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14"/>
  </p:notesMasterIdLst>
  <p:sldIdLst>
    <p:sldId id="256" r:id="rId3"/>
    <p:sldId id="257" r:id="rId4"/>
    <p:sldId id="258" r:id="rId5"/>
    <p:sldId id="259" r:id="rId6"/>
    <p:sldId id="260" r:id="rId7"/>
    <p:sldId id="262" r:id="rId8"/>
    <p:sldId id="263" r:id="rId9"/>
    <p:sldId id="264" r:id="rId10"/>
    <p:sldId id="265" r:id="rId11"/>
    <p:sldId id="266" r:id="rId12"/>
    <p:sldId id="267" r:id="rId13"/>
  </p:sldIdLst>
  <p:sldSz cx="9144000" cy="5143500" type="screen16x9"/>
  <p:notesSz cx="6858000" cy="9144000"/>
  <p:embeddedFontLst>
    <p:embeddedFont>
      <p:font typeface="Amatic SC" pitchFamily="2" charset="-79"/>
      <p:regular r:id="rId15"/>
      <p:bold r:id="rId16"/>
    </p:embeddedFont>
    <p:embeddedFont>
      <p:font typeface="Delius Unicase" panose="02000603000000000000" pitchFamily="2" charset="0"/>
      <p:regular r:id="rId17"/>
      <p:bold r:id="rId18"/>
    </p:embeddedFont>
    <p:embeddedFont>
      <p:font typeface="Didact Gothic" pitchFamily="2" charset="0"/>
      <p:regular r:id="rId19"/>
    </p:embeddedFont>
    <p:embeddedFont>
      <p:font typeface="Karla" panose="02000000000000000000" pitchFamily="2" charset="0"/>
      <p:regular r:id="rId20"/>
      <p:bold r:id="rId21"/>
      <p:italic r:id="rId22"/>
      <p:boldItalic r:id="rId23"/>
    </p:embeddedFont>
    <p:embeddedFont>
      <p:font typeface="Proxima Nova" panose="02000506030000020004" pitchFamily="2" charset="0"/>
      <p:regular r:id="rId24"/>
      <p:bold r:id="rId25"/>
      <p:italic r:id="rId26"/>
      <p:boldItalic r:id="rId27"/>
    </p:embeddedFont>
    <p:embeddedFont>
      <p:font typeface="Proxima Nova Semibold" panose="02000506030000020004" pitchFamily="2" charset="0"/>
      <p:regular r:id="rId28"/>
      <p:bold r:id="rId29"/>
      <p:boldItalic r:id="rId30"/>
    </p:embeddedFont>
    <p:embeddedFont>
      <p:font typeface="PT Sans" panose="02000000000000000000" pitchFamily="2" charset="0"/>
      <p:regular r:id="rId31"/>
      <p:bold r:id="rId32"/>
      <p:italic r:id="rId33"/>
      <p:boldItalic r:id="rId34"/>
    </p:embeddedFont>
    <p:embeddedFont>
      <p:font typeface="Roboto" panose="02000000000000000000" pitchFamily="2" charset="0"/>
      <p:regular r:id="rId35"/>
      <p:bold r:id="rId36"/>
      <p:italic r:id="rId37"/>
      <p:boldItalic r:id="rId38"/>
    </p:embeddedFont>
    <p:embeddedFont>
      <p:font typeface="Roboto Medium" panose="020000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2568470-922E-4EDC-9C3F-526C254EEC47}">
  <a:tblStyle styleId="{22568470-922E-4EDC-9C3F-526C254EEC4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font" Target="fonts/font4.fntdata" /><Relationship Id="rId26" Type="http://schemas.openxmlformats.org/officeDocument/2006/relationships/font" Target="fonts/font12.fntdata" /><Relationship Id="rId39" Type="http://schemas.openxmlformats.org/officeDocument/2006/relationships/font" Target="fonts/font25.fntdata" /><Relationship Id="rId3" Type="http://schemas.openxmlformats.org/officeDocument/2006/relationships/slide" Target="slides/slide1.xml" /><Relationship Id="rId21" Type="http://schemas.openxmlformats.org/officeDocument/2006/relationships/font" Target="fonts/font7.fntdata" /><Relationship Id="rId34" Type="http://schemas.openxmlformats.org/officeDocument/2006/relationships/font" Target="fonts/font20.fntdata" /><Relationship Id="rId42" Type="http://schemas.openxmlformats.org/officeDocument/2006/relationships/font" Target="fonts/font28.fntdata"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font" Target="fonts/font3.fntdata" /><Relationship Id="rId25" Type="http://schemas.openxmlformats.org/officeDocument/2006/relationships/font" Target="fonts/font11.fntdata" /><Relationship Id="rId33" Type="http://schemas.openxmlformats.org/officeDocument/2006/relationships/font" Target="fonts/font19.fntdata" /><Relationship Id="rId38" Type="http://schemas.openxmlformats.org/officeDocument/2006/relationships/font" Target="fonts/font24.fntdata" /><Relationship Id="rId46" Type="http://schemas.openxmlformats.org/officeDocument/2006/relationships/tableStyles" Target="tableStyles.xml" /><Relationship Id="rId2" Type="http://schemas.openxmlformats.org/officeDocument/2006/relationships/slideMaster" Target="slideMasters/slideMaster2.xml" /><Relationship Id="rId16" Type="http://schemas.openxmlformats.org/officeDocument/2006/relationships/font" Target="fonts/font2.fntdata" /><Relationship Id="rId20" Type="http://schemas.openxmlformats.org/officeDocument/2006/relationships/font" Target="fonts/font6.fntdata" /><Relationship Id="rId29" Type="http://schemas.openxmlformats.org/officeDocument/2006/relationships/font" Target="fonts/font15.fntdata" /><Relationship Id="rId41" Type="http://schemas.openxmlformats.org/officeDocument/2006/relationships/font" Target="fonts/font27.fntdata"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font" Target="fonts/font10.fntdata" /><Relationship Id="rId32" Type="http://schemas.openxmlformats.org/officeDocument/2006/relationships/font" Target="fonts/font18.fntdata" /><Relationship Id="rId37" Type="http://schemas.openxmlformats.org/officeDocument/2006/relationships/font" Target="fonts/font23.fntdata" /><Relationship Id="rId40" Type="http://schemas.openxmlformats.org/officeDocument/2006/relationships/font" Target="fonts/font26.fntdata" /><Relationship Id="rId45" Type="http://schemas.openxmlformats.org/officeDocument/2006/relationships/theme" Target="theme/theme1.xml" /><Relationship Id="rId5" Type="http://schemas.openxmlformats.org/officeDocument/2006/relationships/slide" Target="slides/slide3.xml" /><Relationship Id="rId15" Type="http://schemas.openxmlformats.org/officeDocument/2006/relationships/font" Target="fonts/font1.fntdata" /><Relationship Id="rId23" Type="http://schemas.openxmlformats.org/officeDocument/2006/relationships/font" Target="fonts/font9.fntdata" /><Relationship Id="rId28" Type="http://schemas.openxmlformats.org/officeDocument/2006/relationships/font" Target="fonts/font14.fntdata" /><Relationship Id="rId36" Type="http://schemas.openxmlformats.org/officeDocument/2006/relationships/font" Target="fonts/font22.fntdata" /><Relationship Id="rId10" Type="http://schemas.openxmlformats.org/officeDocument/2006/relationships/slide" Target="slides/slide8.xml" /><Relationship Id="rId19" Type="http://schemas.openxmlformats.org/officeDocument/2006/relationships/font" Target="fonts/font5.fntdata" /><Relationship Id="rId31" Type="http://schemas.openxmlformats.org/officeDocument/2006/relationships/font" Target="fonts/font17.fntdata" /><Relationship Id="rId44" Type="http://schemas.openxmlformats.org/officeDocument/2006/relationships/viewProps" Target="viewProps.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notesMaster" Target="notesMasters/notesMaster1.xml" /><Relationship Id="rId22" Type="http://schemas.openxmlformats.org/officeDocument/2006/relationships/font" Target="fonts/font8.fntdata" /><Relationship Id="rId27" Type="http://schemas.openxmlformats.org/officeDocument/2006/relationships/font" Target="fonts/font13.fntdata" /><Relationship Id="rId30" Type="http://schemas.openxmlformats.org/officeDocument/2006/relationships/font" Target="fonts/font16.fntdata" /><Relationship Id="rId35" Type="http://schemas.openxmlformats.org/officeDocument/2006/relationships/font" Target="fonts/font21.fntdata" /><Relationship Id="rId43"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7"/>
        <p:cNvGrpSpPr/>
        <p:nvPr/>
      </p:nvGrpSpPr>
      <p:grpSpPr>
        <a:xfrm>
          <a:off x="0" y="0"/>
          <a:ext cx="0" cy="0"/>
          <a:chOff x="0" y="0"/>
          <a:chExt cx="0" cy="0"/>
        </a:xfrm>
      </p:grpSpPr>
      <p:sp>
        <p:nvSpPr>
          <p:cNvPr id="1948" name="Google Shape;1948;gdd092549ed_0_79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9" name="Google Shape;1949;gdd092549ed_0_7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7"/>
        <p:cNvGrpSpPr/>
        <p:nvPr/>
      </p:nvGrpSpPr>
      <p:grpSpPr>
        <a:xfrm>
          <a:off x="0" y="0"/>
          <a:ext cx="0" cy="0"/>
          <a:chOff x="0" y="0"/>
          <a:chExt cx="0" cy="0"/>
        </a:xfrm>
      </p:grpSpPr>
      <p:sp>
        <p:nvSpPr>
          <p:cNvPr id="2088" name="Google Shape;2088;gdd2c6ec92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9" name="Google Shape;2089;gdd2c6ec92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cd5e9795e8_0_6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cd5e9795e8_0_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cd5e9795e8_0_1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cd5e9795e8_0_10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cd5e9795e8_0_19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2" name="Google Shape;1082;gcd5e9795e8_0_1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gcd5e9795e8_0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0" name="Google Shape;1100;gcd5e9795e8_0_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3"/>
        <p:cNvGrpSpPr/>
        <p:nvPr/>
      </p:nvGrpSpPr>
      <p:grpSpPr>
        <a:xfrm>
          <a:off x="0" y="0"/>
          <a:ext cx="0" cy="0"/>
          <a:chOff x="0" y="0"/>
          <a:chExt cx="0" cy="0"/>
        </a:xfrm>
      </p:grpSpPr>
      <p:sp>
        <p:nvSpPr>
          <p:cNvPr id="1404" name="Google Shape;1404;gdcdb0a2bef_0_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5" name="Google Shape;1405;gdcdb0a2bef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dd2c6ec920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dd2c6ec920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5"/>
        <p:cNvGrpSpPr/>
        <p:nvPr/>
      </p:nvGrpSpPr>
      <p:grpSpPr>
        <a:xfrm>
          <a:off x="0" y="0"/>
          <a:ext cx="0" cy="0"/>
          <a:chOff x="0" y="0"/>
          <a:chExt cx="0" cy="0"/>
        </a:xfrm>
      </p:grpSpPr>
      <p:sp>
        <p:nvSpPr>
          <p:cNvPr id="1866" name="Google Shape;1866;gdcdb0a2bef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7" name="Google Shape;1867;gdcdb0a2bef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8"/>
        <p:cNvGrpSpPr/>
        <p:nvPr/>
      </p:nvGrpSpPr>
      <p:grpSpPr>
        <a:xfrm>
          <a:off x="0" y="0"/>
          <a:ext cx="0" cy="0"/>
          <a:chOff x="0" y="0"/>
          <a:chExt cx="0" cy="0"/>
        </a:xfrm>
      </p:grpSpPr>
      <p:sp>
        <p:nvSpPr>
          <p:cNvPr id="1909" name="Google Shape;1909;gdd092549ed_0_7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0" name="Google Shape;1910;gdd092549ed_0_7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it.ly/2TyoMsr" TargetMode="External" /><Relationship Id="rId2" Type="http://schemas.openxmlformats.org/officeDocument/2006/relationships/hyperlink" Target="http://bit.ly/2Tynxth" TargetMode="External" /><Relationship Id="rId1" Type="http://schemas.openxmlformats.org/officeDocument/2006/relationships/slideMaster" Target="../slideMasters/slideMaster1.xml" /><Relationship Id="rId4" Type="http://schemas.openxmlformats.org/officeDocument/2006/relationships/hyperlink" Target="http://bit.ly/2TtBDfr" TargetMode="Externa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05700" y="915788"/>
            <a:ext cx="4557000" cy="25794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605700" y="3680513"/>
            <a:ext cx="4557000" cy="547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800">
                <a:solidFill>
                  <a:schemeClr val="accent4"/>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5496075" y="0"/>
            <a:ext cx="3648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3"/>
        <p:cNvGrpSpPr/>
        <p:nvPr/>
      </p:nvGrpSpPr>
      <p:grpSpPr>
        <a:xfrm>
          <a:off x="0" y="0"/>
          <a:ext cx="0" cy="0"/>
          <a:chOff x="0" y="0"/>
          <a:chExt cx="0" cy="0"/>
        </a:xfrm>
      </p:grpSpPr>
      <p:sp>
        <p:nvSpPr>
          <p:cNvPr id="184" name="Google Shape;184;p11"/>
          <p:cNvSpPr txBox="1">
            <a:spLocks noGrp="1"/>
          </p:cNvSpPr>
          <p:nvPr>
            <p:ph type="title" hasCustomPrompt="1"/>
          </p:nvPr>
        </p:nvSpPr>
        <p:spPr>
          <a:xfrm>
            <a:off x="720000" y="540000"/>
            <a:ext cx="7704000" cy="1471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8600">
                <a:solidFill>
                  <a:schemeClr val="accent1"/>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85" name="Google Shape;185;p11"/>
          <p:cNvSpPr txBox="1">
            <a:spLocks noGrp="1"/>
          </p:cNvSpPr>
          <p:nvPr>
            <p:ph type="body" idx="1"/>
          </p:nvPr>
        </p:nvSpPr>
        <p:spPr>
          <a:xfrm>
            <a:off x="1689300" y="2316300"/>
            <a:ext cx="5765400" cy="5280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800"/>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86" name="Google Shape;186;p11"/>
          <p:cNvSpPr/>
          <p:nvPr/>
        </p:nvSpPr>
        <p:spPr>
          <a:xfrm>
            <a:off x="0" y="3143750"/>
            <a:ext cx="9144000" cy="2000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18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88"/>
        <p:cNvGrpSpPr/>
        <p:nvPr/>
      </p:nvGrpSpPr>
      <p:grpSpPr>
        <a:xfrm>
          <a:off x="0" y="0"/>
          <a:ext cx="0" cy="0"/>
          <a:chOff x="0" y="0"/>
          <a:chExt cx="0" cy="0"/>
        </a:xfrm>
      </p:grpSpPr>
      <p:sp>
        <p:nvSpPr>
          <p:cNvPr id="189" name="Google Shape;189;p13"/>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0" name="Google Shape;190;p13"/>
          <p:cNvSpPr txBox="1">
            <a:spLocks noGrp="1"/>
          </p:cNvSpPr>
          <p:nvPr>
            <p:ph type="title" idx="2"/>
          </p:nvPr>
        </p:nvSpPr>
        <p:spPr>
          <a:xfrm>
            <a:off x="720000" y="1771350"/>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1" name="Google Shape;191;p13"/>
          <p:cNvSpPr txBox="1">
            <a:spLocks noGrp="1"/>
          </p:cNvSpPr>
          <p:nvPr>
            <p:ph type="title" idx="3" hasCustomPrompt="1"/>
          </p:nvPr>
        </p:nvSpPr>
        <p:spPr>
          <a:xfrm>
            <a:off x="720000" y="1251300"/>
            <a:ext cx="8868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2" name="Google Shape;192;p13"/>
          <p:cNvSpPr txBox="1">
            <a:spLocks noGrp="1"/>
          </p:cNvSpPr>
          <p:nvPr>
            <p:ph type="subTitle" idx="1"/>
          </p:nvPr>
        </p:nvSpPr>
        <p:spPr>
          <a:xfrm>
            <a:off x="720000" y="23293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3" name="Google Shape;193;p13"/>
          <p:cNvSpPr txBox="1">
            <a:spLocks noGrp="1"/>
          </p:cNvSpPr>
          <p:nvPr>
            <p:ph type="title" idx="4"/>
          </p:nvPr>
        </p:nvSpPr>
        <p:spPr>
          <a:xfrm>
            <a:off x="3239625" y="1771350"/>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4" name="Google Shape;194;p13"/>
          <p:cNvSpPr txBox="1">
            <a:spLocks noGrp="1"/>
          </p:cNvSpPr>
          <p:nvPr>
            <p:ph type="title" idx="5" hasCustomPrompt="1"/>
          </p:nvPr>
        </p:nvSpPr>
        <p:spPr>
          <a:xfrm>
            <a:off x="3239400" y="1251300"/>
            <a:ext cx="8868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5" name="Google Shape;195;p13"/>
          <p:cNvSpPr txBox="1">
            <a:spLocks noGrp="1"/>
          </p:cNvSpPr>
          <p:nvPr>
            <p:ph type="subTitle" idx="6"/>
          </p:nvPr>
        </p:nvSpPr>
        <p:spPr>
          <a:xfrm>
            <a:off x="3239625" y="23293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6" name="Google Shape;196;p13"/>
          <p:cNvSpPr txBox="1">
            <a:spLocks noGrp="1"/>
          </p:cNvSpPr>
          <p:nvPr>
            <p:ph type="title" idx="7"/>
          </p:nvPr>
        </p:nvSpPr>
        <p:spPr>
          <a:xfrm>
            <a:off x="720000" y="3560750"/>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7" name="Google Shape;197;p13"/>
          <p:cNvSpPr txBox="1">
            <a:spLocks noGrp="1"/>
          </p:cNvSpPr>
          <p:nvPr>
            <p:ph type="title" idx="8" hasCustomPrompt="1"/>
          </p:nvPr>
        </p:nvSpPr>
        <p:spPr>
          <a:xfrm>
            <a:off x="720000" y="3040700"/>
            <a:ext cx="8868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98" name="Google Shape;198;p13"/>
          <p:cNvSpPr txBox="1">
            <a:spLocks noGrp="1"/>
          </p:cNvSpPr>
          <p:nvPr>
            <p:ph type="subTitle" idx="9"/>
          </p:nvPr>
        </p:nvSpPr>
        <p:spPr>
          <a:xfrm>
            <a:off x="720000" y="41187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9" name="Google Shape;199;p13"/>
          <p:cNvSpPr txBox="1">
            <a:spLocks noGrp="1"/>
          </p:cNvSpPr>
          <p:nvPr>
            <p:ph type="title" idx="13"/>
          </p:nvPr>
        </p:nvSpPr>
        <p:spPr>
          <a:xfrm>
            <a:off x="3239625" y="3560750"/>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0" name="Google Shape;200;p13"/>
          <p:cNvSpPr txBox="1">
            <a:spLocks noGrp="1"/>
          </p:cNvSpPr>
          <p:nvPr>
            <p:ph type="title" idx="14" hasCustomPrompt="1"/>
          </p:nvPr>
        </p:nvSpPr>
        <p:spPr>
          <a:xfrm>
            <a:off x="3239400" y="3040700"/>
            <a:ext cx="8868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1" name="Google Shape;201;p13"/>
          <p:cNvSpPr txBox="1">
            <a:spLocks noGrp="1"/>
          </p:cNvSpPr>
          <p:nvPr>
            <p:ph type="subTitle" idx="15"/>
          </p:nvPr>
        </p:nvSpPr>
        <p:spPr>
          <a:xfrm>
            <a:off x="3239625" y="41187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02" name="Google Shape;202;p13"/>
          <p:cNvSpPr/>
          <p:nvPr/>
        </p:nvSpPr>
        <p:spPr>
          <a:xfrm>
            <a:off x="6219975" y="0"/>
            <a:ext cx="29241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03"/>
        <p:cNvGrpSpPr/>
        <p:nvPr/>
      </p:nvGrpSpPr>
      <p:grpSpPr>
        <a:xfrm>
          <a:off x="0" y="0"/>
          <a:ext cx="0" cy="0"/>
          <a:chOff x="0" y="0"/>
          <a:chExt cx="0" cy="0"/>
        </a:xfrm>
      </p:grpSpPr>
      <p:sp>
        <p:nvSpPr>
          <p:cNvPr id="204" name="Google Shape;204;p14"/>
          <p:cNvSpPr txBox="1">
            <a:spLocks noGrp="1"/>
          </p:cNvSpPr>
          <p:nvPr>
            <p:ph type="title"/>
          </p:nvPr>
        </p:nvSpPr>
        <p:spPr>
          <a:xfrm>
            <a:off x="720000" y="3014150"/>
            <a:ext cx="21753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5" name="Google Shape;205;p14"/>
          <p:cNvSpPr txBox="1">
            <a:spLocks noGrp="1"/>
          </p:cNvSpPr>
          <p:nvPr>
            <p:ph type="subTitle" idx="1"/>
          </p:nvPr>
        </p:nvSpPr>
        <p:spPr>
          <a:xfrm>
            <a:off x="720000" y="3408325"/>
            <a:ext cx="2175300" cy="777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6" name="Google Shape;206;p14"/>
          <p:cNvSpPr txBox="1">
            <a:spLocks noGrp="1"/>
          </p:cNvSpPr>
          <p:nvPr>
            <p:ph type="title" idx="2"/>
          </p:nvPr>
        </p:nvSpPr>
        <p:spPr>
          <a:xfrm>
            <a:off x="3026394" y="3014150"/>
            <a:ext cx="21753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7" name="Google Shape;207;p14"/>
          <p:cNvSpPr txBox="1">
            <a:spLocks noGrp="1"/>
          </p:cNvSpPr>
          <p:nvPr>
            <p:ph type="subTitle" idx="3"/>
          </p:nvPr>
        </p:nvSpPr>
        <p:spPr>
          <a:xfrm>
            <a:off x="3026396" y="3408325"/>
            <a:ext cx="2175300" cy="777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 name="Google Shape;208;p14"/>
          <p:cNvSpPr txBox="1">
            <a:spLocks noGrp="1"/>
          </p:cNvSpPr>
          <p:nvPr>
            <p:ph type="title" idx="4"/>
          </p:nvPr>
        </p:nvSpPr>
        <p:spPr>
          <a:xfrm>
            <a:off x="5332796" y="3014150"/>
            <a:ext cx="21753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 name="Google Shape;209;p14"/>
          <p:cNvSpPr txBox="1">
            <a:spLocks noGrp="1"/>
          </p:cNvSpPr>
          <p:nvPr>
            <p:ph type="subTitle" idx="5"/>
          </p:nvPr>
        </p:nvSpPr>
        <p:spPr>
          <a:xfrm>
            <a:off x="5332799" y="3408325"/>
            <a:ext cx="2175300" cy="777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 name="Google Shape;210;p14"/>
          <p:cNvSpPr txBox="1">
            <a:spLocks noGrp="1"/>
          </p:cNvSpPr>
          <p:nvPr>
            <p:ph type="title" idx="6"/>
          </p:nvPr>
        </p:nvSpPr>
        <p:spPr>
          <a:xfrm>
            <a:off x="720000" y="3688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1" name="Google Shape;211;p14"/>
          <p:cNvSpPr/>
          <p:nvPr/>
        </p:nvSpPr>
        <p:spPr>
          <a:xfrm>
            <a:off x="8242375" y="0"/>
            <a:ext cx="9015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 name="Google Shape;212;p14"/>
          <p:cNvGrpSpPr/>
          <p:nvPr/>
        </p:nvGrpSpPr>
        <p:grpSpPr>
          <a:xfrm>
            <a:off x="8563596" y="699170"/>
            <a:ext cx="321513" cy="427565"/>
            <a:chOff x="11745127" y="3498826"/>
            <a:chExt cx="420114" cy="558689"/>
          </a:xfrm>
        </p:grpSpPr>
        <p:sp>
          <p:nvSpPr>
            <p:cNvPr id="213" name="Google Shape;213;p14"/>
            <p:cNvSpPr/>
            <p:nvPr/>
          </p:nvSpPr>
          <p:spPr>
            <a:xfrm>
              <a:off x="11749228" y="3498826"/>
              <a:ext cx="416014" cy="483228"/>
            </a:xfrm>
            <a:custGeom>
              <a:avLst/>
              <a:gdLst/>
              <a:ahLst/>
              <a:cxnLst/>
              <a:rect l="l" t="t" r="r" b="b"/>
              <a:pathLst>
                <a:path w="17652" h="20504" extrusionOk="0">
                  <a:moveTo>
                    <a:pt x="13004" y="0"/>
                  </a:moveTo>
                  <a:cubicBezTo>
                    <a:pt x="10372" y="0"/>
                    <a:pt x="9089" y="4001"/>
                    <a:pt x="9089" y="4001"/>
                  </a:cubicBezTo>
                  <a:cubicBezTo>
                    <a:pt x="8767" y="2218"/>
                    <a:pt x="8388" y="1546"/>
                    <a:pt x="8000" y="1546"/>
                  </a:cubicBezTo>
                  <a:cubicBezTo>
                    <a:pt x="6809" y="1546"/>
                    <a:pt x="5529" y="7871"/>
                    <a:pt x="5529" y="7871"/>
                  </a:cubicBezTo>
                  <a:cubicBezTo>
                    <a:pt x="5158" y="7613"/>
                    <a:pt x="4842" y="7500"/>
                    <a:pt x="4574" y="7500"/>
                  </a:cubicBezTo>
                  <a:cubicBezTo>
                    <a:pt x="2606" y="7500"/>
                    <a:pt x="3196" y="13586"/>
                    <a:pt x="3196" y="13586"/>
                  </a:cubicBezTo>
                  <a:cubicBezTo>
                    <a:pt x="2882" y="13431"/>
                    <a:pt x="2609" y="13360"/>
                    <a:pt x="2374" y="13360"/>
                  </a:cubicBezTo>
                  <a:cubicBezTo>
                    <a:pt x="1" y="13360"/>
                    <a:pt x="1350" y="20503"/>
                    <a:pt x="1350" y="20503"/>
                  </a:cubicBezTo>
                  <a:cubicBezTo>
                    <a:pt x="10756" y="17431"/>
                    <a:pt x="7482" y="15276"/>
                    <a:pt x="7482" y="15276"/>
                  </a:cubicBezTo>
                  <a:cubicBezTo>
                    <a:pt x="14804" y="11002"/>
                    <a:pt x="10173" y="10049"/>
                    <a:pt x="10173" y="10049"/>
                  </a:cubicBezTo>
                  <a:cubicBezTo>
                    <a:pt x="17652" y="5022"/>
                    <a:pt x="14194" y="4683"/>
                    <a:pt x="13126" y="4683"/>
                  </a:cubicBezTo>
                  <a:cubicBezTo>
                    <a:pt x="12960" y="4683"/>
                    <a:pt x="12852" y="4692"/>
                    <a:pt x="12852" y="4692"/>
                  </a:cubicBezTo>
                  <a:cubicBezTo>
                    <a:pt x="12852" y="4692"/>
                    <a:pt x="16745" y="822"/>
                    <a:pt x="13673" y="84"/>
                  </a:cubicBezTo>
                  <a:cubicBezTo>
                    <a:pt x="13441" y="27"/>
                    <a:pt x="13218" y="0"/>
                    <a:pt x="130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11745127" y="3569220"/>
              <a:ext cx="284271" cy="488295"/>
            </a:xfrm>
            <a:custGeom>
              <a:avLst/>
              <a:gdLst/>
              <a:ahLst/>
              <a:cxnLst/>
              <a:rect l="l" t="t" r="r" b="b"/>
              <a:pathLst>
                <a:path w="12062" h="20719" extrusionOk="0">
                  <a:moveTo>
                    <a:pt x="11909" y="1"/>
                  </a:moveTo>
                  <a:cubicBezTo>
                    <a:pt x="11869" y="1"/>
                    <a:pt x="11830" y="24"/>
                    <a:pt x="11799" y="62"/>
                  </a:cubicBezTo>
                  <a:cubicBezTo>
                    <a:pt x="11359" y="728"/>
                    <a:pt x="727" y="16552"/>
                    <a:pt x="12" y="20564"/>
                  </a:cubicBezTo>
                  <a:cubicBezTo>
                    <a:pt x="0" y="20636"/>
                    <a:pt x="48" y="20695"/>
                    <a:pt x="119" y="20719"/>
                  </a:cubicBezTo>
                  <a:lnTo>
                    <a:pt x="155" y="20719"/>
                  </a:lnTo>
                  <a:cubicBezTo>
                    <a:pt x="215" y="20719"/>
                    <a:pt x="274" y="20671"/>
                    <a:pt x="274" y="20612"/>
                  </a:cubicBezTo>
                  <a:cubicBezTo>
                    <a:pt x="965" y="16635"/>
                    <a:pt x="11907" y="371"/>
                    <a:pt x="12014" y="204"/>
                  </a:cubicBezTo>
                  <a:cubicBezTo>
                    <a:pt x="12061" y="145"/>
                    <a:pt x="12037" y="73"/>
                    <a:pt x="11978" y="26"/>
                  </a:cubicBezTo>
                  <a:cubicBezTo>
                    <a:pt x="11956" y="8"/>
                    <a:pt x="11933" y="1"/>
                    <a:pt x="1190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4"/>
            <p:cNvSpPr/>
            <p:nvPr/>
          </p:nvSpPr>
          <p:spPr>
            <a:xfrm>
              <a:off x="11797304" y="3848722"/>
              <a:ext cx="7047" cy="90099"/>
            </a:xfrm>
            <a:custGeom>
              <a:avLst/>
              <a:gdLst/>
              <a:ahLst/>
              <a:cxnLst/>
              <a:rect l="l" t="t" r="r" b="b"/>
              <a:pathLst>
                <a:path w="299" h="3823" extrusionOk="0">
                  <a:moveTo>
                    <a:pt x="168" y="1"/>
                  </a:moveTo>
                  <a:cubicBezTo>
                    <a:pt x="96" y="1"/>
                    <a:pt x="37" y="60"/>
                    <a:pt x="37" y="132"/>
                  </a:cubicBezTo>
                  <a:lnTo>
                    <a:pt x="1" y="3692"/>
                  </a:lnTo>
                  <a:cubicBezTo>
                    <a:pt x="1" y="3763"/>
                    <a:pt x="60" y="3823"/>
                    <a:pt x="144" y="3823"/>
                  </a:cubicBezTo>
                  <a:cubicBezTo>
                    <a:pt x="215" y="3823"/>
                    <a:pt x="275" y="3763"/>
                    <a:pt x="275" y="3692"/>
                  </a:cubicBezTo>
                  <a:lnTo>
                    <a:pt x="298" y="132"/>
                  </a:lnTo>
                  <a:cubicBezTo>
                    <a:pt x="298" y="60"/>
                    <a:pt x="239" y="1"/>
                    <a:pt x="16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4"/>
            <p:cNvSpPr/>
            <p:nvPr/>
          </p:nvSpPr>
          <p:spPr>
            <a:xfrm>
              <a:off x="11848373" y="3724101"/>
              <a:ext cx="23049" cy="97994"/>
            </a:xfrm>
            <a:custGeom>
              <a:avLst/>
              <a:gdLst/>
              <a:ahLst/>
              <a:cxnLst/>
              <a:rect l="l" t="t" r="r" b="b"/>
              <a:pathLst>
                <a:path w="978" h="4158" extrusionOk="0">
                  <a:moveTo>
                    <a:pt x="142" y="0"/>
                  </a:moveTo>
                  <a:cubicBezTo>
                    <a:pt x="134" y="0"/>
                    <a:pt x="127" y="1"/>
                    <a:pt x="120" y="2"/>
                  </a:cubicBezTo>
                  <a:cubicBezTo>
                    <a:pt x="36" y="14"/>
                    <a:pt x="1" y="74"/>
                    <a:pt x="13" y="145"/>
                  </a:cubicBezTo>
                  <a:lnTo>
                    <a:pt x="715" y="4050"/>
                  </a:lnTo>
                  <a:cubicBezTo>
                    <a:pt x="727" y="4110"/>
                    <a:pt x="787" y="4158"/>
                    <a:pt x="846" y="4158"/>
                  </a:cubicBezTo>
                  <a:lnTo>
                    <a:pt x="858" y="4158"/>
                  </a:lnTo>
                  <a:cubicBezTo>
                    <a:pt x="929" y="4146"/>
                    <a:pt x="977" y="4086"/>
                    <a:pt x="965" y="4003"/>
                  </a:cubicBezTo>
                  <a:lnTo>
                    <a:pt x="263" y="109"/>
                  </a:lnTo>
                  <a:cubicBezTo>
                    <a:pt x="252" y="45"/>
                    <a:pt x="203" y="0"/>
                    <a:pt x="1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a:off x="11921335" y="3611617"/>
              <a:ext cx="16026" cy="99361"/>
            </a:xfrm>
            <a:custGeom>
              <a:avLst/>
              <a:gdLst/>
              <a:ahLst/>
              <a:cxnLst/>
              <a:rect l="l" t="t" r="r" b="b"/>
              <a:pathLst>
                <a:path w="680" h="4216" extrusionOk="0">
                  <a:moveTo>
                    <a:pt x="119" y="1"/>
                  </a:moveTo>
                  <a:cubicBezTo>
                    <a:pt x="36" y="13"/>
                    <a:pt x="0" y="72"/>
                    <a:pt x="0" y="144"/>
                  </a:cubicBezTo>
                  <a:lnTo>
                    <a:pt x="393" y="4097"/>
                  </a:lnTo>
                  <a:cubicBezTo>
                    <a:pt x="417" y="4168"/>
                    <a:pt x="453" y="4216"/>
                    <a:pt x="536" y="4216"/>
                  </a:cubicBezTo>
                  <a:cubicBezTo>
                    <a:pt x="620" y="4192"/>
                    <a:pt x="679" y="4132"/>
                    <a:pt x="667" y="4061"/>
                  </a:cubicBezTo>
                  <a:lnTo>
                    <a:pt x="262" y="120"/>
                  </a:lnTo>
                  <a:cubicBezTo>
                    <a:pt x="250" y="49"/>
                    <a:pt x="191" y="1"/>
                    <a:pt x="11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a:off x="11961446" y="3636739"/>
              <a:ext cx="106667" cy="31321"/>
            </a:xfrm>
            <a:custGeom>
              <a:avLst/>
              <a:gdLst/>
              <a:ahLst/>
              <a:cxnLst/>
              <a:rect l="l" t="t" r="r" b="b"/>
              <a:pathLst>
                <a:path w="4526" h="1329" extrusionOk="0">
                  <a:moveTo>
                    <a:pt x="4390" y="0"/>
                  </a:moveTo>
                  <a:cubicBezTo>
                    <a:pt x="4376" y="0"/>
                    <a:pt x="4362" y="2"/>
                    <a:pt x="4347" y="6"/>
                  </a:cubicBezTo>
                  <a:lnTo>
                    <a:pt x="108" y="1066"/>
                  </a:lnTo>
                  <a:cubicBezTo>
                    <a:pt x="49" y="1078"/>
                    <a:pt x="1" y="1149"/>
                    <a:pt x="25" y="1221"/>
                  </a:cubicBezTo>
                  <a:cubicBezTo>
                    <a:pt x="37" y="1280"/>
                    <a:pt x="96" y="1328"/>
                    <a:pt x="156" y="1328"/>
                  </a:cubicBezTo>
                  <a:cubicBezTo>
                    <a:pt x="156" y="1328"/>
                    <a:pt x="168" y="1328"/>
                    <a:pt x="180" y="1316"/>
                  </a:cubicBezTo>
                  <a:lnTo>
                    <a:pt x="4430" y="256"/>
                  </a:lnTo>
                  <a:cubicBezTo>
                    <a:pt x="4490" y="245"/>
                    <a:pt x="4525" y="173"/>
                    <a:pt x="4513" y="90"/>
                  </a:cubicBezTo>
                  <a:cubicBezTo>
                    <a:pt x="4504" y="41"/>
                    <a:pt x="4454" y="0"/>
                    <a:pt x="43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a:off x="11884006" y="3757354"/>
              <a:ext cx="97687" cy="32759"/>
            </a:xfrm>
            <a:custGeom>
              <a:avLst/>
              <a:gdLst/>
              <a:ahLst/>
              <a:cxnLst/>
              <a:rect l="l" t="t" r="r" b="b"/>
              <a:pathLst>
                <a:path w="4145" h="1390" extrusionOk="0">
                  <a:moveTo>
                    <a:pt x="4010" y="1"/>
                  </a:moveTo>
                  <a:cubicBezTo>
                    <a:pt x="3995" y="1"/>
                    <a:pt x="3981" y="3"/>
                    <a:pt x="3966" y="8"/>
                  </a:cubicBezTo>
                  <a:lnTo>
                    <a:pt x="108" y="1139"/>
                  </a:lnTo>
                  <a:cubicBezTo>
                    <a:pt x="37" y="1151"/>
                    <a:pt x="1" y="1223"/>
                    <a:pt x="13" y="1306"/>
                  </a:cubicBezTo>
                  <a:cubicBezTo>
                    <a:pt x="48" y="1342"/>
                    <a:pt x="96" y="1389"/>
                    <a:pt x="156" y="1389"/>
                  </a:cubicBezTo>
                  <a:lnTo>
                    <a:pt x="179" y="1389"/>
                  </a:lnTo>
                  <a:lnTo>
                    <a:pt x="4037" y="258"/>
                  </a:lnTo>
                  <a:cubicBezTo>
                    <a:pt x="4109" y="246"/>
                    <a:pt x="4144" y="163"/>
                    <a:pt x="4120" y="91"/>
                  </a:cubicBezTo>
                  <a:cubicBezTo>
                    <a:pt x="4111" y="35"/>
                    <a:pt x="4064" y="1"/>
                    <a:pt x="401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a:off x="11811067" y="3879995"/>
              <a:ext cx="82793" cy="33843"/>
            </a:xfrm>
            <a:custGeom>
              <a:avLst/>
              <a:gdLst/>
              <a:ahLst/>
              <a:cxnLst/>
              <a:rect l="l" t="t" r="r" b="b"/>
              <a:pathLst>
                <a:path w="3513" h="1436" extrusionOk="0">
                  <a:moveTo>
                    <a:pt x="3360" y="1"/>
                  </a:moveTo>
                  <a:cubicBezTo>
                    <a:pt x="3348" y="1"/>
                    <a:pt x="3335" y="3"/>
                    <a:pt x="3322" y="7"/>
                  </a:cubicBezTo>
                  <a:lnTo>
                    <a:pt x="107" y="1186"/>
                  </a:lnTo>
                  <a:cubicBezTo>
                    <a:pt x="48" y="1198"/>
                    <a:pt x="0" y="1281"/>
                    <a:pt x="36" y="1353"/>
                  </a:cubicBezTo>
                  <a:cubicBezTo>
                    <a:pt x="48" y="1412"/>
                    <a:pt x="95" y="1436"/>
                    <a:pt x="155" y="1436"/>
                  </a:cubicBezTo>
                  <a:cubicBezTo>
                    <a:pt x="167" y="1436"/>
                    <a:pt x="179" y="1436"/>
                    <a:pt x="191" y="1424"/>
                  </a:cubicBezTo>
                  <a:lnTo>
                    <a:pt x="3405" y="245"/>
                  </a:lnTo>
                  <a:cubicBezTo>
                    <a:pt x="3465" y="233"/>
                    <a:pt x="3513" y="162"/>
                    <a:pt x="3477" y="90"/>
                  </a:cubicBezTo>
                  <a:cubicBezTo>
                    <a:pt x="3467" y="42"/>
                    <a:pt x="3417" y="1"/>
                    <a:pt x="336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14"/>
          <p:cNvGrpSpPr/>
          <p:nvPr/>
        </p:nvGrpSpPr>
        <p:grpSpPr>
          <a:xfrm rot="10800000">
            <a:off x="8582381" y="1376644"/>
            <a:ext cx="283916" cy="275678"/>
            <a:chOff x="9625250" y="807250"/>
            <a:chExt cx="241425" cy="234400"/>
          </a:xfrm>
        </p:grpSpPr>
        <p:sp>
          <p:nvSpPr>
            <p:cNvPr id="222" name="Google Shape;222;p14"/>
            <p:cNvSpPr/>
            <p:nvPr/>
          </p:nvSpPr>
          <p:spPr>
            <a:xfrm>
              <a:off x="9625250" y="807250"/>
              <a:ext cx="241425" cy="234400"/>
            </a:xfrm>
            <a:custGeom>
              <a:avLst/>
              <a:gdLst/>
              <a:ahLst/>
              <a:cxnLst/>
              <a:rect l="l" t="t" r="r" b="b"/>
              <a:pathLst>
                <a:path w="9657" h="9376" extrusionOk="0">
                  <a:moveTo>
                    <a:pt x="4466" y="0"/>
                  </a:moveTo>
                  <a:cubicBezTo>
                    <a:pt x="3533" y="0"/>
                    <a:pt x="3751" y="2017"/>
                    <a:pt x="3751" y="2017"/>
                  </a:cubicBezTo>
                  <a:cubicBezTo>
                    <a:pt x="3751" y="2017"/>
                    <a:pt x="3104" y="1425"/>
                    <a:pt x="2365" y="1425"/>
                  </a:cubicBezTo>
                  <a:cubicBezTo>
                    <a:pt x="2072" y="1425"/>
                    <a:pt x="1764" y="1519"/>
                    <a:pt x="1477" y="1779"/>
                  </a:cubicBezTo>
                  <a:cubicBezTo>
                    <a:pt x="1477" y="1779"/>
                    <a:pt x="1012" y="2648"/>
                    <a:pt x="2072" y="3494"/>
                  </a:cubicBezTo>
                  <a:cubicBezTo>
                    <a:pt x="2072" y="3494"/>
                    <a:pt x="1935" y="3472"/>
                    <a:pt x="1732" y="3472"/>
                  </a:cubicBezTo>
                  <a:cubicBezTo>
                    <a:pt x="1185" y="3472"/>
                    <a:pt x="157" y="3624"/>
                    <a:pt x="0" y="4744"/>
                  </a:cubicBezTo>
                  <a:cubicBezTo>
                    <a:pt x="0" y="4744"/>
                    <a:pt x="203" y="5834"/>
                    <a:pt x="1625" y="5834"/>
                  </a:cubicBezTo>
                  <a:cubicBezTo>
                    <a:pt x="1783" y="5834"/>
                    <a:pt x="1955" y="5821"/>
                    <a:pt x="2143" y="5791"/>
                  </a:cubicBezTo>
                  <a:lnTo>
                    <a:pt x="2143" y="5791"/>
                  </a:lnTo>
                  <a:cubicBezTo>
                    <a:pt x="2143" y="5792"/>
                    <a:pt x="381" y="6780"/>
                    <a:pt x="1262" y="8137"/>
                  </a:cubicBezTo>
                  <a:cubicBezTo>
                    <a:pt x="1459" y="8443"/>
                    <a:pt x="1679" y="8561"/>
                    <a:pt x="1902" y="8561"/>
                  </a:cubicBezTo>
                  <a:cubicBezTo>
                    <a:pt x="2677" y="8561"/>
                    <a:pt x="3489" y="7125"/>
                    <a:pt x="3489" y="7125"/>
                  </a:cubicBezTo>
                  <a:lnTo>
                    <a:pt x="3489" y="7125"/>
                  </a:lnTo>
                  <a:cubicBezTo>
                    <a:pt x="3489" y="7125"/>
                    <a:pt x="3046" y="9376"/>
                    <a:pt x="4099" y="9376"/>
                  </a:cubicBezTo>
                  <a:cubicBezTo>
                    <a:pt x="4109" y="9376"/>
                    <a:pt x="4121" y="9376"/>
                    <a:pt x="4132" y="9375"/>
                  </a:cubicBezTo>
                  <a:cubicBezTo>
                    <a:pt x="5239" y="9328"/>
                    <a:pt x="5275" y="7292"/>
                    <a:pt x="5275" y="7292"/>
                  </a:cubicBezTo>
                  <a:cubicBezTo>
                    <a:pt x="5275" y="7292"/>
                    <a:pt x="6087" y="8653"/>
                    <a:pt x="6955" y="8653"/>
                  </a:cubicBezTo>
                  <a:cubicBezTo>
                    <a:pt x="7133" y="8653"/>
                    <a:pt x="7313" y="8596"/>
                    <a:pt x="7489" y="8458"/>
                  </a:cubicBezTo>
                  <a:cubicBezTo>
                    <a:pt x="8513" y="7637"/>
                    <a:pt x="6716" y="6089"/>
                    <a:pt x="6715" y="6089"/>
                  </a:cubicBezTo>
                  <a:lnTo>
                    <a:pt x="6715" y="6089"/>
                  </a:lnTo>
                  <a:cubicBezTo>
                    <a:pt x="6716" y="6089"/>
                    <a:pt x="7640" y="6432"/>
                    <a:pt x="8441" y="6432"/>
                  </a:cubicBezTo>
                  <a:cubicBezTo>
                    <a:pt x="9049" y="6432"/>
                    <a:pt x="9586" y="6235"/>
                    <a:pt x="9597" y="5541"/>
                  </a:cubicBezTo>
                  <a:cubicBezTo>
                    <a:pt x="9638" y="4159"/>
                    <a:pt x="7900" y="4062"/>
                    <a:pt x="7413" y="4062"/>
                  </a:cubicBezTo>
                  <a:cubicBezTo>
                    <a:pt x="7333" y="4062"/>
                    <a:pt x="7287" y="4065"/>
                    <a:pt x="7287" y="4065"/>
                  </a:cubicBezTo>
                  <a:cubicBezTo>
                    <a:pt x="7287" y="4065"/>
                    <a:pt x="9656" y="3136"/>
                    <a:pt x="8632" y="1981"/>
                  </a:cubicBezTo>
                  <a:cubicBezTo>
                    <a:pt x="8378" y="1707"/>
                    <a:pt x="8087" y="1603"/>
                    <a:pt x="7792" y="1603"/>
                  </a:cubicBezTo>
                  <a:cubicBezTo>
                    <a:pt x="6873" y="1603"/>
                    <a:pt x="5918" y="2612"/>
                    <a:pt x="5918" y="2612"/>
                  </a:cubicBezTo>
                  <a:cubicBezTo>
                    <a:pt x="5918" y="2612"/>
                    <a:pt x="6632" y="1124"/>
                    <a:pt x="5049" y="195"/>
                  </a:cubicBezTo>
                  <a:cubicBezTo>
                    <a:pt x="4816" y="59"/>
                    <a:pt x="4624" y="0"/>
                    <a:pt x="44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a:off x="9717525" y="874900"/>
              <a:ext cx="17650" cy="14575"/>
            </a:xfrm>
            <a:custGeom>
              <a:avLst/>
              <a:gdLst/>
              <a:ahLst/>
              <a:cxnLst/>
              <a:rect l="l" t="t" r="r" b="b"/>
              <a:pathLst>
                <a:path w="706" h="583" extrusionOk="0">
                  <a:moveTo>
                    <a:pt x="216" y="1"/>
                  </a:moveTo>
                  <a:cubicBezTo>
                    <a:pt x="208" y="1"/>
                    <a:pt x="199" y="1"/>
                    <a:pt x="191" y="2"/>
                  </a:cubicBezTo>
                  <a:cubicBezTo>
                    <a:pt x="167" y="2"/>
                    <a:pt x="131" y="14"/>
                    <a:pt x="107" y="37"/>
                  </a:cubicBezTo>
                  <a:cubicBezTo>
                    <a:pt x="60" y="61"/>
                    <a:pt x="24" y="121"/>
                    <a:pt x="12" y="180"/>
                  </a:cubicBezTo>
                  <a:cubicBezTo>
                    <a:pt x="0" y="252"/>
                    <a:pt x="0" y="335"/>
                    <a:pt x="12" y="407"/>
                  </a:cubicBezTo>
                  <a:cubicBezTo>
                    <a:pt x="48" y="478"/>
                    <a:pt x="84" y="549"/>
                    <a:pt x="167" y="573"/>
                  </a:cubicBezTo>
                  <a:cubicBezTo>
                    <a:pt x="185" y="579"/>
                    <a:pt x="209" y="582"/>
                    <a:pt x="234" y="582"/>
                  </a:cubicBezTo>
                  <a:cubicBezTo>
                    <a:pt x="259" y="582"/>
                    <a:pt x="286" y="579"/>
                    <a:pt x="310" y="573"/>
                  </a:cubicBezTo>
                  <a:cubicBezTo>
                    <a:pt x="705" y="480"/>
                    <a:pt x="567"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9719600" y="906800"/>
              <a:ext cx="17600" cy="16000"/>
            </a:xfrm>
            <a:custGeom>
              <a:avLst/>
              <a:gdLst/>
              <a:ahLst/>
              <a:cxnLst/>
              <a:rect l="l" t="t" r="r" b="b"/>
              <a:pathLst>
                <a:path w="704" h="640" extrusionOk="0">
                  <a:moveTo>
                    <a:pt x="446" y="1"/>
                  </a:moveTo>
                  <a:cubicBezTo>
                    <a:pt x="372" y="1"/>
                    <a:pt x="297" y="24"/>
                    <a:pt x="227" y="47"/>
                  </a:cubicBezTo>
                  <a:cubicBezTo>
                    <a:pt x="143" y="95"/>
                    <a:pt x="48" y="154"/>
                    <a:pt x="24" y="262"/>
                  </a:cubicBezTo>
                  <a:cubicBezTo>
                    <a:pt x="1" y="369"/>
                    <a:pt x="48" y="464"/>
                    <a:pt x="108" y="559"/>
                  </a:cubicBezTo>
                  <a:cubicBezTo>
                    <a:pt x="120" y="583"/>
                    <a:pt x="155" y="619"/>
                    <a:pt x="179" y="631"/>
                  </a:cubicBezTo>
                  <a:cubicBezTo>
                    <a:pt x="203" y="637"/>
                    <a:pt x="230" y="640"/>
                    <a:pt x="257" y="640"/>
                  </a:cubicBezTo>
                  <a:cubicBezTo>
                    <a:pt x="283" y="640"/>
                    <a:pt x="310" y="637"/>
                    <a:pt x="334" y="631"/>
                  </a:cubicBezTo>
                  <a:cubicBezTo>
                    <a:pt x="501" y="583"/>
                    <a:pt x="644" y="512"/>
                    <a:pt x="691" y="309"/>
                  </a:cubicBezTo>
                  <a:cubicBezTo>
                    <a:pt x="703" y="202"/>
                    <a:pt x="655" y="83"/>
                    <a:pt x="560" y="23"/>
                  </a:cubicBezTo>
                  <a:cubicBezTo>
                    <a:pt x="523" y="7"/>
                    <a:pt x="485"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9744900" y="945525"/>
              <a:ext cx="15800" cy="17525"/>
            </a:xfrm>
            <a:custGeom>
              <a:avLst/>
              <a:gdLst/>
              <a:ahLst/>
              <a:cxnLst/>
              <a:rect l="l" t="t" r="r" b="b"/>
              <a:pathLst>
                <a:path w="632" h="701" extrusionOk="0">
                  <a:moveTo>
                    <a:pt x="283" y="1"/>
                  </a:moveTo>
                  <a:cubicBezTo>
                    <a:pt x="248" y="1"/>
                    <a:pt x="213" y="7"/>
                    <a:pt x="179" y="22"/>
                  </a:cubicBezTo>
                  <a:cubicBezTo>
                    <a:pt x="84" y="58"/>
                    <a:pt x="36" y="189"/>
                    <a:pt x="24" y="308"/>
                  </a:cubicBezTo>
                  <a:cubicBezTo>
                    <a:pt x="1" y="403"/>
                    <a:pt x="24" y="522"/>
                    <a:pt x="84" y="606"/>
                  </a:cubicBezTo>
                  <a:cubicBezTo>
                    <a:pt x="144" y="689"/>
                    <a:pt x="263" y="701"/>
                    <a:pt x="358" y="701"/>
                  </a:cubicBezTo>
                  <a:cubicBezTo>
                    <a:pt x="394" y="701"/>
                    <a:pt x="441" y="689"/>
                    <a:pt x="465" y="677"/>
                  </a:cubicBezTo>
                  <a:cubicBezTo>
                    <a:pt x="513" y="641"/>
                    <a:pt x="536" y="606"/>
                    <a:pt x="560" y="558"/>
                  </a:cubicBezTo>
                  <a:cubicBezTo>
                    <a:pt x="620" y="391"/>
                    <a:pt x="632" y="225"/>
                    <a:pt x="501" y="82"/>
                  </a:cubicBezTo>
                  <a:cubicBezTo>
                    <a:pt x="435" y="33"/>
                    <a:pt x="359"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9758900" y="899350"/>
              <a:ext cx="11025" cy="9250"/>
            </a:xfrm>
            <a:custGeom>
              <a:avLst/>
              <a:gdLst/>
              <a:ahLst/>
              <a:cxnLst/>
              <a:rect l="l" t="t" r="r" b="b"/>
              <a:pathLst>
                <a:path w="441" h="370" extrusionOk="0">
                  <a:moveTo>
                    <a:pt x="274" y="0"/>
                  </a:moveTo>
                  <a:cubicBezTo>
                    <a:pt x="238" y="0"/>
                    <a:pt x="203" y="24"/>
                    <a:pt x="179" y="36"/>
                  </a:cubicBezTo>
                  <a:cubicBezTo>
                    <a:pt x="131" y="48"/>
                    <a:pt x="95" y="83"/>
                    <a:pt x="72" y="119"/>
                  </a:cubicBezTo>
                  <a:cubicBezTo>
                    <a:pt x="0" y="226"/>
                    <a:pt x="84" y="369"/>
                    <a:pt x="203" y="369"/>
                  </a:cubicBezTo>
                  <a:cubicBezTo>
                    <a:pt x="310" y="369"/>
                    <a:pt x="441" y="226"/>
                    <a:pt x="393" y="119"/>
                  </a:cubicBezTo>
                  <a:cubicBezTo>
                    <a:pt x="381" y="83"/>
                    <a:pt x="334" y="24"/>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a:off x="9773175" y="935350"/>
              <a:ext cx="11050" cy="8950"/>
            </a:xfrm>
            <a:custGeom>
              <a:avLst/>
              <a:gdLst/>
              <a:ahLst/>
              <a:cxnLst/>
              <a:rect l="l" t="t" r="r" b="b"/>
              <a:pathLst>
                <a:path w="442" h="358" extrusionOk="0">
                  <a:moveTo>
                    <a:pt x="275" y="1"/>
                  </a:moveTo>
                  <a:cubicBezTo>
                    <a:pt x="227" y="1"/>
                    <a:pt x="191" y="13"/>
                    <a:pt x="167" y="24"/>
                  </a:cubicBezTo>
                  <a:cubicBezTo>
                    <a:pt x="120" y="36"/>
                    <a:pt x="96" y="72"/>
                    <a:pt x="60" y="120"/>
                  </a:cubicBezTo>
                  <a:cubicBezTo>
                    <a:pt x="1" y="215"/>
                    <a:pt x="84" y="358"/>
                    <a:pt x="191" y="358"/>
                  </a:cubicBezTo>
                  <a:cubicBezTo>
                    <a:pt x="298" y="358"/>
                    <a:pt x="441" y="215"/>
                    <a:pt x="394" y="120"/>
                  </a:cubicBezTo>
                  <a:cubicBezTo>
                    <a:pt x="370" y="72"/>
                    <a:pt x="334" y="13"/>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a:off x="9687450" y="912125"/>
              <a:ext cx="10750" cy="8975"/>
            </a:xfrm>
            <a:custGeom>
              <a:avLst/>
              <a:gdLst/>
              <a:ahLst/>
              <a:cxnLst/>
              <a:rect l="l" t="t" r="r" b="b"/>
              <a:pathLst>
                <a:path w="430" h="359" extrusionOk="0">
                  <a:moveTo>
                    <a:pt x="263" y="1"/>
                  </a:moveTo>
                  <a:cubicBezTo>
                    <a:pt x="215" y="1"/>
                    <a:pt x="191" y="13"/>
                    <a:pt x="156" y="37"/>
                  </a:cubicBezTo>
                  <a:cubicBezTo>
                    <a:pt x="120" y="49"/>
                    <a:pt x="84" y="72"/>
                    <a:pt x="60" y="120"/>
                  </a:cubicBezTo>
                  <a:cubicBezTo>
                    <a:pt x="1" y="227"/>
                    <a:pt x="72" y="358"/>
                    <a:pt x="191" y="358"/>
                  </a:cubicBezTo>
                  <a:cubicBezTo>
                    <a:pt x="298" y="358"/>
                    <a:pt x="429" y="227"/>
                    <a:pt x="382" y="120"/>
                  </a:cubicBezTo>
                  <a:cubicBezTo>
                    <a:pt x="370" y="72"/>
                    <a:pt x="322" y="13"/>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9732100" y="974350"/>
              <a:ext cx="11050" cy="8950"/>
            </a:xfrm>
            <a:custGeom>
              <a:avLst/>
              <a:gdLst/>
              <a:ahLst/>
              <a:cxnLst/>
              <a:rect l="l" t="t" r="r" b="b"/>
              <a:pathLst>
                <a:path w="442" h="358" extrusionOk="0">
                  <a:moveTo>
                    <a:pt x="275" y="0"/>
                  </a:moveTo>
                  <a:cubicBezTo>
                    <a:pt x="239" y="0"/>
                    <a:pt x="203" y="12"/>
                    <a:pt x="179" y="24"/>
                  </a:cubicBezTo>
                  <a:cubicBezTo>
                    <a:pt x="132" y="48"/>
                    <a:pt x="96" y="72"/>
                    <a:pt x="72" y="119"/>
                  </a:cubicBezTo>
                  <a:cubicBezTo>
                    <a:pt x="1" y="227"/>
                    <a:pt x="84" y="358"/>
                    <a:pt x="203" y="358"/>
                  </a:cubicBezTo>
                  <a:cubicBezTo>
                    <a:pt x="310" y="358"/>
                    <a:pt x="441" y="227"/>
                    <a:pt x="394" y="119"/>
                  </a:cubicBezTo>
                  <a:cubicBezTo>
                    <a:pt x="382" y="72"/>
                    <a:pt x="334" y="12"/>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9706200" y="941600"/>
              <a:ext cx="19675" cy="18500"/>
            </a:xfrm>
            <a:custGeom>
              <a:avLst/>
              <a:gdLst/>
              <a:ahLst/>
              <a:cxnLst/>
              <a:rect l="l" t="t" r="r" b="b"/>
              <a:pathLst>
                <a:path w="787" h="740" extrusionOk="0">
                  <a:moveTo>
                    <a:pt x="394" y="1"/>
                  </a:moveTo>
                  <a:cubicBezTo>
                    <a:pt x="263" y="1"/>
                    <a:pt x="120" y="84"/>
                    <a:pt x="60" y="203"/>
                  </a:cubicBezTo>
                  <a:cubicBezTo>
                    <a:pt x="1" y="322"/>
                    <a:pt x="25" y="489"/>
                    <a:pt x="108" y="596"/>
                  </a:cubicBezTo>
                  <a:cubicBezTo>
                    <a:pt x="187" y="692"/>
                    <a:pt x="295" y="739"/>
                    <a:pt x="402" y="739"/>
                  </a:cubicBezTo>
                  <a:cubicBezTo>
                    <a:pt x="521" y="739"/>
                    <a:pt x="640" y="680"/>
                    <a:pt x="715" y="560"/>
                  </a:cubicBezTo>
                  <a:cubicBezTo>
                    <a:pt x="787" y="477"/>
                    <a:pt x="775" y="322"/>
                    <a:pt x="715" y="215"/>
                  </a:cubicBezTo>
                  <a:cubicBezTo>
                    <a:pt x="656" y="96"/>
                    <a:pt x="525" y="1"/>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14"/>
          <p:cNvGrpSpPr/>
          <p:nvPr/>
        </p:nvGrpSpPr>
        <p:grpSpPr>
          <a:xfrm rot="-5400000" flipH="1">
            <a:off x="8627302" y="1792791"/>
            <a:ext cx="194083" cy="259200"/>
            <a:chOff x="14111275" y="2116125"/>
            <a:chExt cx="130100" cy="173750"/>
          </a:xfrm>
        </p:grpSpPr>
        <p:sp>
          <p:nvSpPr>
            <p:cNvPr id="232" name="Google Shape;232;p14"/>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4"/>
            <p:cNvSpPr/>
            <p:nvPr/>
          </p:nvSpPr>
          <p:spPr>
            <a:xfrm>
              <a:off x="14127650" y="2116125"/>
              <a:ext cx="24125" cy="27150"/>
            </a:xfrm>
            <a:custGeom>
              <a:avLst/>
              <a:gdLst/>
              <a:ahLst/>
              <a:cxnLst/>
              <a:rect l="l" t="t" r="r" b="b"/>
              <a:pathLst>
                <a:path w="965" h="1086" extrusionOk="0">
                  <a:moveTo>
                    <a:pt x="416" y="0"/>
                  </a:moveTo>
                  <a:cubicBezTo>
                    <a:pt x="345" y="0"/>
                    <a:pt x="292" y="44"/>
                    <a:pt x="239" y="97"/>
                  </a:cubicBezTo>
                  <a:cubicBezTo>
                    <a:pt x="155" y="169"/>
                    <a:pt x="96" y="252"/>
                    <a:pt x="72" y="371"/>
                  </a:cubicBezTo>
                  <a:cubicBezTo>
                    <a:pt x="0" y="705"/>
                    <a:pt x="274" y="1074"/>
                    <a:pt x="548" y="1086"/>
                  </a:cubicBezTo>
                  <a:cubicBezTo>
                    <a:pt x="786" y="1086"/>
                    <a:pt x="965" y="693"/>
                    <a:pt x="798" y="371"/>
                  </a:cubicBezTo>
                  <a:cubicBezTo>
                    <a:pt x="715" y="193"/>
                    <a:pt x="572" y="14"/>
                    <a:pt x="441" y="2"/>
                  </a:cubicBezTo>
                  <a:cubicBezTo>
                    <a:pt x="432" y="1"/>
                    <a:pt x="424"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4"/>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14"/>
          <p:cNvGrpSpPr/>
          <p:nvPr/>
        </p:nvGrpSpPr>
        <p:grpSpPr>
          <a:xfrm>
            <a:off x="8582399" y="2340977"/>
            <a:ext cx="283902" cy="196267"/>
            <a:chOff x="13172775" y="1798450"/>
            <a:chExt cx="208675" cy="144250"/>
          </a:xfrm>
        </p:grpSpPr>
        <p:sp>
          <p:nvSpPr>
            <p:cNvPr id="237" name="Google Shape;237;p14"/>
            <p:cNvSpPr/>
            <p:nvPr/>
          </p:nvSpPr>
          <p:spPr>
            <a:xfrm>
              <a:off x="13174550" y="1798450"/>
              <a:ext cx="205100" cy="144250"/>
            </a:xfrm>
            <a:custGeom>
              <a:avLst/>
              <a:gdLst/>
              <a:ahLst/>
              <a:cxnLst/>
              <a:rect l="l" t="t" r="r" b="b"/>
              <a:pathLst>
                <a:path w="8204" h="5770" extrusionOk="0">
                  <a:moveTo>
                    <a:pt x="6088" y="1"/>
                  </a:moveTo>
                  <a:cubicBezTo>
                    <a:pt x="4288" y="1"/>
                    <a:pt x="1729" y="941"/>
                    <a:pt x="1" y="5553"/>
                  </a:cubicBezTo>
                  <a:cubicBezTo>
                    <a:pt x="1" y="5553"/>
                    <a:pt x="593" y="5770"/>
                    <a:pt x="1501" y="5770"/>
                  </a:cubicBezTo>
                  <a:cubicBezTo>
                    <a:pt x="3228" y="5770"/>
                    <a:pt x="6097" y="4987"/>
                    <a:pt x="8204" y="446"/>
                  </a:cubicBezTo>
                  <a:cubicBezTo>
                    <a:pt x="8204" y="446"/>
                    <a:pt x="7326" y="1"/>
                    <a:pt x="6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13172775" y="1807975"/>
              <a:ext cx="208675" cy="130800"/>
            </a:xfrm>
            <a:custGeom>
              <a:avLst/>
              <a:gdLst/>
              <a:ahLst/>
              <a:cxnLst/>
              <a:rect l="l" t="t" r="r" b="b"/>
              <a:pathLst>
                <a:path w="8347" h="5232" extrusionOk="0">
                  <a:moveTo>
                    <a:pt x="8274" y="0"/>
                  </a:moveTo>
                  <a:cubicBezTo>
                    <a:pt x="8266" y="0"/>
                    <a:pt x="8258" y="2"/>
                    <a:pt x="8251" y="5"/>
                  </a:cubicBezTo>
                  <a:cubicBezTo>
                    <a:pt x="7965" y="124"/>
                    <a:pt x="1596" y="3148"/>
                    <a:pt x="12" y="5125"/>
                  </a:cubicBezTo>
                  <a:cubicBezTo>
                    <a:pt x="0" y="5161"/>
                    <a:pt x="0" y="5196"/>
                    <a:pt x="36" y="5208"/>
                  </a:cubicBezTo>
                  <a:cubicBezTo>
                    <a:pt x="48" y="5232"/>
                    <a:pt x="60" y="5232"/>
                    <a:pt x="72" y="5232"/>
                  </a:cubicBezTo>
                  <a:cubicBezTo>
                    <a:pt x="95" y="5232"/>
                    <a:pt x="119" y="5232"/>
                    <a:pt x="119" y="5208"/>
                  </a:cubicBezTo>
                  <a:cubicBezTo>
                    <a:pt x="1679" y="3256"/>
                    <a:pt x="8251" y="148"/>
                    <a:pt x="8311" y="124"/>
                  </a:cubicBezTo>
                  <a:cubicBezTo>
                    <a:pt x="8335" y="112"/>
                    <a:pt x="8346" y="65"/>
                    <a:pt x="8335" y="29"/>
                  </a:cubicBezTo>
                  <a:cubicBezTo>
                    <a:pt x="8326" y="11"/>
                    <a:pt x="8298" y="0"/>
                    <a:pt x="8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13258500" y="1804225"/>
              <a:ext cx="27100" cy="70575"/>
            </a:xfrm>
            <a:custGeom>
              <a:avLst/>
              <a:gdLst/>
              <a:ahLst/>
              <a:cxnLst/>
              <a:rect l="l" t="t" r="r" b="b"/>
              <a:pathLst>
                <a:path w="1084" h="2823" extrusionOk="0">
                  <a:moveTo>
                    <a:pt x="1036" y="0"/>
                  </a:moveTo>
                  <a:cubicBezTo>
                    <a:pt x="1012" y="0"/>
                    <a:pt x="976" y="24"/>
                    <a:pt x="965" y="48"/>
                  </a:cubicBezTo>
                  <a:lnTo>
                    <a:pt x="0" y="2751"/>
                  </a:lnTo>
                  <a:cubicBezTo>
                    <a:pt x="0" y="2774"/>
                    <a:pt x="12" y="2810"/>
                    <a:pt x="36" y="2822"/>
                  </a:cubicBezTo>
                  <a:lnTo>
                    <a:pt x="60" y="2822"/>
                  </a:lnTo>
                  <a:cubicBezTo>
                    <a:pt x="72" y="2822"/>
                    <a:pt x="95" y="2810"/>
                    <a:pt x="119" y="2774"/>
                  </a:cubicBezTo>
                  <a:lnTo>
                    <a:pt x="1084" y="84"/>
                  </a:lnTo>
                  <a:cubicBezTo>
                    <a:pt x="1084" y="48"/>
                    <a:pt x="1072" y="24"/>
                    <a:pt x="1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a:off x="13211450" y="1846700"/>
              <a:ext cx="15225" cy="58150"/>
            </a:xfrm>
            <a:custGeom>
              <a:avLst/>
              <a:gdLst/>
              <a:ahLst/>
              <a:cxnLst/>
              <a:rect l="l" t="t" r="r" b="b"/>
              <a:pathLst>
                <a:path w="609" h="2326" extrusionOk="0">
                  <a:moveTo>
                    <a:pt x="534" y="1"/>
                  </a:moveTo>
                  <a:cubicBezTo>
                    <a:pt x="509" y="1"/>
                    <a:pt x="477" y="22"/>
                    <a:pt x="477" y="52"/>
                  </a:cubicBezTo>
                  <a:lnTo>
                    <a:pt x="13" y="2254"/>
                  </a:lnTo>
                  <a:cubicBezTo>
                    <a:pt x="1" y="2278"/>
                    <a:pt x="37" y="2314"/>
                    <a:pt x="72" y="2326"/>
                  </a:cubicBezTo>
                  <a:cubicBezTo>
                    <a:pt x="108" y="2326"/>
                    <a:pt x="132" y="2314"/>
                    <a:pt x="132" y="2278"/>
                  </a:cubicBezTo>
                  <a:lnTo>
                    <a:pt x="596" y="75"/>
                  </a:lnTo>
                  <a:cubicBezTo>
                    <a:pt x="608" y="52"/>
                    <a:pt x="584" y="4"/>
                    <a:pt x="549" y="4"/>
                  </a:cubicBezTo>
                  <a:cubicBezTo>
                    <a:pt x="544" y="2"/>
                    <a:pt x="539"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a:off x="13280225" y="1858700"/>
              <a:ext cx="66100" cy="12225"/>
            </a:xfrm>
            <a:custGeom>
              <a:avLst/>
              <a:gdLst/>
              <a:ahLst/>
              <a:cxnLst/>
              <a:rect l="l" t="t" r="r" b="b"/>
              <a:pathLst>
                <a:path w="2644" h="489" extrusionOk="0">
                  <a:moveTo>
                    <a:pt x="84" y="0"/>
                  </a:moveTo>
                  <a:cubicBezTo>
                    <a:pt x="36" y="0"/>
                    <a:pt x="0" y="36"/>
                    <a:pt x="0" y="60"/>
                  </a:cubicBezTo>
                  <a:cubicBezTo>
                    <a:pt x="0" y="95"/>
                    <a:pt x="36" y="131"/>
                    <a:pt x="60" y="131"/>
                  </a:cubicBezTo>
                  <a:lnTo>
                    <a:pt x="2560" y="488"/>
                  </a:lnTo>
                  <a:cubicBezTo>
                    <a:pt x="2596" y="488"/>
                    <a:pt x="2620" y="465"/>
                    <a:pt x="2643" y="429"/>
                  </a:cubicBezTo>
                  <a:cubicBezTo>
                    <a:pt x="2643" y="405"/>
                    <a:pt x="2608" y="357"/>
                    <a:pt x="2584" y="357"/>
                  </a:cubicBezTo>
                  <a:lnTo>
                    <a:pt x="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a:off x="13200450" y="1910175"/>
              <a:ext cx="92300" cy="11050"/>
            </a:xfrm>
            <a:custGeom>
              <a:avLst/>
              <a:gdLst/>
              <a:ahLst/>
              <a:cxnLst/>
              <a:rect l="l" t="t" r="r" b="b"/>
              <a:pathLst>
                <a:path w="3692" h="442" extrusionOk="0">
                  <a:moveTo>
                    <a:pt x="72" y="1"/>
                  </a:moveTo>
                  <a:cubicBezTo>
                    <a:pt x="24" y="1"/>
                    <a:pt x="0" y="25"/>
                    <a:pt x="0" y="60"/>
                  </a:cubicBezTo>
                  <a:cubicBezTo>
                    <a:pt x="0" y="96"/>
                    <a:pt x="24" y="132"/>
                    <a:pt x="60" y="132"/>
                  </a:cubicBezTo>
                  <a:lnTo>
                    <a:pt x="3632" y="441"/>
                  </a:lnTo>
                  <a:cubicBezTo>
                    <a:pt x="3656" y="441"/>
                    <a:pt x="3691" y="418"/>
                    <a:pt x="3691" y="382"/>
                  </a:cubicBezTo>
                  <a:cubicBezTo>
                    <a:pt x="3691" y="334"/>
                    <a:pt x="3656" y="311"/>
                    <a:pt x="3632" y="311"/>
                  </a:cubicBez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4"/>
          <p:cNvGrpSpPr/>
          <p:nvPr/>
        </p:nvGrpSpPr>
        <p:grpSpPr>
          <a:xfrm>
            <a:off x="8651052" y="2787821"/>
            <a:ext cx="146551" cy="187521"/>
            <a:chOff x="9583700" y="1904250"/>
            <a:chExt cx="101525" cy="129925"/>
          </a:xfrm>
        </p:grpSpPr>
        <p:sp>
          <p:nvSpPr>
            <p:cNvPr id="244" name="Google Shape;244;p14"/>
            <p:cNvSpPr/>
            <p:nvPr/>
          </p:nvSpPr>
          <p:spPr>
            <a:xfrm>
              <a:off x="9595300" y="1914675"/>
              <a:ext cx="71750" cy="87925"/>
            </a:xfrm>
            <a:custGeom>
              <a:avLst/>
              <a:gdLst/>
              <a:ahLst/>
              <a:cxnLst/>
              <a:rect l="l" t="t" r="r" b="b"/>
              <a:pathLst>
                <a:path w="2870" h="3517" extrusionOk="0">
                  <a:moveTo>
                    <a:pt x="2616" y="0"/>
                  </a:moveTo>
                  <a:cubicBezTo>
                    <a:pt x="2537" y="0"/>
                    <a:pt x="2463" y="46"/>
                    <a:pt x="2406" y="103"/>
                  </a:cubicBezTo>
                  <a:cubicBezTo>
                    <a:pt x="1632" y="1139"/>
                    <a:pt x="846" y="2151"/>
                    <a:pt x="72" y="3175"/>
                  </a:cubicBezTo>
                  <a:cubicBezTo>
                    <a:pt x="0" y="3258"/>
                    <a:pt x="60" y="3425"/>
                    <a:pt x="143" y="3485"/>
                  </a:cubicBezTo>
                  <a:cubicBezTo>
                    <a:pt x="181" y="3507"/>
                    <a:pt x="218" y="3517"/>
                    <a:pt x="254" y="3517"/>
                  </a:cubicBezTo>
                  <a:cubicBezTo>
                    <a:pt x="333" y="3517"/>
                    <a:pt x="408" y="3471"/>
                    <a:pt x="465" y="3413"/>
                  </a:cubicBezTo>
                  <a:cubicBezTo>
                    <a:pt x="1239" y="2389"/>
                    <a:pt x="2025" y="1377"/>
                    <a:pt x="2798" y="341"/>
                  </a:cubicBezTo>
                  <a:cubicBezTo>
                    <a:pt x="2870" y="258"/>
                    <a:pt x="2810" y="91"/>
                    <a:pt x="2727" y="32"/>
                  </a:cubicBezTo>
                  <a:cubicBezTo>
                    <a:pt x="2690" y="10"/>
                    <a:pt x="2653" y="0"/>
                    <a:pt x="2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4"/>
            <p:cNvSpPr/>
            <p:nvPr/>
          </p:nvSpPr>
          <p:spPr>
            <a:xfrm>
              <a:off x="9587225" y="1923350"/>
              <a:ext cx="73825" cy="95875"/>
            </a:xfrm>
            <a:custGeom>
              <a:avLst/>
              <a:gdLst/>
              <a:ahLst/>
              <a:cxnLst/>
              <a:rect l="l" t="t" r="r" b="b"/>
              <a:pathLst>
                <a:path w="2953" h="3835" extrusionOk="0">
                  <a:moveTo>
                    <a:pt x="314" y="0"/>
                  </a:moveTo>
                  <a:cubicBezTo>
                    <a:pt x="155" y="0"/>
                    <a:pt x="1" y="161"/>
                    <a:pt x="109" y="328"/>
                  </a:cubicBezTo>
                  <a:cubicBezTo>
                    <a:pt x="883" y="1459"/>
                    <a:pt x="1681" y="2590"/>
                    <a:pt x="2455" y="3733"/>
                  </a:cubicBezTo>
                  <a:cubicBezTo>
                    <a:pt x="2501" y="3805"/>
                    <a:pt x="2569" y="3834"/>
                    <a:pt x="2637" y="3834"/>
                  </a:cubicBezTo>
                  <a:cubicBezTo>
                    <a:pt x="2795" y="3834"/>
                    <a:pt x="2952" y="3673"/>
                    <a:pt x="2836" y="3507"/>
                  </a:cubicBezTo>
                  <a:cubicBezTo>
                    <a:pt x="2062" y="2376"/>
                    <a:pt x="1276" y="1245"/>
                    <a:pt x="502" y="102"/>
                  </a:cubicBezTo>
                  <a:cubicBezTo>
                    <a:pt x="452" y="30"/>
                    <a:pt x="383"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4"/>
            <p:cNvSpPr/>
            <p:nvPr/>
          </p:nvSpPr>
          <p:spPr>
            <a:xfrm>
              <a:off x="9616025" y="1904250"/>
              <a:ext cx="21275" cy="129925"/>
            </a:xfrm>
            <a:custGeom>
              <a:avLst/>
              <a:gdLst/>
              <a:ahLst/>
              <a:cxnLst/>
              <a:rect l="l" t="t" r="r" b="b"/>
              <a:pathLst>
                <a:path w="851" h="5197" extrusionOk="0">
                  <a:moveTo>
                    <a:pt x="552" y="1"/>
                  </a:moveTo>
                  <a:cubicBezTo>
                    <a:pt x="440" y="1"/>
                    <a:pt x="332" y="75"/>
                    <a:pt x="338" y="223"/>
                  </a:cubicBezTo>
                  <a:cubicBezTo>
                    <a:pt x="410" y="1794"/>
                    <a:pt x="303" y="3366"/>
                    <a:pt x="29" y="4914"/>
                  </a:cubicBezTo>
                  <a:cubicBezTo>
                    <a:pt x="0" y="5085"/>
                    <a:pt x="147" y="5197"/>
                    <a:pt x="280" y="5197"/>
                  </a:cubicBezTo>
                  <a:cubicBezTo>
                    <a:pt x="368" y="5197"/>
                    <a:pt x="450" y="5147"/>
                    <a:pt x="469" y="5033"/>
                  </a:cubicBezTo>
                  <a:cubicBezTo>
                    <a:pt x="743" y="3449"/>
                    <a:pt x="850" y="1854"/>
                    <a:pt x="791" y="235"/>
                  </a:cubicBezTo>
                  <a:cubicBezTo>
                    <a:pt x="785" y="78"/>
                    <a:pt x="666" y="1"/>
                    <a:pt x="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4"/>
            <p:cNvSpPr/>
            <p:nvPr/>
          </p:nvSpPr>
          <p:spPr>
            <a:xfrm>
              <a:off x="9583700" y="1958025"/>
              <a:ext cx="101525" cy="11025"/>
            </a:xfrm>
            <a:custGeom>
              <a:avLst/>
              <a:gdLst/>
              <a:ahLst/>
              <a:cxnLst/>
              <a:rect l="l" t="t" r="r" b="b"/>
              <a:pathLst>
                <a:path w="4061" h="441" extrusionOk="0">
                  <a:moveTo>
                    <a:pt x="286" y="0"/>
                  </a:moveTo>
                  <a:cubicBezTo>
                    <a:pt x="0" y="0"/>
                    <a:pt x="0" y="441"/>
                    <a:pt x="286" y="441"/>
                  </a:cubicBezTo>
                  <a:lnTo>
                    <a:pt x="3786" y="441"/>
                  </a:lnTo>
                  <a:cubicBezTo>
                    <a:pt x="4060" y="441"/>
                    <a:pt x="4060" y="0"/>
                    <a:pt x="3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14"/>
          <p:cNvSpPr/>
          <p:nvPr/>
        </p:nvSpPr>
        <p:spPr>
          <a:xfrm>
            <a:off x="8510451" y="3225901"/>
            <a:ext cx="427790" cy="241027"/>
          </a:xfrm>
          <a:custGeom>
            <a:avLst/>
            <a:gdLst/>
            <a:ahLst/>
            <a:cxnLst/>
            <a:rect l="l" t="t" r="r" b="b"/>
            <a:pathLst>
              <a:path w="10538" h="5937" extrusionOk="0">
                <a:moveTo>
                  <a:pt x="6032" y="0"/>
                </a:moveTo>
                <a:cubicBezTo>
                  <a:pt x="5973" y="0"/>
                  <a:pt x="5911" y="3"/>
                  <a:pt x="5846" y="10"/>
                </a:cubicBezTo>
                <a:cubicBezTo>
                  <a:pt x="4486" y="162"/>
                  <a:pt x="4673" y="1331"/>
                  <a:pt x="4679" y="1366"/>
                </a:cubicBezTo>
                <a:lnTo>
                  <a:pt x="4679" y="1366"/>
                </a:lnTo>
                <a:cubicBezTo>
                  <a:pt x="4673" y="1331"/>
                  <a:pt x="4465" y="179"/>
                  <a:pt x="3481" y="179"/>
                </a:cubicBezTo>
                <a:cubicBezTo>
                  <a:pt x="3310" y="179"/>
                  <a:pt x="3115" y="214"/>
                  <a:pt x="2893" y="296"/>
                </a:cubicBezTo>
                <a:cubicBezTo>
                  <a:pt x="2084" y="582"/>
                  <a:pt x="2346" y="1808"/>
                  <a:pt x="2346" y="1808"/>
                </a:cubicBezTo>
                <a:cubicBezTo>
                  <a:pt x="2346" y="1808"/>
                  <a:pt x="2113" y="1679"/>
                  <a:pt x="1797" y="1679"/>
                </a:cubicBezTo>
                <a:cubicBezTo>
                  <a:pt x="1454" y="1679"/>
                  <a:pt x="1014" y="1831"/>
                  <a:pt x="667" y="2463"/>
                </a:cubicBezTo>
                <a:cubicBezTo>
                  <a:pt x="0" y="3653"/>
                  <a:pt x="1858" y="3868"/>
                  <a:pt x="1858" y="3868"/>
                </a:cubicBezTo>
                <a:cubicBezTo>
                  <a:pt x="1858" y="3868"/>
                  <a:pt x="1548" y="4939"/>
                  <a:pt x="2465" y="5261"/>
                </a:cubicBezTo>
                <a:cubicBezTo>
                  <a:pt x="2610" y="5309"/>
                  <a:pt x="2740" y="5330"/>
                  <a:pt x="2856" y="5330"/>
                </a:cubicBezTo>
                <a:cubicBezTo>
                  <a:pt x="3479" y="5330"/>
                  <a:pt x="3691" y="4737"/>
                  <a:pt x="3691" y="4737"/>
                </a:cubicBezTo>
                <a:cubicBezTo>
                  <a:pt x="3691" y="4737"/>
                  <a:pt x="3951" y="5937"/>
                  <a:pt x="4943" y="5937"/>
                </a:cubicBezTo>
                <a:cubicBezTo>
                  <a:pt x="4992" y="5937"/>
                  <a:pt x="5043" y="5934"/>
                  <a:pt x="5096" y="5927"/>
                </a:cubicBezTo>
                <a:cubicBezTo>
                  <a:pt x="6227" y="5808"/>
                  <a:pt x="6394" y="4880"/>
                  <a:pt x="6394" y="4880"/>
                </a:cubicBezTo>
                <a:cubicBezTo>
                  <a:pt x="6394" y="4880"/>
                  <a:pt x="6781" y="5679"/>
                  <a:pt x="7527" y="5679"/>
                </a:cubicBezTo>
                <a:cubicBezTo>
                  <a:pt x="7668" y="5679"/>
                  <a:pt x="7822" y="5650"/>
                  <a:pt x="7989" y="5582"/>
                </a:cubicBezTo>
                <a:cubicBezTo>
                  <a:pt x="9025" y="5154"/>
                  <a:pt x="8823" y="4368"/>
                  <a:pt x="8823" y="4368"/>
                </a:cubicBezTo>
                <a:cubicBezTo>
                  <a:pt x="8823" y="4368"/>
                  <a:pt x="10537" y="4130"/>
                  <a:pt x="10240" y="2713"/>
                </a:cubicBezTo>
                <a:cubicBezTo>
                  <a:pt x="10240" y="2713"/>
                  <a:pt x="10025" y="2189"/>
                  <a:pt x="9311" y="2189"/>
                </a:cubicBezTo>
                <a:cubicBezTo>
                  <a:pt x="9311" y="2189"/>
                  <a:pt x="10121" y="832"/>
                  <a:pt x="8728" y="570"/>
                </a:cubicBezTo>
                <a:cubicBezTo>
                  <a:pt x="8558" y="535"/>
                  <a:pt x="8407" y="519"/>
                  <a:pt x="8271" y="519"/>
                </a:cubicBezTo>
                <a:cubicBezTo>
                  <a:pt x="7300" y="519"/>
                  <a:pt x="7144" y="1308"/>
                  <a:pt x="7144" y="1308"/>
                </a:cubicBezTo>
                <a:cubicBezTo>
                  <a:pt x="7144" y="1308"/>
                  <a:pt x="7220" y="0"/>
                  <a:pt x="6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14"/>
          <p:cNvGrpSpPr/>
          <p:nvPr/>
        </p:nvGrpSpPr>
        <p:grpSpPr>
          <a:xfrm rot="3599958" flipH="1">
            <a:off x="8627310" y="3620926"/>
            <a:ext cx="194079" cy="259195"/>
            <a:chOff x="14111275" y="2116125"/>
            <a:chExt cx="130100" cy="173750"/>
          </a:xfrm>
        </p:grpSpPr>
        <p:sp>
          <p:nvSpPr>
            <p:cNvPr id="250" name="Google Shape;250;p14"/>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4"/>
            <p:cNvSpPr/>
            <p:nvPr/>
          </p:nvSpPr>
          <p:spPr>
            <a:xfrm>
              <a:off x="14127650" y="2116125"/>
              <a:ext cx="24125" cy="27150"/>
            </a:xfrm>
            <a:custGeom>
              <a:avLst/>
              <a:gdLst/>
              <a:ahLst/>
              <a:cxnLst/>
              <a:rect l="l" t="t" r="r" b="b"/>
              <a:pathLst>
                <a:path w="965" h="1086" extrusionOk="0">
                  <a:moveTo>
                    <a:pt x="416" y="0"/>
                  </a:moveTo>
                  <a:cubicBezTo>
                    <a:pt x="345" y="0"/>
                    <a:pt x="292" y="44"/>
                    <a:pt x="239" y="97"/>
                  </a:cubicBezTo>
                  <a:cubicBezTo>
                    <a:pt x="155" y="169"/>
                    <a:pt x="96" y="252"/>
                    <a:pt x="72" y="371"/>
                  </a:cubicBezTo>
                  <a:cubicBezTo>
                    <a:pt x="0" y="705"/>
                    <a:pt x="274" y="1074"/>
                    <a:pt x="548" y="1086"/>
                  </a:cubicBezTo>
                  <a:cubicBezTo>
                    <a:pt x="786" y="1086"/>
                    <a:pt x="965" y="693"/>
                    <a:pt x="798" y="371"/>
                  </a:cubicBezTo>
                  <a:cubicBezTo>
                    <a:pt x="715" y="193"/>
                    <a:pt x="572" y="14"/>
                    <a:pt x="441" y="2"/>
                  </a:cubicBezTo>
                  <a:cubicBezTo>
                    <a:pt x="432" y="1"/>
                    <a:pt x="424"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4"/>
          <p:cNvGrpSpPr/>
          <p:nvPr/>
        </p:nvGrpSpPr>
        <p:grpSpPr>
          <a:xfrm>
            <a:off x="8544973" y="4155579"/>
            <a:ext cx="358726" cy="297683"/>
            <a:chOff x="9145625" y="2491050"/>
            <a:chExt cx="227200" cy="188550"/>
          </a:xfrm>
        </p:grpSpPr>
        <p:sp>
          <p:nvSpPr>
            <p:cNvPr id="255" name="Google Shape;255;p14"/>
            <p:cNvSpPr/>
            <p:nvPr/>
          </p:nvSpPr>
          <p:spPr>
            <a:xfrm>
              <a:off x="9180275" y="2524625"/>
              <a:ext cx="107975" cy="154975"/>
            </a:xfrm>
            <a:custGeom>
              <a:avLst/>
              <a:gdLst/>
              <a:ahLst/>
              <a:cxnLst/>
              <a:rect l="l" t="t" r="r" b="b"/>
              <a:pathLst>
                <a:path w="4319" h="6199" extrusionOk="0">
                  <a:moveTo>
                    <a:pt x="4017" y="0"/>
                  </a:moveTo>
                  <a:cubicBezTo>
                    <a:pt x="3968" y="0"/>
                    <a:pt x="3917" y="23"/>
                    <a:pt x="3874" y="77"/>
                  </a:cubicBezTo>
                  <a:cubicBezTo>
                    <a:pt x="2397" y="1839"/>
                    <a:pt x="1123" y="3792"/>
                    <a:pt x="99" y="5864"/>
                  </a:cubicBezTo>
                  <a:cubicBezTo>
                    <a:pt x="0" y="6037"/>
                    <a:pt x="159" y="6199"/>
                    <a:pt x="309" y="6199"/>
                  </a:cubicBezTo>
                  <a:cubicBezTo>
                    <a:pt x="375" y="6199"/>
                    <a:pt x="440" y="6167"/>
                    <a:pt x="480" y="6090"/>
                  </a:cubicBezTo>
                  <a:cubicBezTo>
                    <a:pt x="1492" y="4042"/>
                    <a:pt x="2731" y="2137"/>
                    <a:pt x="4183" y="387"/>
                  </a:cubicBezTo>
                  <a:cubicBezTo>
                    <a:pt x="4319" y="224"/>
                    <a:pt x="4173"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9161600" y="2525975"/>
              <a:ext cx="134950" cy="153300"/>
            </a:xfrm>
            <a:custGeom>
              <a:avLst/>
              <a:gdLst/>
              <a:ahLst/>
              <a:cxnLst/>
              <a:rect l="l" t="t" r="r" b="b"/>
              <a:pathLst>
                <a:path w="5398" h="6132" extrusionOk="0">
                  <a:moveTo>
                    <a:pt x="356" y="1"/>
                  </a:moveTo>
                  <a:cubicBezTo>
                    <a:pt x="149" y="1"/>
                    <a:pt x="0" y="301"/>
                    <a:pt x="227" y="404"/>
                  </a:cubicBezTo>
                  <a:cubicBezTo>
                    <a:pt x="1989" y="1250"/>
                    <a:pt x="3430" y="2678"/>
                    <a:pt x="4311" y="4429"/>
                  </a:cubicBezTo>
                  <a:cubicBezTo>
                    <a:pt x="4561" y="4917"/>
                    <a:pt x="4752" y="5441"/>
                    <a:pt x="4918" y="5976"/>
                  </a:cubicBezTo>
                  <a:cubicBezTo>
                    <a:pt x="4947" y="6085"/>
                    <a:pt x="5033" y="6132"/>
                    <a:pt x="5121" y="6132"/>
                  </a:cubicBezTo>
                  <a:cubicBezTo>
                    <a:pt x="5257" y="6132"/>
                    <a:pt x="5397" y="6023"/>
                    <a:pt x="5347" y="5857"/>
                  </a:cubicBezTo>
                  <a:cubicBezTo>
                    <a:pt x="4787" y="3893"/>
                    <a:pt x="3561" y="2166"/>
                    <a:pt x="1942" y="928"/>
                  </a:cubicBezTo>
                  <a:cubicBezTo>
                    <a:pt x="1477" y="571"/>
                    <a:pt x="977" y="273"/>
                    <a:pt x="453" y="23"/>
                  </a:cubicBezTo>
                  <a:cubicBezTo>
                    <a:pt x="420" y="8"/>
                    <a:pt x="387"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9232750" y="2491050"/>
              <a:ext cx="11350" cy="188000"/>
            </a:xfrm>
            <a:custGeom>
              <a:avLst/>
              <a:gdLst/>
              <a:ahLst/>
              <a:cxnLst/>
              <a:rect l="l" t="t" r="r" b="b"/>
              <a:pathLst>
                <a:path w="454" h="7520" extrusionOk="0">
                  <a:moveTo>
                    <a:pt x="227" y="1"/>
                  </a:moveTo>
                  <a:cubicBezTo>
                    <a:pt x="114" y="1"/>
                    <a:pt x="1" y="69"/>
                    <a:pt x="1" y="206"/>
                  </a:cubicBezTo>
                  <a:lnTo>
                    <a:pt x="1" y="7314"/>
                  </a:lnTo>
                  <a:cubicBezTo>
                    <a:pt x="1" y="7451"/>
                    <a:pt x="114" y="7519"/>
                    <a:pt x="227" y="7519"/>
                  </a:cubicBezTo>
                  <a:cubicBezTo>
                    <a:pt x="340" y="7519"/>
                    <a:pt x="453" y="7451"/>
                    <a:pt x="453" y="7314"/>
                  </a:cubicBezTo>
                  <a:lnTo>
                    <a:pt x="453" y="206"/>
                  </a:lnTo>
                  <a:cubicBezTo>
                    <a:pt x="453" y="69"/>
                    <a:pt x="340"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9145625" y="2533550"/>
              <a:ext cx="227200" cy="94575"/>
            </a:xfrm>
            <a:custGeom>
              <a:avLst/>
              <a:gdLst/>
              <a:ahLst/>
              <a:cxnLst/>
              <a:rect l="l" t="t" r="r" b="b"/>
              <a:pathLst>
                <a:path w="9088" h="3783" extrusionOk="0">
                  <a:moveTo>
                    <a:pt x="8809" y="1"/>
                  </a:moveTo>
                  <a:cubicBezTo>
                    <a:pt x="8783" y="1"/>
                    <a:pt x="8754" y="6"/>
                    <a:pt x="8724" y="18"/>
                  </a:cubicBezTo>
                  <a:cubicBezTo>
                    <a:pt x="5903" y="1113"/>
                    <a:pt x="3069" y="2233"/>
                    <a:pt x="247" y="3328"/>
                  </a:cubicBezTo>
                  <a:cubicBezTo>
                    <a:pt x="0" y="3425"/>
                    <a:pt x="73" y="3782"/>
                    <a:pt x="290" y="3782"/>
                  </a:cubicBezTo>
                  <a:cubicBezTo>
                    <a:pt x="314" y="3782"/>
                    <a:pt x="339" y="3778"/>
                    <a:pt x="366" y="3768"/>
                  </a:cubicBezTo>
                  <a:cubicBezTo>
                    <a:pt x="3188" y="2661"/>
                    <a:pt x="6022" y="1542"/>
                    <a:pt x="8843" y="447"/>
                  </a:cubicBezTo>
                  <a:cubicBezTo>
                    <a:pt x="9087" y="351"/>
                    <a:pt x="9020" y="1"/>
                    <a:pt x="8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59"/>
        <p:cNvGrpSpPr/>
        <p:nvPr/>
      </p:nvGrpSpPr>
      <p:grpSpPr>
        <a:xfrm>
          <a:off x="0" y="0"/>
          <a:ext cx="0" cy="0"/>
          <a:chOff x="0" y="0"/>
          <a:chExt cx="0" cy="0"/>
        </a:xfrm>
      </p:grpSpPr>
      <p:sp>
        <p:nvSpPr>
          <p:cNvPr id="260" name="Google Shape;260;p15"/>
          <p:cNvSpPr txBox="1">
            <a:spLocks noGrp="1"/>
          </p:cNvSpPr>
          <p:nvPr>
            <p:ph type="title"/>
          </p:nvPr>
        </p:nvSpPr>
        <p:spPr>
          <a:xfrm>
            <a:off x="2424850" y="1694450"/>
            <a:ext cx="19782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61" name="Google Shape;261;p15"/>
          <p:cNvSpPr txBox="1">
            <a:spLocks noGrp="1"/>
          </p:cNvSpPr>
          <p:nvPr>
            <p:ph type="subTitle" idx="1"/>
          </p:nvPr>
        </p:nvSpPr>
        <p:spPr>
          <a:xfrm>
            <a:off x="2424850" y="2052375"/>
            <a:ext cx="1978200" cy="5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2" name="Google Shape;262;p15"/>
          <p:cNvSpPr txBox="1">
            <a:spLocks noGrp="1"/>
          </p:cNvSpPr>
          <p:nvPr>
            <p:ph type="title" idx="2"/>
          </p:nvPr>
        </p:nvSpPr>
        <p:spPr>
          <a:xfrm>
            <a:off x="5807758" y="1694450"/>
            <a:ext cx="19782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63" name="Google Shape;263;p15"/>
          <p:cNvSpPr txBox="1">
            <a:spLocks noGrp="1"/>
          </p:cNvSpPr>
          <p:nvPr>
            <p:ph type="subTitle" idx="3"/>
          </p:nvPr>
        </p:nvSpPr>
        <p:spPr>
          <a:xfrm>
            <a:off x="5807754" y="2052375"/>
            <a:ext cx="1978200" cy="5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4" name="Google Shape;264;p15"/>
          <p:cNvSpPr txBox="1">
            <a:spLocks noGrp="1"/>
          </p:cNvSpPr>
          <p:nvPr>
            <p:ph type="title" idx="4"/>
          </p:nvPr>
        </p:nvSpPr>
        <p:spPr>
          <a:xfrm>
            <a:off x="2424850" y="3127850"/>
            <a:ext cx="19782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65" name="Google Shape;265;p15"/>
          <p:cNvSpPr txBox="1">
            <a:spLocks noGrp="1"/>
          </p:cNvSpPr>
          <p:nvPr>
            <p:ph type="subTitle" idx="5"/>
          </p:nvPr>
        </p:nvSpPr>
        <p:spPr>
          <a:xfrm>
            <a:off x="2424850" y="3485775"/>
            <a:ext cx="1978200" cy="5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6" name="Google Shape;266;p15"/>
          <p:cNvSpPr txBox="1">
            <a:spLocks noGrp="1"/>
          </p:cNvSpPr>
          <p:nvPr>
            <p:ph type="title" idx="6"/>
          </p:nvPr>
        </p:nvSpPr>
        <p:spPr>
          <a:xfrm>
            <a:off x="5807758" y="3127850"/>
            <a:ext cx="19782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67" name="Google Shape;267;p15"/>
          <p:cNvSpPr txBox="1">
            <a:spLocks noGrp="1"/>
          </p:cNvSpPr>
          <p:nvPr>
            <p:ph type="subTitle" idx="7"/>
          </p:nvPr>
        </p:nvSpPr>
        <p:spPr>
          <a:xfrm>
            <a:off x="5807754" y="3485775"/>
            <a:ext cx="1978200" cy="57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8" name="Google Shape;268;p15"/>
          <p:cNvSpPr txBox="1">
            <a:spLocks noGrp="1"/>
          </p:cNvSpPr>
          <p:nvPr>
            <p:ph type="title" idx="8"/>
          </p:nvPr>
        </p:nvSpPr>
        <p:spPr>
          <a:xfrm>
            <a:off x="720000" y="3688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9" name="Google Shape;269;p15"/>
          <p:cNvSpPr/>
          <p:nvPr/>
        </p:nvSpPr>
        <p:spPr>
          <a:xfrm>
            <a:off x="8242375" y="0"/>
            <a:ext cx="9015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15"/>
          <p:cNvGrpSpPr/>
          <p:nvPr/>
        </p:nvGrpSpPr>
        <p:grpSpPr>
          <a:xfrm>
            <a:off x="8563596" y="699170"/>
            <a:ext cx="321513" cy="427565"/>
            <a:chOff x="11745127" y="3498826"/>
            <a:chExt cx="420114" cy="558689"/>
          </a:xfrm>
        </p:grpSpPr>
        <p:sp>
          <p:nvSpPr>
            <p:cNvPr id="271" name="Google Shape;271;p15"/>
            <p:cNvSpPr/>
            <p:nvPr/>
          </p:nvSpPr>
          <p:spPr>
            <a:xfrm>
              <a:off x="11749228" y="3498826"/>
              <a:ext cx="416014" cy="483228"/>
            </a:xfrm>
            <a:custGeom>
              <a:avLst/>
              <a:gdLst/>
              <a:ahLst/>
              <a:cxnLst/>
              <a:rect l="l" t="t" r="r" b="b"/>
              <a:pathLst>
                <a:path w="17652" h="20504" extrusionOk="0">
                  <a:moveTo>
                    <a:pt x="13004" y="0"/>
                  </a:moveTo>
                  <a:cubicBezTo>
                    <a:pt x="10372" y="0"/>
                    <a:pt x="9089" y="4001"/>
                    <a:pt x="9089" y="4001"/>
                  </a:cubicBezTo>
                  <a:cubicBezTo>
                    <a:pt x="8767" y="2218"/>
                    <a:pt x="8388" y="1546"/>
                    <a:pt x="8000" y="1546"/>
                  </a:cubicBezTo>
                  <a:cubicBezTo>
                    <a:pt x="6809" y="1546"/>
                    <a:pt x="5529" y="7871"/>
                    <a:pt x="5529" y="7871"/>
                  </a:cubicBezTo>
                  <a:cubicBezTo>
                    <a:pt x="5158" y="7613"/>
                    <a:pt x="4842" y="7500"/>
                    <a:pt x="4574" y="7500"/>
                  </a:cubicBezTo>
                  <a:cubicBezTo>
                    <a:pt x="2606" y="7500"/>
                    <a:pt x="3196" y="13586"/>
                    <a:pt x="3196" y="13586"/>
                  </a:cubicBezTo>
                  <a:cubicBezTo>
                    <a:pt x="2882" y="13431"/>
                    <a:pt x="2609" y="13360"/>
                    <a:pt x="2374" y="13360"/>
                  </a:cubicBezTo>
                  <a:cubicBezTo>
                    <a:pt x="1" y="13360"/>
                    <a:pt x="1350" y="20503"/>
                    <a:pt x="1350" y="20503"/>
                  </a:cubicBezTo>
                  <a:cubicBezTo>
                    <a:pt x="10756" y="17431"/>
                    <a:pt x="7482" y="15276"/>
                    <a:pt x="7482" y="15276"/>
                  </a:cubicBezTo>
                  <a:cubicBezTo>
                    <a:pt x="14804" y="11002"/>
                    <a:pt x="10173" y="10049"/>
                    <a:pt x="10173" y="10049"/>
                  </a:cubicBezTo>
                  <a:cubicBezTo>
                    <a:pt x="17652" y="5022"/>
                    <a:pt x="14194" y="4683"/>
                    <a:pt x="13126" y="4683"/>
                  </a:cubicBezTo>
                  <a:cubicBezTo>
                    <a:pt x="12960" y="4683"/>
                    <a:pt x="12852" y="4692"/>
                    <a:pt x="12852" y="4692"/>
                  </a:cubicBezTo>
                  <a:cubicBezTo>
                    <a:pt x="12852" y="4692"/>
                    <a:pt x="16745" y="822"/>
                    <a:pt x="13673" y="84"/>
                  </a:cubicBezTo>
                  <a:cubicBezTo>
                    <a:pt x="13441" y="27"/>
                    <a:pt x="13218" y="0"/>
                    <a:pt x="130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5"/>
            <p:cNvSpPr/>
            <p:nvPr/>
          </p:nvSpPr>
          <p:spPr>
            <a:xfrm>
              <a:off x="11745127" y="3569220"/>
              <a:ext cx="284271" cy="488295"/>
            </a:xfrm>
            <a:custGeom>
              <a:avLst/>
              <a:gdLst/>
              <a:ahLst/>
              <a:cxnLst/>
              <a:rect l="l" t="t" r="r" b="b"/>
              <a:pathLst>
                <a:path w="12062" h="20719" extrusionOk="0">
                  <a:moveTo>
                    <a:pt x="11909" y="1"/>
                  </a:moveTo>
                  <a:cubicBezTo>
                    <a:pt x="11869" y="1"/>
                    <a:pt x="11830" y="24"/>
                    <a:pt x="11799" y="62"/>
                  </a:cubicBezTo>
                  <a:cubicBezTo>
                    <a:pt x="11359" y="728"/>
                    <a:pt x="727" y="16552"/>
                    <a:pt x="12" y="20564"/>
                  </a:cubicBezTo>
                  <a:cubicBezTo>
                    <a:pt x="0" y="20636"/>
                    <a:pt x="48" y="20695"/>
                    <a:pt x="119" y="20719"/>
                  </a:cubicBezTo>
                  <a:lnTo>
                    <a:pt x="155" y="20719"/>
                  </a:lnTo>
                  <a:cubicBezTo>
                    <a:pt x="215" y="20719"/>
                    <a:pt x="274" y="20671"/>
                    <a:pt x="274" y="20612"/>
                  </a:cubicBezTo>
                  <a:cubicBezTo>
                    <a:pt x="965" y="16635"/>
                    <a:pt x="11907" y="371"/>
                    <a:pt x="12014" y="204"/>
                  </a:cubicBezTo>
                  <a:cubicBezTo>
                    <a:pt x="12061" y="145"/>
                    <a:pt x="12037" y="73"/>
                    <a:pt x="11978" y="26"/>
                  </a:cubicBezTo>
                  <a:cubicBezTo>
                    <a:pt x="11956" y="8"/>
                    <a:pt x="11933" y="1"/>
                    <a:pt x="1190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5"/>
            <p:cNvSpPr/>
            <p:nvPr/>
          </p:nvSpPr>
          <p:spPr>
            <a:xfrm>
              <a:off x="11797304" y="3848722"/>
              <a:ext cx="7047" cy="90099"/>
            </a:xfrm>
            <a:custGeom>
              <a:avLst/>
              <a:gdLst/>
              <a:ahLst/>
              <a:cxnLst/>
              <a:rect l="l" t="t" r="r" b="b"/>
              <a:pathLst>
                <a:path w="299" h="3823" extrusionOk="0">
                  <a:moveTo>
                    <a:pt x="168" y="1"/>
                  </a:moveTo>
                  <a:cubicBezTo>
                    <a:pt x="96" y="1"/>
                    <a:pt x="37" y="60"/>
                    <a:pt x="37" y="132"/>
                  </a:cubicBezTo>
                  <a:lnTo>
                    <a:pt x="1" y="3692"/>
                  </a:lnTo>
                  <a:cubicBezTo>
                    <a:pt x="1" y="3763"/>
                    <a:pt x="60" y="3823"/>
                    <a:pt x="144" y="3823"/>
                  </a:cubicBezTo>
                  <a:cubicBezTo>
                    <a:pt x="215" y="3823"/>
                    <a:pt x="275" y="3763"/>
                    <a:pt x="275" y="3692"/>
                  </a:cubicBezTo>
                  <a:lnTo>
                    <a:pt x="298" y="132"/>
                  </a:lnTo>
                  <a:cubicBezTo>
                    <a:pt x="298" y="60"/>
                    <a:pt x="239" y="1"/>
                    <a:pt x="16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a:off x="11848373" y="3724101"/>
              <a:ext cx="23049" cy="97994"/>
            </a:xfrm>
            <a:custGeom>
              <a:avLst/>
              <a:gdLst/>
              <a:ahLst/>
              <a:cxnLst/>
              <a:rect l="l" t="t" r="r" b="b"/>
              <a:pathLst>
                <a:path w="978" h="4158" extrusionOk="0">
                  <a:moveTo>
                    <a:pt x="142" y="0"/>
                  </a:moveTo>
                  <a:cubicBezTo>
                    <a:pt x="134" y="0"/>
                    <a:pt x="127" y="1"/>
                    <a:pt x="120" y="2"/>
                  </a:cubicBezTo>
                  <a:cubicBezTo>
                    <a:pt x="36" y="14"/>
                    <a:pt x="1" y="74"/>
                    <a:pt x="13" y="145"/>
                  </a:cubicBezTo>
                  <a:lnTo>
                    <a:pt x="715" y="4050"/>
                  </a:lnTo>
                  <a:cubicBezTo>
                    <a:pt x="727" y="4110"/>
                    <a:pt x="787" y="4158"/>
                    <a:pt x="846" y="4158"/>
                  </a:cubicBezTo>
                  <a:lnTo>
                    <a:pt x="858" y="4158"/>
                  </a:lnTo>
                  <a:cubicBezTo>
                    <a:pt x="929" y="4146"/>
                    <a:pt x="977" y="4086"/>
                    <a:pt x="965" y="4003"/>
                  </a:cubicBezTo>
                  <a:lnTo>
                    <a:pt x="263" y="109"/>
                  </a:lnTo>
                  <a:cubicBezTo>
                    <a:pt x="252" y="45"/>
                    <a:pt x="203" y="0"/>
                    <a:pt x="1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5"/>
            <p:cNvSpPr/>
            <p:nvPr/>
          </p:nvSpPr>
          <p:spPr>
            <a:xfrm>
              <a:off x="11921335" y="3611617"/>
              <a:ext cx="16026" cy="99361"/>
            </a:xfrm>
            <a:custGeom>
              <a:avLst/>
              <a:gdLst/>
              <a:ahLst/>
              <a:cxnLst/>
              <a:rect l="l" t="t" r="r" b="b"/>
              <a:pathLst>
                <a:path w="680" h="4216" extrusionOk="0">
                  <a:moveTo>
                    <a:pt x="119" y="1"/>
                  </a:moveTo>
                  <a:cubicBezTo>
                    <a:pt x="36" y="13"/>
                    <a:pt x="0" y="72"/>
                    <a:pt x="0" y="144"/>
                  </a:cubicBezTo>
                  <a:lnTo>
                    <a:pt x="393" y="4097"/>
                  </a:lnTo>
                  <a:cubicBezTo>
                    <a:pt x="417" y="4168"/>
                    <a:pt x="453" y="4216"/>
                    <a:pt x="536" y="4216"/>
                  </a:cubicBezTo>
                  <a:cubicBezTo>
                    <a:pt x="620" y="4192"/>
                    <a:pt x="679" y="4132"/>
                    <a:pt x="667" y="4061"/>
                  </a:cubicBezTo>
                  <a:lnTo>
                    <a:pt x="262" y="120"/>
                  </a:lnTo>
                  <a:cubicBezTo>
                    <a:pt x="250" y="49"/>
                    <a:pt x="191" y="1"/>
                    <a:pt x="11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5"/>
            <p:cNvSpPr/>
            <p:nvPr/>
          </p:nvSpPr>
          <p:spPr>
            <a:xfrm>
              <a:off x="11961446" y="3636739"/>
              <a:ext cx="106667" cy="31321"/>
            </a:xfrm>
            <a:custGeom>
              <a:avLst/>
              <a:gdLst/>
              <a:ahLst/>
              <a:cxnLst/>
              <a:rect l="l" t="t" r="r" b="b"/>
              <a:pathLst>
                <a:path w="4526" h="1329" extrusionOk="0">
                  <a:moveTo>
                    <a:pt x="4390" y="0"/>
                  </a:moveTo>
                  <a:cubicBezTo>
                    <a:pt x="4376" y="0"/>
                    <a:pt x="4362" y="2"/>
                    <a:pt x="4347" y="6"/>
                  </a:cubicBezTo>
                  <a:lnTo>
                    <a:pt x="108" y="1066"/>
                  </a:lnTo>
                  <a:cubicBezTo>
                    <a:pt x="49" y="1078"/>
                    <a:pt x="1" y="1149"/>
                    <a:pt x="25" y="1221"/>
                  </a:cubicBezTo>
                  <a:cubicBezTo>
                    <a:pt x="37" y="1280"/>
                    <a:pt x="96" y="1328"/>
                    <a:pt x="156" y="1328"/>
                  </a:cubicBezTo>
                  <a:cubicBezTo>
                    <a:pt x="156" y="1328"/>
                    <a:pt x="168" y="1328"/>
                    <a:pt x="180" y="1316"/>
                  </a:cubicBezTo>
                  <a:lnTo>
                    <a:pt x="4430" y="256"/>
                  </a:lnTo>
                  <a:cubicBezTo>
                    <a:pt x="4490" y="245"/>
                    <a:pt x="4525" y="173"/>
                    <a:pt x="4513" y="90"/>
                  </a:cubicBezTo>
                  <a:cubicBezTo>
                    <a:pt x="4504" y="41"/>
                    <a:pt x="4454" y="0"/>
                    <a:pt x="43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11884006" y="3757354"/>
              <a:ext cx="97687" cy="32759"/>
            </a:xfrm>
            <a:custGeom>
              <a:avLst/>
              <a:gdLst/>
              <a:ahLst/>
              <a:cxnLst/>
              <a:rect l="l" t="t" r="r" b="b"/>
              <a:pathLst>
                <a:path w="4145" h="1390" extrusionOk="0">
                  <a:moveTo>
                    <a:pt x="4010" y="1"/>
                  </a:moveTo>
                  <a:cubicBezTo>
                    <a:pt x="3995" y="1"/>
                    <a:pt x="3981" y="3"/>
                    <a:pt x="3966" y="8"/>
                  </a:cubicBezTo>
                  <a:lnTo>
                    <a:pt x="108" y="1139"/>
                  </a:lnTo>
                  <a:cubicBezTo>
                    <a:pt x="37" y="1151"/>
                    <a:pt x="1" y="1223"/>
                    <a:pt x="13" y="1306"/>
                  </a:cubicBezTo>
                  <a:cubicBezTo>
                    <a:pt x="48" y="1342"/>
                    <a:pt x="96" y="1389"/>
                    <a:pt x="156" y="1389"/>
                  </a:cubicBezTo>
                  <a:lnTo>
                    <a:pt x="179" y="1389"/>
                  </a:lnTo>
                  <a:lnTo>
                    <a:pt x="4037" y="258"/>
                  </a:lnTo>
                  <a:cubicBezTo>
                    <a:pt x="4109" y="246"/>
                    <a:pt x="4144" y="163"/>
                    <a:pt x="4120" y="91"/>
                  </a:cubicBezTo>
                  <a:cubicBezTo>
                    <a:pt x="4111" y="35"/>
                    <a:pt x="4064" y="1"/>
                    <a:pt x="401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5"/>
            <p:cNvSpPr/>
            <p:nvPr/>
          </p:nvSpPr>
          <p:spPr>
            <a:xfrm>
              <a:off x="11811067" y="3879995"/>
              <a:ext cx="82793" cy="33843"/>
            </a:xfrm>
            <a:custGeom>
              <a:avLst/>
              <a:gdLst/>
              <a:ahLst/>
              <a:cxnLst/>
              <a:rect l="l" t="t" r="r" b="b"/>
              <a:pathLst>
                <a:path w="3513" h="1436" extrusionOk="0">
                  <a:moveTo>
                    <a:pt x="3360" y="1"/>
                  </a:moveTo>
                  <a:cubicBezTo>
                    <a:pt x="3348" y="1"/>
                    <a:pt x="3335" y="3"/>
                    <a:pt x="3322" y="7"/>
                  </a:cubicBezTo>
                  <a:lnTo>
                    <a:pt x="107" y="1186"/>
                  </a:lnTo>
                  <a:cubicBezTo>
                    <a:pt x="48" y="1198"/>
                    <a:pt x="0" y="1281"/>
                    <a:pt x="36" y="1353"/>
                  </a:cubicBezTo>
                  <a:cubicBezTo>
                    <a:pt x="48" y="1412"/>
                    <a:pt x="95" y="1436"/>
                    <a:pt x="155" y="1436"/>
                  </a:cubicBezTo>
                  <a:cubicBezTo>
                    <a:pt x="167" y="1436"/>
                    <a:pt x="179" y="1436"/>
                    <a:pt x="191" y="1424"/>
                  </a:cubicBezTo>
                  <a:lnTo>
                    <a:pt x="3405" y="245"/>
                  </a:lnTo>
                  <a:cubicBezTo>
                    <a:pt x="3465" y="233"/>
                    <a:pt x="3513" y="162"/>
                    <a:pt x="3477" y="90"/>
                  </a:cubicBezTo>
                  <a:cubicBezTo>
                    <a:pt x="3467" y="42"/>
                    <a:pt x="3417" y="1"/>
                    <a:pt x="336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 name="Google Shape;279;p15"/>
          <p:cNvGrpSpPr/>
          <p:nvPr/>
        </p:nvGrpSpPr>
        <p:grpSpPr>
          <a:xfrm rot="10800000">
            <a:off x="8582381" y="1376644"/>
            <a:ext cx="283916" cy="275678"/>
            <a:chOff x="9625250" y="807250"/>
            <a:chExt cx="241425" cy="234400"/>
          </a:xfrm>
        </p:grpSpPr>
        <p:sp>
          <p:nvSpPr>
            <p:cNvPr id="280" name="Google Shape;280;p15"/>
            <p:cNvSpPr/>
            <p:nvPr/>
          </p:nvSpPr>
          <p:spPr>
            <a:xfrm>
              <a:off x="9625250" y="807250"/>
              <a:ext cx="241425" cy="234400"/>
            </a:xfrm>
            <a:custGeom>
              <a:avLst/>
              <a:gdLst/>
              <a:ahLst/>
              <a:cxnLst/>
              <a:rect l="l" t="t" r="r" b="b"/>
              <a:pathLst>
                <a:path w="9657" h="9376" extrusionOk="0">
                  <a:moveTo>
                    <a:pt x="4466" y="0"/>
                  </a:moveTo>
                  <a:cubicBezTo>
                    <a:pt x="3533" y="0"/>
                    <a:pt x="3751" y="2017"/>
                    <a:pt x="3751" y="2017"/>
                  </a:cubicBezTo>
                  <a:cubicBezTo>
                    <a:pt x="3751" y="2017"/>
                    <a:pt x="3104" y="1425"/>
                    <a:pt x="2365" y="1425"/>
                  </a:cubicBezTo>
                  <a:cubicBezTo>
                    <a:pt x="2072" y="1425"/>
                    <a:pt x="1764" y="1519"/>
                    <a:pt x="1477" y="1779"/>
                  </a:cubicBezTo>
                  <a:cubicBezTo>
                    <a:pt x="1477" y="1779"/>
                    <a:pt x="1012" y="2648"/>
                    <a:pt x="2072" y="3494"/>
                  </a:cubicBezTo>
                  <a:cubicBezTo>
                    <a:pt x="2072" y="3494"/>
                    <a:pt x="1935" y="3472"/>
                    <a:pt x="1732" y="3472"/>
                  </a:cubicBezTo>
                  <a:cubicBezTo>
                    <a:pt x="1185" y="3472"/>
                    <a:pt x="157" y="3624"/>
                    <a:pt x="0" y="4744"/>
                  </a:cubicBezTo>
                  <a:cubicBezTo>
                    <a:pt x="0" y="4744"/>
                    <a:pt x="203" y="5834"/>
                    <a:pt x="1625" y="5834"/>
                  </a:cubicBezTo>
                  <a:cubicBezTo>
                    <a:pt x="1783" y="5834"/>
                    <a:pt x="1955" y="5821"/>
                    <a:pt x="2143" y="5791"/>
                  </a:cubicBezTo>
                  <a:lnTo>
                    <a:pt x="2143" y="5791"/>
                  </a:lnTo>
                  <a:cubicBezTo>
                    <a:pt x="2143" y="5792"/>
                    <a:pt x="381" y="6780"/>
                    <a:pt x="1262" y="8137"/>
                  </a:cubicBezTo>
                  <a:cubicBezTo>
                    <a:pt x="1459" y="8443"/>
                    <a:pt x="1679" y="8561"/>
                    <a:pt x="1902" y="8561"/>
                  </a:cubicBezTo>
                  <a:cubicBezTo>
                    <a:pt x="2677" y="8561"/>
                    <a:pt x="3489" y="7125"/>
                    <a:pt x="3489" y="7125"/>
                  </a:cubicBezTo>
                  <a:lnTo>
                    <a:pt x="3489" y="7125"/>
                  </a:lnTo>
                  <a:cubicBezTo>
                    <a:pt x="3489" y="7125"/>
                    <a:pt x="3046" y="9376"/>
                    <a:pt x="4099" y="9376"/>
                  </a:cubicBezTo>
                  <a:cubicBezTo>
                    <a:pt x="4109" y="9376"/>
                    <a:pt x="4121" y="9376"/>
                    <a:pt x="4132" y="9375"/>
                  </a:cubicBezTo>
                  <a:cubicBezTo>
                    <a:pt x="5239" y="9328"/>
                    <a:pt x="5275" y="7292"/>
                    <a:pt x="5275" y="7292"/>
                  </a:cubicBezTo>
                  <a:cubicBezTo>
                    <a:pt x="5275" y="7292"/>
                    <a:pt x="6087" y="8653"/>
                    <a:pt x="6955" y="8653"/>
                  </a:cubicBezTo>
                  <a:cubicBezTo>
                    <a:pt x="7133" y="8653"/>
                    <a:pt x="7313" y="8596"/>
                    <a:pt x="7489" y="8458"/>
                  </a:cubicBezTo>
                  <a:cubicBezTo>
                    <a:pt x="8513" y="7637"/>
                    <a:pt x="6716" y="6089"/>
                    <a:pt x="6715" y="6089"/>
                  </a:cubicBezTo>
                  <a:lnTo>
                    <a:pt x="6715" y="6089"/>
                  </a:lnTo>
                  <a:cubicBezTo>
                    <a:pt x="6716" y="6089"/>
                    <a:pt x="7640" y="6432"/>
                    <a:pt x="8441" y="6432"/>
                  </a:cubicBezTo>
                  <a:cubicBezTo>
                    <a:pt x="9049" y="6432"/>
                    <a:pt x="9586" y="6235"/>
                    <a:pt x="9597" y="5541"/>
                  </a:cubicBezTo>
                  <a:cubicBezTo>
                    <a:pt x="9638" y="4159"/>
                    <a:pt x="7900" y="4062"/>
                    <a:pt x="7413" y="4062"/>
                  </a:cubicBezTo>
                  <a:cubicBezTo>
                    <a:pt x="7333" y="4062"/>
                    <a:pt x="7287" y="4065"/>
                    <a:pt x="7287" y="4065"/>
                  </a:cubicBezTo>
                  <a:cubicBezTo>
                    <a:pt x="7287" y="4065"/>
                    <a:pt x="9656" y="3136"/>
                    <a:pt x="8632" y="1981"/>
                  </a:cubicBezTo>
                  <a:cubicBezTo>
                    <a:pt x="8378" y="1707"/>
                    <a:pt x="8087" y="1603"/>
                    <a:pt x="7792" y="1603"/>
                  </a:cubicBezTo>
                  <a:cubicBezTo>
                    <a:pt x="6873" y="1603"/>
                    <a:pt x="5918" y="2612"/>
                    <a:pt x="5918" y="2612"/>
                  </a:cubicBezTo>
                  <a:cubicBezTo>
                    <a:pt x="5918" y="2612"/>
                    <a:pt x="6632" y="1124"/>
                    <a:pt x="5049" y="195"/>
                  </a:cubicBezTo>
                  <a:cubicBezTo>
                    <a:pt x="4816" y="59"/>
                    <a:pt x="4624" y="0"/>
                    <a:pt x="44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5"/>
            <p:cNvSpPr/>
            <p:nvPr/>
          </p:nvSpPr>
          <p:spPr>
            <a:xfrm>
              <a:off x="9717525" y="874900"/>
              <a:ext cx="17650" cy="14575"/>
            </a:xfrm>
            <a:custGeom>
              <a:avLst/>
              <a:gdLst/>
              <a:ahLst/>
              <a:cxnLst/>
              <a:rect l="l" t="t" r="r" b="b"/>
              <a:pathLst>
                <a:path w="706" h="583" extrusionOk="0">
                  <a:moveTo>
                    <a:pt x="216" y="1"/>
                  </a:moveTo>
                  <a:cubicBezTo>
                    <a:pt x="208" y="1"/>
                    <a:pt x="199" y="1"/>
                    <a:pt x="191" y="2"/>
                  </a:cubicBezTo>
                  <a:cubicBezTo>
                    <a:pt x="167" y="2"/>
                    <a:pt x="131" y="14"/>
                    <a:pt x="107" y="37"/>
                  </a:cubicBezTo>
                  <a:cubicBezTo>
                    <a:pt x="60" y="61"/>
                    <a:pt x="24" y="121"/>
                    <a:pt x="12" y="180"/>
                  </a:cubicBezTo>
                  <a:cubicBezTo>
                    <a:pt x="0" y="252"/>
                    <a:pt x="0" y="335"/>
                    <a:pt x="12" y="407"/>
                  </a:cubicBezTo>
                  <a:cubicBezTo>
                    <a:pt x="48" y="478"/>
                    <a:pt x="84" y="549"/>
                    <a:pt x="167" y="573"/>
                  </a:cubicBezTo>
                  <a:cubicBezTo>
                    <a:pt x="185" y="579"/>
                    <a:pt x="209" y="582"/>
                    <a:pt x="234" y="582"/>
                  </a:cubicBezTo>
                  <a:cubicBezTo>
                    <a:pt x="259" y="582"/>
                    <a:pt x="286" y="579"/>
                    <a:pt x="310" y="573"/>
                  </a:cubicBezTo>
                  <a:cubicBezTo>
                    <a:pt x="705" y="480"/>
                    <a:pt x="567"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5"/>
            <p:cNvSpPr/>
            <p:nvPr/>
          </p:nvSpPr>
          <p:spPr>
            <a:xfrm>
              <a:off x="9719600" y="906800"/>
              <a:ext cx="17600" cy="16000"/>
            </a:xfrm>
            <a:custGeom>
              <a:avLst/>
              <a:gdLst/>
              <a:ahLst/>
              <a:cxnLst/>
              <a:rect l="l" t="t" r="r" b="b"/>
              <a:pathLst>
                <a:path w="704" h="640" extrusionOk="0">
                  <a:moveTo>
                    <a:pt x="446" y="1"/>
                  </a:moveTo>
                  <a:cubicBezTo>
                    <a:pt x="372" y="1"/>
                    <a:pt x="297" y="24"/>
                    <a:pt x="227" y="47"/>
                  </a:cubicBezTo>
                  <a:cubicBezTo>
                    <a:pt x="143" y="95"/>
                    <a:pt x="48" y="154"/>
                    <a:pt x="24" y="262"/>
                  </a:cubicBezTo>
                  <a:cubicBezTo>
                    <a:pt x="1" y="369"/>
                    <a:pt x="48" y="464"/>
                    <a:pt x="108" y="559"/>
                  </a:cubicBezTo>
                  <a:cubicBezTo>
                    <a:pt x="120" y="583"/>
                    <a:pt x="155" y="619"/>
                    <a:pt x="179" y="631"/>
                  </a:cubicBezTo>
                  <a:cubicBezTo>
                    <a:pt x="203" y="637"/>
                    <a:pt x="230" y="640"/>
                    <a:pt x="257" y="640"/>
                  </a:cubicBezTo>
                  <a:cubicBezTo>
                    <a:pt x="283" y="640"/>
                    <a:pt x="310" y="637"/>
                    <a:pt x="334" y="631"/>
                  </a:cubicBezTo>
                  <a:cubicBezTo>
                    <a:pt x="501" y="583"/>
                    <a:pt x="644" y="512"/>
                    <a:pt x="691" y="309"/>
                  </a:cubicBezTo>
                  <a:cubicBezTo>
                    <a:pt x="703" y="202"/>
                    <a:pt x="655" y="83"/>
                    <a:pt x="560" y="23"/>
                  </a:cubicBezTo>
                  <a:cubicBezTo>
                    <a:pt x="523" y="7"/>
                    <a:pt x="485"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5"/>
            <p:cNvSpPr/>
            <p:nvPr/>
          </p:nvSpPr>
          <p:spPr>
            <a:xfrm>
              <a:off x="9744900" y="945525"/>
              <a:ext cx="15800" cy="17525"/>
            </a:xfrm>
            <a:custGeom>
              <a:avLst/>
              <a:gdLst/>
              <a:ahLst/>
              <a:cxnLst/>
              <a:rect l="l" t="t" r="r" b="b"/>
              <a:pathLst>
                <a:path w="632" h="701" extrusionOk="0">
                  <a:moveTo>
                    <a:pt x="283" y="1"/>
                  </a:moveTo>
                  <a:cubicBezTo>
                    <a:pt x="248" y="1"/>
                    <a:pt x="213" y="7"/>
                    <a:pt x="179" y="22"/>
                  </a:cubicBezTo>
                  <a:cubicBezTo>
                    <a:pt x="84" y="58"/>
                    <a:pt x="36" y="189"/>
                    <a:pt x="24" y="308"/>
                  </a:cubicBezTo>
                  <a:cubicBezTo>
                    <a:pt x="1" y="403"/>
                    <a:pt x="24" y="522"/>
                    <a:pt x="84" y="606"/>
                  </a:cubicBezTo>
                  <a:cubicBezTo>
                    <a:pt x="144" y="689"/>
                    <a:pt x="263" y="701"/>
                    <a:pt x="358" y="701"/>
                  </a:cubicBezTo>
                  <a:cubicBezTo>
                    <a:pt x="394" y="701"/>
                    <a:pt x="441" y="689"/>
                    <a:pt x="465" y="677"/>
                  </a:cubicBezTo>
                  <a:cubicBezTo>
                    <a:pt x="513" y="641"/>
                    <a:pt x="536" y="606"/>
                    <a:pt x="560" y="558"/>
                  </a:cubicBezTo>
                  <a:cubicBezTo>
                    <a:pt x="620" y="391"/>
                    <a:pt x="632" y="225"/>
                    <a:pt x="501" y="82"/>
                  </a:cubicBezTo>
                  <a:cubicBezTo>
                    <a:pt x="435" y="33"/>
                    <a:pt x="359"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a:off x="9758900" y="899350"/>
              <a:ext cx="11025" cy="9250"/>
            </a:xfrm>
            <a:custGeom>
              <a:avLst/>
              <a:gdLst/>
              <a:ahLst/>
              <a:cxnLst/>
              <a:rect l="l" t="t" r="r" b="b"/>
              <a:pathLst>
                <a:path w="441" h="370" extrusionOk="0">
                  <a:moveTo>
                    <a:pt x="274" y="0"/>
                  </a:moveTo>
                  <a:cubicBezTo>
                    <a:pt x="238" y="0"/>
                    <a:pt x="203" y="24"/>
                    <a:pt x="179" y="36"/>
                  </a:cubicBezTo>
                  <a:cubicBezTo>
                    <a:pt x="131" y="48"/>
                    <a:pt x="95" y="83"/>
                    <a:pt x="72" y="119"/>
                  </a:cubicBezTo>
                  <a:cubicBezTo>
                    <a:pt x="0" y="226"/>
                    <a:pt x="84" y="369"/>
                    <a:pt x="203" y="369"/>
                  </a:cubicBezTo>
                  <a:cubicBezTo>
                    <a:pt x="310" y="369"/>
                    <a:pt x="441" y="226"/>
                    <a:pt x="393" y="119"/>
                  </a:cubicBezTo>
                  <a:cubicBezTo>
                    <a:pt x="381" y="83"/>
                    <a:pt x="334" y="24"/>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p:nvPr/>
          </p:nvSpPr>
          <p:spPr>
            <a:xfrm>
              <a:off x="9773175" y="935350"/>
              <a:ext cx="11050" cy="8950"/>
            </a:xfrm>
            <a:custGeom>
              <a:avLst/>
              <a:gdLst/>
              <a:ahLst/>
              <a:cxnLst/>
              <a:rect l="l" t="t" r="r" b="b"/>
              <a:pathLst>
                <a:path w="442" h="358" extrusionOk="0">
                  <a:moveTo>
                    <a:pt x="275" y="1"/>
                  </a:moveTo>
                  <a:cubicBezTo>
                    <a:pt x="227" y="1"/>
                    <a:pt x="191" y="13"/>
                    <a:pt x="167" y="24"/>
                  </a:cubicBezTo>
                  <a:cubicBezTo>
                    <a:pt x="120" y="36"/>
                    <a:pt x="96" y="72"/>
                    <a:pt x="60" y="120"/>
                  </a:cubicBezTo>
                  <a:cubicBezTo>
                    <a:pt x="1" y="215"/>
                    <a:pt x="84" y="358"/>
                    <a:pt x="191" y="358"/>
                  </a:cubicBezTo>
                  <a:cubicBezTo>
                    <a:pt x="298" y="358"/>
                    <a:pt x="441" y="215"/>
                    <a:pt x="394" y="120"/>
                  </a:cubicBezTo>
                  <a:cubicBezTo>
                    <a:pt x="370" y="72"/>
                    <a:pt x="334" y="13"/>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a:off x="9687450" y="912125"/>
              <a:ext cx="10750" cy="8975"/>
            </a:xfrm>
            <a:custGeom>
              <a:avLst/>
              <a:gdLst/>
              <a:ahLst/>
              <a:cxnLst/>
              <a:rect l="l" t="t" r="r" b="b"/>
              <a:pathLst>
                <a:path w="430" h="359" extrusionOk="0">
                  <a:moveTo>
                    <a:pt x="263" y="1"/>
                  </a:moveTo>
                  <a:cubicBezTo>
                    <a:pt x="215" y="1"/>
                    <a:pt x="191" y="13"/>
                    <a:pt x="156" y="37"/>
                  </a:cubicBezTo>
                  <a:cubicBezTo>
                    <a:pt x="120" y="49"/>
                    <a:pt x="84" y="72"/>
                    <a:pt x="60" y="120"/>
                  </a:cubicBezTo>
                  <a:cubicBezTo>
                    <a:pt x="1" y="227"/>
                    <a:pt x="72" y="358"/>
                    <a:pt x="191" y="358"/>
                  </a:cubicBezTo>
                  <a:cubicBezTo>
                    <a:pt x="298" y="358"/>
                    <a:pt x="429" y="227"/>
                    <a:pt x="382" y="120"/>
                  </a:cubicBezTo>
                  <a:cubicBezTo>
                    <a:pt x="370" y="72"/>
                    <a:pt x="322" y="13"/>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a:off x="9732100" y="974350"/>
              <a:ext cx="11050" cy="8950"/>
            </a:xfrm>
            <a:custGeom>
              <a:avLst/>
              <a:gdLst/>
              <a:ahLst/>
              <a:cxnLst/>
              <a:rect l="l" t="t" r="r" b="b"/>
              <a:pathLst>
                <a:path w="442" h="358" extrusionOk="0">
                  <a:moveTo>
                    <a:pt x="275" y="0"/>
                  </a:moveTo>
                  <a:cubicBezTo>
                    <a:pt x="239" y="0"/>
                    <a:pt x="203" y="12"/>
                    <a:pt x="179" y="24"/>
                  </a:cubicBezTo>
                  <a:cubicBezTo>
                    <a:pt x="132" y="48"/>
                    <a:pt x="96" y="72"/>
                    <a:pt x="72" y="119"/>
                  </a:cubicBezTo>
                  <a:cubicBezTo>
                    <a:pt x="1" y="227"/>
                    <a:pt x="84" y="358"/>
                    <a:pt x="203" y="358"/>
                  </a:cubicBezTo>
                  <a:cubicBezTo>
                    <a:pt x="310" y="358"/>
                    <a:pt x="441" y="227"/>
                    <a:pt x="394" y="119"/>
                  </a:cubicBezTo>
                  <a:cubicBezTo>
                    <a:pt x="382" y="72"/>
                    <a:pt x="334" y="12"/>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a:off x="9706200" y="941600"/>
              <a:ext cx="19675" cy="18500"/>
            </a:xfrm>
            <a:custGeom>
              <a:avLst/>
              <a:gdLst/>
              <a:ahLst/>
              <a:cxnLst/>
              <a:rect l="l" t="t" r="r" b="b"/>
              <a:pathLst>
                <a:path w="787" h="740" extrusionOk="0">
                  <a:moveTo>
                    <a:pt x="394" y="1"/>
                  </a:moveTo>
                  <a:cubicBezTo>
                    <a:pt x="263" y="1"/>
                    <a:pt x="120" y="84"/>
                    <a:pt x="60" y="203"/>
                  </a:cubicBezTo>
                  <a:cubicBezTo>
                    <a:pt x="1" y="322"/>
                    <a:pt x="25" y="489"/>
                    <a:pt x="108" y="596"/>
                  </a:cubicBezTo>
                  <a:cubicBezTo>
                    <a:pt x="187" y="692"/>
                    <a:pt x="295" y="739"/>
                    <a:pt x="402" y="739"/>
                  </a:cubicBezTo>
                  <a:cubicBezTo>
                    <a:pt x="521" y="739"/>
                    <a:pt x="640" y="680"/>
                    <a:pt x="715" y="560"/>
                  </a:cubicBezTo>
                  <a:cubicBezTo>
                    <a:pt x="787" y="477"/>
                    <a:pt x="775" y="322"/>
                    <a:pt x="715" y="215"/>
                  </a:cubicBezTo>
                  <a:cubicBezTo>
                    <a:pt x="656" y="96"/>
                    <a:pt x="525" y="1"/>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15"/>
          <p:cNvGrpSpPr/>
          <p:nvPr/>
        </p:nvGrpSpPr>
        <p:grpSpPr>
          <a:xfrm rot="-5400000" flipH="1">
            <a:off x="8627302" y="1792791"/>
            <a:ext cx="194083" cy="259200"/>
            <a:chOff x="14111275" y="2116125"/>
            <a:chExt cx="130100" cy="173750"/>
          </a:xfrm>
        </p:grpSpPr>
        <p:sp>
          <p:nvSpPr>
            <p:cNvPr id="290" name="Google Shape;290;p15"/>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14127650" y="2116125"/>
              <a:ext cx="24125" cy="27150"/>
            </a:xfrm>
            <a:custGeom>
              <a:avLst/>
              <a:gdLst/>
              <a:ahLst/>
              <a:cxnLst/>
              <a:rect l="l" t="t" r="r" b="b"/>
              <a:pathLst>
                <a:path w="965" h="1086" extrusionOk="0">
                  <a:moveTo>
                    <a:pt x="416" y="0"/>
                  </a:moveTo>
                  <a:cubicBezTo>
                    <a:pt x="345" y="0"/>
                    <a:pt x="292" y="44"/>
                    <a:pt x="239" y="97"/>
                  </a:cubicBezTo>
                  <a:cubicBezTo>
                    <a:pt x="155" y="169"/>
                    <a:pt x="96" y="252"/>
                    <a:pt x="72" y="371"/>
                  </a:cubicBezTo>
                  <a:cubicBezTo>
                    <a:pt x="0" y="705"/>
                    <a:pt x="274" y="1074"/>
                    <a:pt x="548" y="1086"/>
                  </a:cubicBezTo>
                  <a:cubicBezTo>
                    <a:pt x="786" y="1086"/>
                    <a:pt x="965" y="693"/>
                    <a:pt x="798" y="371"/>
                  </a:cubicBezTo>
                  <a:cubicBezTo>
                    <a:pt x="715" y="193"/>
                    <a:pt x="572" y="14"/>
                    <a:pt x="441" y="2"/>
                  </a:cubicBezTo>
                  <a:cubicBezTo>
                    <a:pt x="432" y="1"/>
                    <a:pt x="424"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15"/>
          <p:cNvGrpSpPr/>
          <p:nvPr/>
        </p:nvGrpSpPr>
        <p:grpSpPr>
          <a:xfrm>
            <a:off x="8582399" y="2340977"/>
            <a:ext cx="283902" cy="196267"/>
            <a:chOff x="13172775" y="1798450"/>
            <a:chExt cx="208675" cy="144250"/>
          </a:xfrm>
        </p:grpSpPr>
        <p:sp>
          <p:nvSpPr>
            <p:cNvPr id="295" name="Google Shape;295;p15"/>
            <p:cNvSpPr/>
            <p:nvPr/>
          </p:nvSpPr>
          <p:spPr>
            <a:xfrm>
              <a:off x="13174550" y="1798450"/>
              <a:ext cx="205100" cy="144250"/>
            </a:xfrm>
            <a:custGeom>
              <a:avLst/>
              <a:gdLst/>
              <a:ahLst/>
              <a:cxnLst/>
              <a:rect l="l" t="t" r="r" b="b"/>
              <a:pathLst>
                <a:path w="8204" h="5770" extrusionOk="0">
                  <a:moveTo>
                    <a:pt x="6088" y="1"/>
                  </a:moveTo>
                  <a:cubicBezTo>
                    <a:pt x="4288" y="1"/>
                    <a:pt x="1729" y="941"/>
                    <a:pt x="1" y="5553"/>
                  </a:cubicBezTo>
                  <a:cubicBezTo>
                    <a:pt x="1" y="5553"/>
                    <a:pt x="593" y="5770"/>
                    <a:pt x="1501" y="5770"/>
                  </a:cubicBezTo>
                  <a:cubicBezTo>
                    <a:pt x="3228" y="5770"/>
                    <a:pt x="6097" y="4987"/>
                    <a:pt x="8204" y="446"/>
                  </a:cubicBezTo>
                  <a:cubicBezTo>
                    <a:pt x="8204" y="446"/>
                    <a:pt x="7326" y="1"/>
                    <a:pt x="6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a:off x="13172775" y="1807975"/>
              <a:ext cx="208675" cy="130800"/>
            </a:xfrm>
            <a:custGeom>
              <a:avLst/>
              <a:gdLst/>
              <a:ahLst/>
              <a:cxnLst/>
              <a:rect l="l" t="t" r="r" b="b"/>
              <a:pathLst>
                <a:path w="8347" h="5232" extrusionOk="0">
                  <a:moveTo>
                    <a:pt x="8274" y="0"/>
                  </a:moveTo>
                  <a:cubicBezTo>
                    <a:pt x="8266" y="0"/>
                    <a:pt x="8258" y="2"/>
                    <a:pt x="8251" y="5"/>
                  </a:cubicBezTo>
                  <a:cubicBezTo>
                    <a:pt x="7965" y="124"/>
                    <a:pt x="1596" y="3148"/>
                    <a:pt x="12" y="5125"/>
                  </a:cubicBezTo>
                  <a:cubicBezTo>
                    <a:pt x="0" y="5161"/>
                    <a:pt x="0" y="5196"/>
                    <a:pt x="36" y="5208"/>
                  </a:cubicBezTo>
                  <a:cubicBezTo>
                    <a:pt x="48" y="5232"/>
                    <a:pt x="60" y="5232"/>
                    <a:pt x="72" y="5232"/>
                  </a:cubicBezTo>
                  <a:cubicBezTo>
                    <a:pt x="95" y="5232"/>
                    <a:pt x="119" y="5232"/>
                    <a:pt x="119" y="5208"/>
                  </a:cubicBezTo>
                  <a:cubicBezTo>
                    <a:pt x="1679" y="3256"/>
                    <a:pt x="8251" y="148"/>
                    <a:pt x="8311" y="124"/>
                  </a:cubicBezTo>
                  <a:cubicBezTo>
                    <a:pt x="8335" y="112"/>
                    <a:pt x="8346" y="65"/>
                    <a:pt x="8335" y="29"/>
                  </a:cubicBezTo>
                  <a:cubicBezTo>
                    <a:pt x="8326" y="11"/>
                    <a:pt x="8298" y="0"/>
                    <a:pt x="8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a:off x="13258500" y="1804225"/>
              <a:ext cx="27100" cy="70575"/>
            </a:xfrm>
            <a:custGeom>
              <a:avLst/>
              <a:gdLst/>
              <a:ahLst/>
              <a:cxnLst/>
              <a:rect l="l" t="t" r="r" b="b"/>
              <a:pathLst>
                <a:path w="1084" h="2823" extrusionOk="0">
                  <a:moveTo>
                    <a:pt x="1036" y="0"/>
                  </a:moveTo>
                  <a:cubicBezTo>
                    <a:pt x="1012" y="0"/>
                    <a:pt x="976" y="24"/>
                    <a:pt x="965" y="48"/>
                  </a:cubicBezTo>
                  <a:lnTo>
                    <a:pt x="0" y="2751"/>
                  </a:lnTo>
                  <a:cubicBezTo>
                    <a:pt x="0" y="2774"/>
                    <a:pt x="12" y="2810"/>
                    <a:pt x="36" y="2822"/>
                  </a:cubicBezTo>
                  <a:lnTo>
                    <a:pt x="60" y="2822"/>
                  </a:lnTo>
                  <a:cubicBezTo>
                    <a:pt x="72" y="2822"/>
                    <a:pt x="95" y="2810"/>
                    <a:pt x="119" y="2774"/>
                  </a:cubicBezTo>
                  <a:lnTo>
                    <a:pt x="1084" y="84"/>
                  </a:lnTo>
                  <a:cubicBezTo>
                    <a:pt x="1084" y="48"/>
                    <a:pt x="1072" y="24"/>
                    <a:pt x="1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13211450" y="1846700"/>
              <a:ext cx="15225" cy="58150"/>
            </a:xfrm>
            <a:custGeom>
              <a:avLst/>
              <a:gdLst/>
              <a:ahLst/>
              <a:cxnLst/>
              <a:rect l="l" t="t" r="r" b="b"/>
              <a:pathLst>
                <a:path w="609" h="2326" extrusionOk="0">
                  <a:moveTo>
                    <a:pt x="534" y="1"/>
                  </a:moveTo>
                  <a:cubicBezTo>
                    <a:pt x="509" y="1"/>
                    <a:pt x="477" y="22"/>
                    <a:pt x="477" y="52"/>
                  </a:cubicBezTo>
                  <a:lnTo>
                    <a:pt x="13" y="2254"/>
                  </a:lnTo>
                  <a:cubicBezTo>
                    <a:pt x="1" y="2278"/>
                    <a:pt x="37" y="2314"/>
                    <a:pt x="72" y="2326"/>
                  </a:cubicBezTo>
                  <a:cubicBezTo>
                    <a:pt x="108" y="2326"/>
                    <a:pt x="132" y="2314"/>
                    <a:pt x="132" y="2278"/>
                  </a:cubicBezTo>
                  <a:lnTo>
                    <a:pt x="596" y="75"/>
                  </a:lnTo>
                  <a:cubicBezTo>
                    <a:pt x="608" y="52"/>
                    <a:pt x="584" y="4"/>
                    <a:pt x="549" y="4"/>
                  </a:cubicBezTo>
                  <a:cubicBezTo>
                    <a:pt x="544" y="2"/>
                    <a:pt x="539"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13280225" y="1858700"/>
              <a:ext cx="66100" cy="12225"/>
            </a:xfrm>
            <a:custGeom>
              <a:avLst/>
              <a:gdLst/>
              <a:ahLst/>
              <a:cxnLst/>
              <a:rect l="l" t="t" r="r" b="b"/>
              <a:pathLst>
                <a:path w="2644" h="489" extrusionOk="0">
                  <a:moveTo>
                    <a:pt x="84" y="0"/>
                  </a:moveTo>
                  <a:cubicBezTo>
                    <a:pt x="36" y="0"/>
                    <a:pt x="0" y="36"/>
                    <a:pt x="0" y="60"/>
                  </a:cubicBezTo>
                  <a:cubicBezTo>
                    <a:pt x="0" y="95"/>
                    <a:pt x="36" y="131"/>
                    <a:pt x="60" y="131"/>
                  </a:cubicBezTo>
                  <a:lnTo>
                    <a:pt x="2560" y="488"/>
                  </a:lnTo>
                  <a:cubicBezTo>
                    <a:pt x="2596" y="488"/>
                    <a:pt x="2620" y="465"/>
                    <a:pt x="2643" y="429"/>
                  </a:cubicBezTo>
                  <a:cubicBezTo>
                    <a:pt x="2643" y="405"/>
                    <a:pt x="2608" y="357"/>
                    <a:pt x="2584" y="357"/>
                  </a:cubicBezTo>
                  <a:lnTo>
                    <a:pt x="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a:off x="13200450" y="1910175"/>
              <a:ext cx="92300" cy="11050"/>
            </a:xfrm>
            <a:custGeom>
              <a:avLst/>
              <a:gdLst/>
              <a:ahLst/>
              <a:cxnLst/>
              <a:rect l="l" t="t" r="r" b="b"/>
              <a:pathLst>
                <a:path w="3692" h="442" extrusionOk="0">
                  <a:moveTo>
                    <a:pt x="72" y="1"/>
                  </a:moveTo>
                  <a:cubicBezTo>
                    <a:pt x="24" y="1"/>
                    <a:pt x="0" y="25"/>
                    <a:pt x="0" y="60"/>
                  </a:cubicBezTo>
                  <a:cubicBezTo>
                    <a:pt x="0" y="96"/>
                    <a:pt x="24" y="132"/>
                    <a:pt x="60" y="132"/>
                  </a:cubicBezTo>
                  <a:lnTo>
                    <a:pt x="3632" y="441"/>
                  </a:lnTo>
                  <a:cubicBezTo>
                    <a:pt x="3656" y="441"/>
                    <a:pt x="3691" y="418"/>
                    <a:pt x="3691" y="382"/>
                  </a:cubicBezTo>
                  <a:cubicBezTo>
                    <a:pt x="3691" y="334"/>
                    <a:pt x="3656" y="311"/>
                    <a:pt x="3632" y="311"/>
                  </a:cubicBez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15"/>
          <p:cNvGrpSpPr/>
          <p:nvPr/>
        </p:nvGrpSpPr>
        <p:grpSpPr>
          <a:xfrm>
            <a:off x="8651052" y="2787821"/>
            <a:ext cx="146551" cy="187521"/>
            <a:chOff x="9583700" y="1904250"/>
            <a:chExt cx="101525" cy="129925"/>
          </a:xfrm>
        </p:grpSpPr>
        <p:sp>
          <p:nvSpPr>
            <p:cNvPr id="302" name="Google Shape;302;p15"/>
            <p:cNvSpPr/>
            <p:nvPr/>
          </p:nvSpPr>
          <p:spPr>
            <a:xfrm>
              <a:off x="9595300" y="1914675"/>
              <a:ext cx="71750" cy="87925"/>
            </a:xfrm>
            <a:custGeom>
              <a:avLst/>
              <a:gdLst/>
              <a:ahLst/>
              <a:cxnLst/>
              <a:rect l="l" t="t" r="r" b="b"/>
              <a:pathLst>
                <a:path w="2870" h="3517" extrusionOk="0">
                  <a:moveTo>
                    <a:pt x="2616" y="0"/>
                  </a:moveTo>
                  <a:cubicBezTo>
                    <a:pt x="2537" y="0"/>
                    <a:pt x="2463" y="46"/>
                    <a:pt x="2406" y="103"/>
                  </a:cubicBezTo>
                  <a:cubicBezTo>
                    <a:pt x="1632" y="1139"/>
                    <a:pt x="846" y="2151"/>
                    <a:pt x="72" y="3175"/>
                  </a:cubicBezTo>
                  <a:cubicBezTo>
                    <a:pt x="0" y="3258"/>
                    <a:pt x="60" y="3425"/>
                    <a:pt x="143" y="3485"/>
                  </a:cubicBezTo>
                  <a:cubicBezTo>
                    <a:pt x="181" y="3507"/>
                    <a:pt x="218" y="3517"/>
                    <a:pt x="254" y="3517"/>
                  </a:cubicBezTo>
                  <a:cubicBezTo>
                    <a:pt x="333" y="3517"/>
                    <a:pt x="408" y="3471"/>
                    <a:pt x="465" y="3413"/>
                  </a:cubicBezTo>
                  <a:cubicBezTo>
                    <a:pt x="1239" y="2389"/>
                    <a:pt x="2025" y="1377"/>
                    <a:pt x="2798" y="341"/>
                  </a:cubicBezTo>
                  <a:cubicBezTo>
                    <a:pt x="2870" y="258"/>
                    <a:pt x="2810" y="91"/>
                    <a:pt x="2727" y="32"/>
                  </a:cubicBezTo>
                  <a:cubicBezTo>
                    <a:pt x="2690" y="10"/>
                    <a:pt x="2653" y="0"/>
                    <a:pt x="2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5"/>
            <p:cNvSpPr/>
            <p:nvPr/>
          </p:nvSpPr>
          <p:spPr>
            <a:xfrm>
              <a:off x="9587225" y="1923350"/>
              <a:ext cx="73825" cy="95875"/>
            </a:xfrm>
            <a:custGeom>
              <a:avLst/>
              <a:gdLst/>
              <a:ahLst/>
              <a:cxnLst/>
              <a:rect l="l" t="t" r="r" b="b"/>
              <a:pathLst>
                <a:path w="2953" h="3835" extrusionOk="0">
                  <a:moveTo>
                    <a:pt x="314" y="0"/>
                  </a:moveTo>
                  <a:cubicBezTo>
                    <a:pt x="155" y="0"/>
                    <a:pt x="1" y="161"/>
                    <a:pt x="109" y="328"/>
                  </a:cubicBezTo>
                  <a:cubicBezTo>
                    <a:pt x="883" y="1459"/>
                    <a:pt x="1681" y="2590"/>
                    <a:pt x="2455" y="3733"/>
                  </a:cubicBezTo>
                  <a:cubicBezTo>
                    <a:pt x="2501" y="3805"/>
                    <a:pt x="2569" y="3834"/>
                    <a:pt x="2637" y="3834"/>
                  </a:cubicBezTo>
                  <a:cubicBezTo>
                    <a:pt x="2795" y="3834"/>
                    <a:pt x="2952" y="3673"/>
                    <a:pt x="2836" y="3507"/>
                  </a:cubicBezTo>
                  <a:cubicBezTo>
                    <a:pt x="2062" y="2376"/>
                    <a:pt x="1276" y="1245"/>
                    <a:pt x="502" y="102"/>
                  </a:cubicBezTo>
                  <a:cubicBezTo>
                    <a:pt x="452" y="30"/>
                    <a:pt x="383"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5"/>
            <p:cNvSpPr/>
            <p:nvPr/>
          </p:nvSpPr>
          <p:spPr>
            <a:xfrm>
              <a:off x="9616025" y="1904250"/>
              <a:ext cx="21275" cy="129925"/>
            </a:xfrm>
            <a:custGeom>
              <a:avLst/>
              <a:gdLst/>
              <a:ahLst/>
              <a:cxnLst/>
              <a:rect l="l" t="t" r="r" b="b"/>
              <a:pathLst>
                <a:path w="851" h="5197" extrusionOk="0">
                  <a:moveTo>
                    <a:pt x="552" y="1"/>
                  </a:moveTo>
                  <a:cubicBezTo>
                    <a:pt x="440" y="1"/>
                    <a:pt x="332" y="75"/>
                    <a:pt x="338" y="223"/>
                  </a:cubicBezTo>
                  <a:cubicBezTo>
                    <a:pt x="410" y="1794"/>
                    <a:pt x="303" y="3366"/>
                    <a:pt x="29" y="4914"/>
                  </a:cubicBezTo>
                  <a:cubicBezTo>
                    <a:pt x="0" y="5085"/>
                    <a:pt x="147" y="5197"/>
                    <a:pt x="280" y="5197"/>
                  </a:cubicBezTo>
                  <a:cubicBezTo>
                    <a:pt x="368" y="5197"/>
                    <a:pt x="450" y="5147"/>
                    <a:pt x="469" y="5033"/>
                  </a:cubicBezTo>
                  <a:cubicBezTo>
                    <a:pt x="743" y="3449"/>
                    <a:pt x="850" y="1854"/>
                    <a:pt x="791" y="235"/>
                  </a:cubicBezTo>
                  <a:cubicBezTo>
                    <a:pt x="785" y="78"/>
                    <a:pt x="666" y="1"/>
                    <a:pt x="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5"/>
            <p:cNvSpPr/>
            <p:nvPr/>
          </p:nvSpPr>
          <p:spPr>
            <a:xfrm>
              <a:off x="9583700" y="1958025"/>
              <a:ext cx="101525" cy="11025"/>
            </a:xfrm>
            <a:custGeom>
              <a:avLst/>
              <a:gdLst/>
              <a:ahLst/>
              <a:cxnLst/>
              <a:rect l="l" t="t" r="r" b="b"/>
              <a:pathLst>
                <a:path w="4061" h="441" extrusionOk="0">
                  <a:moveTo>
                    <a:pt x="286" y="0"/>
                  </a:moveTo>
                  <a:cubicBezTo>
                    <a:pt x="0" y="0"/>
                    <a:pt x="0" y="441"/>
                    <a:pt x="286" y="441"/>
                  </a:cubicBezTo>
                  <a:lnTo>
                    <a:pt x="3786" y="441"/>
                  </a:lnTo>
                  <a:cubicBezTo>
                    <a:pt x="4060" y="441"/>
                    <a:pt x="4060" y="0"/>
                    <a:pt x="3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 name="Google Shape;306;p15"/>
          <p:cNvSpPr/>
          <p:nvPr/>
        </p:nvSpPr>
        <p:spPr>
          <a:xfrm>
            <a:off x="8510451" y="3225901"/>
            <a:ext cx="427790" cy="241027"/>
          </a:xfrm>
          <a:custGeom>
            <a:avLst/>
            <a:gdLst/>
            <a:ahLst/>
            <a:cxnLst/>
            <a:rect l="l" t="t" r="r" b="b"/>
            <a:pathLst>
              <a:path w="10538" h="5937" extrusionOk="0">
                <a:moveTo>
                  <a:pt x="6032" y="0"/>
                </a:moveTo>
                <a:cubicBezTo>
                  <a:pt x="5973" y="0"/>
                  <a:pt x="5911" y="3"/>
                  <a:pt x="5846" y="10"/>
                </a:cubicBezTo>
                <a:cubicBezTo>
                  <a:pt x="4486" y="162"/>
                  <a:pt x="4673" y="1331"/>
                  <a:pt x="4679" y="1366"/>
                </a:cubicBezTo>
                <a:lnTo>
                  <a:pt x="4679" y="1366"/>
                </a:lnTo>
                <a:cubicBezTo>
                  <a:pt x="4673" y="1331"/>
                  <a:pt x="4465" y="179"/>
                  <a:pt x="3481" y="179"/>
                </a:cubicBezTo>
                <a:cubicBezTo>
                  <a:pt x="3310" y="179"/>
                  <a:pt x="3115" y="214"/>
                  <a:pt x="2893" y="296"/>
                </a:cubicBezTo>
                <a:cubicBezTo>
                  <a:pt x="2084" y="582"/>
                  <a:pt x="2346" y="1808"/>
                  <a:pt x="2346" y="1808"/>
                </a:cubicBezTo>
                <a:cubicBezTo>
                  <a:pt x="2346" y="1808"/>
                  <a:pt x="2113" y="1679"/>
                  <a:pt x="1797" y="1679"/>
                </a:cubicBezTo>
                <a:cubicBezTo>
                  <a:pt x="1454" y="1679"/>
                  <a:pt x="1014" y="1831"/>
                  <a:pt x="667" y="2463"/>
                </a:cubicBezTo>
                <a:cubicBezTo>
                  <a:pt x="0" y="3653"/>
                  <a:pt x="1858" y="3868"/>
                  <a:pt x="1858" y="3868"/>
                </a:cubicBezTo>
                <a:cubicBezTo>
                  <a:pt x="1858" y="3868"/>
                  <a:pt x="1548" y="4939"/>
                  <a:pt x="2465" y="5261"/>
                </a:cubicBezTo>
                <a:cubicBezTo>
                  <a:pt x="2610" y="5309"/>
                  <a:pt x="2740" y="5330"/>
                  <a:pt x="2856" y="5330"/>
                </a:cubicBezTo>
                <a:cubicBezTo>
                  <a:pt x="3479" y="5330"/>
                  <a:pt x="3691" y="4737"/>
                  <a:pt x="3691" y="4737"/>
                </a:cubicBezTo>
                <a:cubicBezTo>
                  <a:pt x="3691" y="4737"/>
                  <a:pt x="3951" y="5937"/>
                  <a:pt x="4943" y="5937"/>
                </a:cubicBezTo>
                <a:cubicBezTo>
                  <a:pt x="4992" y="5937"/>
                  <a:pt x="5043" y="5934"/>
                  <a:pt x="5096" y="5927"/>
                </a:cubicBezTo>
                <a:cubicBezTo>
                  <a:pt x="6227" y="5808"/>
                  <a:pt x="6394" y="4880"/>
                  <a:pt x="6394" y="4880"/>
                </a:cubicBezTo>
                <a:cubicBezTo>
                  <a:pt x="6394" y="4880"/>
                  <a:pt x="6781" y="5679"/>
                  <a:pt x="7527" y="5679"/>
                </a:cubicBezTo>
                <a:cubicBezTo>
                  <a:pt x="7668" y="5679"/>
                  <a:pt x="7822" y="5650"/>
                  <a:pt x="7989" y="5582"/>
                </a:cubicBezTo>
                <a:cubicBezTo>
                  <a:pt x="9025" y="5154"/>
                  <a:pt x="8823" y="4368"/>
                  <a:pt x="8823" y="4368"/>
                </a:cubicBezTo>
                <a:cubicBezTo>
                  <a:pt x="8823" y="4368"/>
                  <a:pt x="10537" y="4130"/>
                  <a:pt x="10240" y="2713"/>
                </a:cubicBezTo>
                <a:cubicBezTo>
                  <a:pt x="10240" y="2713"/>
                  <a:pt x="10025" y="2189"/>
                  <a:pt x="9311" y="2189"/>
                </a:cubicBezTo>
                <a:cubicBezTo>
                  <a:pt x="9311" y="2189"/>
                  <a:pt x="10121" y="832"/>
                  <a:pt x="8728" y="570"/>
                </a:cubicBezTo>
                <a:cubicBezTo>
                  <a:pt x="8558" y="535"/>
                  <a:pt x="8407" y="519"/>
                  <a:pt x="8271" y="519"/>
                </a:cubicBezTo>
                <a:cubicBezTo>
                  <a:pt x="7300" y="519"/>
                  <a:pt x="7144" y="1308"/>
                  <a:pt x="7144" y="1308"/>
                </a:cubicBezTo>
                <a:cubicBezTo>
                  <a:pt x="7144" y="1308"/>
                  <a:pt x="7220" y="0"/>
                  <a:pt x="6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 name="Google Shape;307;p15"/>
          <p:cNvGrpSpPr/>
          <p:nvPr/>
        </p:nvGrpSpPr>
        <p:grpSpPr>
          <a:xfrm rot="3599958" flipH="1">
            <a:off x="8627310" y="3620926"/>
            <a:ext cx="194079" cy="259195"/>
            <a:chOff x="14111275" y="2116125"/>
            <a:chExt cx="130100" cy="173750"/>
          </a:xfrm>
        </p:grpSpPr>
        <p:sp>
          <p:nvSpPr>
            <p:cNvPr id="308" name="Google Shape;308;p15"/>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a:off x="14127650" y="2116125"/>
              <a:ext cx="24125" cy="27150"/>
            </a:xfrm>
            <a:custGeom>
              <a:avLst/>
              <a:gdLst/>
              <a:ahLst/>
              <a:cxnLst/>
              <a:rect l="l" t="t" r="r" b="b"/>
              <a:pathLst>
                <a:path w="965" h="1086" extrusionOk="0">
                  <a:moveTo>
                    <a:pt x="416" y="0"/>
                  </a:moveTo>
                  <a:cubicBezTo>
                    <a:pt x="345" y="0"/>
                    <a:pt x="292" y="44"/>
                    <a:pt x="239" y="97"/>
                  </a:cubicBezTo>
                  <a:cubicBezTo>
                    <a:pt x="155" y="169"/>
                    <a:pt x="96" y="252"/>
                    <a:pt x="72" y="371"/>
                  </a:cubicBezTo>
                  <a:cubicBezTo>
                    <a:pt x="0" y="705"/>
                    <a:pt x="274" y="1074"/>
                    <a:pt x="548" y="1086"/>
                  </a:cubicBezTo>
                  <a:cubicBezTo>
                    <a:pt x="786" y="1086"/>
                    <a:pt x="965" y="693"/>
                    <a:pt x="798" y="371"/>
                  </a:cubicBezTo>
                  <a:cubicBezTo>
                    <a:pt x="715" y="193"/>
                    <a:pt x="572" y="14"/>
                    <a:pt x="441" y="2"/>
                  </a:cubicBezTo>
                  <a:cubicBezTo>
                    <a:pt x="432" y="1"/>
                    <a:pt x="424"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5"/>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5"/>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15"/>
          <p:cNvGrpSpPr/>
          <p:nvPr/>
        </p:nvGrpSpPr>
        <p:grpSpPr>
          <a:xfrm>
            <a:off x="8544973" y="4155579"/>
            <a:ext cx="358726" cy="297683"/>
            <a:chOff x="9145625" y="2491050"/>
            <a:chExt cx="227200" cy="188550"/>
          </a:xfrm>
        </p:grpSpPr>
        <p:sp>
          <p:nvSpPr>
            <p:cNvPr id="313" name="Google Shape;313;p15"/>
            <p:cNvSpPr/>
            <p:nvPr/>
          </p:nvSpPr>
          <p:spPr>
            <a:xfrm>
              <a:off x="9180275" y="2524625"/>
              <a:ext cx="107975" cy="154975"/>
            </a:xfrm>
            <a:custGeom>
              <a:avLst/>
              <a:gdLst/>
              <a:ahLst/>
              <a:cxnLst/>
              <a:rect l="l" t="t" r="r" b="b"/>
              <a:pathLst>
                <a:path w="4319" h="6199" extrusionOk="0">
                  <a:moveTo>
                    <a:pt x="4017" y="0"/>
                  </a:moveTo>
                  <a:cubicBezTo>
                    <a:pt x="3968" y="0"/>
                    <a:pt x="3917" y="23"/>
                    <a:pt x="3874" y="77"/>
                  </a:cubicBezTo>
                  <a:cubicBezTo>
                    <a:pt x="2397" y="1839"/>
                    <a:pt x="1123" y="3792"/>
                    <a:pt x="99" y="5864"/>
                  </a:cubicBezTo>
                  <a:cubicBezTo>
                    <a:pt x="0" y="6037"/>
                    <a:pt x="159" y="6199"/>
                    <a:pt x="309" y="6199"/>
                  </a:cubicBezTo>
                  <a:cubicBezTo>
                    <a:pt x="375" y="6199"/>
                    <a:pt x="440" y="6167"/>
                    <a:pt x="480" y="6090"/>
                  </a:cubicBezTo>
                  <a:cubicBezTo>
                    <a:pt x="1492" y="4042"/>
                    <a:pt x="2731" y="2137"/>
                    <a:pt x="4183" y="387"/>
                  </a:cubicBezTo>
                  <a:cubicBezTo>
                    <a:pt x="4319" y="224"/>
                    <a:pt x="4173"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5"/>
            <p:cNvSpPr/>
            <p:nvPr/>
          </p:nvSpPr>
          <p:spPr>
            <a:xfrm>
              <a:off x="9161600" y="2525975"/>
              <a:ext cx="134950" cy="153300"/>
            </a:xfrm>
            <a:custGeom>
              <a:avLst/>
              <a:gdLst/>
              <a:ahLst/>
              <a:cxnLst/>
              <a:rect l="l" t="t" r="r" b="b"/>
              <a:pathLst>
                <a:path w="5398" h="6132" extrusionOk="0">
                  <a:moveTo>
                    <a:pt x="356" y="1"/>
                  </a:moveTo>
                  <a:cubicBezTo>
                    <a:pt x="149" y="1"/>
                    <a:pt x="0" y="301"/>
                    <a:pt x="227" y="404"/>
                  </a:cubicBezTo>
                  <a:cubicBezTo>
                    <a:pt x="1989" y="1250"/>
                    <a:pt x="3430" y="2678"/>
                    <a:pt x="4311" y="4429"/>
                  </a:cubicBezTo>
                  <a:cubicBezTo>
                    <a:pt x="4561" y="4917"/>
                    <a:pt x="4752" y="5441"/>
                    <a:pt x="4918" y="5976"/>
                  </a:cubicBezTo>
                  <a:cubicBezTo>
                    <a:pt x="4947" y="6085"/>
                    <a:pt x="5033" y="6132"/>
                    <a:pt x="5121" y="6132"/>
                  </a:cubicBezTo>
                  <a:cubicBezTo>
                    <a:pt x="5257" y="6132"/>
                    <a:pt x="5397" y="6023"/>
                    <a:pt x="5347" y="5857"/>
                  </a:cubicBezTo>
                  <a:cubicBezTo>
                    <a:pt x="4787" y="3893"/>
                    <a:pt x="3561" y="2166"/>
                    <a:pt x="1942" y="928"/>
                  </a:cubicBezTo>
                  <a:cubicBezTo>
                    <a:pt x="1477" y="571"/>
                    <a:pt x="977" y="273"/>
                    <a:pt x="453" y="23"/>
                  </a:cubicBezTo>
                  <a:cubicBezTo>
                    <a:pt x="420" y="8"/>
                    <a:pt x="387"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5"/>
            <p:cNvSpPr/>
            <p:nvPr/>
          </p:nvSpPr>
          <p:spPr>
            <a:xfrm>
              <a:off x="9232750" y="2491050"/>
              <a:ext cx="11350" cy="188000"/>
            </a:xfrm>
            <a:custGeom>
              <a:avLst/>
              <a:gdLst/>
              <a:ahLst/>
              <a:cxnLst/>
              <a:rect l="l" t="t" r="r" b="b"/>
              <a:pathLst>
                <a:path w="454" h="7520" extrusionOk="0">
                  <a:moveTo>
                    <a:pt x="227" y="1"/>
                  </a:moveTo>
                  <a:cubicBezTo>
                    <a:pt x="114" y="1"/>
                    <a:pt x="1" y="69"/>
                    <a:pt x="1" y="206"/>
                  </a:cubicBezTo>
                  <a:lnTo>
                    <a:pt x="1" y="7314"/>
                  </a:lnTo>
                  <a:cubicBezTo>
                    <a:pt x="1" y="7451"/>
                    <a:pt x="114" y="7519"/>
                    <a:pt x="227" y="7519"/>
                  </a:cubicBezTo>
                  <a:cubicBezTo>
                    <a:pt x="340" y="7519"/>
                    <a:pt x="453" y="7451"/>
                    <a:pt x="453" y="7314"/>
                  </a:cubicBezTo>
                  <a:lnTo>
                    <a:pt x="453" y="206"/>
                  </a:lnTo>
                  <a:cubicBezTo>
                    <a:pt x="453" y="69"/>
                    <a:pt x="340"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5"/>
            <p:cNvSpPr/>
            <p:nvPr/>
          </p:nvSpPr>
          <p:spPr>
            <a:xfrm>
              <a:off x="9145625" y="2533550"/>
              <a:ext cx="227200" cy="94575"/>
            </a:xfrm>
            <a:custGeom>
              <a:avLst/>
              <a:gdLst/>
              <a:ahLst/>
              <a:cxnLst/>
              <a:rect l="l" t="t" r="r" b="b"/>
              <a:pathLst>
                <a:path w="9088" h="3783" extrusionOk="0">
                  <a:moveTo>
                    <a:pt x="8809" y="1"/>
                  </a:moveTo>
                  <a:cubicBezTo>
                    <a:pt x="8783" y="1"/>
                    <a:pt x="8754" y="6"/>
                    <a:pt x="8724" y="18"/>
                  </a:cubicBezTo>
                  <a:cubicBezTo>
                    <a:pt x="5903" y="1113"/>
                    <a:pt x="3069" y="2233"/>
                    <a:pt x="247" y="3328"/>
                  </a:cubicBezTo>
                  <a:cubicBezTo>
                    <a:pt x="0" y="3425"/>
                    <a:pt x="73" y="3782"/>
                    <a:pt x="290" y="3782"/>
                  </a:cubicBezTo>
                  <a:cubicBezTo>
                    <a:pt x="314" y="3782"/>
                    <a:pt x="339" y="3778"/>
                    <a:pt x="366" y="3768"/>
                  </a:cubicBezTo>
                  <a:cubicBezTo>
                    <a:pt x="3188" y="2661"/>
                    <a:pt x="6022" y="1542"/>
                    <a:pt x="8843" y="447"/>
                  </a:cubicBezTo>
                  <a:cubicBezTo>
                    <a:pt x="9087" y="351"/>
                    <a:pt x="9020" y="1"/>
                    <a:pt x="8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317"/>
        <p:cNvGrpSpPr/>
        <p:nvPr/>
      </p:nvGrpSpPr>
      <p:grpSpPr>
        <a:xfrm>
          <a:off x="0" y="0"/>
          <a:ext cx="0" cy="0"/>
          <a:chOff x="0" y="0"/>
          <a:chExt cx="0" cy="0"/>
        </a:xfrm>
      </p:grpSpPr>
      <p:sp>
        <p:nvSpPr>
          <p:cNvPr id="318" name="Google Shape;318;p16"/>
          <p:cNvSpPr txBox="1">
            <a:spLocks noGrp="1"/>
          </p:cNvSpPr>
          <p:nvPr>
            <p:ph type="title"/>
          </p:nvPr>
        </p:nvSpPr>
        <p:spPr>
          <a:xfrm>
            <a:off x="1101175" y="1530450"/>
            <a:ext cx="19860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9" name="Google Shape;319;p16"/>
          <p:cNvSpPr txBox="1">
            <a:spLocks noGrp="1"/>
          </p:cNvSpPr>
          <p:nvPr>
            <p:ph type="subTitle" idx="1"/>
          </p:nvPr>
        </p:nvSpPr>
        <p:spPr>
          <a:xfrm>
            <a:off x="1101175" y="19645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0" name="Google Shape;320;p16"/>
          <p:cNvSpPr txBox="1">
            <a:spLocks noGrp="1"/>
          </p:cNvSpPr>
          <p:nvPr>
            <p:ph type="title" idx="2"/>
          </p:nvPr>
        </p:nvSpPr>
        <p:spPr>
          <a:xfrm>
            <a:off x="3578948" y="1530450"/>
            <a:ext cx="19860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21" name="Google Shape;321;p16"/>
          <p:cNvSpPr txBox="1">
            <a:spLocks noGrp="1"/>
          </p:cNvSpPr>
          <p:nvPr>
            <p:ph type="subTitle" idx="3"/>
          </p:nvPr>
        </p:nvSpPr>
        <p:spPr>
          <a:xfrm>
            <a:off x="3578948" y="19645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2" name="Google Shape;322;p16"/>
          <p:cNvSpPr txBox="1">
            <a:spLocks noGrp="1"/>
          </p:cNvSpPr>
          <p:nvPr>
            <p:ph type="title" idx="4"/>
          </p:nvPr>
        </p:nvSpPr>
        <p:spPr>
          <a:xfrm>
            <a:off x="1101175" y="2963850"/>
            <a:ext cx="19860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23" name="Google Shape;323;p16"/>
          <p:cNvSpPr txBox="1">
            <a:spLocks noGrp="1"/>
          </p:cNvSpPr>
          <p:nvPr>
            <p:ph type="subTitle" idx="5"/>
          </p:nvPr>
        </p:nvSpPr>
        <p:spPr>
          <a:xfrm>
            <a:off x="1101175" y="33979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4" name="Google Shape;324;p16"/>
          <p:cNvSpPr txBox="1">
            <a:spLocks noGrp="1"/>
          </p:cNvSpPr>
          <p:nvPr>
            <p:ph type="title" idx="6"/>
          </p:nvPr>
        </p:nvSpPr>
        <p:spPr>
          <a:xfrm>
            <a:off x="3578948" y="2963850"/>
            <a:ext cx="19860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25" name="Google Shape;325;p16"/>
          <p:cNvSpPr txBox="1">
            <a:spLocks noGrp="1"/>
          </p:cNvSpPr>
          <p:nvPr>
            <p:ph type="subTitle" idx="7"/>
          </p:nvPr>
        </p:nvSpPr>
        <p:spPr>
          <a:xfrm>
            <a:off x="3578948" y="33979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6" name="Google Shape;326;p16"/>
          <p:cNvSpPr txBox="1">
            <a:spLocks noGrp="1"/>
          </p:cNvSpPr>
          <p:nvPr>
            <p:ph type="title" idx="8"/>
          </p:nvPr>
        </p:nvSpPr>
        <p:spPr>
          <a:xfrm>
            <a:off x="6056727" y="1530450"/>
            <a:ext cx="19860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27" name="Google Shape;327;p16"/>
          <p:cNvSpPr txBox="1">
            <a:spLocks noGrp="1"/>
          </p:cNvSpPr>
          <p:nvPr>
            <p:ph type="subTitle" idx="9"/>
          </p:nvPr>
        </p:nvSpPr>
        <p:spPr>
          <a:xfrm>
            <a:off x="6056727" y="19645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8" name="Google Shape;328;p16"/>
          <p:cNvSpPr txBox="1">
            <a:spLocks noGrp="1"/>
          </p:cNvSpPr>
          <p:nvPr>
            <p:ph type="title" idx="13"/>
          </p:nvPr>
        </p:nvSpPr>
        <p:spPr>
          <a:xfrm>
            <a:off x="6056727" y="2963850"/>
            <a:ext cx="19860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29" name="Google Shape;329;p16"/>
          <p:cNvSpPr txBox="1">
            <a:spLocks noGrp="1"/>
          </p:cNvSpPr>
          <p:nvPr>
            <p:ph type="subTitle" idx="14"/>
          </p:nvPr>
        </p:nvSpPr>
        <p:spPr>
          <a:xfrm>
            <a:off x="6056727" y="339797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0" name="Google Shape;330;p16"/>
          <p:cNvSpPr txBox="1">
            <a:spLocks noGrp="1"/>
          </p:cNvSpPr>
          <p:nvPr>
            <p:ph type="title" idx="15"/>
          </p:nvPr>
        </p:nvSpPr>
        <p:spPr>
          <a:xfrm>
            <a:off x="720000" y="3688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1" name="Google Shape;331;p16"/>
          <p:cNvSpPr/>
          <p:nvPr/>
        </p:nvSpPr>
        <p:spPr>
          <a:xfrm rot="5400000">
            <a:off x="4124625" y="117300"/>
            <a:ext cx="901500" cy="9150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332"/>
        <p:cNvGrpSpPr/>
        <p:nvPr/>
      </p:nvGrpSpPr>
      <p:grpSpPr>
        <a:xfrm>
          <a:off x="0" y="0"/>
          <a:ext cx="0" cy="0"/>
          <a:chOff x="0" y="0"/>
          <a:chExt cx="0" cy="0"/>
        </a:xfrm>
      </p:grpSpPr>
      <p:sp>
        <p:nvSpPr>
          <p:cNvPr id="333" name="Google Shape;333;p17"/>
          <p:cNvSpPr txBox="1">
            <a:spLocks noGrp="1"/>
          </p:cNvSpPr>
          <p:nvPr>
            <p:ph type="title" hasCustomPrompt="1"/>
          </p:nvPr>
        </p:nvSpPr>
        <p:spPr>
          <a:xfrm>
            <a:off x="2223600" y="1770276"/>
            <a:ext cx="4696800" cy="58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1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34" name="Google Shape;334;p17"/>
          <p:cNvSpPr txBox="1">
            <a:spLocks noGrp="1"/>
          </p:cNvSpPr>
          <p:nvPr>
            <p:ph type="subTitle" idx="1"/>
          </p:nvPr>
        </p:nvSpPr>
        <p:spPr>
          <a:xfrm>
            <a:off x="2223600" y="2338322"/>
            <a:ext cx="4696800" cy="320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800">
                <a:solidFill>
                  <a:schemeClr val="dk2"/>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35" name="Google Shape;335;p17"/>
          <p:cNvSpPr txBox="1">
            <a:spLocks noGrp="1"/>
          </p:cNvSpPr>
          <p:nvPr>
            <p:ph type="title" idx="2" hasCustomPrompt="1"/>
          </p:nvPr>
        </p:nvSpPr>
        <p:spPr>
          <a:xfrm>
            <a:off x="2223600" y="598633"/>
            <a:ext cx="4696800" cy="58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1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36" name="Google Shape;336;p17"/>
          <p:cNvSpPr txBox="1">
            <a:spLocks noGrp="1"/>
          </p:cNvSpPr>
          <p:nvPr>
            <p:ph type="subTitle" idx="3"/>
          </p:nvPr>
        </p:nvSpPr>
        <p:spPr>
          <a:xfrm>
            <a:off x="2223600" y="1168259"/>
            <a:ext cx="4696800" cy="320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800">
                <a:solidFill>
                  <a:schemeClr val="dk2"/>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37" name="Google Shape;337;p17"/>
          <p:cNvSpPr txBox="1">
            <a:spLocks noGrp="1"/>
          </p:cNvSpPr>
          <p:nvPr>
            <p:ph type="title" idx="4" hasCustomPrompt="1"/>
          </p:nvPr>
        </p:nvSpPr>
        <p:spPr>
          <a:xfrm>
            <a:off x="2223600" y="2960838"/>
            <a:ext cx="4696800" cy="58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1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38" name="Google Shape;338;p17"/>
          <p:cNvSpPr txBox="1">
            <a:spLocks noGrp="1"/>
          </p:cNvSpPr>
          <p:nvPr>
            <p:ph type="subTitle" idx="5"/>
          </p:nvPr>
        </p:nvSpPr>
        <p:spPr>
          <a:xfrm>
            <a:off x="2223600" y="3546632"/>
            <a:ext cx="4696800" cy="320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800">
                <a:solidFill>
                  <a:schemeClr val="dk2"/>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39" name="Google Shape;339;p17"/>
          <p:cNvSpPr/>
          <p:nvPr/>
        </p:nvSpPr>
        <p:spPr>
          <a:xfrm rot="5400000">
            <a:off x="4124625" y="117300"/>
            <a:ext cx="901500" cy="9150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340"/>
        <p:cNvGrpSpPr/>
        <p:nvPr/>
      </p:nvGrpSpPr>
      <p:grpSpPr>
        <a:xfrm>
          <a:off x="0" y="0"/>
          <a:ext cx="0" cy="0"/>
          <a:chOff x="0" y="0"/>
          <a:chExt cx="0" cy="0"/>
        </a:xfrm>
      </p:grpSpPr>
      <p:sp>
        <p:nvSpPr>
          <p:cNvPr id="341" name="Google Shape;341;p18"/>
          <p:cNvSpPr txBox="1">
            <a:spLocks noGrp="1"/>
          </p:cNvSpPr>
          <p:nvPr>
            <p:ph type="subTitle" idx="1"/>
          </p:nvPr>
        </p:nvSpPr>
        <p:spPr>
          <a:xfrm>
            <a:off x="4165488" y="3114675"/>
            <a:ext cx="4046100" cy="86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2" name="Google Shape;342;p18"/>
          <p:cNvSpPr txBox="1">
            <a:spLocks noGrp="1"/>
          </p:cNvSpPr>
          <p:nvPr>
            <p:ph type="title"/>
          </p:nvPr>
        </p:nvSpPr>
        <p:spPr>
          <a:xfrm>
            <a:off x="3952938" y="1390650"/>
            <a:ext cx="4471200" cy="1691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91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3" name="Google Shape;343;p18"/>
          <p:cNvSpPr/>
          <p:nvPr/>
        </p:nvSpPr>
        <p:spPr>
          <a:xfrm>
            <a:off x="0" y="0"/>
            <a:ext cx="32325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344"/>
        <p:cNvGrpSpPr/>
        <p:nvPr/>
      </p:nvGrpSpPr>
      <p:grpSpPr>
        <a:xfrm>
          <a:off x="0" y="0"/>
          <a:ext cx="0" cy="0"/>
          <a:chOff x="0" y="0"/>
          <a:chExt cx="0" cy="0"/>
        </a:xfrm>
      </p:grpSpPr>
      <p:sp>
        <p:nvSpPr>
          <p:cNvPr id="345" name="Google Shape;345;p19"/>
          <p:cNvSpPr txBox="1">
            <a:spLocks noGrp="1"/>
          </p:cNvSpPr>
          <p:nvPr>
            <p:ph type="title"/>
          </p:nvPr>
        </p:nvSpPr>
        <p:spPr>
          <a:xfrm>
            <a:off x="2290025" y="3745125"/>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46" name="Google Shape;346;p19"/>
          <p:cNvSpPr txBox="1">
            <a:spLocks noGrp="1"/>
          </p:cNvSpPr>
          <p:nvPr>
            <p:ph type="subTitle" idx="1"/>
          </p:nvPr>
        </p:nvSpPr>
        <p:spPr>
          <a:xfrm>
            <a:off x="1504900" y="1645300"/>
            <a:ext cx="6134100" cy="174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3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CUSTOM_3_1">
    <p:spTree>
      <p:nvGrpSpPr>
        <p:cNvPr id="1" name="Shape 347"/>
        <p:cNvGrpSpPr/>
        <p:nvPr/>
      </p:nvGrpSpPr>
      <p:grpSpPr>
        <a:xfrm>
          <a:off x="0" y="0"/>
          <a:ext cx="0" cy="0"/>
          <a:chOff x="0" y="0"/>
          <a:chExt cx="0" cy="0"/>
        </a:xfrm>
      </p:grpSpPr>
      <p:sp>
        <p:nvSpPr>
          <p:cNvPr id="348" name="Google Shape;348;p20"/>
          <p:cNvSpPr txBox="1">
            <a:spLocks noGrp="1"/>
          </p:cNvSpPr>
          <p:nvPr>
            <p:ph type="subTitle" idx="1"/>
          </p:nvPr>
        </p:nvSpPr>
        <p:spPr>
          <a:xfrm>
            <a:off x="1028450" y="1441125"/>
            <a:ext cx="3054600" cy="205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349" name="Google Shape;349;p20"/>
          <p:cNvSpPr txBox="1">
            <a:spLocks noGrp="1"/>
          </p:cNvSpPr>
          <p:nvPr>
            <p:ph type="subTitle" idx="2"/>
          </p:nvPr>
        </p:nvSpPr>
        <p:spPr>
          <a:xfrm>
            <a:off x="5060950" y="1441125"/>
            <a:ext cx="3054600" cy="205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a:lvl1pPr>
            <a:lvl2pPr lvl="1" algn="ctr" rtl="0">
              <a:lnSpc>
                <a:spcPct val="100000"/>
              </a:lnSpc>
              <a:spcBef>
                <a:spcPts val="0"/>
              </a:spcBef>
              <a:spcAft>
                <a:spcPts val="0"/>
              </a:spcAft>
              <a:buClr>
                <a:schemeClr val="dk2"/>
              </a:buClr>
              <a:buSzPts val="1400"/>
              <a:buChar char="○"/>
              <a:defRPr/>
            </a:lvl2pPr>
            <a:lvl3pPr lvl="2" algn="ctr" rtl="0">
              <a:lnSpc>
                <a:spcPct val="100000"/>
              </a:lnSpc>
              <a:spcBef>
                <a:spcPts val="0"/>
              </a:spcBef>
              <a:spcAft>
                <a:spcPts val="0"/>
              </a:spcAft>
              <a:buClr>
                <a:schemeClr val="dk2"/>
              </a:buClr>
              <a:buSzPts val="1400"/>
              <a:buChar char="■"/>
              <a:defRPr/>
            </a:lvl3pPr>
            <a:lvl4pPr lvl="3" algn="ctr" rtl="0">
              <a:lnSpc>
                <a:spcPct val="100000"/>
              </a:lnSpc>
              <a:spcBef>
                <a:spcPts val="0"/>
              </a:spcBef>
              <a:spcAft>
                <a:spcPts val="0"/>
              </a:spcAft>
              <a:buClr>
                <a:schemeClr val="dk2"/>
              </a:buClr>
              <a:buSzPts val="1400"/>
              <a:buChar char="●"/>
              <a:defRPr/>
            </a:lvl4pPr>
            <a:lvl5pPr lvl="4" algn="ctr" rtl="0">
              <a:lnSpc>
                <a:spcPct val="100000"/>
              </a:lnSpc>
              <a:spcBef>
                <a:spcPts val="0"/>
              </a:spcBef>
              <a:spcAft>
                <a:spcPts val="0"/>
              </a:spcAft>
              <a:buClr>
                <a:schemeClr val="dk2"/>
              </a:buClr>
              <a:buSzPts val="1400"/>
              <a:buChar char="○"/>
              <a:defRPr/>
            </a:lvl5pPr>
            <a:lvl6pPr lvl="5" algn="ctr" rtl="0">
              <a:lnSpc>
                <a:spcPct val="100000"/>
              </a:lnSpc>
              <a:spcBef>
                <a:spcPts val="0"/>
              </a:spcBef>
              <a:spcAft>
                <a:spcPts val="0"/>
              </a:spcAft>
              <a:buClr>
                <a:schemeClr val="dk2"/>
              </a:buClr>
              <a:buSzPts val="1400"/>
              <a:buChar char="■"/>
              <a:defRPr/>
            </a:lvl6pPr>
            <a:lvl7pPr lvl="6" algn="ctr" rtl="0">
              <a:lnSpc>
                <a:spcPct val="100000"/>
              </a:lnSpc>
              <a:spcBef>
                <a:spcPts val="0"/>
              </a:spcBef>
              <a:spcAft>
                <a:spcPts val="0"/>
              </a:spcAft>
              <a:buClr>
                <a:schemeClr val="dk2"/>
              </a:buClr>
              <a:buSzPts val="1400"/>
              <a:buChar char="●"/>
              <a:defRPr/>
            </a:lvl7pPr>
            <a:lvl8pPr lvl="7" algn="ctr" rtl="0">
              <a:lnSpc>
                <a:spcPct val="100000"/>
              </a:lnSpc>
              <a:spcBef>
                <a:spcPts val="0"/>
              </a:spcBef>
              <a:spcAft>
                <a:spcPts val="0"/>
              </a:spcAft>
              <a:buClr>
                <a:schemeClr val="dk2"/>
              </a:buClr>
              <a:buSzPts val="1400"/>
              <a:buChar char="○"/>
              <a:defRPr/>
            </a:lvl8pPr>
            <a:lvl9pPr lvl="8" algn="ctr" rtl="0">
              <a:lnSpc>
                <a:spcPct val="100000"/>
              </a:lnSpc>
              <a:spcBef>
                <a:spcPts val="0"/>
              </a:spcBef>
              <a:spcAft>
                <a:spcPts val="0"/>
              </a:spcAft>
              <a:buClr>
                <a:schemeClr val="dk2"/>
              </a:buClr>
              <a:buSzPts val="1400"/>
              <a:buChar char="■"/>
              <a:defRPr/>
            </a:lvl9pPr>
          </a:lstStyle>
          <a:p>
            <a:endParaRPr/>
          </a:p>
        </p:txBody>
      </p:sp>
      <p:sp>
        <p:nvSpPr>
          <p:cNvPr id="350" name="Google Shape;350;p20"/>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1" name="Google Shape;351;p20"/>
          <p:cNvSpPr/>
          <p:nvPr/>
        </p:nvSpPr>
        <p:spPr>
          <a:xfrm rot="5400000">
            <a:off x="4124625" y="117300"/>
            <a:ext cx="901500" cy="9150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990975" y="1965780"/>
            <a:ext cx="4433100" cy="19635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3991121" y="495300"/>
            <a:ext cx="4432800" cy="159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2000"/>
              <a:buNone/>
              <a:defRPr sz="12000">
                <a:solidFill>
                  <a:schemeClr val="accent1"/>
                </a:solidFill>
              </a:defRPr>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sp>
        <p:nvSpPr>
          <p:cNvPr id="15" name="Google Shape;15;p3"/>
          <p:cNvSpPr txBox="1">
            <a:spLocks noGrp="1"/>
          </p:cNvSpPr>
          <p:nvPr>
            <p:ph type="subTitle" idx="1"/>
          </p:nvPr>
        </p:nvSpPr>
        <p:spPr>
          <a:xfrm>
            <a:off x="3991121" y="4132500"/>
            <a:ext cx="4432800" cy="5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solidFill>
                  <a:schemeClr val="accent4"/>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352"/>
        <p:cNvGrpSpPr/>
        <p:nvPr/>
      </p:nvGrpSpPr>
      <p:grpSpPr>
        <a:xfrm>
          <a:off x="0" y="0"/>
          <a:ext cx="0" cy="0"/>
          <a:chOff x="0" y="0"/>
          <a:chExt cx="0" cy="0"/>
        </a:xfrm>
      </p:grpSpPr>
      <p:sp>
        <p:nvSpPr>
          <p:cNvPr id="353" name="Google Shape;353;p21"/>
          <p:cNvSpPr txBox="1">
            <a:spLocks noGrp="1"/>
          </p:cNvSpPr>
          <p:nvPr>
            <p:ph type="title"/>
          </p:nvPr>
        </p:nvSpPr>
        <p:spPr>
          <a:xfrm>
            <a:off x="4115700" y="375287"/>
            <a:ext cx="4294800" cy="873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5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4" name="Google Shape;354;p21"/>
          <p:cNvSpPr txBox="1">
            <a:spLocks noGrp="1"/>
          </p:cNvSpPr>
          <p:nvPr>
            <p:ph type="subTitle" idx="1"/>
          </p:nvPr>
        </p:nvSpPr>
        <p:spPr>
          <a:xfrm>
            <a:off x="4975800" y="1898356"/>
            <a:ext cx="3434700" cy="1336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5" name="Google Shape;355;p21"/>
          <p:cNvSpPr/>
          <p:nvPr/>
        </p:nvSpPr>
        <p:spPr>
          <a:xfrm>
            <a:off x="1998" y="0"/>
            <a:ext cx="3648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1"/>
          <p:cNvSpPr txBox="1"/>
          <p:nvPr/>
        </p:nvSpPr>
        <p:spPr>
          <a:xfrm>
            <a:off x="5057400" y="3368219"/>
            <a:ext cx="3366600" cy="7836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300"/>
              </a:spcBef>
              <a:spcAft>
                <a:spcPts val="0"/>
              </a:spcAft>
              <a:buNone/>
            </a:pPr>
            <a:r>
              <a:rPr lang="en" sz="1200">
                <a:solidFill>
                  <a:srgbClr val="434343"/>
                </a:solidFill>
                <a:latin typeface="Didact Gothic"/>
                <a:ea typeface="Didact Gothic"/>
                <a:cs typeface="Didact Gothic"/>
                <a:sym typeface="Didact Gothic"/>
              </a:rPr>
              <a:t>CREDITS: This presentation template was created by </a:t>
            </a:r>
            <a:r>
              <a:rPr lang="en" sz="1200" b="1">
                <a:solidFill>
                  <a:srgbClr val="434343"/>
                </a:solidFill>
                <a:uFill>
                  <a:noFill/>
                </a:uFill>
                <a:latin typeface="Didact Gothic"/>
                <a:ea typeface="Didact Gothic"/>
                <a:cs typeface="Didact Gothic"/>
                <a:sym typeface="Didact Gothic"/>
                <a:hlinkClick r:id="rId2">
                  <a:extLst>
                    <a:ext uri="{A12FA001-AC4F-418D-AE19-62706E023703}">
                      <ahyp:hlinkClr xmlns:ahyp="http://schemas.microsoft.com/office/drawing/2018/hyperlinkcolor" val="tx"/>
                    </a:ext>
                  </a:extLst>
                </a:hlinkClick>
              </a:rPr>
              <a:t>Slidesgo</a:t>
            </a:r>
            <a:r>
              <a:rPr lang="en" sz="1200" b="1">
                <a:solidFill>
                  <a:srgbClr val="434343"/>
                </a:solidFill>
                <a:latin typeface="Didact Gothic"/>
                <a:ea typeface="Didact Gothic"/>
                <a:cs typeface="Didact Gothic"/>
                <a:sym typeface="Didact Gothic"/>
              </a:rPr>
              <a:t>,</a:t>
            </a:r>
            <a:r>
              <a:rPr lang="en" sz="1200">
                <a:solidFill>
                  <a:srgbClr val="434343"/>
                </a:solidFill>
                <a:latin typeface="Didact Gothic"/>
                <a:ea typeface="Didact Gothic"/>
                <a:cs typeface="Didact Gothic"/>
                <a:sym typeface="Didact Gothic"/>
              </a:rPr>
              <a:t> including icons by </a:t>
            </a:r>
            <a:r>
              <a:rPr lang="en" sz="1200" b="1">
                <a:solidFill>
                  <a:srgbClr val="434343"/>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Flaticon</a:t>
            </a:r>
            <a:r>
              <a:rPr lang="en" sz="1200" b="1">
                <a:solidFill>
                  <a:srgbClr val="434343"/>
                </a:solidFill>
                <a:latin typeface="Didact Gothic"/>
                <a:ea typeface="Didact Gothic"/>
                <a:cs typeface="Didact Gothic"/>
                <a:sym typeface="Didact Gothic"/>
              </a:rPr>
              <a:t>,</a:t>
            </a:r>
            <a:r>
              <a:rPr lang="en" sz="1200">
                <a:solidFill>
                  <a:srgbClr val="434343"/>
                </a:solidFill>
                <a:latin typeface="Didact Gothic"/>
                <a:ea typeface="Didact Gothic"/>
                <a:cs typeface="Didact Gothic"/>
                <a:sym typeface="Didact Gothic"/>
              </a:rPr>
              <a:t> and infographics &amp; images by </a:t>
            </a:r>
            <a:r>
              <a:rPr lang="en" sz="1200" b="1">
                <a:solidFill>
                  <a:srgbClr val="434343"/>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val="tx"/>
                    </a:ext>
                  </a:extLst>
                </a:hlinkClick>
              </a:rPr>
              <a:t>Freepik</a:t>
            </a:r>
            <a:r>
              <a:rPr lang="en" sz="1200">
                <a:solidFill>
                  <a:srgbClr val="434343"/>
                </a:solidFill>
                <a:latin typeface="Didact Gothic"/>
                <a:ea typeface="Didact Gothic"/>
                <a:cs typeface="Didact Gothic"/>
                <a:sym typeface="Didact Gothic"/>
              </a:rPr>
              <a:t> </a:t>
            </a:r>
            <a:endParaRPr sz="1200">
              <a:solidFill>
                <a:srgbClr val="434343"/>
              </a:solidFill>
              <a:latin typeface="Didact Gothic"/>
              <a:ea typeface="Didact Gothic"/>
              <a:cs typeface="Didact Gothic"/>
              <a:sym typeface="Didact Gothic"/>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57"/>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1">
  <p:cSld name="TITLE_ONLY_3">
    <p:spTree>
      <p:nvGrpSpPr>
        <p:cNvPr id="1" name="Shape 358"/>
        <p:cNvGrpSpPr/>
        <p:nvPr/>
      </p:nvGrpSpPr>
      <p:grpSpPr>
        <a:xfrm>
          <a:off x="0" y="0"/>
          <a:ext cx="0" cy="0"/>
          <a:chOff x="0" y="0"/>
          <a:chExt cx="0" cy="0"/>
        </a:xfrm>
      </p:grpSpPr>
      <p:sp>
        <p:nvSpPr>
          <p:cNvPr id="359" name="Google Shape;359;p23"/>
          <p:cNvSpPr txBox="1">
            <a:spLocks noGrp="1"/>
          </p:cNvSpPr>
          <p:nvPr>
            <p:ph type="title" hasCustomPrompt="1"/>
          </p:nvPr>
        </p:nvSpPr>
        <p:spPr>
          <a:xfrm>
            <a:off x="1159775" y="2425250"/>
            <a:ext cx="15063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800">
                <a:solidFill>
                  <a:schemeClr val="accen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60" name="Google Shape;360;p23"/>
          <p:cNvSpPr txBox="1">
            <a:spLocks noGrp="1"/>
          </p:cNvSpPr>
          <p:nvPr>
            <p:ph type="subTitle" idx="1"/>
          </p:nvPr>
        </p:nvSpPr>
        <p:spPr>
          <a:xfrm>
            <a:off x="5977975" y="3315950"/>
            <a:ext cx="23697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1" name="Google Shape;361;p23"/>
          <p:cNvSpPr txBox="1">
            <a:spLocks noGrp="1"/>
          </p:cNvSpPr>
          <p:nvPr>
            <p:ph type="title" idx="2" hasCustomPrompt="1"/>
          </p:nvPr>
        </p:nvSpPr>
        <p:spPr>
          <a:xfrm>
            <a:off x="3745500" y="2425250"/>
            <a:ext cx="1653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800">
                <a:solidFill>
                  <a:schemeClr val="accen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62" name="Google Shape;362;p23"/>
          <p:cNvSpPr txBox="1">
            <a:spLocks noGrp="1"/>
          </p:cNvSpPr>
          <p:nvPr>
            <p:ph type="subTitle" idx="3"/>
          </p:nvPr>
        </p:nvSpPr>
        <p:spPr>
          <a:xfrm>
            <a:off x="3349650" y="3315950"/>
            <a:ext cx="24447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3" name="Google Shape;363;p23"/>
          <p:cNvSpPr txBox="1">
            <a:spLocks noGrp="1"/>
          </p:cNvSpPr>
          <p:nvPr>
            <p:ph type="title" idx="4" hasCustomPrompt="1"/>
          </p:nvPr>
        </p:nvSpPr>
        <p:spPr>
          <a:xfrm>
            <a:off x="6352675" y="2425250"/>
            <a:ext cx="16203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800">
                <a:solidFill>
                  <a:schemeClr val="accen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64" name="Google Shape;364;p23"/>
          <p:cNvSpPr txBox="1">
            <a:spLocks noGrp="1"/>
          </p:cNvSpPr>
          <p:nvPr>
            <p:ph type="subTitle" idx="5"/>
          </p:nvPr>
        </p:nvSpPr>
        <p:spPr>
          <a:xfrm>
            <a:off x="796325" y="3315950"/>
            <a:ext cx="22332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5" name="Google Shape;365;p23"/>
          <p:cNvSpPr txBox="1">
            <a:spLocks noGrp="1"/>
          </p:cNvSpPr>
          <p:nvPr>
            <p:ph type="title" idx="6"/>
          </p:nvPr>
        </p:nvSpPr>
        <p:spPr>
          <a:xfrm>
            <a:off x="720000" y="3688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6" name="Google Shape;366;p23"/>
          <p:cNvSpPr/>
          <p:nvPr/>
        </p:nvSpPr>
        <p:spPr>
          <a:xfrm rot="5400000">
            <a:off x="4124625" y="117300"/>
            <a:ext cx="901500" cy="9150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ONE_COLUMN_TEXT_1_1">
    <p:spTree>
      <p:nvGrpSpPr>
        <p:cNvPr id="1" name="Shape 367"/>
        <p:cNvGrpSpPr/>
        <p:nvPr/>
      </p:nvGrpSpPr>
      <p:grpSpPr>
        <a:xfrm>
          <a:off x="0" y="0"/>
          <a:ext cx="0" cy="0"/>
          <a:chOff x="0" y="0"/>
          <a:chExt cx="0" cy="0"/>
        </a:xfrm>
      </p:grpSpPr>
      <p:sp>
        <p:nvSpPr>
          <p:cNvPr id="368" name="Google Shape;368;p24"/>
          <p:cNvSpPr txBox="1">
            <a:spLocks noGrp="1"/>
          </p:cNvSpPr>
          <p:nvPr>
            <p:ph type="title"/>
          </p:nvPr>
        </p:nvSpPr>
        <p:spPr>
          <a:xfrm>
            <a:off x="720000" y="1054625"/>
            <a:ext cx="2811300" cy="1056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9" name="Google Shape;369;p24"/>
          <p:cNvSpPr txBox="1">
            <a:spLocks noGrp="1"/>
          </p:cNvSpPr>
          <p:nvPr>
            <p:ph type="subTitle" idx="1"/>
          </p:nvPr>
        </p:nvSpPr>
        <p:spPr>
          <a:xfrm>
            <a:off x="720000" y="2541750"/>
            <a:ext cx="3233700" cy="135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3">
  <p:cSld name="ONE_COLUMN_TEXT_1_1_1">
    <p:spTree>
      <p:nvGrpSpPr>
        <p:cNvPr id="1" name="Shape 370"/>
        <p:cNvGrpSpPr/>
        <p:nvPr/>
      </p:nvGrpSpPr>
      <p:grpSpPr>
        <a:xfrm>
          <a:off x="0" y="0"/>
          <a:ext cx="0" cy="0"/>
          <a:chOff x="0" y="0"/>
          <a:chExt cx="0" cy="0"/>
        </a:xfrm>
      </p:grpSpPr>
      <p:sp>
        <p:nvSpPr>
          <p:cNvPr id="371" name="Google Shape;371;p25"/>
          <p:cNvSpPr txBox="1">
            <a:spLocks noGrp="1"/>
          </p:cNvSpPr>
          <p:nvPr>
            <p:ph type="title"/>
          </p:nvPr>
        </p:nvSpPr>
        <p:spPr>
          <a:xfrm>
            <a:off x="6434675" y="1054625"/>
            <a:ext cx="1879800" cy="1056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2" name="Google Shape;372;p25"/>
          <p:cNvSpPr txBox="1">
            <a:spLocks noGrp="1"/>
          </p:cNvSpPr>
          <p:nvPr>
            <p:ph type="subTitle" idx="1"/>
          </p:nvPr>
        </p:nvSpPr>
        <p:spPr>
          <a:xfrm>
            <a:off x="5080800" y="2561075"/>
            <a:ext cx="3233700" cy="1350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4">
  <p:cSld name="ONE_COLUMN_TEXT_1_1_2">
    <p:spTree>
      <p:nvGrpSpPr>
        <p:cNvPr id="1" name="Shape 373"/>
        <p:cNvGrpSpPr/>
        <p:nvPr/>
      </p:nvGrpSpPr>
      <p:grpSpPr>
        <a:xfrm>
          <a:off x="0" y="0"/>
          <a:ext cx="0" cy="0"/>
          <a:chOff x="0" y="0"/>
          <a:chExt cx="0" cy="0"/>
        </a:xfrm>
      </p:grpSpPr>
      <p:sp>
        <p:nvSpPr>
          <p:cNvPr id="374" name="Google Shape;374;p26"/>
          <p:cNvSpPr txBox="1">
            <a:spLocks noGrp="1"/>
          </p:cNvSpPr>
          <p:nvPr>
            <p:ph type="title"/>
          </p:nvPr>
        </p:nvSpPr>
        <p:spPr>
          <a:xfrm>
            <a:off x="720000" y="1054625"/>
            <a:ext cx="2116200" cy="1056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5" name="Google Shape;375;p26"/>
          <p:cNvSpPr txBox="1">
            <a:spLocks noGrp="1"/>
          </p:cNvSpPr>
          <p:nvPr>
            <p:ph type="subTitle" idx="1"/>
          </p:nvPr>
        </p:nvSpPr>
        <p:spPr>
          <a:xfrm>
            <a:off x="720000" y="2541750"/>
            <a:ext cx="3233700" cy="135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376"/>
        <p:cNvGrpSpPr/>
        <p:nvPr/>
      </p:nvGrpSpPr>
      <p:grpSpPr>
        <a:xfrm>
          <a:off x="0" y="0"/>
          <a:ext cx="0" cy="0"/>
          <a:chOff x="0" y="0"/>
          <a:chExt cx="0" cy="0"/>
        </a:xfrm>
      </p:grpSpPr>
      <p:sp>
        <p:nvSpPr>
          <p:cNvPr id="377" name="Google Shape;377;p27"/>
          <p:cNvSpPr txBox="1">
            <a:spLocks noGrp="1"/>
          </p:cNvSpPr>
          <p:nvPr>
            <p:ph type="title"/>
          </p:nvPr>
        </p:nvSpPr>
        <p:spPr>
          <a:xfrm>
            <a:off x="720000" y="31853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78" name="Google Shape;378;p27"/>
          <p:cNvSpPr txBox="1">
            <a:spLocks noGrp="1"/>
          </p:cNvSpPr>
          <p:nvPr>
            <p:ph type="subTitle" idx="1"/>
          </p:nvPr>
        </p:nvSpPr>
        <p:spPr>
          <a:xfrm>
            <a:off x="720000" y="3692993"/>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9" name="Google Shape;379;p27"/>
          <p:cNvSpPr txBox="1">
            <a:spLocks noGrp="1"/>
          </p:cNvSpPr>
          <p:nvPr>
            <p:ph type="title" idx="2"/>
          </p:nvPr>
        </p:nvSpPr>
        <p:spPr>
          <a:xfrm>
            <a:off x="3251400" y="31853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0" name="Google Shape;380;p27"/>
          <p:cNvSpPr txBox="1">
            <a:spLocks noGrp="1"/>
          </p:cNvSpPr>
          <p:nvPr>
            <p:ph type="subTitle" idx="3"/>
          </p:nvPr>
        </p:nvSpPr>
        <p:spPr>
          <a:xfrm>
            <a:off x="3251400" y="3692993"/>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1" name="Google Shape;381;p27"/>
          <p:cNvSpPr txBox="1">
            <a:spLocks noGrp="1"/>
          </p:cNvSpPr>
          <p:nvPr>
            <p:ph type="title" idx="4"/>
          </p:nvPr>
        </p:nvSpPr>
        <p:spPr>
          <a:xfrm>
            <a:off x="5782800" y="318531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2" name="Google Shape;382;p27"/>
          <p:cNvSpPr txBox="1">
            <a:spLocks noGrp="1"/>
          </p:cNvSpPr>
          <p:nvPr>
            <p:ph type="subTitle" idx="5"/>
          </p:nvPr>
        </p:nvSpPr>
        <p:spPr>
          <a:xfrm>
            <a:off x="5782800" y="3692993"/>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3" name="Google Shape;383;p27"/>
          <p:cNvSpPr txBox="1">
            <a:spLocks noGrp="1"/>
          </p:cNvSpPr>
          <p:nvPr>
            <p:ph type="title" idx="6"/>
          </p:nvPr>
        </p:nvSpPr>
        <p:spPr>
          <a:xfrm>
            <a:off x="720000" y="3688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4" name="Google Shape;384;p27"/>
          <p:cNvSpPr/>
          <p:nvPr/>
        </p:nvSpPr>
        <p:spPr>
          <a:xfrm>
            <a:off x="8242375" y="0"/>
            <a:ext cx="9015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5" name="Google Shape;385;p27"/>
          <p:cNvGrpSpPr/>
          <p:nvPr/>
        </p:nvGrpSpPr>
        <p:grpSpPr>
          <a:xfrm>
            <a:off x="8563596" y="699170"/>
            <a:ext cx="321513" cy="427565"/>
            <a:chOff x="11745127" y="3498826"/>
            <a:chExt cx="420114" cy="558689"/>
          </a:xfrm>
        </p:grpSpPr>
        <p:sp>
          <p:nvSpPr>
            <p:cNvPr id="386" name="Google Shape;386;p27"/>
            <p:cNvSpPr/>
            <p:nvPr/>
          </p:nvSpPr>
          <p:spPr>
            <a:xfrm>
              <a:off x="11749228" y="3498826"/>
              <a:ext cx="416014" cy="483228"/>
            </a:xfrm>
            <a:custGeom>
              <a:avLst/>
              <a:gdLst/>
              <a:ahLst/>
              <a:cxnLst/>
              <a:rect l="l" t="t" r="r" b="b"/>
              <a:pathLst>
                <a:path w="17652" h="20504" extrusionOk="0">
                  <a:moveTo>
                    <a:pt x="13004" y="0"/>
                  </a:moveTo>
                  <a:cubicBezTo>
                    <a:pt x="10372" y="0"/>
                    <a:pt x="9089" y="4001"/>
                    <a:pt x="9089" y="4001"/>
                  </a:cubicBezTo>
                  <a:cubicBezTo>
                    <a:pt x="8767" y="2218"/>
                    <a:pt x="8388" y="1546"/>
                    <a:pt x="8000" y="1546"/>
                  </a:cubicBezTo>
                  <a:cubicBezTo>
                    <a:pt x="6809" y="1546"/>
                    <a:pt x="5529" y="7871"/>
                    <a:pt x="5529" y="7871"/>
                  </a:cubicBezTo>
                  <a:cubicBezTo>
                    <a:pt x="5158" y="7613"/>
                    <a:pt x="4842" y="7500"/>
                    <a:pt x="4574" y="7500"/>
                  </a:cubicBezTo>
                  <a:cubicBezTo>
                    <a:pt x="2606" y="7500"/>
                    <a:pt x="3196" y="13586"/>
                    <a:pt x="3196" y="13586"/>
                  </a:cubicBezTo>
                  <a:cubicBezTo>
                    <a:pt x="2882" y="13431"/>
                    <a:pt x="2609" y="13360"/>
                    <a:pt x="2374" y="13360"/>
                  </a:cubicBezTo>
                  <a:cubicBezTo>
                    <a:pt x="1" y="13360"/>
                    <a:pt x="1350" y="20503"/>
                    <a:pt x="1350" y="20503"/>
                  </a:cubicBezTo>
                  <a:cubicBezTo>
                    <a:pt x="10756" y="17431"/>
                    <a:pt x="7482" y="15276"/>
                    <a:pt x="7482" y="15276"/>
                  </a:cubicBezTo>
                  <a:cubicBezTo>
                    <a:pt x="14804" y="11002"/>
                    <a:pt x="10173" y="10049"/>
                    <a:pt x="10173" y="10049"/>
                  </a:cubicBezTo>
                  <a:cubicBezTo>
                    <a:pt x="17652" y="5022"/>
                    <a:pt x="14194" y="4683"/>
                    <a:pt x="13126" y="4683"/>
                  </a:cubicBezTo>
                  <a:cubicBezTo>
                    <a:pt x="12960" y="4683"/>
                    <a:pt x="12852" y="4692"/>
                    <a:pt x="12852" y="4692"/>
                  </a:cubicBezTo>
                  <a:cubicBezTo>
                    <a:pt x="12852" y="4692"/>
                    <a:pt x="16745" y="822"/>
                    <a:pt x="13673" y="84"/>
                  </a:cubicBezTo>
                  <a:cubicBezTo>
                    <a:pt x="13441" y="27"/>
                    <a:pt x="13218" y="0"/>
                    <a:pt x="130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7"/>
            <p:cNvSpPr/>
            <p:nvPr/>
          </p:nvSpPr>
          <p:spPr>
            <a:xfrm>
              <a:off x="11745127" y="3569220"/>
              <a:ext cx="284271" cy="488295"/>
            </a:xfrm>
            <a:custGeom>
              <a:avLst/>
              <a:gdLst/>
              <a:ahLst/>
              <a:cxnLst/>
              <a:rect l="l" t="t" r="r" b="b"/>
              <a:pathLst>
                <a:path w="12062" h="20719" extrusionOk="0">
                  <a:moveTo>
                    <a:pt x="11909" y="1"/>
                  </a:moveTo>
                  <a:cubicBezTo>
                    <a:pt x="11869" y="1"/>
                    <a:pt x="11830" y="24"/>
                    <a:pt x="11799" y="62"/>
                  </a:cubicBezTo>
                  <a:cubicBezTo>
                    <a:pt x="11359" y="728"/>
                    <a:pt x="727" y="16552"/>
                    <a:pt x="12" y="20564"/>
                  </a:cubicBezTo>
                  <a:cubicBezTo>
                    <a:pt x="0" y="20636"/>
                    <a:pt x="48" y="20695"/>
                    <a:pt x="119" y="20719"/>
                  </a:cubicBezTo>
                  <a:lnTo>
                    <a:pt x="155" y="20719"/>
                  </a:lnTo>
                  <a:cubicBezTo>
                    <a:pt x="215" y="20719"/>
                    <a:pt x="274" y="20671"/>
                    <a:pt x="274" y="20612"/>
                  </a:cubicBezTo>
                  <a:cubicBezTo>
                    <a:pt x="965" y="16635"/>
                    <a:pt x="11907" y="371"/>
                    <a:pt x="12014" y="204"/>
                  </a:cubicBezTo>
                  <a:cubicBezTo>
                    <a:pt x="12061" y="145"/>
                    <a:pt x="12037" y="73"/>
                    <a:pt x="11978" y="26"/>
                  </a:cubicBezTo>
                  <a:cubicBezTo>
                    <a:pt x="11956" y="8"/>
                    <a:pt x="11933" y="1"/>
                    <a:pt x="1190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7"/>
            <p:cNvSpPr/>
            <p:nvPr/>
          </p:nvSpPr>
          <p:spPr>
            <a:xfrm>
              <a:off x="11797304" y="3848722"/>
              <a:ext cx="7047" cy="90099"/>
            </a:xfrm>
            <a:custGeom>
              <a:avLst/>
              <a:gdLst/>
              <a:ahLst/>
              <a:cxnLst/>
              <a:rect l="l" t="t" r="r" b="b"/>
              <a:pathLst>
                <a:path w="299" h="3823" extrusionOk="0">
                  <a:moveTo>
                    <a:pt x="168" y="1"/>
                  </a:moveTo>
                  <a:cubicBezTo>
                    <a:pt x="96" y="1"/>
                    <a:pt x="37" y="60"/>
                    <a:pt x="37" y="132"/>
                  </a:cubicBezTo>
                  <a:lnTo>
                    <a:pt x="1" y="3692"/>
                  </a:lnTo>
                  <a:cubicBezTo>
                    <a:pt x="1" y="3763"/>
                    <a:pt x="60" y="3823"/>
                    <a:pt x="144" y="3823"/>
                  </a:cubicBezTo>
                  <a:cubicBezTo>
                    <a:pt x="215" y="3823"/>
                    <a:pt x="275" y="3763"/>
                    <a:pt x="275" y="3692"/>
                  </a:cubicBezTo>
                  <a:lnTo>
                    <a:pt x="298" y="132"/>
                  </a:lnTo>
                  <a:cubicBezTo>
                    <a:pt x="298" y="60"/>
                    <a:pt x="239" y="1"/>
                    <a:pt x="16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7"/>
            <p:cNvSpPr/>
            <p:nvPr/>
          </p:nvSpPr>
          <p:spPr>
            <a:xfrm>
              <a:off x="11848373" y="3724101"/>
              <a:ext cx="23049" cy="97994"/>
            </a:xfrm>
            <a:custGeom>
              <a:avLst/>
              <a:gdLst/>
              <a:ahLst/>
              <a:cxnLst/>
              <a:rect l="l" t="t" r="r" b="b"/>
              <a:pathLst>
                <a:path w="978" h="4158" extrusionOk="0">
                  <a:moveTo>
                    <a:pt x="142" y="0"/>
                  </a:moveTo>
                  <a:cubicBezTo>
                    <a:pt x="134" y="0"/>
                    <a:pt x="127" y="1"/>
                    <a:pt x="120" y="2"/>
                  </a:cubicBezTo>
                  <a:cubicBezTo>
                    <a:pt x="36" y="14"/>
                    <a:pt x="1" y="74"/>
                    <a:pt x="13" y="145"/>
                  </a:cubicBezTo>
                  <a:lnTo>
                    <a:pt x="715" y="4050"/>
                  </a:lnTo>
                  <a:cubicBezTo>
                    <a:pt x="727" y="4110"/>
                    <a:pt x="787" y="4158"/>
                    <a:pt x="846" y="4158"/>
                  </a:cubicBezTo>
                  <a:lnTo>
                    <a:pt x="858" y="4158"/>
                  </a:lnTo>
                  <a:cubicBezTo>
                    <a:pt x="929" y="4146"/>
                    <a:pt x="977" y="4086"/>
                    <a:pt x="965" y="4003"/>
                  </a:cubicBezTo>
                  <a:lnTo>
                    <a:pt x="263" y="109"/>
                  </a:lnTo>
                  <a:cubicBezTo>
                    <a:pt x="252" y="45"/>
                    <a:pt x="203" y="0"/>
                    <a:pt x="1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7"/>
            <p:cNvSpPr/>
            <p:nvPr/>
          </p:nvSpPr>
          <p:spPr>
            <a:xfrm>
              <a:off x="11921335" y="3611617"/>
              <a:ext cx="16026" cy="99361"/>
            </a:xfrm>
            <a:custGeom>
              <a:avLst/>
              <a:gdLst/>
              <a:ahLst/>
              <a:cxnLst/>
              <a:rect l="l" t="t" r="r" b="b"/>
              <a:pathLst>
                <a:path w="680" h="4216" extrusionOk="0">
                  <a:moveTo>
                    <a:pt x="119" y="1"/>
                  </a:moveTo>
                  <a:cubicBezTo>
                    <a:pt x="36" y="13"/>
                    <a:pt x="0" y="72"/>
                    <a:pt x="0" y="144"/>
                  </a:cubicBezTo>
                  <a:lnTo>
                    <a:pt x="393" y="4097"/>
                  </a:lnTo>
                  <a:cubicBezTo>
                    <a:pt x="417" y="4168"/>
                    <a:pt x="453" y="4216"/>
                    <a:pt x="536" y="4216"/>
                  </a:cubicBezTo>
                  <a:cubicBezTo>
                    <a:pt x="620" y="4192"/>
                    <a:pt x="679" y="4132"/>
                    <a:pt x="667" y="4061"/>
                  </a:cubicBezTo>
                  <a:lnTo>
                    <a:pt x="262" y="120"/>
                  </a:lnTo>
                  <a:cubicBezTo>
                    <a:pt x="250" y="49"/>
                    <a:pt x="191" y="1"/>
                    <a:pt x="11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7"/>
            <p:cNvSpPr/>
            <p:nvPr/>
          </p:nvSpPr>
          <p:spPr>
            <a:xfrm>
              <a:off x="11961446" y="3636739"/>
              <a:ext cx="106667" cy="31321"/>
            </a:xfrm>
            <a:custGeom>
              <a:avLst/>
              <a:gdLst/>
              <a:ahLst/>
              <a:cxnLst/>
              <a:rect l="l" t="t" r="r" b="b"/>
              <a:pathLst>
                <a:path w="4526" h="1329" extrusionOk="0">
                  <a:moveTo>
                    <a:pt x="4390" y="0"/>
                  </a:moveTo>
                  <a:cubicBezTo>
                    <a:pt x="4376" y="0"/>
                    <a:pt x="4362" y="2"/>
                    <a:pt x="4347" y="6"/>
                  </a:cubicBezTo>
                  <a:lnTo>
                    <a:pt x="108" y="1066"/>
                  </a:lnTo>
                  <a:cubicBezTo>
                    <a:pt x="49" y="1078"/>
                    <a:pt x="1" y="1149"/>
                    <a:pt x="25" y="1221"/>
                  </a:cubicBezTo>
                  <a:cubicBezTo>
                    <a:pt x="37" y="1280"/>
                    <a:pt x="96" y="1328"/>
                    <a:pt x="156" y="1328"/>
                  </a:cubicBezTo>
                  <a:cubicBezTo>
                    <a:pt x="156" y="1328"/>
                    <a:pt x="168" y="1328"/>
                    <a:pt x="180" y="1316"/>
                  </a:cubicBezTo>
                  <a:lnTo>
                    <a:pt x="4430" y="256"/>
                  </a:lnTo>
                  <a:cubicBezTo>
                    <a:pt x="4490" y="245"/>
                    <a:pt x="4525" y="173"/>
                    <a:pt x="4513" y="90"/>
                  </a:cubicBezTo>
                  <a:cubicBezTo>
                    <a:pt x="4504" y="41"/>
                    <a:pt x="4454" y="0"/>
                    <a:pt x="43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7"/>
            <p:cNvSpPr/>
            <p:nvPr/>
          </p:nvSpPr>
          <p:spPr>
            <a:xfrm>
              <a:off x="11884006" y="3757354"/>
              <a:ext cx="97687" cy="32759"/>
            </a:xfrm>
            <a:custGeom>
              <a:avLst/>
              <a:gdLst/>
              <a:ahLst/>
              <a:cxnLst/>
              <a:rect l="l" t="t" r="r" b="b"/>
              <a:pathLst>
                <a:path w="4145" h="1390" extrusionOk="0">
                  <a:moveTo>
                    <a:pt x="4010" y="1"/>
                  </a:moveTo>
                  <a:cubicBezTo>
                    <a:pt x="3995" y="1"/>
                    <a:pt x="3981" y="3"/>
                    <a:pt x="3966" y="8"/>
                  </a:cubicBezTo>
                  <a:lnTo>
                    <a:pt x="108" y="1139"/>
                  </a:lnTo>
                  <a:cubicBezTo>
                    <a:pt x="37" y="1151"/>
                    <a:pt x="1" y="1223"/>
                    <a:pt x="13" y="1306"/>
                  </a:cubicBezTo>
                  <a:cubicBezTo>
                    <a:pt x="48" y="1342"/>
                    <a:pt x="96" y="1389"/>
                    <a:pt x="156" y="1389"/>
                  </a:cubicBezTo>
                  <a:lnTo>
                    <a:pt x="179" y="1389"/>
                  </a:lnTo>
                  <a:lnTo>
                    <a:pt x="4037" y="258"/>
                  </a:lnTo>
                  <a:cubicBezTo>
                    <a:pt x="4109" y="246"/>
                    <a:pt x="4144" y="163"/>
                    <a:pt x="4120" y="91"/>
                  </a:cubicBezTo>
                  <a:cubicBezTo>
                    <a:pt x="4111" y="35"/>
                    <a:pt x="4064" y="1"/>
                    <a:pt x="401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7"/>
            <p:cNvSpPr/>
            <p:nvPr/>
          </p:nvSpPr>
          <p:spPr>
            <a:xfrm>
              <a:off x="11811067" y="3879995"/>
              <a:ext cx="82793" cy="33843"/>
            </a:xfrm>
            <a:custGeom>
              <a:avLst/>
              <a:gdLst/>
              <a:ahLst/>
              <a:cxnLst/>
              <a:rect l="l" t="t" r="r" b="b"/>
              <a:pathLst>
                <a:path w="3513" h="1436" extrusionOk="0">
                  <a:moveTo>
                    <a:pt x="3360" y="1"/>
                  </a:moveTo>
                  <a:cubicBezTo>
                    <a:pt x="3348" y="1"/>
                    <a:pt x="3335" y="3"/>
                    <a:pt x="3322" y="7"/>
                  </a:cubicBezTo>
                  <a:lnTo>
                    <a:pt x="107" y="1186"/>
                  </a:lnTo>
                  <a:cubicBezTo>
                    <a:pt x="48" y="1198"/>
                    <a:pt x="0" y="1281"/>
                    <a:pt x="36" y="1353"/>
                  </a:cubicBezTo>
                  <a:cubicBezTo>
                    <a:pt x="48" y="1412"/>
                    <a:pt x="95" y="1436"/>
                    <a:pt x="155" y="1436"/>
                  </a:cubicBezTo>
                  <a:cubicBezTo>
                    <a:pt x="167" y="1436"/>
                    <a:pt x="179" y="1436"/>
                    <a:pt x="191" y="1424"/>
                  </a:cubicBezTo>
                  <a:lnTo>
                    <a:pt x="3405" y="245"/>
                  </a:lnTo>
                  <a:cubicBezTo>
                    <a:pt x="3465" y="233"/>
                    <a:pt x="3513" y="162"/>
                    <a:pt x="3477" y="90"/>
                  </a:cubicBezTo>
                  <a:cubicBezTo>
                    <a:pt x="3467" y="42"/>
                    <a:pt x="3417" y="1"/>
                    <a:pt x="336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 name="Google Shape;394;p27"/>
          <p:cNvGrpSpPr/>
          <p:nvPr/>
        </p:nvGrpSpPr>
        <p:grpSpPr>
          <a:xfrm rot="10800000">
            <a:off x="8582381" y="1376644"/>
            <a:ext cx="283916" cy="275678"/>
            <a:chOff x="9625250" y="807250"/>
            <a:chExt cx="241425" cy="234400"/>
          </a:xfrm>
        </p:grpSpPr>
        <p:sp>
          <p:nvSpPr>
            <p:cNvPr id="395" name="Google Shape;395;p27"/>
            <p:cNvSpPr/>
            <p:nvPr/>
          </p:nvSpPr>
          <p:spPr>
            <a:xfrm>
              <a:off x="9625250" y="807250"/>
              <a:ext cx="241425" cy="234400"/>
            </a:xfrm>
            <a:custGeom>
              <a:avLst/>
              <a:gdLst/>
              <a:ahLst/>
              <a:cxnLst/>
              <a:rect l="l" t="t" r="r" b="b"/>
              <a:pathLst>
                <a:path w="9657" h="9376" extrusionOk="0">
                  <a:moveTo>
                    <a:pt x="4466" y="0"/>
                  </a:moveTo>
                  <a:cubicBezTo>
                    <a:pt x="3533" y="0"/>
                    <a:pt x="3751" y="2017"/>
                    <a:pt x="3751" y="2017"/>
                  </a:cubicBezTo>
                  <a:cubicBezTo>
                    <a:pt x="3751" y="2017"/>
                    <a:pt x="3104" y="1425"/>
                    <a:pt x="2365" y="1425"/>
                  </a:cubicBezTo>
                  <a:cubicBezTo>
                    <a:pt x="2072" y="1425"/>
                    <a:pt x="1764" y="1519"/>
                    <a:pt x="1477" y="1779"/>
                  </a:cubicBezTo>
                  <a:cubicBezTo>
                    <a:pt x="1477" y="1779"/>
                    <a:pt x="1012" y="2648"/>
                    <a:pt x="2072" y="3494"/>
                  </a:cubicBezTo>
                  <a:cubicBezTo>
                    <a:pt x="2072" y="3494"/>
                    <a:pt x="1935" y="3472"/>
                    <a:pt x="1732" y="3472"/>
                  </a:cubicBezTo>
                  <a:cubicBezTo>
                    <a:pt x="1185" y="3472"/>
                    <a:pt x="157" y="3624"/>
                    <a:pt x="0" y="4744"/>
                  </a:cubicBezTo>
                  <a:cubicBezTo>
                    <a:pt x="0" y="4744"/>
                    <a:pt x="203" y="5834"/>
                    <a:pt x="1625" y="5834"/>
                  </a:cubicBezTo>
                  <a:cubicBezTo>
                    <a:pt x="1783" y="5834"/>
                    <a:pt x="1955" y="5821"/>
                    <a:pt x="2143" y="5791"/>
                  </a:cubicBezTo>
                  <a:lnTo>
                    <a:pt x="2143" y="5791"/>
                  </a:lnTo>
                  <a:cubicBezTo>
                    <a:pt x="2143" y="5792"/>
                    <a:pt x="381" y="6780"/>
                    <a:pt x="1262" y="8137"/>
                  </a:cubicBezTo>
                  <a:cubicBezTo>
                    <a:pt x="1459" y="8443"/>
                    <a:pt x="1679" y="8561"/>
                    <a:pt x="1902" y="8561"/>
                  </a:cubicBezTo>
                  <a:cubicBezTo>
                    <a:pt x="2677" y="8561"/>
                    <a:pt x="3489" y="7125"/>
                    <a:pt x="3489" y="7125"/>
                  </a:cubicBezTo>
                  <a:lnTo>
                    <a:pt x="3489" y="7125"/>
                  </a:lnTo>
                  <a:cubicBezTo>
                    <a:pt x="3489" y="7125"/>
                    <a:pt x="3046" y="9376"/>
                    <a:pt x="4099" y="9376"/>
                  </a:cubicBezTo>
                  <a:cubicBezTo>
                    <a:pt x="4109" y="9376"/>
                    <a:pt x="4121" y="9376"/>
                    <a:pt x="4132" y="9375"/>
                  </a:cubicBezTo>
                  <a:cubicBezTo>
                    <a:pt x="5239" y="9328"/>
                    <a:pt x="5275" y="7292"/>
                    <a:pt x="5275" y="7292"/>
                  </a:cubicBezTo>
                  <a:cubicBezTo>
                    <a:pt x="5275" y="7292"/>
                    <a:pt x="6087" y="8653"/>
                    <a:pt x="6955" y="8653"/>
                  </a:cubicBezTo>
                  <a:cubicBezTo>
                    <a:pt x="7133" y="8653"/>
                    <a:pt x="7313" y="8596"/>
                    <a:pt x="7489" y="8458"/>
                  </a:cubicBezTo>
                  <a:cubicBezTo>
                    <a:pt x="8513" y="7637"/>
                    <a:pt x="6716" y="6089"/>
                    <a:pt x="6715" y="6089"/>
                  </a:cubicBezTo>
                  <a:lnTo>
                    <a:pt x="6715" y="6089"/>
                  </a:lnTo>
                  <a:cubicBezTo>
                    <a:pt x="6716" y="6089"/>
                    <a:pt x="7640" y="6432"/>
                    <a:pt x="8441" y="6432"/>
                  </a:cubicBezTo>
                  <a:cubicBezTo>
                    <a:pt x="9049" y="6432"/>
                    <a:pt x="9586" y="6235"/>
                    <a:pt x="9597" y="5541"/>
                  </a:cubicBezTo>
                  <a:cubicBezTo>
                    <a:pt x="9638" y="4159"/>
                    <a:pt x="7900" y="4062"/>
                    <a:pt x="7413" y="4062"/>
                  </a:cubicBezTo>
                  <a:cubicBezTo>
                    <a:pt x="7333" y="4062"/>
                    <a:pt x="7287" y="4065"/>
                    <a:pt x="7287" y="4065"/>
                  </a:cubicBezTo>
                  <a:cubicBezTo>
                    <a:pt x="7287" y="4065"/>
                    <a:pt x="9656" y="3136"/>
                    <a:pt x="8632" y="1981"/>
                  </a:cubicBezTo>
                  <a:cubicBezTo>
                    <a:pt x="8378" y="1707"/>
                    <a:pt x="8087" y="1603"/>
                    <a:pt x="7792" y="1603"/>
                  </a:cubicBezTo>
                  <a:cubicBezTo>
                    <a:pt x="6873" y="1603"/>
                    <a:pt x="5918" y="2612"/>
                    <a:pt x="5918" y="2612"/>
                  </a:cubicBezTo>
                  <a:cubicBezTo>
                    <a:pt x="5918" y="2612"/>
                    <a:pt x="6632" y="1124"/>
                    <a:pt x="5049" y="195"/>
                  </a:cubicBezTo>
                  <a:cubicBezTo>
                    <a:pt x="4816" y="59"/>
                    <a:pt x="4624" y="0"/>
                    <a:pt x="44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7"/>
            <p:cNvSpPr/>
            <p:nvPr/>
          </p:nvSpPr>
          <p:spPr>
            <a:xfrm>
              <a:off x="9717525" y="874900"/>
              <a:ext cx="17650" cy="14575"/>
            </a:xfrm>
            <a:custGeom>
              <a:avLst/>
              <a:gdLst/>
              <a:ahLst/>
              <a:cxnLst/>
              <a:rect l="l" t="t" r="r" b="b"/>
              <a:pathLst>
                <a:path w="706" h="583" extrusionOk="0">
                  <a:moveTo>
                    <a:pt x="216" y="1"/>
                  </a:moveTo>
                  <a:cubicBezTo>
                    <a:pt x="208" y="1"/>
                    <a:pt x="199" y="1"/>
                    <a:pt x="191" y="2"/>
                  </a:cubicBezTo>
                  <a:cubicBezTo>
                    <a:pt x="167" y="2"/>
                    <a:pt x="131" y="14"/>
                    <a:pt x="107" y="37"/>
                  </a:cubicBezTo>
                  <a:cubicBezTo>
                    <a:pt x="60" y="61"/>
                    <a:pt x="24" y="121"/>
                    <a:pt x="12" y="180"/>
                  </a:cubicBezTo>
                  <a:cubicBezTo>
                    <a:pt x="0" y="252"/>
                    <a:pt x="0" y="335"/>
                    <a:pt x="12" y="407"/>
                  </a:cubicBezTo>
                  <a:cubicBezTo>
                    <a:pt x="48" y="478"/>
                    <a:pt x="84" y="549"/>
                    <a:pt x="167" y="573"/>
                  </a:cubicBezTo>
                  <a:cubicBezTo>
                    <a:pt x="185" y="579"/>
                    <a:pt x="209" y="582"/>
                    <a:pt x="234" y="582"/>
                  </a:cubicBezTo>
                  <a:cubicBezTo>
                    <a:pt x="259" y="582"/>
                    <a:pt x="286" y="579"/>
                    <a:pt x="310" y="573"/>
                  </a:cubicBezTo>
                  <a:cubicBezTo>
                    <a:pt x="705" y="480"/>
                    <a:pt x="567"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7"/>
            <p:cNvSpPr/>
            <p:nvPr/>
          </p:nvSpPr>
          <p:spPr>
            <a:xfrm>
              <a:off x="9719600" y="906800"/>
              <a:ext cx="17600" cy="16000"/>
            </a:xfrm>
            <a:custGeom>
              <a:avLst/>
              <a:gdLst/>
              <a:ahLst/>
              <a:cxnLst/>
              <a:rect l="l" t="t" r="r" b="b"/>
              <a:pathLst>
                <a:path w="704" h="640" extrusionOk="0">
                  <a:moveTo>
                    <a:pt x="446" y="1"/>
                  </a:moveTo>
                  <a:cubicBezTo>
                    <a:pt x="372" y="1"/>
                    <a:pt x="297" y="24"/>
                    <a:pt x="227" y="47"/>
                  </a:cubicBezTo>
                  <a:cubicBezTo>
                    <a:pt x="143" y="95"/>
                    <a:pt x="48" y="154"/>
                    <a:pt x="24" y="262"/>
                  </a:cubicBezTo>
                  <a:cubicBezTo>
                    <a:pt x="1" y="369"/>
                    <a:pt x="48" y="464"/>
                    <a:pt x="108" y="559"/>
                  </a:cubicBezTo>
                  <a:cubicBezTo>
                    <a:pt x="120" y="583"/>
                    <a:pt x="155" y="619"/>
                    <a:pt x="179" y="631"/>
                  </a:cubicBezTo>
                  <a:cubicBezTo>
                    <a:pt x="203" y="637"/>
                    <a:pt x="230" y="640"/>
                    <a:pt x="257" y="640"/>
                  </a:cubicBezTo>
                  <a:cubicBezTo>
                    <a:pt x="283" y="640"/>
                    <a:pt x="310" y="637"/>
                    <a:pt x="334" y="631"/>
                  </a:cubicBezTo>
                  <a:cubicBezTo>
                    <a:pt x="501" y="583"/>
                    <a:pt x="644" y="512"/>
                    <a:pt x="691" y="309"/>
                  </a:cubicBezTo>
                  <a:cubicBezTo>
                    <a:pt x="703" y="202"/>
                    <a:pt x="655" y="83"/>
                    <a:pt x="560" y="23"/>
                  </a:cubicBezTo>
                  <a:cubicBezTo>
                    <a:pt x="523" y="7"/>
                    <a:pt x="485"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7"/>
            <p:cNvSpPr/>
            <p:nvPr/>
          </p:nvSpPr>
          <p:spPr>
            <a:xfrm>
              <a:off x="9744900" y="945525"/>
              <a:ext cx="15800" cy="17525"/>
            </a:xfrm>
            <a:custGeom>
              <a:avLst/>
              <a:gdLst/>
              <a:ahLst/>
              <a:cxnLst/>
              <a:rect l="l" t="t" r="r" b="b"/>
              <a:pathLst>
                <a:path w="632" h="701" extrusionOk="0">
                  <a:moveTo>
                    <a:pt x="283" y="1"/>
                  </a:moveTo>
                  <a:cubicBezTo>
                    <a:pt x="248" y="1"/>
                    <a:pt x="213" y="7"/>
                    <a:pt x="179" y="22"/>
                  </a:cubicBezTo>
                  <a:cubicBezTo>
                    <a:pt x="84" y="58"/>
                    <a:pt x="36" y="189"/>
                    <a:pt x="24" y="308"/>
                  </a:cubicBezTo>
                  <a:cubicBezTo>
                    <a:pt x="1" y="403"/>
                    <a:pt x="24" y="522"/>
                    <a:pt x="84" y="606"/>
                  </a:cubicBezTo>
                  <a:cubicBezTo>
                    <a:pt x="144" y="689"/>
                    <a:pt x="263" y="701"/>
                    <a:pt x="358" y="701"/>
                  </a:cubicBezTo>
                  <a:cubicBezTo>
                    <a:pt x="394" y="701"/>
                    <a:pt x="441" y="689"/>
                    <a:pt x="465" y="677"/>
                  </a:cubicBezTo>
                  <a:cubicBezTo>
                    <a:pt x="513" y="641"/>
                    <a:pt x="536" y="606"/>
                    <a:pt x="560" y="558"/>
                  </a:cubicBezTo>
                  <a:cubicBezTo>
                    <a:pt x="620" y="391"/>
                    <a:pt x="632" y="225"/>
                    <a:pt x="501" y="82"/>
                  </a:cubicBezTo>
                  <a:cubicBezTo>
                    <a:pt x="435" y="33"/>
                    <a:pt x="359"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7"/>
            <p:cNvSpPr/>
            <p:nvPr/>
          </p:nvSpPr>
          <p:spPr>
            <a:xfrm>
              <a:off x="9758900" y="899350"/>
              <a:ext cx="11025" cy="9250"/>
            </a:xfrm>
            <a:custGeom>
              <a:avLst/>
              <a:gdLst/>
              <a:ahLst/>
              <a:cxnLst/>
              <a:rect l="l" t="t" r="r" b="b"/>
              <a:pathLst>
                <a:path w="441" h="370" extrusionOk="0">
                  <a:moveTo>
                    <a:pt x="274" y="0"/>
                  </a:moveTo>
                  <a:cubicBezTo>
                    <a:pt x="238" y="0"/>
                    <a:pt x="203" y="24"/>
                    <a:pt x="179" y="36"/>
                  </a:cubicBezTo>
                  <a:cubicBezTo>
                    <a:pt x="131" y="48"/>
                    <a:pt x="95" y="83"/>
                    <a:pt x="72" y="119"/>
                  </a:cubicBezTo>
                  <a:cubicBezTo>
                    <a:pt x="0" y="226"/>
                    <a:pt x="84" y="369"/>
                    <a:pt x="203" y="369"/>
                  </a:cubicBezTo>
                  <a:cubicBezTo>
                    <a:pt x="310" y="369"/>
                    <a:pt x="441" y="226"/>
                    <a:pt x="393" y="119"/>
                  </a:cubicBezTo>
                  <a:cubicBezTo>
                    <a:pt x="381" y="83"/>
                    <a:pt x="334" y="24"/>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7"/>
            <p:cNvSpPr/>
            <p:nvPr/>
          </p:nvSpPr>
          <p:spPr>
            <a:xfrm>
              <a:off x="9773175" y="935350"/>
              <a:ext cx="11050" cy="8950"/>
            </a:xfrm>
            <a:custGeom>
              <a:avLst/>
              <a:gdLst/>
              <a:ahLst/>
              <a:cxnLst/>
              <a:rect l="l" t="t" r="r" b="b"/>
              <a:pathLst>
                <a:path w="442" h="358" extrusionOk="0">
                  <a:moveTo>
                    <a:pt x="275" y="1"/>
                  </a:moveTo>
                  <a:cubicBezTo>
                    <a:pt x="227" y="1"/>
                    <a:pt x="191" y="13"/>
                    <a:pt x="167" y="24"/>
                  </a:cubicBezTo>
                  <a:cubicBezTo>
                    <a:pt x="120" y="36"/>
                    <a:pt x="96" y="72"/>
                    <a:pt x="60" y="120"/>
                  </a:cubicBezTo>
                  <a:cubicBezTo>
                    <a:pt x="1" y="215"/>
                    <a:pt x="84" y="358"/>
                    <a:pt x="191" y="358"/>
                  </a:cubicBezTo>
                  <a:cubicBezTo>
                    <a:pt x="298" y="358"/>
                    <a:pt x="441" y="215"/>
                    <a:pt x="394" y="120"/>
                  </a:cubicBezTo>
                  <a:cubicBezTo>
                    <a:pt x="370" y="72"/>
                    <a:pt x="334" y="13"/>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7"/>
            <p:cNvSpPr/>
            <p:nvPr/>
          </p:nvSpPr>
          <p:spPr>
            <a:xfrm>
              <a:off x="9687450" y="912125"/>
              <a:ext cx="10750" cy="8975"/>
            </a:xfrm>
            <a:custGeom>
              <a:avLst/>
              <a:gdLst/>
              <a:ahLst/>
              <a:cxnLst/>
              <a:rect l="l" t="t" r="r" b="b"/>
              <a:pathLst>
                <a:path w="430" h="359" extrusionOk="0">
                  <a:moveTo>
                    <a:pt x="263" y="1"/>
                  </a:moveTo>
                  <a:cubicBezTo>
                    <a:pt x="215" y="1"/>
                    <a:pt x="191" y="13"/>
                    <a:pt x="156" y="37"/>
                  </a:cubicBezTo>
                  <a:cubicBezTo>
                    <a:pt x="120" y="49"/>
                    <a:pt x="84" y="72"/>
                    <a:pt x="60" y="120"/>
                  </a:cubicBezTo>
                  <a:cubicBezTo>
                    <a:pt x="1" y="227"/>
                    <a:pt x="72" y="358"/>
                    <a:pt x="191" y="358"/>
                  </a:cubicBezTo>
                  <a:cubicBezTo>
                    <a:pt x="298" y="358"/>
                    <a:pt x="429" y="227"/>
                    <a:pt x="382" y="120"/>
                  </a:cubicBezTo>
                  <a:cubicBezTo>
                    <a:pt x="370" y="72"/>
                    <a:pt x="322" y="13"/>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7"/>
            <p:cNvSpPr/>
            <p:nvPr/>
          </p:nvSpPr>
          <p:spPr>
            <a:xfrm>
              <a:off x="9732100" y="974350"/>
              <a:ext cx="11050" cy="8950"/>
            </a:xfrm>
            <a:custGeom>
              <a:avLst/>
              <a:gdLst/>
              <a:ahLst/>
              <a:cxnLst/>
              <a:rect l="l" t="t" r="r" b="b"/>
              <a:pathLst>
                <a:path w="442" h="358" extrusionOk="0">
                  <a:moveTo>
                    <a:pt x="275" y="0"/>
                  </a:moveTo>
                  <a:cubicBezTo>
                    <a:pt x="239" y="0"/>
                    <a:pt x="203" y="12"/>
                    <a:pt x="179" y="24"/>
                  </a:cubicBezTo>
                  <a:cubicBezTo>
                    <a:pt x="132" y="48"/>
                    <a:pt x="96" y="72"/>
                    <a:pt x="72" y="119"/>
                  </a:cubicBezTo>
                  <a:cubicBezTo>
                    <a:pt x="1" y="227"/>
                    <a:pt x="84" y="358"/>
                    <a:pt x="203" y="358"/>
                  </a:cubicBezTo>
                  <a:cubicBezTo>
                    <a:pt x="310" y="358"/>
                    <a:pt x="441" y="227"/>
                    <a:pt x="394" y="119"/>
                  </a:cubicBezTo>
                  <a:cubicBezTo>
                    <a:pt x="382" y="72"/>
                    <a:pt x="334" y="12"/>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7"/>
            <p:cNvSpPr/>
            <p:nvPr/>
          </p:nvSpPr>
          <p:spPr>
            <a:xfrm>
              <a:off x="9706200" y="941600"/>
              <a:ext cx="19675" cy="18500"/>
            </a:xfrm>
            <a:custGeom>
              <a:avLst/>
              <a:gdLst/>
              <a:ahLst/>
              <a:cxnLst/>
              <a:rect l="l" t="t" r="r" b="b"/>
              <a:pathLst>
                <a:path w="787" h="740" extrusionOk="0">
                  <a:moveTo>
                    <a:pt x="394" y="1"/>
                  </a:moveTo>
                  <a:cubicBezTo>
                    <a:pt x="263" y="1"/>
                    <a:pt x="120" y="84"/>
                    <a:pt x="60" y="203"/>
                  </a:cubicBezTo>
                  <a:cubicBezTo>
                    <a:pt x="1" y="322"/>
                    <a:pt x="25" y="489"/>
                    <a:pt x="108" y="596"/>
                  </a:cubicBezTo>
                  <a:cubicBezTo>
                    <a:pt x="187" y="692"/>
                    <a:pt x="295" y="739"/>
                    <a:pt x="402" y="739"/>
                  </a:cubicBezTo>
                  <a:cubicBezTo>
                    <a:pt x="521" y="739"/>
                    <a:pt x="640" y="680"/>
                    <a:pt x="715" y="560"/>
                  </a:cubicBezTo>
                  <a:cubicBezTo>
                    <a:pt x="787" y="477"/>
                    <a:pt x="775" y="322"/>
                    <a:pt x="715" y="215"/>
                  </a:cubicBezTo>
                  <a:cubicBezTo>
                    <a:pt x="656" y="96"/>
                    <a:pt x="525" y="1"/>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27"/>
          <p:cNvGrpSpPr/>
          <p:nvPr/>
        </p:nvGrpSpPr>
        <p:grpSpPr>
          <a:xfrm rot="-5400000" flipH="1">
            <a:off x="8627302" y="1792791"/>
            <a:ext cx="194083" cy="259200"/>
            <a:chOff x="14111275" y="2116125"/>
            <a:chExt cx="130100" cy="173750"/>
          </a:xfrm>
        </p:grpSpPr>
        <p:sp>
          <p:nvSpPr>
            <p:cNvPr id="405" name="Google Shape;405;p27"/>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7"/>
            <p:cNvSpPr/>
            <p:nvPr/>
          </p:nvSpPr>
          <p:spPr>
            <a:xfrm>
              <a:off x="14127650" y="2116125"/>
              <a:ext cx="24125" cy="27150"/>
            </a:xfrm>
            <a:custGeom>
              <a:avLst/>
              <a:gdLst/>
              <a:ahLst/>
              <a:cxnLst/>
              <a:rect l="l" t="t" r="r" b="b"/>
              <a:pathLst>
                <a:path w="965" h="1086" extrusionOk="0">
                  <a:moveTo>
                    <a:pt x="416" y="0"/>
                  </a:moveTo>
                  <a:cubicBezTo>
                    <a:pt x="345" y="0"/>
                    <a:pt x="292" y="44"/>
                    <a:pt x="239" y="97"/>
                  </a:cubicBezTo>
                  <a:cubicBezTo>
                    <a:pt x="155" y="169"/>
                    <a:pt x="96" y="252"/>
                    <a:pt x="72" y="371"/>
                  </a:cubicBezTo>
                  <a:cubicBezTo>
                    <a:pt x="0" y="705"/>
                    <a:pt x="274" y="1074"/>
                    <a:pt x="548" y="1086"/>
                  </a:cubicBezTo>
                  <a:cubicBezTo>
                    <a:pt x="786" y="1086"/>
                    <a:pt x="965" y="693"/>
                    <a:pt x="798" y="371"/>
                  </a:cubicBezTo>
                  <a:cubicBezTo>
                    <a:pt x="715" y="193"/>
                    <a:pt x="572" y="14"/>
                    <a:pt x="441" y="2"/>
                  </a:cubicBezTo>
                  <a:cubicBezTo>
                    <a:pt x="432" y="1"/>
                    <a:pt x="424"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7"/>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7"/>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 name="Google Shape;409;p27"/>
          <p:cNvGrpSpPr/>
          <p:nvPr/>
        </p:nvGrpSpPr>
        <p:grpSpPr>
          <a:xfrm>
            <a:off x="8582399" y="2340977"/>
            <a:ext cx="283902" cy="196267"/>
            <a:chOff x="13172775" y="1798450"/>
            <a:chExt cx="208675" cy="144250"/>
          </a:xfrm>
        </p:grpSpPr>
        <p:sp>
          <p:nvSpPr>
            <p:cNvPr id="410" name="Google Shape;410;p27"/>
            <p:cNvSpPr/>
            <p:nvPr/>
          </p:nvSpPr>
          <p:spPr>
            <a:xfrm>
              <a:off x="13174550" y="1798450"/>
              <a:ext cx="205100" cy="144250"/>
            </a:xfrm>
            <a:custGeom>
              <a:avLst/>
              <a:gdLst/>
              <a:ahLst/>
              <a:cxnLst/>
              <a:rect l="l" t="t" r="r" b="b"/>
              <a:pathLst>
                <a:path w="8204" h="5770" extrusionOk="0">
                  <a:moveTo>
                    <a:pt x="6088" y="1"/>
                  </a:moveTo>
                  <a:cubicBezTo>
                    <a:pt x="4288" y="1"/>
                    <a:pt x="1729" y="941"/>
                    <a:pt x="1" y="5553"/>
                  </a:cubicBezTo>
                  <a:cubicBezTo>
                    <a:pt x="1" y="5553"/>
                    <a:pt x="593" y="5770"/>
                    <a:pt x="1501" y="5770"/>
                  </a:cubicBezTo>
                  <a:cubicBezTo>
                    <a:pt x="3228" y="5770"/>
                    <a:pt x="6097" y="4987"/>
                    <a:pt x="8204" y="446"/>
                  </a:cubicBezTo>
                  <a:cubicBezTo>
                    <a:pt x="8204" y="446"/>
                    <a:pt x="7326" y="1"/>
                    <a:pt x="6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7"/>
            <p:cNvSpPr/>
            <p:nvPr/>
          </p:nvSpPr>
          <p:spPr>
            <a:xfrm>
              <a:off x="13172775" y="1807975"/>
              <a:ext cx="208675" cy="130800"/>
            </a:xfrm>
            <a:custGeom>
              <a:avLst/>
              <a:gdLst/>
              <a:ahLst/>
              <a:cxnLst/>
              <a:rect l="l" t="t" r="r" b="b"/>
              <a:pathLst>
                <a:path w="8347" h="5232" extrusionOk="0">
                  <a:moveTo>
                    <a:pt x="8274" y="0"/>
                  </a:moveTo>
                  <a:cubicBezTo>
                    <a:pt x="8266" y="0"/>
                    <a:pt x="8258" y="2"/>
                    <a:pt x="8251" y="5"/>
                  </a:cubicBezTo>
                  <a:cubicBezTo>
                    <a:pt x="7965" y="124"/>
                    <a:pt x="1596" y="3148"/>
                    <a:pt x="12" y="5125"/>
                  </a:cubicBezTo>
                  <a:cubicBezTo>
                    <a:pt x="0" y="5161"/>
                    <a:pt x="0" y="5196"/>
                    <a:pt x="36" y="5208"/>
                  </a:cubicBezTo>
                  <a:cubicBezTo>
                    <a:pt x="48" y="5232"/>
                    <a:pt x="60" y="5232"/>
                    <a:pt x="72" y="5232"/>
                  </a:cubicBezTo>
                  <a:cubicBezTo>
                    <a:pt x="95" y="5232"/>
                    <a:pt x="119" y="5232"/>
                    <a:pt x="119" y="5208"/>
                  </a:cubicBezTo>
                  <a:cubicBezTo>
                    <a:pt x="1679" y="3256"/>
                    <a:pt x="8251" y="148"/>
                    <a:pt x="8311" y="124"/>
                  </a:cubicBezTo>
                  <a:cubicBezTo>
                    <a:pt x="8335" y="112"/>
                    <a:pt x="8346" y="65"/>
                    <a:pt x="8335" y="29"/>
                  </a:cubicBezTo>
                  <a:cubicBezTo>
                    <a:pt x="8326" y="11"/>
                    <a:pt x="8298" y="0"/>
                    <a:pt x="8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7"/>
            <p:cNvSpPr/>
            <p:nvPr/>
          </p:nvSpPr>
          <p:spPr>
            <a:xfrm>
              <a:off x="13258500" y="1804225"/>
              <a:ext cx="27100" cy="70575"/>
            </a:xfrm>
            <a:custGeom>
              <a:avLst/>
              <a:gdLst/>
              <a:ahLst/>
              <a:cxnLst/>
              <a:rect l="l" t="t" r="r" b="b"/>
              <a:pathLst>
                <a:path w="1084" h="2823" extrusionOk="0">
                  <a:moveTo>
                    <a:pt x="1036" y="0"/>
                  </a:moveTo>
                  <a:cubicBezTo>
                    <a:pt x="1012" y="0"/>
                    <a:pt x="976" y="24"/>
                    <a:pt x="965" y="48"/>
                  </a:cubicBezTo>
                  <a:lnTo>
                    <a:pt x="0" y="2751"/>
                  </a:lnTo>
                  <a:cubicBezTo>
                    <a:pt x="0" y="2774"/>
                    <a:pt x="12" y="2810"/>
                    <a:pt x="36" y="2822"/>
                  </a:cubicBezTo>
                  <a:lnTo>
                    <a:pt x="60" y="2822"/>
                  </a:lnTo>
                  <a:cubicBezTo>
                    <a:pt x="72" y="2822"/>
                    <a:pt x="95" y="2810"/>
                    <a:pt x="119" y="2774"/>
                  </a:cubicBezTo>
                  <a:lnTo>
                    <a:pt x="1084" y="84"/>
                  </a:lnTo>
                  <a:cubicBezTo>
                    <a:pt x="1084" y="48"/>
                    <a:pt x="1072" y="24"/>
                    <a:pt x="1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7"/>
            <p:cNvSpPr/>
            <p:nvPr/>
          </p:nvSpPr>
          <p:spPr>
            <a:xfrm>
              <a:off x="13211450" y="1846700"/>
              <a:ext cx="15225" cy="58150"/>
            </a:xfrm>
            <a:custGeom>
              <a:avLst/>
              <a:gdLst/>
              <a:ahLst/>
              <a:cxnLst/>
              <a:rect l="l" t="t" r="r" b="b"/>
              <a:pathLst>
                <a:path w="609" h="2326" extrusionOk="0">
                  <a:moveTo>
                    <a:pt x="534" y="1"/>
                  </a:moveTo>
                  <a:cubicBezTo>
                    <a:pt x="509" y="1"/>
                    <a:pt x="477" y="22"/>
                    <a:pt x="477" y="52"/>
                  </a:cubicBezTo>
                  <a:lnTo>
                    <a:pt x="13" y="2254"/>
                  </a:lnTo>
                  <a:cubicBezTo>
                    <a:pt x="1" y="2278"/>
                    <a:pt x="37" y="2314"/>
                    <a:pt x="72" y="2326"/>
                  </a:cubicBezTo>
                  <a:cubicBezTo>
                    <a:pt x="108" y="2326"/>
                    <a:pt x="132" y="2314"/>
                    <a:pt x="132" y="2278"/>
                  </a:cubicBezTo>
                  <a:lnTo>
                    <a:pt x="596" y="75"/>
                  </a:lnTo>
                  <a:cubicBezTo>
                    <a:pt x="608" y="52"/>
                    <a:pt x="584" y="4"/>
                    <a:pt x="549" y="4"/>
                  </a:cubicBezTo>
                  <a:cubicBezTo>
                    <a:pt x="544" y="2"/>
                    <a:pt x="539"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7"/>
            <p:cNvSpPr/>
            <p:nvPr/>
          </p:nvSpPr>
          <p:spPr>
            <a:xfrm>
              <a:off x="13280225" y="1858700"/>
              <a:ext cx="66100" cy="12225"/>
            </a:xfrm>
            <a:custGeom>
              <a:avLst/>
              <a:gdLst/>
              <a:ahLst/>
              <a:cxnLst/>
              <a:rect l="l" t="t" r="r" b="b"/>
              <a:pathLst>
                <a:path w="2644" h="489" extrusionOk="0">
                  <a:moveTo>
                    <a:pt x="84" y="0"/>
                  </a:moveTo>
                  <a:cubicBezTo>
                    <a:pt x="36" y="0"/>
                    <a:pt x="0" y="36"/>
                    <a:pt x="0" y="60"/>
                  </a:cubicBezTo>
                  <a:cubicBezTo>
                    <a:pt x="0" y="95"/>
                    <a:pt x="36" y="131"/>
                    <a:pt x="60" y="131"/>
                  </a:cubicBezTo>
                  <a:lnTo>
                    <a:pt x="2560" y="488"/>
                  </a:lnTo>
                  <a:cubicBezTo>
                    <a:pt x="2596" y="488"/>
                    <a:pt x="2620" y="465"/>
                    <a:pt x="2643" y="429"/>
                  </a:cubicBezTo>
                  <a:cubicBezTo>
                    <a:pt x="2643" y="405"/>
                    <a:pt x="2608" y="357"/>
                    <a:pt x="2584" y="357"/>
                  </a:cubicBezTo>
                  <a:lnTo>
                    <a:pt x="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7"/>
            <p:cNvSpPr/>
            <p:nvPr/>
          </p:nvSpPr>
          <p:spPr>
            <a:xfrm>
              <a:off x="13200450" y="1910175"/>
              <a:ext cx="92300" cy="11050"/>
            </a:xfrm>
            <a:custGeom>
              <a:avLst/>
              <a:gdLst/>
              <a:ahLst/>
              <a:cxnLst/>
              <a:rect l="l" t="t" r="r" b="b"/>
              <a:pathLst>
                <a:path w="3692" h="442" extrusionOk="0">
                  <a:moveTo>
                    <a:pt x="72" y="1"/>
                  </a:moveTo>
                  <a:cubicBezTo>
                    <a:pt x="24" y="1"/>
                    <a:pt x="0" y="25"/>
                    <a:pt x="0" y="60"/>
                  </a:cubicBezTo>
                  <a:cubicBezTo>
                    <a:pt x="0" y="96"/>
                    <a:pt x="24" y="132"/>
                    <a:pt x="60" y="132"/>
                  </a:cubicBezTo>
                  <a:lnTo>
                    <a:pt x="3632" y="441"/>
                  </a:lnTo>
                  <a:cubicBezTo>
                    <a:pt x="3656" y="441"/>
                    <a:pt x="3691" y="418"/>
                    <a:pt x="3691" y="382"/>
                  </a:cubicBezTo>
                  <a:cubicBezTo>
                    <a:pt x="3691" y="334"/>
                    <a:pt x="3656" y="311"/>
                    <a:pt x="3632" y="311"/>
                  </a:cubicBez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27"/>
          <p:cNvGrpSpPr/>
          <p:nvPr/>
        </p:nvGrpSpPr>
        <p:grpSpPr>
          <a:xfrm>
            <a:off x="8651052" y="2787821"/>
            <a:ext cx="146551" cy="187521"/>
            <a:chOff x="9583700" y="1904250"/>
            <a:chExt cx="101525" cy="129925"/>
          </a:xfrm>
        </p:grpSpPr>
        <p:sp>
          <p:nvSpPr>
            <p:cNvPr id="417" name="Google Shape;417;p27"/>
            <p:cNvSpPr/>
            <p:nvPr/>
          </p:nvSpPr>
          <p:spPr>
            <a:xfrm>
              <a:off x="9595300" y="1914675"/>
              <a:ext cx="71750" cy="87925"/>
            </a:xfrm>
            <a:custGeom>
              <a:avLst/>
              <a:gdLst/>
              <a:ahLst/>
              <a:cxnLst/>
              <a:rect l="l" t="t" r="r" b="b"/>
              <a:pathLst>
                <a:path w="2870" h="3517" extrusionOk="0">
                  <a:moveTo>
                    <a:pt x="2616" y="0"/>
                  </a:moveTo>
                  <a:cubicBezTo>
                    <a:pt x="2537" y="0"/>
                    <a:pt x="2463" y="46"/>
                    <a:pt x="2406" y="103"/>
                  </a:cubicBezTo>
                  <a:cubicBezTo>
                    <a:pt x="1632" y="1139"/>
                    <a:pt x="846" y="2151"/>
                    <a:pt x="72" y="3175"/>
                  </a:cubicBezTo>
                  <a:cubicBezTo>
                    <a:pt x="0" y="3258"/>
                    <a:pt x="60" y="3425"/>
                    <a:pt x="143" y="3485"/>
                  </a:cubicBezTo>
                  <a:cubicBezTo>
                    <a:pt x="181" y="3507"/>
                    <a:pt x="218" y="3517"/>
                    <a:pt x="254" y="3517"/>
                  </a:cubicBezTo>
                  <a:cubicBezTo>
                    <a:pt x="333" y="3517"/>
                    <a:pt x="408" y="3471"/>
                    <a:pt x="465" y="3413"/>
                  </a:cubicBezTo>
                  <a:cubicBezTo>
                    <a:pt x="1239" y="2389"/>
                    <a:pt x="2025" y="1377"/>
                    <a:pt x="2798" y="341"/>
                  </a:cubicBezTo>
                  <a:cubicBezTo>
                    <a:pt x="2870" y="258"/>
                    <a:pt x="2810" y="91"/>
                    <a:pt x="2727" y="32"/>
                  </a:cubicBezTo>
                  <a:cubicBezTo>
                    <a:pt x="2690" y="10"/>
                    <a:pt x="2653" y="0"/>
                    <a:pt x="2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7"/>
            <p:cNvSpPr/>
            <p:nvPr/>
          </p:nvSpPr>
          <p:spPr>
            <a:xfrm>
              <a:off x="9587225" y="1923350"/>
              <a:ext cx="73825" cy="95875"/>
            </a:xfrm>
            <a:custGeom>
              <a:avLst/>
              <a:gdLst/>
              <a:ahLst/>
              <a:cxnLst/>
              <a:rect l="l" t="t" r="r" b="b"/>
              <a:pathLst>
                <a:path w="2953" h="3835" extrusionOk="0">
                  <a:moveTo>
                    <a:pt x="314" y="0"/>
                  </a:moveTo>
                  <a:cubicBezTo>
                    <a:pt x="155" y="0"/>
                    <a:pt x="1" y="161"/>
                    <a:pt x="109" y="328"/>
                  </a:cubicBezTo>
                  <a:cubicBezTo>
                    <a:pt x="883" y="1459"/>
                    <a:pt x="1681" y="2590"/>
                    <a:pt x="2455" y="3733"/>
                  </a:cubicBezTo>
                  <a:cubicBezTo>
                    <a:pt x="2501" y="3805"/>
                    <a:pt x="2569" y="3834"/>
                    <a:pt x="2637" y="3834"/>
                  </a:cubicBezTo>
                  <a:cubicBezTo>
                    <a:pt x="2795" y="3834"/>
                    <a:pt x="2952" y="3673"/>
                    <a:pt x="2836" y="3507"/>
                  </a:cubicBezTo>
                  <a:cubicBezTo>
                    <a:pt x="2062" y="2376"/>
                    <a:pt x="1276" y="1245"/>
                    <a:pt x="502" y="102"/>
                  </a:cubicBezTo>
                  <a:cubicBezTo>
                    <a:pt x="452" y="30"/>
                    <a:pt x="383"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7"/>
            <p:cNvSpPr/>
            <p:nvPr/>
          </p:nvSpPr>
          <p:spPr>
            <a:xfrm>
              <a:off x="9616025" y="1904250"/>
              <a:ext cx="21275" cy="129925"/>
            </a:xfrm>
            <a:custGeom>
              <a:avLst/>
              <a:gdLst/>
              <a:ahLst/>
              <a:cxnLst/>
              <a:rect l="l" t="t" r="r" b="b"/>
              <a:pathLst>
                <a:path w="851" h="5197" extrusionOk="0">
                  <a:moveTo>
                    <a:pt x="552" y="1"/>
                  </a:moveTo>
                  <a:cubicBezTo>
                    <a:pt x="440" y="1"/>
                    <a:pt x="332" y="75"/>
                    <a:pt x="338" y="223"/>
                  </a:cubicBezTo>
                  <a:cubicBezTo>
                    <a:pt x="410" y="1794"/>
                    <a:pt x="303" y="3366"/>
                    <a:pt x="29" y="4914"/>
                  </a:cubicBezTo>
                  <a:cubicBezTo>
                    <a:pt x="0" y="5085"/>
                    <a:pt x="147" y="5197"/>
                    <a:pt x="280" y="5197"/>
                  </a:cubicBezTo>
                  <a:cubicBezTo>
                    <a:pt x="368" y="5197"/>
                    <a:pt x="450" y="5147"/>
                    <a:pt x="469" y="5033"/>
                  </a:cubicBezTo>
                  <a:cubicBezTo>
                    <a:pt x="743" y="3449"/>
                    <a:pt x="850" y="1854"/>
                    <a:pt x="791" y="235"/>
                  </a:cubicBezTo>
                  <a:cubicBezTo>
                    <a:pt x="785" y="78"/>
                    <a:pt x="666" y="1"/>
                    <a:pt x="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7"/>
            <p:cNvSpPr/>
            <p:nvPr/>
          </p:nvSpPr>
          <p:spPr>
            <a:xfrm>
              <a:off x="9583700" y="1958025"/>
              <a:ext cx="101525" cy="11025"/>
            </a:xfrm>
            <a:custGeom>
              <a:avLst/>
              <a:gdLst/>
              <a:ahLst/>
              <a:cxnLst/>
              <a:rect l="l" t="t" r="r" b="b"/>
              <a:pathLst>
                <a:path w="4061" h="441" extrusionOk="0">
                  <a:moveTo>
                    <a:pt x="286" y="0"/>
                  </a:moveTo>
                  <a:cubicBezTo>
                    <a:pt x="0" y="0"/>
                    <a:pt x="0" y="441"/>
                    <a:pt x="286" y="441"/>
                  </a:cubicBezTo>
                  <a:lnTo>
                    <a:pt x="3786" y="441"/>
                  </a:lnTo>
                  <a:cubicBezTo>
                    <a:pt x="4060" y="441"/>
                    <a:pt x="4060" y="0"/>
                    <a:pt x="3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27"/>
          <p:cNvSpPr/>
          <p:nvPr/>
        </p:nvSpPr>
        <p:spPr>
          <a:xfrm>
            <a:off x="8510451" y="3225901"/>
            <a:ext cx="427790" cy="241027"/>
          </a:xfrm>
          <a:custGeom>
            <a:avLst/>
            <a:gdLst/>
            <a:ahLst/>
            <a:cxnLst/>
            <a:rect l="l" t="t" r="r" b="b"/>
            <a:pathLst>
              <a:path w="10538" h="5937" extrusionOk="0">
                <a:moveTo>
                  <a:pt x="6032" y="0"/>
                </a:moveTo>
                <a:cubicBezTo>
                  <a:pt x="5973" y="0"/>
                  <a:pt x="5911" y="3"/>
                  <a:pt x="5846" y="10"/>
                </a:cubicBezTo>
                <a:cubicBezTo>
                  <a:pt x="4486" y="162"/>
                  <a:pt x="4673" y="1331"/>
                  <a:pt x="4679" y="1366"/>
                </a:cubicBezTo>
                <a:lnTo>
                  <a:pt x="4679" y="1366"/>
                </a:lnTo>
                <a:cubicBezTo>
                  <a:pt x="4673" y="1331"/>
                  <a:pt x="4465" y="179"/>
                  <a:pt x="3481" y="179"/>
                </a:cubicBezTo>
                <a:cubicBezTo>
                  <a:pt x="3310" y="179"/>
                  <a:pt x="3115" y="214"/>
                  <a:pt x="2893" y="296"/>
                </a:cubicBezTo>
                <a:cubicBezTo>
                  <a:pt x="2084" y="582"/>
                  <a:pt x="2346" y="1808"/>
                  <a:pt x="2346" y="1808"/>
                </a:cubicBezTo>
                <a:cubicBezTo>
                  <a:pt x="2346" y="1808"/>
                  <a:pt x="2113" y="1679"/>
                  <a:pt x="1797" y="1679"/>
                </a:cubicBezTo>
                <a:cubicBezTo>
                  <a:pt x="1454" y="1679"/>
                  <a:pt x="1014" y="1831"/>
                  <a:pt x="667" y="2463"/>
                </a:cubicBezTo>
                <a:cubicBezTo>
                  <a:pt x="0" y="3653"/>
                  <a:pt x="1858" y="3868"/>
                  <a:pt x="1858" y="3868"/>
                </a:cubicBezTo>
                <a:cubicBezTo>
                  <a:pt x="1858" y="3868"/>
                  <a:pt x="1548" y="4939"/>
                  <a:pt x="2465" y="5261"/>
                </a:cubicBezTo>
                <a:cubicBezTo>
                  <a:pt x="2610" y="5309"/>
                  <a:pt x="2740" y="5330"/>
                  <a:pt x="2856" y="5330"/>
                </a:cubicBezTo>
                <a:cubicBezTo>
                  <a:pt x="3479" y="5330"/>
                  <a:pt x="3691" y="4737"/>
                  <a:pt x="3691" y="4737"/>
                </a:cubicBezTo>
                <a:cubicBezTo>
                  <a:pt x="3691" y="4737"/>
                  <a:pt x="3951" y="5937"/>
                  <a:pt x="4943" y="5937"/>
                </a:cubicBezTo>
                <a:cubicBezTo>
                  <a:pt x="4992" y="5937"/>
                  <a:pt x="5043" y="5934"/>
                  <a:pt x="5096" y="5927"/>
                </a:cubicBezTo>
                <a:cubicBezTo>
                  <a:pt x="6227" y="5808"/>
                  <a:pt x="6394" y="4880"/>
                  <a:pt x="6394" y="4880"/>
                </a:cubicBezTo>
                <a:cubicBezTo>
                  <a:pt x="6394" y="4880"/>
                  <a:pt x="6781" y="5679"/>
                  <a:pt x="7527" y="5679"/>
                </a:cubicBezTo>
                <a:cubicBezTo>
                  <a:pt x="7668" y="5679"/>
                  <a:pt x="7822" y="5650"/>
                  <a:pt x="7989" y="5582"/>
                </a:cubicBezTo>
                <a:cubicBezTo>
                  <a:pt x="9025" y="5154"/>
                  <a:pt x="8823" y="4368"/>
                  <a:pt x="8823" y="4368"/>
                </a:cubicBezTo>
                <a:cubicBezTo>
                  <a:pt x="8823" y="4368"/>
                  <a:pt x="10537" y="4130"/>
                  <a:pt x="10240" y="2713"/>
                </a:cubicBezTo>
                <a:cubicBezTo>
                  <a:pt x="10240" y="2713"/>
                  <a:pt x="10025" y="2189"/>
                  <a:pt x="9311" y="2189"/>
                </a:cubicBezTo>
                <a:cubicBezTo>
                  <a:pt x="9311" y="2189"/>
                  <a:pt x="10121" y="832"/>
                  <a:pt x="8728" y="570"/>
                </a:cubicBezTo>
                <a:cubicBezTo>
                  <a:pt x="8558" y="535"/>
                  <a:pt x="8407" y="519"/>
                  <a:pt x="8271" y="519"/>
                </a:cubicBezTo>
                <a:cubicBezTo>
                  <a:pt x="7300" y="519"/>
                  <a:pt x="7144" y="1308"/>
                  <a:pt x="7144" y="1308"/>
                </a:cubicBezTo>
                <a:cubicBezTo>
                  <a:pt x="7144" y="1308"/>
                  <a:pt x="7220" y="0"/>
                  <a:pt x="6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 name="Google Shape;422;p27"/>
          <p:cNvGrpSpPr/>
          <p:nvPr/>
        </p:nvGrpSpPr>
        <p:grpSpPr>
          <a:xfrm rot="3599958" flipH="1">
            <a:off x="8627310" y="3620926"/>
            <a:ext cx="194079" cy="259195"/>
            <a:chOff x="14111275" y="2116125"/>
            <a:chExt cx="130100" cy="173750"/>
          </a:xfrm>
        </p:grpSpPr>
        <p:sp>
          <p:nvSpPr>
            <p:cNvPr id="423" name="Google Shape;423;p27"/>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7"/>
            <p:cNvSpPr/>
            <p:nvPr/>
          </p:nvSpPr>
          <p:spPr>
            <a:xfrm>
              <a:off x="14127650" y="2116125"/>
              <a:ext cx="24125" cy="27150"/>
            </a:xfrm>
            <a:custGeom>
              <a:avLst/>
              <a:gdLst/>
              <a:ahLst/>
              <a:cxnLst/>
              <a:rect l="l" t="t" r="r" b="b"/>
              <a:pathLst>
                <a:path w="965" h="1086" extrusionOk="0">
                  <a:moveTo>
                    <a:pt x="416" y="0"/>
                  </a:moveTo>
                  <a:cubicBezTo>
                    <a:pt x="345" y="0"/>
                    <a:pt x="292" y="44"/>
                    <a:pt x="239" y="97"/>
                  </a:cubicBezTo>
                  <a:cubicBezTo>
                    <a:pt x="155" y="169"/>
                    <a:pt x="96" y="252"/>
                    <a:pt x="72" y="371"/>
                  </a:cubicBezTo>
                  <a:cubicBezTo>
                    <a:pt x="0" y="705"/>
                    <a:pt x="274" y="1074"/>
                    <a:pt x="548" y="1086"/>
                  </a:cubicBezTo>
                  <a:cubicBezTo>
                    <a:pt x="786" y="1086"/>
                    <a:pt x="965" y="693"/>
                    <a:pt x="798" y="371"/>
                  </a:cubicBezTo>
                  <a:cubicBezTo>
                    <a:pt x="715" y="193"/>
                    <a:pt x="572" y="14"/>
                    <a:pt x="441" y="2"/>
                  </a:cubicBezTo>
                  <a:cubicBezTo>
                    <a:pt x="432" y="1"/>
                    <a:pt x="424"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7"/>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7"/>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27"/>
          <p:cNvGrpSpPr/>
          <p:nvPr/>
        </p:nvGrpSpPr>
        <p:grpSpPr>
          <a:xfrm>
            <a:off x="8544973" y="4155579"/>
            <a:ext cx="358726" cy="297683"/>
            <a:chOff x="9145625" y="2491050"/>
            <a:chExt cx="227200" cy="188550"/>
          </a:xfrm>
        </p:grpSpPr>
        <p:sp>
          <p:nvSpPr>
            <p:cNvPr id="428" name="Google Shape;428;p27"/>
            <p:cNvSpPr/>
            <p:nvPr/>
          </p:nvSpPr>
          <p:spPr>
            <a:xfrm>
              <a:off x="9180275" y="2524625"/>
              <a:ext cx="107975" cy="154975"/>
            </a:xfrm>
            <a:custGeom>
              <a:avLst/>
              <a:gdLst/>
              <a:ahLst/>
              <a:cxnLst/>
              <a:rect l="l" t="t" r="r" b="b"/>
              <a:pathLst>
                <a:path w="4319" h="6199" extrusionOk="0">
                  <a:moveTo>
                    <a:pt x="4017" y="0"/>
                  </a:moveTo>
                  <a:cubicBezTo>
                    <a:pt x="3968" y="0"/>
                    <a:pt x="3917" y="23"/>
                    <a:pt x="3874" y="77"/>
                  </a:cubicBezTo>
                  <a:cubicBezTo>
                    <a:pt x="2397" y="1839"/>
                    <a:pt x="1123" y="3792"/>
                    <a:pt x="99" y="5864"/>
                  </a:cubicBezTo>
                  <a:cubicBezTo>
                    <a:pt x="0" y="6037"/>
                    <a:pt x="159" y="6199"/>
                    <a:pt x="309" y="6199"/>
                  </a:cubicBezTo>
                  <a:cubicBezTo>
                    <a:pt x="375" y="6199"/>
                    <a:pt x="440" y="6167"/>
                    <a:pt x="480" y="6090"/>
                  </a:cubicBezTo>
                  <a:cubicBezTo>
                    <a:pt x="1492" y="4042"/>
                    <a:pt x="2731" y="2137"/>
                    <a:pt x="4183" y="387"/>
                  </a:cubicBezTo>
                  <a:cubicBezTo>
                    <a:pt x="4319" y="224"/>
                    <a:pt x="4173"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7"/>
            <p:cNvSpPr/>
            <p:nvPr/>
          </p:nvSpPr>
          <p:spPr>
            <a:xfrm>
              <a:off x="9161600" y="2525975"/>
              <a:ext cx="134950" cy="153300"/>
            </a:xfrm>
            <a:custGeom>
              <a:avLst/>
              <a:gdLst/>
              <a:ahLst/>
              <a:cxnLst/>
              <a:rect l="l" t="t" r="r" b="b"/>
              <a:pathLst>
                <a:path w="5398" h="6132" extrusionOk="0">
                  <a:moveTo>
                    <a:pt x="356" y="1"/>
                  </a:moveTo>
                  <a:cubicBezTo>
                    <a:pt x="149" y="1"/>
                    <a:pt x="0" y="301"/>
                    <a:pt x="227" y="404"/>
                  </a:cubicBezTo>
                  <a:cubicBezTo>
                    <a:pt x="1989" y="1250"/>
                    <a:pt x="3430" y="2678"/>
                    <a:pt x="4311" y="4429"/>
                  </a:cubicBezTo>
                  <a:cubicBezTo>
                    <a:pt x="4561" y="4917"/>
                    <a:pt x="4752" y="5441"/>
                    <a:pt x="4918" y="5976"/>
                  </a:cubicBezTo>
                  <a:cubicBezTo>
                    <a:pt x="4947" y="6085"/>
                    <a:pt x="5033" y="6132"/>
                    <a:pt x="5121" y="6132"/>
                  </a:cubicBezTo>
                  <a:cubicBezTo>
                    <a:pt x="5257" y="6132"/>
                    <a:pt x="5397" y="6023"/>
                    <a:pt x="5347" y="5857"/>
                  </a:cubicBezTo>
                  <a:cubicBezTo>
                    <a:pt x="4787" y="3893"/>
                    <a:pt x="3561" y="2166"/>
                    <a:pt x="1942" y="928"/>
                  </a:cubicBezTo>
                  <a:cubicBezTo>
                    <a:pt x="1477" y="571"/>
                    <a:pt x="977" y="273"/>
                    <a:pt x="453" y="23"/>
                  </a:cubicBezTo>
                  <a:cubicBezTo>
                    <a:pt x="420" y="8"/>
                    <a:pt x="387"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7"/>
            <p:cNvSpPr/>
            <p:nvPr/>
          </p:nvSpPr>
          <p:spPr>
            <a:xfrm>
              <a:off x="9232750" y="2491050"/>
              <a:ext cx="11350" cy="188000"/>
            </a:xfrm>
            <a:custGeom>
              <a:avLst/>
              <a:gdLst/>
              <a:ahLst/>
              <a:cxnLst/>
              <a:rect l="l" t="t" r="r" b="b"/>
              <a:pathLst>
                <a:path w="454" h="7520" extrusionOk="0">
                  <a:moveTo>
                    <a:pt x="227" y="1"/>
                  </a:moveTo>
                  <a:cubicBezTo>
                    <a:pt x="114" y="1"/>
                    <a:pt x="1" y="69"/>
                    <a:pt x="1" y="206"/>
                  </a:cubicBezTo>
                  <a:lnTo>
                    <a:pt x="1" y="7314"/>
                  </a:lnTo>
                  <a:cubicBezTo>
                    <a:pt x="1" y="7451"/>
                    <a:pt x="114" y="7519"/>
                    <a:pt x="227" y="7519"/>
                  </a:cubicBezTo>
                  <a:cubicBezTo>
                    <a:pt x="340" y="7519"/>
                    <a:pt x="453" y="7451"/>
                    <a:pt x="453" y="7314"/>
                  </a:cubicBezTo>
                  <a:lnTo>
                    <a:pt x="453" y="206"/>
                  </a:lnTo>
                  <a:cubicBezTo>
                    <a:pt x="453" y="69"/>
                    <a:pt x="340"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7"/>
            <p:cNvSpPr/>
            <p:nvPr/>
          </p:nvSpPr>
          <p:spPr>
            <a:xfrm>
              <a:off x="9145625" y="2533550"/>
              <a:ext cx="227200" cy="94575"/>
            </a:xfrm>
            <a:custGeom>
              <a:avLst/>
              <a:gdLst/>
              <a:ahLst/>
              <a:cxnLst/>
              <a:rect l="l" t="t" r="r" b="b"/>
              <a:pathLst>
                <a:path w="9088" h="3783" extrusionOk="0">
                  <a:moveTo>
                    <a:pt x="8809" y="1"/>
                  </a:moveTo>
                  <a:cubicBezTo>
                    <a:pt x="8783" y="1"/>
                    <a:pt x="8754" y="6"/>
                    <a:pt x="8724" y="18"/>
                  </a:cubicBezTo>
                  <a:cubicBezTo>
                    <a:pt x="5903" y="1113"/>
                    <a:pt x="3069" y="2233"/>
                    <a:pt x="247" y="3328"/>
                  </a:cubicBezTo>
                  <a:cubicBezTo>
                    <a:pt x="0" y="3425"/>
                    <a:pt x="73" y="3782"/>
                    <a:pt x="290" y="3782"/>
                  </a:cubicBezTo>
                  <a:cubicBezTo>
                    <a:pt x="314" y="3782"/>
                    <a:pt x="339" y="3778"/>
                    <a:pt x="366" y="3768"/>
                  </a:cubicBezTo>
                  <a:cubicBezTo>
                    <a:pt x="3188" y="2661"/>
                    <a:pt x="6022" y="1542"/>
                    <a:pt x="8843" y="447"/>
                  </a:cubicBezTo>
                  <a:cubicBezTo>
                    <a:pt x="9087" y="351"/>
                    <a:pt x="9020" y="1"/>
                    <a:pt x="8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TITLE_ONLY_4">
    <p:spTree>
      <p:nvGrpSpPr>
        <p:cNvPr id="1" name="Shape 432"/>
        <p:cNvGrpSpPr/>
        <p:nvPr/>
      </p:nvGrpSpPr>
      <p:grpSpPr>
        <a:xfrm>
          <a:off x="0" y="0"/>
          <a:ext cx="0" cy="0"/>
          <a:chOff x="0" y="0"/>
          <a:chExt cx="0" cy="0"/>
        </a:xfrm>
      </p:grpSpPr>
      <p:sp>
        <p:nvSpPr>
          <p:cNvPr id="433" name="Google Shape;433;p28"/>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4" name="Google Shape;434;p28"/>
          <p:cNvSpPr/>
          <p:nvPr/>
        </p:nvSpPr>
        <p:spPr>
          <a:xfrm>
            <a:off x="8242375" y="0"/>
            <a:ext cx="9015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 name="Google Shape;435;p28"/>
          <p:cNvGrpSpPr/>
          <p:nvPr/>
        </p:nvGrpSpPr>
        <p:grpSpPr>
          <a:xfrm>
            <a:off x="8563596" y="699170"/>
            <a:ext cx="321513" cy="427565"/>
            <a:chOff x="11745127" y="3498826"/>
            <a:chExt cx="420114" cy="558689"/>
          </a:xfrm>
        </p:grpSpPr>
        <p:sp>
          <p:nvSpPr>
            <p:cNvPr id="436" name="Google Shape;436;p28"/>
            <p:cNvSpPr/>
            <p:nvPr/>
          </p:nvSpPr>
          <p:spPr>
            <a:xfrm>
              <a:off x="11749228" y="3498826"/>
              <a:ext cx="416014" cy="483228"/>
            </a:xfrm>
            <a:custGeom>
              <a:avLst/>
              <a:gdLst/>
              <a:ahLst/>
              <a:cxnLst/>
              <a:rect l="l" t="t" r="r" b="b"/>
              <a:pathLst>
                <a:path w="17652" h="20504" extrusionOk="0">
                  <a:moveTo>
                    <a:pt x="13004" y="0"/>
                  </a:moveTo>
                  <a:cubicBezTo>
                    <a:pt x="10372" y="0"/>
                    <a:pt x="9089" y="4001"/>
                    <a:pt x="9089" y="4001"/>
                  </a:cubicBezTo>
                  <a:cubicBezTo>
                    <a:pt x="8767" y="2218"/>
                    <a:pt x="8388" y="1546"/>
                    <a:pt x="8000" y="1546"/>
                  </a:cubicBezTo>
                  <a:cubicBezTo>
                    <a:pt x="6809" y="1546"/>
                    <a:pt x="5529" y="7871"/>
                    <a:pt x="5529" y="7871"/>
                  </a:cubicBezTo>
                  <a:cubicBezTo>
                    <a:pt x="5158" y="7613"/>
                    <a:pt x="4842" y="7500"/>
                    <a:pt x="4574" y="7500"/>
                  </a:cubicBezTo>
                  <a:cubicBezTo>
                    <a:pt x="2606" y="7500"/>
                    <a:pt x="3196" y="13586"/>
                    <a:pt x="3196" y="13586"/>
                  </a:cubicBezTo>
                  <a:cubicBezTo>
                    <a:pt x="2882" y="13431"/>
                    <a:pt x="2609" y="13360"/>
                    <a:pt x="2374" y="13360"/>
                  </a:cubicBezTo>
                  <a:cubicBezTo>
                    <a:pt x="1" y="13360"/>
                    <a:pt x="1350" y="20503"/>
                    <a:pt x="1350" y="20503"/>
                  </a:cubicBezTo>
                  <a:cubicBezTo>
                    <a:pt x="10756" y="17431"/>
                    <a:pt x="7482" y="15276"/>
                    <a:pt x="7482" y="15276"/>
                  </a:cubicBezTo>
                  <a:cubicBezTo>
                    <a:pt x="14804" y="11002"/>
                    <a:pt x="10173" y="10049"/>
                    <a:pt x="10173" y="10049"/>
                  </a:cubicBezTo>
                  <a:cubicBezTo>
                    <a:pt x="17652" y="5022"/>
                    <a:pt x="14194" y="4683"/>
                    <a:pt x="13126" y="4683"/>
                  </a:cubicBezTo>
                  <a:cubicBezTo>
                    <a:pt x="12960" y="4683"/>
                    <a:pt x="12852" y="4692"/>
                    <a:pt x="12852" y="4692"/>
                  </a:cubicBezTo>
                  <a:cubicBezTo>
                    <a:pt x="12852" y="4692"/>
                    <a:pt x="16745" y="822"/>
                    <a:pt x="13673" y="84"/>
                  </a:cubicBezTo>
                  <a:cubicBezTo>
                    <a:pt x="13441" y="27"/>
                    <a:pt x="13218" y="0"/>
                    <a:pt x="130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p:cNvSpPr/>
            <p:nvPr/>
          </p:nvSpPr>
          <p:spPr>
            <a:xfrm>
              <a:off x="11745127" y="3569220"/>
              <a:ext cx="284271" cy="488295"/>
            </a:xfrm>
            <a:custGeom>
              <a:avLst/>
              <a:gdLst/>
              <a:ahLst/>
              <a:cxnLst/>
              <a:rect l="l" t="t" r="r" b="b"/>
              <a:pathLst>
                <a:path w="12062" h="20719" extrusionOk="0">
                  <a:moveTo>
                    <a:pt x="11909" y="1"/>
                  </a:moveTo>
                  <a:cubicBezTo>
                    <a:pt x="11869" y="1"/>
                    <a:pt x="11830" y="24"/>
                    <a:pt x="11799" y="62"/>
                  </a:cubicBezTo>
                  <a:cubicBezTo>
                    <a:pt x="11359" y="728"/>
                    <a:pt x="727" y="16552"/>
                    <a:pt x="12" y="20564"/>
                  </a:cubicBezTo>
                  <a:cubicBezTo>
                    <a:pt x="0" y="20636"/>
                    <a:pt x="48" y="20695"/>
                    <a:pt x="119" y="20719"/>
                  </a:cubicBezTo>
                  <a:lnTo>
                    <a:pt x="155" y="20719"/>
                  </a:lnTo>
                  <a:cubicBezTo>
                    <a:pt x="215" y="20719"/>
                    <a:pt x="274" y="20671"/>
                    <a:pt x="274" y="20612"/>
                  </a:cubicBezTo>
                  <a:cubicBezTo>
                    <a:pt x="965" y="16635"/>
                    <a:pt x="11907" y="371"/>
                    <a:pt x="12014" y="204"/>
                  </a:cubicBezTo>
                  <a:cubicBezTo>
                    <a:pt x="12061" y="145"/>
                    <a:pt x="12037" y="73"/>
                    <a:pt x="11978" y="26"/>
                  </a:cubicBezTo>
                  <a:cubicBezTo>
                    <a:pt x="11956" y="8"/>
                    <a:pt x="11933" y="1"/>
                    <a:pt x="1190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8"/>
            <p:cNvSpPr/>
            <p:nvPr/>
          </p:nvSpPr>
          <p:spPr>
            <a:xfrm>
              <a:off x="11797304" y="3848722"/>
              <a:ext cx="7047" cy="90099"/>
            </a:xfrm>
            <a:custGeom>
              <a:avLst/>
              <a:gdLst/>
              <a:ahLst/>
              <a:cxnLst/>
              <a:rect l="l" t="t" r="r" b="b"/>
              <a:pathLst>
                <a:path w="299" h="3823" extrusionOk="0">
                  <a:moveTo>
                    <a:pt x="168" y="1"/>
                  </a:moveTo>
                  <a:cubicBezTo>
                    <a:pt x="96" y="1"/>
                    <a:pt x="37" y="60"/>
                    <a:pt x="37" y="132"/>
                  </a:cubicBezTo>
                  <a:lnTo>
                    <a:pt x="1" y="3692"/>
                  </a:lnTo>
                  <a:cubicBezTo>
                    <a:pt x="1" y="3763"/>
                    <a:pt x="60" y="3823"/>
                    <a:pt x="144" y="3823"/>
                  </a:cubicBezTo>
                  <a:cubicBezTo>
                    <a:pt x="215" y="3823"/>
                    <a:pt x="275" y="3763"/>
                    <a:pt x="275" y="3692"/>
                  </a:cubicBezTo>
                  <a:lnTo>
                    <a:pt x="298" y="132"/>
                  </a:lnTo>
                  <a:cubicBezTo>
                    <a:pt x="298" y="60"/>
                    <a:pt x="239" y="1"/>
                    <a:pt x="16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8"/>
            <p:cNvSpPr/>
            <p:nvPr/>
          </p:nvSpPr>
          <p:spPr>
            <a:xfrm>
              <a:off x="11848373" y="3724101"/>
              <a:ext cx="23049" cy="97994"/>
            </a:xfrm>
            <a:custGeom>
              <a:avLst/>
              <a:gdLst/>
              <a:ahLst/>
              <a:cxnLst/>
              <a:rect l="l" t="t" r="r" b="b"/>
              <a:pathLst>
                <a:path w="978" h="4158" extrusionOk="0">
                  <a:moveTo>
                    <a:pt x="142" y="0"/>
                  </a:moveTo>
                  <a:cubicBezTo>
                    <a:pt x="134" y="0"/>
                    <a:pt x="127" y="1"/>
                    <a:pt x="120" y="2"/>
                  </a:cubicBezTo>
                  <a:cubicBezTo>
                    <a:pt x="36" y="14"/>
                    <a:pt x="1" y="74"/>
                    <a:pt x="13" y="145"/>
                  </a:cubicBezTo>
                  <a:lnTo>
                    <a:pt x="715" y="4050"/>
                  </a:lnTo>
                  <a:cubicBezTo>
                    <a:pt x="727" y="4110"/>
                    <a:pt x="787" y="4158"/>
                    <a:pt x="846" y="4158"/>
                  </a:cubicBezTo>
                  <a:lnTo>
                    <a:pt x="858" y="4158"/>
                  </a:lnTo>
                  <a:cubicBezTo>
                    <a:pt x="929" y="4146"/>
                    <a:pt x="977" y="4086"/>
                    <a:pt x="965" y="4003"/>
                  </a:cubicBezTo>
                  <a:lnTo>
                    <a:pt x="263" y="109"/>
                  </a:lnTo>
                  <a:cubicBezTo>
                    <a:pt x="252" y="45"/>
                    <a:pt x="203" y="0"/>
                    <a:pt x="1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p:cNvSpPr/>
            <p:nvPr/>
          </p:nvSpPr>
          <p:spPr>
            <a:xfrm>
              <a:off x="11921335" y="3611617"/>
              <a:ext cx="16026" cy="99361"/>
            </a:xfrm>
            <a:custGeom>
              <a:avLst/>
              <a:gdLst/>
              <a:ahLst/>
              <a:cxnLst/>
              <a:rect l="l" t="t" r="r" b="b"/>
              <a:pathLst>
                <a:path w="680" h="4216" extrusionOk="0">
                  <a:moveTo>
                    <a:pt x="119" y="1"/>
                  </a:moveTo>
                  <a:cubicBezTo>
                    <a:pt x="36" y="13"/>
                    <a:pt x="0" y="72"/>
                    <a:pt x="0" y="144"/>
                  </a:cubicBezTo>
                  <a:lnTo>
                    <a:pt x="393" y="4097"/>
                  </a:lnTo>
                  <a:cubicBezTo>
                    <a:pt x="417" y="4168"/>
                    <a:pt x="453" y="4216"/>
                    <a:pt x="536" y="4216"/>
                  </a:cubicBezTo>
                  <a:cubicBezTo>
                    <a:pt x="620" y="4192"/>
                    <a:pt x="679" y="4132"/>
                    <a:pt x="667" y="4061"/>
                  </a:cubicBezTo>
                  <a:lnTo>
                    <a:pt x="262" y="120"/>
                  </a:lnTo>
                  <a:cubicBezTo>
                    <a:pt x="250" y="49"/>
                    <a:pt x="191" y="1"/>
                    <a:pt x="11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p:cNvSpPr/>
            <p:nvPr/>
          </p:nvSpPr>
          <p:spPr>
            <a:xfrm>
              <a:off x="11961446" y="3636739"/>
              <a:ext cx="106667" cy="31321"/>
            </a:xfrm>
            <a:custGeom>
              <a:avLst/>
              <a:gdLst/>
              <a:ahLst/>
              <a:cxnLst/>
              <a:rect l="l" t="t" r="r" b="b"/>
              <a:pathLst>
                <a:path w="4526" h="1329" extrusionOk="0">
                  <a:moveTo>
                    <a:pt x="4390" y="0"/>
                  </a:moveTo>
                  <a:cubicBezTo>
                    <a:pt x="4376" y="0"/>
                    <a:pt x="4362" y="2"/>
                    <a:pt x="4347" y="6"/>
                  </a:cubicBezTo>
                  <a:lnTo>
                    <a:pt x="108" y="1066"/>
                  </a:lnTo>
                  <a:cubicBezTo>
                    <a:pt x="49" y="1078"/>
                    <a:pt x="1" y="1149"/>
                    <a:pt x="25" y="1221"/>
                  </a:cubicBezTo>
                  <a:cubicBezTo>
                    <a:pt x="37" y="1280"/>
                    <a:pt x="96" y="1328"/>
                    <a:pt x="156" y="1328"/>
                  </a:cubicBezTo>
                  <a:cubicBezTo>
                    <a:pt x="156" y="1328"/>
                    <a:pt x="168" y="1328"/>
                    <a:pt x="180" y="1316"/>
                  </a:cubicBezTo>
                  <a:lnTo>
                    <a:pt x="4430" y="256"/>
                  </a:lnTo>
                  <a:cubicBezTo>
                    <a:pt x="4490" y="245"/>
                    <a:pt x="4525" y="173"/>
                    <a:pt x="4513" y="90"/>
                  </a:cubicBezTo>
                  <a:cubicBezTo>
                    <a:pt x="4504" y="41"/>
                    <a:pt x="4454" y="0"/>
                    <a:pt x="43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p:cNvSpPr/>
            <p:nvPr/>
          </p:nvSpPr>
          <p:spPr>
            <a:xfrm>
              <a:off x="11884006" y="3757354"/>
              <a:ext cx="97687" cy="32759"/>
            </a:xfrm>
            <a:custGeom>
              <a:avLst/>
              <a:gdLst/>
              <a:ahLst/>
              <a:cxnLst/>
              <a:rect l="l" t="t" r="r" b="b"/>
              <a:pathLst>
                <a:path w="4145" h="1390" extrusionOk="0">
                  <a:moveTo>
                    <a:pt x="4010" y="1"/>
                  </a:moveTo>
                  <a:cubicBezTo>
                    <a:pt x="3995" y="1"/>
                    <a:pt x="3981" y="3"/>
                    <a:pt x="3966" y="8"/>
                  </a:cubicBezTo>
                  <a:lnTo>
                    <a:pt x="108" y="1139"/>
                  </a:lnTo>
                  <a:cubicBezTo>
                    <a:pt x="37" y="1151"/>
                    <a:pt x="1" y="1223"/>
                    <a:pt x="13" y="1306"/>
                  </a:cubicBezTo>
                  <a:cubicBezTo>
                    <a:pt x="48" y="1342"/>
                    <a:pt x="96" y="1389"/>
                    <a:pt x="156" y="1389"/>
                  </a:cubicBezTo>
                  <a:lnTo>
                    <a:pt x="179" y="1389"/>
                  </a:lnTo>
                  <a:lnTo>
                    <a:pt x="4037" y="258"/>
                  </a:lnTo>
                  <a:cubicBezTo>
                    <a:pt x="4109" y="246"/>
                    <a:pt x="4144" y="163"/>
                    <a:pt x="4120" y="91"/>
                  </a:cubicBezTo>
                  <a:cubicBezTo>
                    <a:pt x="4111" y="35"/>
                    <a:pt x="4064" y="1"/>
                    <a:pt x="401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p:nvPr/>
          </p:nvSpPr>
          <p:spPr>
            <a:xfrm>
              <a:off x="11811067" y="3879995"/>
              <a:ext cx="82793" cy="33843"/>
            </a:xfrm>
            <a:custGeom>
              <a:avLst/>
              <a:gdLst/>
              <a:ahLst/>
              <a:cxnLst/>
              <a:rect l="l" t="t" r="r" b="b"/>
              <a:pathLst>
                <a:path w="3513" h="1436" extrusionOk="0">
                  <a:moveTo>
                    <a:pt x="3360" y="1"/>
                  </a:moveTo>
                  <a:cubicBezTo>
                    <a:pt x="3348" y="1"/>
                    <a:pt x="3335" y="3"/>
                    <a:pt x="3322" y="7"/>
                  </a:cubicBezTo>
                  <a:lnTo>
                    <a:pt x="107" y="1186"/>
                  </a:lnTo>
                  <a:cubicBezTo>
                    <a:pt x="48" y="1198"/>
                    <a:pt x="0" y="1281"/>
                    <a:pt x="36" y="1353"/>
                  </a:cubicBezTo>
                  <a:cubicBezTo>
                    <a:pt x="48" y="1412"/>
                    <a:pt x="95" y="1436"/>
                    <a:pt x="155" y="1436"/>
                  </a:cubicBezTo>
                  <a:cubicBezTo>
                    <a:pt x="167" y="1436"/>
                    <a:pt x="179" y="1436"/>
                    <a:pt x="191" y="1424"/>
                  </a:cubicBezTo>
                  <a:lnTo>
                    <a:pt x="3405" y="245"/>
                  </a:lnTo>
                  <a:cubicBezTo>
                    <a:pt x="3465" y="233"/>
                    <a:pt x="3513" y="162"/>
                    <a:pt x="3477" y="90"/>
                  </a:cubicBezTo>
                  <a:cubicBezTo>
                    <a:pt x="3467" y="42"/>
                    <a:pt x="3417" y="1"/>
                    <a:pt x="336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28"/>
          <p:cNvGrpSpPr/>
          <p:nvPr/>
        </p:nvGrpSpPr>
        <p:grpSpPr>
          <a:xfrm rot="10800000">
            <a:off x="8582381" y="1376644"/>
            <a:ext cx="283916" cy="275678"/>
            <a:chOff x="9625250" y="807250"/>
            <a:chExt cx="241425" cy="234400"/>
          </a:xfrm>
        </p:grpSpPr>
        <p:sp>
          <p:nvSpPr>
            <p:cNvPr id="445" name="Google Shape;445;p28"/>
            <p:cNvSpPr/>
            <p:nvPr/>
          </p:nvSpPr>
          <p:spPr>
            <a:xfrm>
              <a:off x="9625250" y="807250"/>
              <a:ext cx="241425" cy="234400"/>
            </a:xfrm>
            <a:custGeom>
              <a:avLst/>
              <a:gdLst/>
              <a:ahLst/>
              <a:cxnLst/>
              <a:rect l="l" t="t" r="r" b="b"/>
              <a:pathLst>
                <a:path w="9657" h="9376" extrusionOk="0">
                  <a:moveTo>
                    <a:pt x="4466" y="0"/>
                  </a:moveTo>
                  <a:cubicBezTo>
                    <a:pt x="3533" y="0"/>
                    <a:pt x="3751" y="2017"/>
                    <a:pt x="3751" y="2017"/>
                  </a:cubicBezTo>
                  <a:cubicBezTo>
                    <a:pt x="3751" y="2017"/>
                    <a:pt x="3104" y="1425"/>
                    <a:pt x="2365" y="1425"/>
                  </a:cubicBezTo>
                  <a:cubicBezTo>
                    <a:pt x="2072" y="1425"/>
                    <a:pt x="1764" y="1519"/>
                    <a:pt x="1477" y="1779"/>
                  </a:cubicBezTo>
                  <a:cubicBezTo>
                    <a:pt x="1477" y="1779"/>
                    <a:pt x="1012" y="2648"/>
                    <a:pt x="2072" y="3494"/>
                  </a:cubicBezTo>
                  <a:cubicBezTo>
                    <a:pt x="2072" y="3494"/>
                    <a:pt x="1935" y="3472"/>
                    <a:pt x="1732" y="3472"/>
                  </a:cubicBezTo>
                  <a:cubicBezTo>
                    <a:pt x="1185" y="3472"/>
                    <a:pt x="157" y="3624"/>
                    <a:pt x="0" y="4744"/>
                  </a:cubicBezTo>
                  <a:cubicBezTo>
                    <a:pt x="0" y="4744"/>
                    <a:pt x="203" y="5834"/>
                    <a:pt x="1625" y="5834"/>
                  </a:cubicBezTo>
                  <a:cubicBezTo>
                    <a:pt x="1783" y="5834"/>
                    <a:pt x="1955" y="5821"/>
                    <a:pt x="2143" y="5791"/>
                  </a:cubicBezTo>
                  <a:lnTo>
                    <a:pt x="2143" y="5791"/>
                  </a:lnTo>
                  <a:cubicBezTo>
                    <a:pt x="2143" y="5792"/>
                    <a:pt x="381" y="6780"/>
                    <a:pt x="1262" y="8137"/>
                  </a:cubicBezTo>
                  <a:cubicBezTo>
                    <a:pt x="1459" y="8443"/>
                    <a:pt x="1679" y="8561"/>
                    <a:pt x="1902" y="8561"/>
                  </a:cubicBezTo>
                  <a:cubicBezTo>
                    <a:pt x="2677" y="8561"/>
                    <a:pt x="3489" y="7125"/>
                    <a:pt x="3489" y="7125"/>
                  </a:cubicBezTo>
                  <a:lnTo>
                    <a:pt x="3489" y="7125"/>
                  </a:lnTo>
                  <a:cubicBezTo>
                    <a:pt x="3489" y="7125"/>
                    <a:pt x="3046" y="9376"/>
                    <a:pt x="4099" y="9376"/>
                  </a:cubicBezTo>
                  <a:cubicBezTo>
                    <a:pt x="4109" y="9376"/>
                    <a:pt x="4121" y="9376"/>
                    <a:pt x="4132" y="9375"/>
                  </a:cubicBezTo>
                  <a:cubicBezTo>
                    <a:pt x="5239" y="9328"/>
                    <a:pt x="5275" y="7292"/>
                    <a:pt x="5275" y="7292"/>
                  </a:cubicBezTo>
                  <a:cubicBezTo>
                    <a:pt x="5275" y="7292"/>
                    <a:pt x="6087" y="8653"/>
                    <a:pt x="6955" y="8653"/>
                  </a:cubicBezTo>
                  <a:cubicBezTo>
                    <a:pt x="7133" y="8653"/>
                    <a:pt x="7313" y="8596"/>
                    <a:pt x="7489" y="8458"/>
                  </a:cubicBezTo>
                  <a:cubicBezTo>
                    <a:pt x="8513" y="7637"/>
                    <a:pt x="6716" y="6089"/>
                    <a:pt x="6715" y="6089"/>
                  </a:cubicBezTo>
                  <a:lnTo>
                    <a:pt x="6715" y="6089"/>
                  </a:lnTo>
                  <a:cubicBezTo>
                    <a:pt x="6716" y="6089"/>
                    <a:pt x="7640" y="6432"/>
                    <a:pt x="8441" y="6432"/>
                  </a:cubicBezTo>
                  <a:cubicBezTo>
                    <a:pt x="9049" y="6432"/>
                    <a:pt x="9586" y="6235"/>
                    <a:pt x="9597" y="5541"/>
                  </a:cubicBezTo>
                  <a:cubicBezTo>
                    <a:pt x="9638" y="4159"/>
                    <a:pt x="7900" y="4062"/>
                    <a:pt x="7413" y="4062"/>
                  </a:cubicBezTo>
                  <a:cubicBezTo>
                    <a:pt x="7333" y="4062"/>
                    <a:pt x="7287" y="4065"/>
                    <a:pt x="7287" y="4065"/>
                  </a:cubicBezTo>
                  <a:cubicBezTo>
                    <a:pt x="7287" y="4065"/>
                    <a:pt x="9656" y="3136"/>
                    <a:pt x="8632" y="1981"/>
                  </a:cubicBezTo>
                  <a:cubicBezTo>
                    <a:pt x="8378" y="1707"/>
                    <a:pt x="8087" y="1603"/>
                    <a:pt x="7792" y="1603"/>
                  </a:cubicBezTo>
                  <a:cubicBezTo>
                    <a:pt x="6873" y="1603"/>
                    <a:pt x="5918" y="2612"/>
                    <a:pt x="5918" y="2612"/>
                  </a:cubicBezTo>
                  <a:cubicBezTo>
                    <a:pt x="5918" y="2612"/>
                    <a:pt x="6632" y="1124"/>
                    <a:pt x="5049" y="195"/>
                  </a:cubicBezTo>
                  <a:cubicBezTo>
                    <a:pt x="4816" y="59"/>
                    <a:pt x="4624" y="0"/>
                    <a:pt x="44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8"/>
            <p:cNvSpPr/>
            <p:nvPr/>
          </p:nvSpPr>
          <p:spPr>
            <a:xfrm>
              <a:off x="9717525" y="874900"/>
              <a:ext cx="17650" cy="14575"/>
            </a:xfrm>
            <a:custGeom>
              <a:avLst/>
              <a:gdLst/>
              <a:ahLst/>
              <a:cxnLst/>
              <a:rect l="l" t="t" r="r" b="b"/>
              <a:pathLst>
                <a:path w="706" h="583" extrusionOk="0">
                  <a:moveTo>
                    <a:pt x="216" y="1"/>
                  </a:moveTo>
                  <a:cubicBezTo>
                    <a:pt x="208" y="1"/>
                    <a:pt x="199" y="1"/>
                    <a:pt x="191" y="2"/>
                  </a:cubicBezTo>
                  <a:cubicBezTo>
                    <a:pt x="167" y="2"/>
                    <a:pt x="131" y="14"/>
                    <a:pt x="107" y="37"/>
                  </a:cubicBezTo>
                  <a:cubicBezTo>
                    <a:pt x="60" y="61"/>
                    <a:pt x="24" y="121"/>
                    <a:pt x="12" y="180"/>
                  </a:cubicBezTo>
                  <a:cubicBezTo>
                    <a:pt x="0" y="252"/>
                    <a:pt x="0" y="335"/>
                    <a:pt x="12" y="407"/>
                  </a:cubicBezTo>
                  <a:cubicBezTo>
                    <a:pt x="48" y="478"/>
                    <a:pt x="84" y="549"/>
                    <a:pt x="167" y="573"/>
                  </a:cubicBezTo>
                  <a:cubicBezTo>
                    <a:pt x="185" y="579"/>
                    <a:pt x="209" y="582"/>
                    <a:pt x="234" y="582"/>
                  </a:cubicBezTo>
                  <a:cubicBezTo>
                    <a:pt x="259" y="582"/>
                    <a:pt x="286" y="579"/>
                    <a:pt x="310" y="573"/>
                  </a:cubicBezTo>
                  <a:cubicBezTo>
                    <a:pt x="705" y="480"/>
                    <a:pt x="567"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8"/>
            <p:cNvSpPr/>
            <p:nvPr/>
          </p:nvSpPr>
          <p:spPr>
            <a:xfrm>
              <a:off x="9719600" y="906800"/>
              <a:ext cx="17600" cy="16000"/>
            </a:xfrm>
            <a:custGeom>
              <a:avLst/>
              <a:gdLst/>
              <a:ahLst/>
              <a:cxnLst/>
              <a:rect l="l" t="t" r="r" b="b"/>
              <a:pathLst>
                <a:path w="704" h="640" extrusionOk="0">
                  <a:moveTo>
                    <a:pt x="446" y="1"/>
                  </a:moveTo>
                  <a:cubicBezTo>
                    <a:pt x="372" y="1"/>
                    <a:pt x="297" y="24"/>
                    <a:pt x="227" y="47"/>
                  </a:cubicBezTo>
                  <a:cubicBezTo>
                    <a:pt x="143" y="95"/>
                    <a:pt x="48" y="154"/>
                    <a:pt x="24" y="262"/>
                  </a:cubicBezTo>
                  <a:cubicBezTo>
                    <a:pt x="1" y="369"/>
                    <a:pt x="48" y="464"/>
                    <a:pt x="108" y="559"/>
                  </a:cubicBezTo>
                  <a:cubicBezTo>
                    <a:pt x="120" y="583"/>
                    <a:pt x="155" y="619"/>
                    <a:pt x="179" y="631"/>
                  </a:cubicBezTo>
                  <a:cubicBezTo>
                    <a:pt x="203" y="637"/>
                    <a:pt x="230" y="640"/>
                    <a:pt x="257" y="640"/>
                  </a:cubicBezTo>
                  <a:cubicBezTo>
                    <a:pt x="283" y="640"/>
                    <a:pt x="310" y="637"/>
                    <a:pt x="334" y="631"/>
                  </a:cubicBezTo>
                  <a:cubicBezTo>
                    <a:pt x="501" y="583"/>
                    <a:pt x="644" y="512"/>
                    <a:pt x="691" y="309"/>
                  </a:cubicBezTo>
                  <a:cubicBezTo>
                    <a:pt x="703" y="202"/>
                    <a:pt x="655" y="83"/>
                    <a:pt x="560" y="23"/>
                  </a:cubicBezTo>
                  <a:cubicBezTo>
                    <a:pt x="523" y="7"/>
                    <a:pt x="485"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8"/>
            <p:cNvSpPr/>
            <p:nvPr/>
          </p:nvSpPr>
          <p:spPr>
            <a:xfrm>
              <a:off x="9744900" y="945525"/>
              <a:ext cx="15800" cy="17525"/>
            </a:xfrm>
            <a:custGeom>
              <a:avLst/>
              <a:gdLst/>
              <a:ahLst/>
              <a:cxnLst/>
              <a:rect l="l" t="t" r="r" b="b"/>
              <a:pathLst>
                <a:path w="632" h="701" extrusionOk="0">
                  <a:moveTo>
                    <a:pt x="283" y="1"/>
                  </a:moveTo>
                  <a:cubicBezTo>
                    <a:pt x="248" y="1"/>
                    <a:pt x="213" y="7"/>
                    <a:pt x="179" y="22"/>
                  </a:cubicBezTo>
                  <a:cubicBezTo>
                    <a:pt x="84" y="58"/>
                    <a:pt x="36" y="189"/>
                    <a:pt x="24" y="308"/>
                  </a:cubicBezTo>
                  <a:cubicBezTo>
                    <a:pt x="1" y="403"/>
                    <a:pt x="24" y="522"/>
                    <a:pt x="84" y="606"/>
                  </a:cubicBezTo>
                  <a:cubicBezTo>
                    <a:pt x="144" y="689"/>
                    <a:pt x="263" y="701"/>
                    <a:pt x="358" y="701"/>
                  </a:cubicBezTo>
                  <a:cubicBezTo>
                    <a:pt x="394" y="701"/>
                    <a:pt x="441" y="689"/>
                    <a:pt x="465" y="677"/>
                  </a:cubicBezTo>
                  <a:cubicBezTo>
                    <a:pt x="513" y="641"/>
                    <a:pt x="536" y="606"/>
                    <a:pt x="560" y="558"/>
                  </a:cubicBezTo>
                  <a:cubicBezTo>
                    <a:pt x="620" y="391"/>
                    <a:pt x="632" y="225"/>
                    <a:pt x="501" y="82"/>
                  </a:cubicBezTo>
                  <a:cubicBezTo>
                    <a:pt x="435" y="33"/>
                    <a:pt x="359"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p:cNvSpPr/>
            <p:nvPr/>
          </p:nvSpPr>
          <p:spPr>
            <a:xfrm>
              <a:off x="9758900" y="899350"/>
              <a:ext cx="11025" cy="9250"/>
            </a:xfrm>
            <a:custGeom>
              <a:avLst/>
              <a:gdLst/>
              <a:ahLst/>
              <a:cxnLst/>
              <a:rect l="l" t="t" r="r" b="b"/>
              <a:pathLst>
                <a:path w="441" h="370" extrusionOk="0">
                  <a:moveTo>
                    <a:pt x="274" y="0"/>
                  </a:moveTo>
                  <a:cubicBezTo>
                    <a:pt x="238" y="0"/>
                    <a:pt x="203" y="24"/>
                    <a:pt x="179" y="36"/>
                  </a:cubicBezTo>
                  <a:cubicBezTo>
                    <a:pt x="131" y="48"/>
                    <a:pt x="95" y="83"/>
                    <a:pt x="72" y="119"/>
                  </a:cubicBezTo>
                  <a:cubicBezTo>
                    <a:pt x="0" y="226"/>
                    <a:pt x="84" y="369"/>
                    <a:pt x="203" y="369"/>
                  </a:cubicBezTo>
                  <a:cubicBezTo>
                    <a:pt x="310" y="369"/>
                    <a:pt x="441" y="226"/>
                    <a:pt x="393" y="119"/>
                  </a:cubicBezTo>
                  <a:cubicBezTo>
                    <a:pt x="381" y="83"/>
                    <a:pt x="334" y="24"/>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a:off x="9773175" y="935350"/>
              <a:ext cx="11050" cy="8950"/>
            </a:xfrm>
            <a:custGeom>
              <a:avLst/>
              <a:gdLst/>
              <a:ahLst/>
              <a:cxnLst/>
              <a:rect l="l" t="t" r="r" b="b"/>
              <a:pathLst>
                <a:path w="442" h="358" extrusionOk="0">
                  <a:moveTo>
                    <a:pt x="275" y="1"/>
                  </a:moveTo>
                  <a:cubicBezTo>
                    <a:pt x="227" y="1"/>
                    <a:pt x="191" y="13"/>
                    <a:pt x="167" y="24"/>
                  </a:cubicBezTo>
                  <a:cubicBezTo>
                    <a:pt x="120" y="36"/>
                    <a:pt x="96" y="72"/>
                    <a:pt x="60" y="120"/>
                  </a:cubicBezTo>
                  <a:cubicBezTo>
                    <a:pt x="1" y="215"/>
                    <a:pt x="84" y="358"/>
                    <a:pt x="191" y="358"/>
                  </a:cubicBezTo>
                  <a:cubicBezTo>
                    <a:pt x="298" y="358"/>
                    <a:pt x="441" y="215"/>
                    <a:pt x="394" y="120"/>
                  </a:cubicBezTo>
                  <a:cubicBezTo>
                    <a:pt x="370" y="72"/>
                    <a:pt x="334" y="13"/>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8"/>
            <p:cNvSpPr/>
            <p:nvPr/>
          </p:nvSpPr>
          <p:spPr>
            <a:xfrm>
              <a:off x="9687450" y="912125"/>
              <a:ext cx="10750" cy="8975"/>
            </a:xfrm>
            <a:custGeom>
              <a:avLst/>
              <a:gdLst/>
              <a:ahLst/>
              <a:cxnLst/>
              <a:rect l="l" t="t" r="r" b="b"/>
              <a:pathLst>
                <a:path w="430" h="359" extrusionOk="0">
                  <a:moveTo>
                    <a:pt x="263" y="1"/>
                  </a:moveTo>
                  <a:cubicBezTo>
                    <a:pt x="215" y="1"/>
                    <a:pt x="191" y="13"/>
                    <a:pt x="156" y="37"/>
                  </a:cubicBezTo>
                  <a:cubicBezTo>
                    <a:pt x="120" y="49"/>
                    <a:pt x="84" y="72"/>
                    <a:pt x="60" y="120"/>
                  </a:cubicBezTo>
                  <a:cubicBezTo>
                    <a:pt x="1" y="227"/>
                    <a:pt x="72" y="358"/>
                    <a:pt x="191" y="358"/>
                  </a:cubicBezTo>
                  <a:cubicBezTo>
                    <a:pt x="298" y="358"/>
                    <a:pt x="429" y="227"/>
                    <a:pt x="382" y="120"/>
                  </a:cubicBezTo>
                  <a:cubicBezTo>
                    <a:pt x="370" y="72"/>
                    <a:pt x="322" y="13"/>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8"/>
            <p:cNvSpPr/>
            <p:nvPr/>
          </p:nvSpPr>
          <p:spPr>
            <a:xfrm>
              <a:off x="9732100" y="974350"/>
              <a:ext cx="11050" cy="8950"/>
            </a:xfrm>
            <a:custGeom>
              <a:avLst/>
              <a:gdLst/>
              <a:ahLst/>
              <a:cxnLst/>
              <a:rect l="l" t="t" r="r" b="b"/>
              <a:pathLst>
                <a:path w="442" h="358" extrusionOk="0">
                  <a:moveTo>
                    <a:pt x="275" y="0"/>
                  </a:moveTo>
                  <a:cubicBezTo>
                    <a:pt x="239" y="0"/>
                    <a:pt x="203" y="12"/>
                    <a:pt x="179" y="24"/>
                  </a:cubicBezTo>
                  <a:cubicBezTo>
                    <a:pt x="132" y="48"/>
                    <a:pt x="96" y="72"/>
                    <a:pt x="72" y="119"/>
                  </a:cubicBezTo>
                  <a:cubicBezTo>
                    <a:pt x="1" y="227"/>
                    <a:pt x="84" y="358"/>
                    <a:pt x="203" y="358"/>
                  </a:cubicBezTo>
                  <a:cubicBezTo>
                    <a:pt x="310" y="358"/>
                    <a:pt x="441" y="227"/>
                    <a:pt x="394" y="119"/>
                  </a:cubicBezTo>
                  <a:cubicBezTo>
                    <a:pt x="382" y="72"/>
                    <a:pt x="334" y="12"/>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a:off x="9706200" y="941600"/>
              <a:ext cx="19675" cy="18500"/>
            </a:xfrm>
            <a:custGeom>
              <a:avLst/>
              <a:gdLst/>
              <a:ahLst/>
              <a:cxnLst/>
              <a:rect l="l" t="t" r="r" b="b"/>
              <a:pathLst>
                <a:path w="787" h="740" extrusionOk="0">
                  <a:moveTo>
                    <a:pt x="394" y="1"/>
                  </a:moveTo>
                  <a:cubicBezTo>
                    <a:pt x="263" y="1"/>
                    <a:pt x="120" y="84"/>
                    <a:pt x="60" y="203"/>
                  </a:cubicBezTo>
                  <a:cubicBezTo>
                    <a:pt x="1" y="322"/>
                    <a:pt x="25" y="489"/>
                    <a:pt x="108" y="596"/>
                  </a:cubicBezTo>
                  <a:cubicBezTo>
                    <a:pt x="187" y="692"/>
                    <a:pt x="295" y="739"/>
                    <a:pt x="402" y="739"/>
                  </a:cubicBezTo>
                  <a:cubicBezTo>
                    <a:pt x="521" y="739"/>
                    <a:pt x="640" y="680"/>
                    <a:pt x="715" y="560"/>
                  </a:cubicBezTo>
                  <a:cubicBezTo>
                    <a:pt x="787" y="477"/>
                    <a:pt x="775" y="322"/>
                    <a:pt x="715" y="215"/>
                  </a:cubicBezTo>
                  <a:cubicBezTo>
                    <a:pt x="656" y="96"/>
                    <a:pt x="525" y="1"/>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 name="Google Shape;454;p28"/>
          <p:cNvGrpSpPr/>
          <p:nvPr/>
        </p:nvGrpSpPr>
        <p:grpSpPr>
          <a:xfrm rot="-5400000" flipH="1">
            <a:off x="8627302" y="1792791"/>
            <a:ext cx="194083" cy="259200"/>
            <a:chOff x="14111275" y="2116125"/>
            <a:chExt cx="130100" cy="173750"/>
          </a:xfrm>
        </p:grpSpPr>
        <p:sp>
          <p:nvSpPr>
            <p:cNvPr id="455" name="Google Shape;455;p28"/>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p:cNvSpPr/>
            <p:nvPr/>
          </p:nvSpPr>
          <p:spPr>
            <a:xfrm>
              <a:off x="14127650" y="2116125"/>
              <a:ext cx="24125" cy="27150"/>
            </a:xfrm>
            <a:custGeom>
              <a:avLst/>
              <a:gdLst/>
              <a:ahLst/>
              <a:cxnLst/>
              <a:rect l="l" t="t" r="r" b="b"/>
              <a:pathLst>
                <a:path w="965" h="1086" extrusionOk="0">
                  <a:moveTo>
                    <a:pt x="416" y="0"/>
                  </a:moveTo>
                  <a:cubicBezTo>
                    <a:pt x="345" y="0"/>
                    <a:pt x="292" y="44"/>
                    <a:pt x="239" y="97"/>
                  </a:cubicBezTo>
                  <a:cubicBezTo>
                    <a:pt x="155" y="169"/>
                    <a:pt x="96" y="252"/>
                    <a:pt x="72" y="371"/>
                  </a:cubicBezTo>
                  <a:cubicBezTo>
                    <a:pt x="0" y="705"/>
                    <a:pt x="274" y="1074"/>
                    <a:pt x="548" y="1086"/>
                  </a:cubicBezTo>
                  <a:cubicBezTo>
                    <a:pt x="786" y="1086"/>
                    <a:pt x="965" y="693"/>
                    <a:pt x="798" y="371"/>
                  </a:cubicBezTo>
                  <a:cubicBezTo>
                    <a:pt x="715" y="193"/>
                    <a:pt x="572" y="14"/>
                    <a:pt x="441" y="2"/>
                  </a:cubicBezTo>
                  <a:cubicBezTo>
                    <a:pt x="432" y="1"/>
                    <a:pt x="424"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8"/>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8"/>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459;p28"/>
          <p:cNvGrpSpPr/>
          <p:nvPr/>
        </p:nvGrpSpPr>
        <p:grpSpPr>
          <a:xfrm>
            <a:off x="8582399" y="2340977"/>
            <a:ext cx="283902" cy="196267"/>
            <a:chOff x="13172775" y="1798450"/>
            <a:chExt cx="208675" cy="144250"/>
          </a:xfrm>
        </p:grpSpPr>
        <p:sp>
          <p:nvSpPr>
            <p:cNvPr id="460" name="Google Shape;460;p28"/>
            <p:cNvSpPr/>
            <p:nvPr/>
          </p:nvSpPr>
          <p:spPr>
            <a:xfrm>
              <a:off x="13174550" y="1798450"/>
              <a:ext cx="205100" cy="144250"/>
            </a:xfrm>
            <a:custGeom>
              <a:avLst/>
              <a:gdLst/>
              <a:ahLst/>
              <a:cxnLst/>
              <a:rect l="l" t="t" r="r" b="b"/>
              <a:pathLst>
                <a:path w="8204" h="5770" extrusionOk="0">
                  <a:moveTo>
                    <a:pt x="6088" y="1"/>
                  </a:moveTo>
                  <a:cubicBezTo>
                    <a:pt x="4288" y="1"/>
                    <a:pt x="1729" y="941"/>
                    <a:pt x="1" y="5553"/>
                  </a:cubicBezTo>
                  <a:cubicBezTo>
                    <a:pt x="1" y="5553"/>
                    <a:pt x="593" y="5770"/>
                    <a:pt x="1501" y="5770"/>
                  </a:cubicBezTo>
                  <a:cubicBezTo>
                    <a:pt x="3228" y="5770"/>
                    <a:pt x="6097" y="4987"/>
                    <a:pt x="8204" y="446"/>
                  </a:cubicBezTo>
                  <a:cubicBezTo>
                    <a:pt x="8204" y="446"/>
                    <a:pt x="7326" y="1"/>
                    <a:pt x="6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8"/>
            <p:cNvSpPr/>
            <p:nvPr/>
          </p:nvSpPr>
          <p:spPr>
            <a:xfrm>
              <a:off x="13172775" y="1807975"/>
              <a:ext cx="208675" cy="130800"/>
            </a:xfrm>
            <a:custGeom>
              <a:avLst/>
              <a:gdLst/>
              <a:ahLst/>
              <a:cxnLst/>
              <a:rect l="l" t="t" r="r" b="b"/>
              <a:pathLst>
                <a:path w="8347" h="5232" extrusionOk="0">
                  <a:moveTo>
                    <a:pt x="8274" y="0"/>
                  </a:moveTo>
                  <a:cubicBezTo>
                    <a:pt x="8266" y="0"/>
                    <a:pt x="8258" y="2"/>
                    <a:pt x="8251" y="5"/>
                  </a:cubicBezTo>
                  <a:cubicBezTo>
                    <a:pt x="7965" y="124"/>
                    <a:pt x="1596" y="3148"/>
                    <a:pt x="12" y="5125"/>
                  </a:cubicBezTo>
                  <a:cubicBezTo>
                    <a:pt x="0" y="5161"/>
                    <a:pt x="0" y="5196"/>
                    <a:pt x="36" y="5208"/>
                  </a:cubicBezTo>
                  <a:cubicBezTo>
                    <a:pt x="48" y="5232"/>
                    <a:pt x="60" y="5232"/>
                    <a:pt x="72" y="5232"/>
                  </a:cubicBezTo>
                  <a:cubicBezTo>
                    <a:pt x="95" y="5232"/>
                    <a:pt x="119" y="5232"/>
                    <a:pt x="119" y="5208"/>
                  </a:cubicBezTo>
                  <a:cubicBezTo>
                    <a:pt x="1679" y="3256"/>
                    <a:pt x="8251" y="148"/>
                    <a:pt x="8311" y="124"/>
                  </a:cubicBezTo>
                  <a:cubicBezTo>
                    <a:pt x="8335" y="112"/>
                    <a:pt x="8346" y="65"/>
                    <a:pt x="8335" y="29"/>
                  </a:cubicBezTo>
                  <a:cubicBezTo>
                    <a:pt x="8326" y="11"/>
                    <a:pt x="8298" y="0"/>
                    <a:pt x="8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13258500" y="1804225"/>
              <a:ext cx="27100" cy="70575"/>
            </a:xfrm>
            <a:custGeom>
              <a:avLst/>
              <a:gdLst/>
              <a:ahLst/>
              <a:cxnLst/>
              <a:rect l="l" t="t" r="r" b="b"/>
              <a:pathLst>
                <a:path w="1084" h="2823" extrusionOk="0">
                  <a:moveTo>
                    <a:pt x="1036" y="0"/>
                  </a:moveTo>
                  <a:cubicBezTo>
                    <a:pt x="1012" y="0"/>
                    <a:pt x="976" y="24"/>
                    <a:pt x="965" y="48"/>
                  </a:cubicBezTo>
                  <a:lnTo>
                    <a:pt x="0" y="2751"/>
                  </a:lnTo>
                  <a:cubicBezTo>
                    <a:pt x="0" y="2774"/>
                    <a:pt x="12" y="2810"/>
                    <a:pt x="36" y="2822"/>
                  </a:cubicBezTo>
                  <a:lnTo>
                    <a:pt x="60" y="2822"/>
                  </a:lnTo>
                  <a:cubicBezTo>
                    <a:pt x="72" y="2822"/>
                    <a:pt x="95" y="2810"/>
                    <a:pt x="119" y="2774"/>
                  </a:cubicBezTo>
                  <a:lnTo>
                    <a:pt x="1084" y="84"/>
                  </a:lnTo>
                  <a:cubicBezTo>
                    <a:pt x="1084" y="48"/>
                    <a:pt x="1072" y="24"/>
                    <a:pt x="1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a:off x="13211450" y="1846700"/>
              <a:ext cx="15225" cy="58150"/>
            </a:xfrm>
            <a:custGeom>
              <a:avLst/>
              <a:gdLst/>
              <a:ahLst/>
              <a:cxnLst/>
              <a:rect l="l" t="t" r="r" b="b"/>
              <a:pathLst>
                <a:path w="609" h="2326" extrusionOk="0">
                  <a:moveTo>
                    <a:pt x="534" y="1"/>
                  </a:moveTo>
                  <a:cubicBezTo>
                    <a:pt x="509" y="1"/>
                    <a:pt x="477" y="22"/>
                    <a:pt x="477" y="52"/>
                  </a:cubicBezTo>
                  <a:lnTo>
                    <a:pt x="13" y="2254"/>
                  </a:lnTo>
                  <a:cubicBezTo>
                    <a:pt x="1" y="2278"/>
                    <a:pt x="37" y="2314"/>
                    <a:pt x="72" y="2326"/>
                  </a:cubicBezTo>
                  <a:cubicBezTo>
                    <a:pt x="108" y="2326"/>
                    <a:pt x="132" y="2314"/>
                    <a:pt x="132" y="2278"/>
                  </a:cubicBezTo>
                  <a:lnTo>
                    <a:pt x="596" y="75"/>
                  </a:lnTo>
                  <a:cubicBezTo>
                    <a:pt x="608" y="52"/>
                    <a:pt x="584" y="4"/>
                    <a:pt x="549" y="4"/>
                  </a:cubicBezTo>
                  <a:cubicBezTo>
                    <a:pt x="544" y="2"/>
                    <a:pt x="539"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a:off x="13280225" y="1858700"/>
              <a:ext cx="66100" cy="12225"/>
            </a:xfrm>
            <a:custGeom>
              <a:avLst/>
              <a:gdLst/>
              <a:ahLst/>
              <a:cxnLst/>
              <a:rect l="l" t="t" r="r" b="b"/>
              <a:pathLst>
                <a:path w="2644" h="489" extrusionOk="0">
                  <a:moveTo>
                    <a:pt x="84" y="0"/>
                  </a:moveTo>
                  <a:cubicBezTo>
                    <a:pt x="36" y="0"/>
                    <a:pt x="0" y="36"/>
                    <a:pt x="0" y="60"/>
                  </a:cubicBezTo>
                  <a:cubicBezTo>
                    <a:pt x="0" y="95"/>
                    <a:pt x="36" y="131"/>
                    <a:pt x="60" y="131"/>
                  </a:cubicBezTo>
                  <a:lnTo>
                    <a:pt x="2560" y="488"/>
                  </a:lnTo>
                  <a:cubicBezTo>
                    <a:pt x="2596" y="488"/>
                    <a:pt x="2620" y="465"/>
                    <a:pt x="2643" y="429"/>
                  </a:cubicBezTo>
                  <a:cubicBezTo>
                    <a:pt x="2643" y="405"/>
                    <a:pt x="2608" y="357"/>
                    <a:pt x="2584" y="357"/>
                  </a:cubicBezTo>
                  <a:lnTo>
                    <a:pt x="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a:off x="13200450" y="1910175"/>
              <a:ext cx="92300" cy="11050"/>
            </a:xfrm>
            <a:custGeom>
              <a:avLst/>
              <a:gdLst/>
              <a:ahLst/>
              <a:cxnLst/>
              <a:rect l="l" t="t" r="r" b="b"/>
              <a:pathLst>
                <a:path w="3692" h="442" extrusionOk="0">
                  <a:moveTo>
                    <a:pt x="72" y="1"/>
                  </a:moveTo>
                  <a:cubicBezTo>
                    <a:pt x="24" y="1"/>
                    <a:pt x="0" y="25"/>
                    <a:pt x="0" y="60"/>
                  </a:cubicBezTo>
                  <a:cubicBezTo>
                    <a:pt x="0" y="96"/>
                    <a:pt x="24" y="132"/>
                    <a:pt x="60" y="132"/>
                  </a:cubicBezTo>
                  <a:lnTo>
                    <a:pt x="3632" y="441"/>
                  </a:lnTo>
                  <a:cubicBezTo>
                    <a:pt x="3656" y="441"/>
                    <a:pt x="3691" y="418"/>
                    <a:pt x="3691" y="382"/>
                  </a:cubicBezTo>
                  <a:cubicBezTo>
                    <a:pt x="3691" y="334"/>
                    <a:pt x="3656" y="311"/>
                    <a:pt x="3632" y="311"/>
                  </a:cubicBez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28"/>
          <p:cNvGrpSpPr/>
          <p:nvPr/>
        </p:nvGrpSpPr>
        <p:grpSpPr>
          <a:xfrm>
            <a:off x="8651052" y="2787821"/>
            <a:ext cx="146551" cy="187521"/>
            <a:chOff x="9583700" y="1904250"/>
            <a:chExt cx="101525" cy="129925"/>
          </a:xfrm>
        </p:grpSpPr>
        <p:sp>
          <p:nvSpPr>
            <p:cNvPr id="467" name="Google Shape;467;p28"/>
            <p:cNvSpPr/>
            <p:nvPr/>
          </p:nvSpPr>
          <p:spPr>
            <a:xfrm>
              <a:off x="9595300" y="1914675"/>
              <a:ext cx="71750" cy="87925"/>
            </a:xfrm>
            <a:custGeom>
              <a:avLst/>
              <a:gdLst/>
              <a:ahLst/>
              <a:cxnLst/>
              <a:rect l="l" t="t" r="r" b="b"/>
              <a:pathLst>
                <a:path w="2870" h="3517" extrusionOk="0">
                  <a:moveTo>
                    <a:pt x="2616" y="0"/>
                  </a:moveTo>
                  <a:cubicBezTo>
                    <a:pt x="2537" y="0"/>
                    <a:pt x="2463" y="46"/>
                    <a:pt x="2406" y="103"/>
                  </a:cubicBezTo>
                  <a:cubicBezTo>
                    <a:pt x="1632" y="1139"/>
                    <a:pt x="846" y="2151"/>
                    <a:pt x="72" y="3175"/>
                  </a:cubicBezTo>
                  <a:cubicBezTo>
                    <a:pt x="0" y="3258"/>
                    <a:pt x="60" y="3425"/>
                    <a:pt x="143" y="3485"/>
                  </a:cubicBezTo>
                  <a:cubicBezTo>
                    <a:pt x="181" y="3507"/>
                    <a:pt x="218" y="3517"/>
                    <a:pt x="254" y="3517"/>
                  </a:cubicBezTo>
                  <a:cubicBezTo>
                    <a:pt x="333" y="3517"/>
                    <a:pt x="408" y="3471"/>
                    <a:pt x="465" y="3413"/>
                  </a:cubicBezTo>
                  <a:cubicBezTo>
                    <a:pt x="1239" y="2389"/>
                    <a:pt x="2025" y="1377"/>
                    <a:pt x="2798" y="341"/>
                  </a:cubicBezTo>
                  <a:cubicBezTo>
                    <a:pt x="2870" y="258"/>
                    <a:pt x="2810" y="91"/>
                    <a:pt x="2727" y="32"/>
                  </a:cubicBezTo>
                  <a:cubicBezTo>
                    <a:pt x="2690" y="10"/>
                    <a:pt x="2653" y="0"/>
                    <a:pt x="2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a:off x="9587225" y="1923350"/>
              <a:ext cx="73825" cy="95875"/>
            </a:xfrm>
            <a:custGeom>
              <a:avLst/>
              <a:gdLst/>
              <a:ahLst/>
              <a:cxnLst/>
              <a:rect l="l" t="t" r="r" b="b"/>
              <a:pathLst>
                <a:path w="2953" h="3835" extrusionOk="0">
                  <a:moveTo>
                    <a:pt x="314" y="0"/>
                  </a:moveTo>
                  <a:cubicBezTo>
                    <a:pt x="155" y="0"/>
                    <a:pt x="1" y="161"/>
                    <a:pt x="109" y="328"/>
                  </a:cubicBezTo>
                  <a:cubicBezTo>
                    <a:pt x="883" y="1459"/>
                    <a:pt x="1681" y="2590"/>
                    <a:pt x="2455" y="3733"/>
                  </a:cubicBezTo>
                  <a:cubicBezTo>
                    <a:pt x="2501" y="3805"/>
                    <a:pt x="2569" y="3834"/>
                    <a:pt x="2637" y="3834"/>
                  </a:cubicBezTo>
                  <a:cubicBezTo>
                    <a:pt x="2795" y="3834"/>
                    <a:pt x="2952" y="3673"/>
                    <a:pt x="2836" y="3507"/>
                  </a:cubicBezTo>
                  <a:cubicBezTo>
                    <a:pt x="2062" y="2376"/>
                    <a:pt x="1276" y="1245"/>
                    <a:pt x="502" y="102"/>
                  </a:cubicBezTo>
                  <a:cubicBezTo>
                    <a:pt x="452" y="30"/>
                    <a:pt x="383"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a:off x="9616025" y="1904250"/>
              <a:ext cx="21275" cy="129925"/>
            </a:xfrm>
            <a:custGeom>
              <a:avLst/>
              <a:gdLst/>
              <a:ahLst/>
              <a:cxnLst/>
              <a:rect l="l" t="t" r="r" b="b"/>
              <a:pathLst>
                <a:path w="851" h="5197" extrusionOk="0">
                  <a:moveTo>
                    <a:pt x="552" y="1"/>
                  </a:moveTo>
                  <a:cubicBezTo>
                    <a:pt x="440" y="1"/>
                    <a:pt x="332" y="75"/>
                    <a:pt x="338" y="223"/>
                  </a:cubicBezTo>
                  <a:cubicBezTo>
                    <a:pt x="410" y="1794"/>
                    <a:pt x="303" y="3366"/>
                    <a:pt x="29" y="4914"/>
                  </a:cubicBezTo>
                  <a:cubicBezTo>
                    <a:pt x="0" y="5085"/>
                    <a:pt x="147" y="5197"/>
                    <a:pt x="280" y="5197"/>
                  </a:cubicBezTo>
                  <a:cubicBezTo>
                    <a:pt x="368" y="5197"/>
                    <a:pt x="450" y="5147"/>
                    <a:pt x="469" y="5033"/>
                  </a:cubicBezTo>
                  <a:cubicBezTo>
                    <a:pt x="743" y="3449"/>
                    <a:pt x="850" y="1854"/>
                    <a:pt x="791" y="235"/>
                  </a:cubicBezTo>
                  <a:cubicBezTo>
                    <a:pt x="785" y="78"/>
                    <a:pt x="666" y="1"/>
                    <a:pt x="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a:off x="9583700" y="1958025"/>
              <a:ext cx="101525" cy="11025"/>
            </a:xfrm>
            <a:custGeom>
              <a:avLst/>
              <a:gdLst/>
              <a:ahLst/>
              <a:cxnLst/>
              <a:rect l="l" t="t" r="r" b="b"/>
              <a:pathLst>
                <a:path w="4061" h="441" extrusionOk="0">
                  <a:moveTo>
                    <a:pt x="286" y="0"/>
                  </a:moveTo>
                  <a:cubicBezTo>
                    <a:pt x="0" y="0"/>
                    <a:pt x="0" y="441"/>
                    <a:pt x="286" y="441"/>
                  </a:cubicBezTo>
                  <a:lnTo>
                    <a:pt x="3786" y="441"/>
                  </a:lnTo>
                  <a:cubicBezTo>
                    <a:pt x="4060" y="441"/>
                    <a:pt x="4060" y="0"/>
                    <a:pt x="3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1" name="Google Shape;471;p28"/>
          <p:cNvSpPr/>
          <p:nvPr/>
        </p:nvSpPr>
        <p:spPr>
          <a:xfrm>
            <a:off x="8510451" y="3225901"/>
            <a:ext cx="427790" cy="241027"/>
          </a:xfrm>
          <a:custGeom>
            <a:avLst/>
            <a:gdLst/>
            <a:ahLst/>
            <a:cxnLst/>
            <a:rect l="l" t="t" r="r" b="b"/>
            <a:pathLst>
              <a:path w="10538" h="5937" extrusionOk="0">
                <a:moveTo>
                  <a:pt x="6032" y="0"/>
                </a:moveTo>
                <a:cubicBezTo>
                  <a:pt x="5973" y="0"/>
                  <a:pt x="5911" y="3"/>
                  <a:pt x="5846" y="10"/>
                </a:cubicBezTo>
                <a:cubicBezTo>
                  <a:pt x="4486" y="162"/>
                  <a:pt x="4673" y="1331"/>
                  <a:pt x="4679" y="1366"/>
                </a:cubicBezTo>
                <a:lnTo>
                  <a:pt x="4679" y="1366"/>
                </a:lnTo>
                <a:cubicBezTo>
                  <a:pt x="4673" y="1331"/>
                  <a:pt x="4465" y="179"/>
                  <a:pt x="3481" y="179"/>
                </a:cubicBezTo>
                <a:cubicBezTo>
                  <a:pt x="3310" y="179"/>
                  <a:pt x="3115" y="214"/>
                  <a:pt x="2893" y="296"/>
                </a:cubicBezTo>
                <a:cubicBezTo>
                  <a:pt x="2084" y="582"/>
                  <a:pt x="2346" y="1808"/>
                  <a:pt x="2346" y="1808"/>
                </a:cubicBezTo>
                <a:cubicBezTo>
                  <a:pt x="2346" y="1808"/>
                  <a:pt x="2113" y="1679"/>
                  <a:pt x="1797" y="1679"/>
                </a:cubicBezTo>
                <a:cubicBezTo>
                  <a:pt x="1454" y="1679"/>
                  <a:pt x="1014" y="1831"/>
                  <a:pt x="667" y="2463"/>
                </a:cubicBezTo>
                <a:cubicBezTo>
                  <a:pt x="0" y="3653"/>
                  <a:pt x="1858" y="3868"/>
                  <a:pt x="1858" y="3868"/>
                </a:cubicBezTo>
                <a:cubicBezTo>
                  <a:pt x="1858" y="3868"/>
                  <a:pt x="1548" y="4939"/>
                  <a:pt x="2465" y="5261"/>
                </a:cubicBezTo>
                <a:cubicBezTo>
                  <a:pt x="2610" y="5309"/>
                  <a:pt x="2740" y="5330"/>
                  <a:pt x="2856" y="5330"/>
                </a:cubicBezTo>
                <a:cubicBezTo>
                  <a:pt x="3479" y="5330"/>
                  <a:pt x="3691" y="4737"/>
                  <a:pt x="3691" y="4737"/>
                </a:cubicBezTo>
                <a:cubicBezTo>
                  <a:pt x="3691" y="4737"/>
                  <a:pt x="3951" y="5937"/>
                  <a:pt x="4943" y="5937"/>
                </a:cubicBezTo>
                <a:cubicBezTo>
                  <a:pt x="4992" y="5937"/>
                  <a:pt x="5043" y="5934"/>
                  <a:pt x="5096" y="5927"/>
                </a:cubicBezTo>
                <a:cubicBezTo>
                  <a:pt x="6227" y="5808"/>
                  <a:pt x="6394" y="4880"/>
                  <a:pt x="6394" y="4880"/>
                </a:cubicBezTo>
                <a:cubicBezTo>
                  <a:pt x="6394" y="4880"/>
                  <a:pt x="6781" y="5679"/>
                  <a:pt x="7527" y="5679"/>
                </a:cubicBezTo>
                <a:cubicBezTo>
                  <a:pt x="7668" y="5679"/>
                  <a:pt x="7822" y="5650"/>
                  <a:pt x="7989" y="5582"/>
                </a:cubicBezTo>
                <a:cubicBezTo>
                  <a:pt x="9025" y="5154"/>
                  <a:pt x="8823" y="4368"/>
                  <a:pt x="8823" y="4368"/>
                </a:cubicBezTo>
                <a:cubicBezTo>
                  <a:pt x="8823" y="4368"/>
                  <a:pt x="10537" y="4130"/>
                  <a:pt x="10240" y="2713"/>
                </a:cubicBezTo>
                <a:cubicBezTo>
                  <a:pt x="10240" y="2713"/>
                  <a:pt x="10025" y="2189"/>
                  <a:pt x="9311" y="2189"/>
                </a:cubicBezTo>
                <a:cubicBezTo>
                  <a:pt x="9311" y="2189"/>
                  <a:pt x="10121" y="832"/>
                  <a:pt x="8728" y="570"/>
                </a:cubicBezTo>
                <a:cubicBezTo>
                  <a:pt x="8558" y="535"/>
                  <a:pt x="8407" y="519"/>
                  <a:pt x="8271" y="519"/>
                </a:cubicBezTo>
                <a:cubicBezTo>
                  <a:pt x="7300" y="519"/>
                  <a:pt x="7144" y="1308"/>
                  <a:pt x="7144" y="1308"/>
                </a:cubicBezTo>
                <a:cubicBezTo>
                  <a:pt x="7144" y="1308"/>
                  <a:pt x="7220" y="0"/>
                  <a:pt x="6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2" name="Google Shape;472;p28"/>
          <p:cNvGrpSpPr/>
          <p:nvPr/>
        </p:nvGrpSpPr>
        <p:grpSpPr>
          <a:xfrm rot="3599958" flipH="1">
            <a:off x="8627310" y="3620926"/>
            <a:ext cx="194079" cy="259195"/>
            <a:chOff x="14111275" y="2116125"/>
            <a:chExt cx="130100" cy="173750"/>
          </a:xfrm>
        </p:grpSpPr>
        <p:sp>
          <p:nvSpPr>
            <p:cNvPr id="473" name="Google Shape;473;p28"/>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8"/>
            <p:cNvSpPr/>
            <p:nvPr/>
          </p:nvSpPr>
          <p:spPr>
            <a:xfrm>
              <a:off x="14127650" y="2116125"/>
              <a:ext cx="24125" cy="27150"/>
            </a:xfrm>
            <a:custGeom>
              <a:avLst/>
              <a:gdLst/>
              <a:ahLst/>
              <a:cxnLst/>
              <a:rect l="l" t="t" r="r" b="b"/>
              <a:pathLst>
                <a:path w="965" h="1086" extrusionOk="0">
                  <a:moveTo>
                    <a:pt x="416" y="0"/>
                  </a:moveTo>
                  <a:cubicBezTo>
                    <a:pt x="345" y="0"/>
                    <a:pt x="292" y="44"/>
                    <a:pt x="239" y="97"/>
                  </a:cubicBezTo>
                  <a:cubicBezTo>
                    <a:pt x="155" y="169"/>
                    <a:pt x="96" y="252"/>
                    <a:pt x="72" y="371"/>
                  </a:cubicBezTo>
                  <a:cubicBezTo>
                    <a:pt x="0" y="705"/>
                    <a:pt x="274" y="1074"/>
                    <a:pt x="548" y="1086"/>
                  </a:cubicBezTo>
                  <a:cubicBezTo>
                    <a:pt x="786" y="1086"/>
                    <a:pt x="965" y="693"/>
                    <a:pt x="798" y="371"/>
                  </a:cubicBezTo>
                  <a:cubicBezTo>
                    <a:pt x="715" y="193"/>
                    <a:pt x="572" y="14"/>
                    <a:pt x="441" y="2"/>
                  </a:cubicBezTo>
                  <a:cubicBezTo>
                    <a:pt x="432" y="1"/>
                    <a:pt x="424"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28"/>
          <p:cNvGrpSpPr/>
          <p:nvPr/>
        </p:nvGrpSpPr>
        <p:grpSpPr>
          <a:xfrm>
            <a:off x="8544973" y="4155579"/>
            <a:ext cx="358726" cy="297683"/>
            <a:chOff x="9145625" y="2491050"/>
            <a:chExt cx="227200" cy="188550"/>
          </a:xfrm>
        </p:grpSpPr>
        <p:sp>
          <p:nvSpPr>
            <p:cNvPr id="478" name="Google Shape;478;p28"/>
            <p:cNvSpPr/>
            <p:nvPr/>
          </p:nvSpPr>
          <p:spPr>
            <a:xfrm>
              <a:off x="9180275" y="2524625"/>
              <a:ext cx="107975" cy="154975"/>
            </a:xfrm>
            <a:custGeom>
              <a:avLst/>
              <a:gdLst/>
              <a:ahLst/>
              <a:cxnLst/>
              <a:rect l="l" t="t" r="r" b="b"/>
              <a:pathLst>
                <a:path w="4319" h="6199" extrusionOk="0">
                  <a:moveTo>
                    <a:pt x="4017" y="0"/>
                  </a:moveTo>
                  <a:cubicBezTo>
                    <a:pt x="3968" y="0"/>
                    <a:pt x="3917" y="23"/>
                    <a:pt x="3874" y="77"/>
                  </a:cubicBezTo>
                  <a:cubicBezTo>
                    <a:pt x="2397" y="1839"/>
                    <a:pt x="1123" y="3792"/>
                    <a:pt x="99" y="5864"/>
                  </a:cubicBezTo>
                  <a:cubicBezTo>
                    <a:pt x="0" y="6037"/>
                    <a:pt x="159" y="6199"/>
                    <a:pt x="309" y="6199"/>
                  </a:cubicBezTo>
                  <a:cubicBezTo>
                    <a:pt x="375" y="6199"/>
                    <a:pt x="440" y="6167"/>
                    <a:pt x="480" y="6090"/>
                  </a:cubicBezTo>
                  <a:cubicBezTo>
                    <a:pt x="1492" y="4042"/>
                    <a:pt x="2731" y="2137"/>
                    <a:pt x="4183" y="387"/>
                  </a:cubicBezTo>
                  <a:cubicBezTo>
                    <a:pt x="4319" y="224"/>
                    <a:pt x="4173"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9161600" y="2525975"/>
              <a:ext cx="134950" cy="153300"/>
            </a:xfrm>
            <a:custGeom>
              <a:avLst/>
              <a:gdLst/>
              <a:ahLst/>
              <a:cxnLst/>
              <a:rect l="l" t="t" r="r" b="b"/>
              <a:pathLst>
                <a:path w="5398" h="6132" extrusionOk="0">
                  <a:moveTo>
                    <a:pt x="356" y="1"/>
                  </a:moveTo>
                  <a:cubicBezTo>
                    <a:pt x="149" y="1"/>
                    <a:pt x="0" y="301"/>
                    <a:pt x="227" y="404"/>
                  </a:cubicBezTo>
                  <a:cubicBezTo>
                    <a:pt x="1989" y="1250"/>
                    <a:pt x="3430" y="2678"/>
                    <a:pt x="4311" y="4429"/>
                  </a:cubicBezTo>
                  <a:cubicBezTo>
                    <a:pt x="4561" y="4917"/>
                    <a:pt x="4752" y="5441"/>
                    <a:pt x="4918" y="5976"/>
                  </a:cubicBezTo>
                  <a:cubicBezTo>
                    <a:pt x="4947" y="6085"/>
                    <a:pt x="5033" y="6132"/>
                    <a:pt x="5121" y="6132"/>
                  </a:cubicBezTo>
                  <a:cubicBezTo>
                    <a:pt x="5257" y="6132"/>
                    <a:pt x="5397" y="6023"/>
                    <a:pt x="5347" y="5857"/>
                  </a:cubicBezTo>
                  <a:cubicBezTo>
                    <a:pt x="4787" y="3893"/>
                    <a:pt x="3561" y="2166"/>
                    <a:pt x="1942" y="928"/>
                  </a:cubicBezTo>
                  <a:cubicBezTo>
                    <a:pt x="1477" y="571"/>
                    <a:pt x="977" y="273"/>
                    <a:pt x="453" y="23"/>
                  </a:cubicBezTo>
                  <a:cubicBezTo>
                    <a:pt x="420" y="8"/>
                    <a:pt x="387"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9232750" y="2491050"/>
              <a:ext cx="11350" cy="188000"/>
            </a:xfrm>
            <a:custGeom>
              <a:avLst/>
              <a:gdLst/>
              <a:ahLst/>
              <a:cxnLst/>
              <a:rect l="l" t="t" r="r" b="b"/>
              <a:pathLst>
                <a:path w="454" h="7520" extrusionOk="0">
                  <a:moveTo>
                    <a:pt x="227" y="1"/>
                  </a:moveTo>
                  <a:cubicBezTo>
                    <a:pt x="114" y="1"/>
                    <a:pt x="1" y="69"/>
                    <a:pt x="1" y="206"/>
                  </a:cubicBezTo>
                  <a:lnTo>
                    <a:pt x="1" y="7314"/>
                  </a:lnTo>
                  <a:cubicBezTo>
                    <a:pt x="1" y="7451"/>
                    <a:pt x="114" y="7519"/>
                    <a:pt x="227" y="7519"/>
                  </a:cubicBezTo>
                  <a:cubicBezTo>
                    <a:pt x="340" y="7519"/>
                    <a:pt x="453" y="7451"/>
                    <a:pt x="453" y="7314"/>
                  </a:cubicBezTo>
                  <a:lnTo>
                    <a:pt x="453" y="206"/>
                  </a:lnTo>
                  <a:cubicBezTo>
                    <a:pt x="453" y="69"/>
                    <a:pt x="340"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9145625" y="2533550"/>
              <a:ext cx="227200" cy="94575"/>
            </a:xfrm>
            <a:custGeom>
              <a:avLst/>
              <a:gdLst/>
              <a:ahLst/>
              <a:cxnLst/>
              <a:rect l="l" t="t" r="r" b="b"/>
              <a:pathLst>
                <a:path w="9088" h="3783" extrusionOk="0">
                  <a:moveTo>
                    <a:pt x="8809" y="1"/>
                  </a:moveTo>
                  <a:cubicBezTo>
                    <a:pt x="8783" y="1"/>
                    <a:pt x="8754" y="6"/>
                    <a:pt x="8724" y="18"/>
                  </a:cubicBezTo>
                  <a:cubicBezTo>
                    <a:pt x="5903" y="1113"/>
                    <a:pt x="3069" y="2233"/>
                    <a:pt x="247" y="3328"/>
                  </a:cubicBezTo>
                  <a:cubicBezTo>
                    <a:pt x="0" y="3425"/>
                    <a:pt x="73" y="3782"/>
                    <a:pt x="290" y="3782"/>
                  </a:cubicBezTo>
                  <a:cubicBezTo>
                    <a:pt x="314" y="3782"/>
                    <a:pt x="339" y="3778"/>
                    <a:pt x="366" y="3768"/>
                  </a:cubicBezTo>
                  <a:cubicBezTo>
                    <a:pt x="3188" y="2661"/>
                    <a:pt x="6022" y="1542"/>
                    <a:pt x="8843" y="447"/>
                  </a:cubicBezTo>
                  <a:cubicBezTo>
                    <a:pt x="9087" y="351"/>
                    <a:pt x="9020" y="1"/>
                    <a:pt x="8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5">
  <p:cSld name="CUSTOM_10">
    <p:spTree>
      <p:nvGrpSpPr>
        <p:cNvPr id="1" name="Shape 482"/>
        <p:cNvGrpSpPr/>
        <p:nvPr/>
      </p:nvGrpSpPr>
      <p:grpSpPr>
        <a:xfrm>
          <a:off x="0" y="0"/>
          <a:ext cx="0" cy="0"/>
          <a:chOff x="0" y="0"/>
          <a:chExt cx="0" cy="0"/>
        </a:xfrm>
      </p:grpSpPr>
      <p:sp>
        <p:nvSpPr>
          <p:cNvPr id="483" name="Google Shape;483;p29"/>
          <p:cNvSpPr txBox="1">
            <a:spLocks noGrp="1"/>
          </p:cNvSpPr>
          <p:nvPr>
            <p:ph type="subTitle" idx="1"/>
          </p:nvPr>
        </p:nvSpPr>
        <p:spPr>
          <a:xfrm>
            <a:off x="720000" y="1604475"/>
            <a:ext cx="4066800" cy="293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484" name="Google Shape;484;p29"/>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85" name="Google Shape;485;p29"/>
          <p:cNvSpPr/>
          <p:nvPr/>
        </p:nvSpPr>
        <p:spPr>
          <a:xfrm>
            <a:off x="7029000" y="-600"/>
            <a:ext cx="2115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486"/>
        <p:cNvGrpSpPr/>
        <p:nvPr/>
      </p:nvGrpSpPr>
      <p:grpSpPr>
        <a:xfrm>
          <a:off x="0" y="0"/>
          <a:ext cx="0" cy="0"/>
          <a:chOff x="0" y="0"/>
          <a:chExt cx="0" cy="0"/>
        </a:xfrm>
      </p:grpSpPr>
      <p:sp>
        <p:nvSpPr>
          <p:cNvPr id="487" name="Google Shape;487;p30"/>
          <p:cNvSpPr txBox="1">
            <a:spLocks noGrp="1"/>
          </p:cNvSpPr>
          <p:nvPr>
            <p:ph type="title"/>
          </p:nvPr>
        </p:nvSpPr>
        <p:spPr>
          <a:xfrm>
            <a:off x="718525" y="1965780"/>
            <a:ext cx="4433100" cy="196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8" name="Google Shape;488;p30"/>
          <p:cNvSpPr txBox="1">
            <a:spLocks noGrp="1"/>
          </p:cNvSpPr>
          <p:nvPr>
            <p:ph type="title" idx="2" hasCustomPrompt="1"/>
          </p:nvPr>
        </p:nvSpPr>
        <p:spPr>
          <a:xfrm>
            <a:off x="718671" y="495300"/>
            <a:ext cx="4432800" cy="159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2000"/>
              <a:buNone/>
              <a:defRPr sz="12000">
                <a:solidFill>
                  <a:schemeClr val="accent1"/>
                </a:solidFill>
              </a:defRPr>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sp>
        <p:nvSpPr>
          <p:cNvPr id="489" name="Google Shape;489;p30"/>
          <p:cNvSpPr txBox="1">
            <a:spLocks noGrp="1"/>
          </p:cNvSpPr>
          <p:nvPr>
            <p:ph type="subTitle" idx="1"/>
          </p:nvPr>
        </p:nvSpPr>
        <p:spPr>
          <a:xfrm>
            <a:off x="718671" y="4132500"/>
            <a:ext cx="4432800" cy="5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solidFill>
                  <a:schemeClr val="accent4"/>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90" name="Google Shape;490;p30"/>
          <p:cNvSpPr/>
          <p:nvPr/>
        </p:nvSpPr>
        <p:spPr>
          <a:xfrm>
            <a:off x="5911488" y="0"/>
            <a:ext cx="32325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720000" y="1008700"/>
            <a:ext cx="7458600" cy="35946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1"/>
              </a:buClr>
              <a:buSzPts val="1400"/>
              <a:buAutoNum type="arabicPeriod"/>
              <a:defRPr sz="13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sp>
        <p:nvSpPr>
          <p:cNvPr id="19" name="Google Shape;19;p4"/>
          <p:cNvSpPr/>
          <p:nvPr/>
        </p:nvSpPr>
        <p:spPr>
          <a:xfrm>
            <a:off x="8242375" y="0"/>
            <a:ext cx="9015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4"/>
          <p:cNvGrpSpPr/>
          <p:nvPr/>
        </p:nvGrpSpPr>
        <p:grpSpPr>
          <a:xfrm>
            <a:off x="8563596" y="699170"/>
            <a:ext cx="321513" cy="427565"/>
            <a:chOff x="11745127" y="3498826"/>
            <a:chExt cx="420114" cy="558689"/>
          </a:xfrm>
        </p:grpSpPr>
        <p:sp>
          <p:nvSpPr>
            <p:cNvPr id="21" name="Google Shape;21;p4"/>
            <p:cNvSpPr/>
            <p:nvPr/>
          </p:nvSpPr>
          <p:spPr>
            <a:xfrm>
              <a:off x="11749228" y="3498826"/>
              <a:ext cx="416014" cy="483228"/>
            </a:xfrm>
            <a:custGeom>
              <a:avLst/>
              <a:gdLst/>
              <a:ahLst/>
              <a:cxnLst/>
              <a:rect l="l" t="t" r="r" b="b"/>
              <a:pathLst>
                <a:path w="17652" h="20504" extrusionOk="0">
                  <a:moveTo>
                    <a:pt x="13004" y="0"/>
                  </a:moveTo>
                  <a:cubicBezTo>
                    <a:pt x="10372" y="0"/>
                    <a:pt x="9089" y="4001"/>
                    <a:pt x="9089" y="4001"/>
                  </a:cubicBezTo>
                  <a:cubicBezTo>
                    <a:pt x="8767" y="2218"/>
                    <a:pt x="8388" y="1546"/>
                    <a:pt x="8000" y="1546"/>
                  </a:cubicBezTo>
                  <a:cubicBezTo>
                    <a:pt x="6809" y="1546"/>
                    <a:pt x="5529" y="7871"/>
                    <a:pt x="5529" y="7871"/>
                  </a:cubicBezTo>
                  <a:cubicBezTo>
                    <a:pt x="5158" y="7613"/>
                    <a:pt x="4842" y="7500"/>
                    <a:pt x="4574" y="7500"/>
                  </a:cubicBezTo>
                  <a:cubicBezTo>
                    <a:pt x="2606" y="7500"/>
                    <a:pt x="3196" y="13586"/>
                    <a:pt x="3196" y="13586"/>
                  </a:cubicBezTo>
                  <a:cubicBezTo>
                    <a:pt x="2882" y="13431"/>
                    <a:pt x="2609" y="13360"/>
                    <a:pt x="2374" y="13360"/>
                  </a:cubicBezTo>
                  <a:cubicBezTo>
                    <a:pt x="1" y="13360"/>
                    <a:pt x="1350" y="20503"/>
                    <a:pt x="1350" y="20503"/>
                  </a:cubicBezTo>
                  <a:cubicBezTo>
                    <a:pt x="10756" y="17431"/>
                    <a:pt x="7482" y="15276"/>
                    <a:pt x="7482" y="15276"/>
                  </a:cubicBezTo>
                  <a:cubicBezTo>
                    <a:pt x="14804" y="11002"/>
                    <a:pt x="10173" y="10049"/>
                    <a:pt x="10173" y="10049"/>
                  </a:cubicBezTo>
                  <a:cubicBezTo>
                    <a:pt x="17652" y="5022"/>
                    <a:pt x="14194" y="4683"/>
                    <a:pt x="13126" y="4683"/>
                  </a:cubicBezTo>
                  <a:cubicBezTo>
                    <a:pt x="12960" y="4683"/>
                    <a:pt x="12852" y="4692"/>
                    <a:pt x="12852" y="4692"/>
                  </a:cubicBezTo>
                  <a:cubicBezTo>
                    <a:pt x="12852" y="4692"/>
                    <a:pt x="16745" y="822"/>
                    <a:pt x="13673" y="84"/>
                  </a:cubicBezTo>
                  <a:cubicBezTo>
                    <a:pt x="13441" y="27"/>
                    <a:pt x="13218" y="0"/>
                    <a:pt x="130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11745127" y="3569220"/>
              <a:ext cx="284271" cy="488295"/>
            </a:xfrm>
            <a:custGeom>
              <a:avLst/>
              <a:gdLst/>
              <a:ahLst/>
              <a:cxnLst/>
              <a:rect l="l" t="t" r="r" b="b"/>
              <a:pathLst>
                <a:path w="12062" h="20719" extrusionOk="0">
                  <a:moveTo>
                    <a:pt x="11909" y="1"/>
                  </a:moveTo>
                  <a:cubicBezTo>
                    <a:pt x="11869" y="1"/>
                    <a:pt x="11830" y="24"/>
                    <a:pt x="11799" y="62"/>
                  </a:cubicBezTo>
                  <a:cubicBezTo>
                    <a:pt x="11359" y="728"/>
                    <a:pt x="727" y="16552"/>
                    <a:pt x="12" y="20564"/>
                  </a:cubicBezTo>
                  <a:cubicBezTo>
                    <a:pt x="0" y="20636"/>
                    <a:pt x="48" y="20695"/>
                    <a:pt x="119" y="20719"/>
                  </a:cubicBezTo>
                  <a:lnTo>
                    <a:pt x="155" y="20719"/>
                  </a:lnTo>
                  <a:cubicBezTo>
                    <a:pt x="215" y="20719"/>
                    <a:pt x="274" y="20671"/>
                    <a:pt x="274" y="20612"/>
                  </a:cubicBezTo>
                  <a:cubicBezTo>
                    <a:pt x="965" y="16635"/>
                    <a:pt x="11907" y="371"/>
                    <a:pt x="12014" y="204"/>
                  </a:cubicBezTo>
                  <a:cubicBezTo>
                    <a:pt x="12061" y="145"/>
                    <a:pt x="12037" y="73"/>
                    <a:pt x="11978" y="26"/>
                  </a:cubicBezTo>
                  <a:cubicBezTo>
                    <a:pt x="11956" y="8"/>
                    <a:pt x="11933" y="1"/>
                    <a:pt x="1190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11797304" y="3848722"/>
              <a:ext cx="7047" cy="90099"/>
            </a:xfrm>
            <a:custGeom>
              <a:avLst/>
              <a:gdLst/>
              <a:ahLst/>
              <a:cxnLst/>
              <a:rect l="l" t="t" r="r" b="b"/>
              <a:pathLst>
                <a:path w="299" h="3823" extrusionOk="0">
                  <a:moveTo>
                    <a:pt x="168" y="1"/>
                  </a:moveTo>
                  <a:cubicBezTo>
                    <a:pt x="96" y="1"/>
                    <a:pt x="37" y="60"/>
                    <a:pt x="37" y="132"/>
                  </a:cubicBezTo>
                  <a:lnTo>
                    <a:pt x="1" y="3692"/>
                  </a:lnTo>
                  <a:cubicBezTo>
                    <a:pt x="1" y="3763"/>
                    <a:pt x="60" y="3823"/>
                    <a:pt x="144" y="3823"/>
                  </a:cubicBezTo>
                  <a:cubicBezTo>
                    <a:pt x="215" y="3823"/>
                    <a:pt x="275" y="3763"/>
                    <a:pt x="275" y="3692"/>
                  </a:cubicBezTo>
                  <a:lnTo>
                    <a:pt x="298" y="132"/>
                  </a:lnTo>
                  <a:cubicBezTo>
                    <a:pt x="298" y="60"/>
                    <a:pt x="239" y="1"/>
                    <a:pt x="16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a:off x="11848373" y="3724101"/>
              <a:ext cx="23049" cy="97994"/>
            </a:xfrm>
            <a:custGeom>
              <a:avLst/>
              <a:gdLst/>
              <a:ahLst/>
              <a:cxnLst/>
              <a:rect l="l" t="t" r="r" b="b"/>
              <a:pathLst>
                <a:path w="978" h="4158" extrusionOk="0">
                  <a:moveTo>
                    <a:pt x="142" y="0"/>
                  </a:moveTo>
                  <a:cubicBezTo>
                    <a:pt x="134" y="0"/>
                    <a:pt x="127" y="1"/>
                    <a:pt x="120" y="2"/>
                  </a:cubicBezTo>
                  <a:cubicBezTo>
                    <a:pt x="36" y="14"/>
                    <a:pt x="1" y="74"/>
                    <a:pt x="13" y="145"/>
                  </a:cubicBezTo>
                  <a:lnTo>
                    <a:pt x="715" y="4050"/>
                  </a:lnTo>
                  <a:cubicBezTo>
                    <a:pt x="727" y="4110"/>
                    <a:pt x="787" y="4158"/>
                    <a:pt x="846" y="4158"/>
                  </a:cubicBezTo>
                  <a:lnTo>
                    <a:pt x="858" y="4158"/>
                  </a:lnTo>
                  <a:cubicBezTo>
                    <a:pt x="929" y="4146"/>
                    <a:pt x="977" y="4086"/>
                    <a:pt x="965" y="4003"/>
                  </a:cubicBezTo>
                  <a:lnTo>
                    <a:pt x="263" y="109"/>
                  </a:lnTo>
                  <a:cubicBezTo>
                    <a:pt x="252" y="45"/>
                    <a:pt x="203" y="0"/>
                    <a:pt x="1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11921335" y="3611617"/>
              <a:ext cx="16026" cy="99361"/>
            </a:xfrm>
            <a:custGeom>
              <a:avLst/>
              <a:gdLst/>
              <a:ahLst/>
              <a:cxnLst/>
              <a:rect l="l" t="t" r="r" b="b"/>
              <a:pathLst>
                <a:path w="680" h="4216" extrusionOk="0">
                  <a:moveTo>
                    <a:pt x="119" y="1"/>
                  </a:moveTo>
                  <a:cubicBezTo>
                    <a:pt x="36" y="13"/>
                    <a:pt x="0" y="72"/>
                    <a:pt x="0" y="144"/>
                  </a:cubicBezTo>
                  <a:lnTo>
                    <a:pt x="393" y="4097"/>
                  </a:lnTo>
                  <a:cubicBezTo>
                    <a:pt x="417" y="4168"/>
                    <a:pt x="453" y="4216"/>
                    <a:pt x="536" y="4216"/>
                  </a:cubicBezTo>
                  <a:cubicBezTo>
                    <a:pt x="620" y="4192"/>
                    <a:pt x="679" y="4132"/>
                    <a:pt x="667" y="4061"/>
                  </a:cubicBezTo>
                  <a:lnTo>
                    <a:pt x="262" y="120"/>
                  </a:lnTo>
                  <a:cubicBezTo>
                    <a:pt x="250" y="49"/>
                    <a:pt x="191" y="1"/>
                    <a:pt x="11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11961446" y="3636739"/>
              <a:ext cx="106667" cy="31321"/>
            </a:xfrm>
            <a:custGeom>
              <a:avLst/>
              <a:gdLst/>
              <a:ahLst/>
              <a:cxnLst/>
              <a:rect l="l" t="t" r="r" b="b"/>
              <a:pathLst>
                <a:path w="4526" h="1329" extrusionOk="0">
                  <a:moveTo>
                    <a:pt x="4390" y="0"/>
                  </a:moveTo>
                  <a:cubicBezTo>
                    <a:pt x="4376" y="0"/>
                    <a:pt x="4362" y="2"/>
                    <a:pt x="4347" y="6"/>
                  </a:cubicBezTo>
                  <a:lnTo>
                    <a:pt x="108" y="1066"/>
                  </a:lnTo>
                  <a:cubicBezTo>
                    <a:pt x="49" y="1078"/>
                    <a:pt x="1" y="1149"/>
                    <a:pt x="25" y="1221"/>
                  </a:cubicBezTo>
                  <a:cubicBezTo>
                    <a:pt x="37" y="1280"/>
                    <a:pt x="96" y="1328"/>
                    <a:pt x="156" y="1328"/>
                  </a:cubicBezTo>
                  <a:cubicBezTo>
                    <a:pt x="156" y="1328"/>
                    <a:pt x="168" y="1328"/>
                    <a:pt x="180" y="1316"/>
                  </a:cubicBezTo>
                  <a:lnTo>
                    <a:pt x="4430" y="256"/>
                  </a:lnTo>
                  <a:cubicBezTo>
                    <a:pt x="4490" y="245"/>
                    <a:pt x="4525" y="173"/>
                    <a:pt x="4513" y="90"/>
                  </a:cubicBezTo>
                  <a:cubicBezTo>
                    <a:pt x="4504" y="41"/>
                    <a:pt x="4454" y="0"/>
                    <a:pt x="43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11884006" y="3757354"/>
              <a:ext cx="97687" cy="32759"/>
            </a:xfrm>
            <a:custGeom>
              <a:avLst/>
              <a:gdLst/>
              <a:ahLst/>
              <a:cxnLst/>
              <a:rect l="l" t="t" r="r" b="b"/>
              <a:pathLst>
                <a:path w="4145" h="1390" extrusionOk="0">
                  <a:moveTo>
                    <a:pt x="4010" y="1"/>
                  </a:moveTo>
                  <a:cubicBezTo>
                    <a:pt x="3995" y="1"/>
                    <a:pt x="3981" y="3"/>
                    <a:pt x="3966" y="8"/>
                  </a:cubicBezTo>
                  <a:lnTo>
                    <a:pt x="108" y="1139"/>
                  </a:lnTo>
                  <a:cubicBezTo>
                    <a:pt x="37" y="1151"/>
                    <a:pt x="1" y="1223"/>
                    <a:pt x="13" y="1306"/>
                  </a:cubicBezTo>
                  <a:cubicBezTo>
                    <a:pt x="48" y="1342"/>
                    <a:pt x="96" y="1389"/>
                    <a:pt x="156" y="1389"/>
                  </a:cubicBezTo>
                  <a:lnTo>
                    <a:pt x="179" y="1389"/>
                  </a:lnTo>
                  <a:lnTo>
                    <a:pt x="4037" y="258"/>
                  </a:lnTo>
                  <a:cubicBezTo>
                    <a:pt x="4109" y="246"/>
                    <a:pt x="4144" y="163"/>
                    <a:pt x="4120" y="91"/>
                  </a:cubicBezTo>
                  <a:cubicBezTo>
                    <a:pt x="4111" y="35"/>
                    <a:pt x="4064" y="1"/>
                    <a:pt x="401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11811067" y="3879995"/>
              <a:ext cx="82793" cy="33843"/>
            </a:xfrm>
            <a:custGeom>
              <a:avLst/>
              <a:gdLst/>
              <a:ahLst/>
              <a:cxnLst/>
              <a:rect l="l" t="t" r="r" b="b"/>
              <a:pathLst>
                <a:path w="3513" h="1436" extrusionOk="0">
                  <a:moveTo>
                    <a:pt x="3360" y="1"/>
                  </a:moveTo>
                  <a:cubicBezTo>
                    <a:pt x="3348" y="1"/>
                    <a:pt x="3335" y="3"/>
                    <a:pt x="3322" y="7"/>
                  </a:cubicBezTo>
                  <a:lnTo>
                    <a:pt x="107" y="1186"/>
                  </a:lnTo>
                  <a:cubicBezTo>
                    <a:pt x="48" y="1198"/>
                    <a:pt x="0" y="1281"/>
                    <a:pt x="36" y="1353"/>
                  </a:cubicBezTo>
                  <a:cubicBezTo>
                    <a:pt x="48" y="1412"/>
                    <a:pt x="95" y="1436"/>
                    <a:pt x="155" y="1436"/>
                  </a:cubicBezTo>
                  <a:cubicBezTo>
                    <a:pt x="167" y="1436"/>
                    <a:pt x="179" y="1436"/>
                    <a:pt x="191" y="1424"/>
                  </a:cubicBezTo>
                  <a:lnTo>
                    <a:pt x="3405" y="245"/>
                  </a:lnTo>
                  <a:cubicBezTo>
                    <a:pt x="3465" y="233"/>
                    <a:pt x="3513" y="162"/>
                    <a:pt x="3477" y="90"/>
                  </a:cubicBezTo>
                  <a:cubicBezTo>
                    <a:pt x="3467" y="42"/>
                    <a:pt x="3417" y="1"/>
                    <a:pt x="336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4"/>
          <p:cNvGrpSpPr/>
          <p:nvPr/>
        </p:nvGrpSpPr>
        <p:grpSpPr>
          <a:xfrm rot="10800000">
            <a:off x="8582381" y="1376644"/>
            <a:ext cx="283916" cy="275678"/>
            <a:chOff x="9625250" y="807250"/>
            <a:chExt cx="241425" cy="234400"/>
          </a:xfrm>
        </p:grpSpPr>
        <p:sp>
          <p:nvSpPr>
            <p:cNvPr id="30" name="Google Shape;30;p4"/>
            <p:cNvSpPr/>
            <p:nvPr/>
          </p:nvSpPr>
          <p:spPr>
            <a:xfrm>
              <a:off x="9625250" y="807250"/>
              <a:ext cx="241425" cy="234400"/>
            </a:xfrm>
            <a:custGeom>
              <a:avLst/>
              <a:gdLst/>
              <a:ahLst/>
              <a:cxnLst/>
              <a:rect l="l" t="t" r="r" b="b"/>
              <a:pathLst>
                <a:path w="9657" h="9376" extrusionOk="0">
                  <a:moveTo>
                    <a:pt x="4466" y="0"/>
                  </a:moveTo>
                  <a:cubicBezTo>
                    <a:pt x="3533" y="0"/>
                    <a:pt x="3751" y="2017"/>
                    <a:pt x="3751" y="2017"/>
                  </a:cubicBezTo>
                  <a:cubicBezTo>
                    <a:pt x="3751" y="2017"/>
                    <a:pt x="3104" y="1425"/>
                    <a:pt x="2365" y="1425"/>
                  </a:cubicBezTo>
                  <a:cubicBezTo>
                    <a:pt x="2072" y="1425"/>
                    <a:pt x="1764" y="1519"/>
                    <a:pt x="1477" y="1779"/>
                  </a:cubicBezTo>
                  <a:cubicBezTo>
                    <a:pt x="1477" y="1779"/>
                    <a:pt x="1012" y="2648"/>
                    <a:pt x="2072" y="3494"/>
                  </a:cubicBezTo>
                  <a:cubicBezTo>
                    <a:pt x="2072" y="3494"/>
                    <a:pt x="1935" y="3472"/>
                    <a:pt x="1732" y="3472"/>
                  </a:cubicBezTo>
                  <a:cubicBezTo>
                    <a:pt x="1185" y="3472"/>
                    <a:pt x="157" y="3624"/>
                    <a:pt x="0" y="4744"/>
                  </a:cubicBezTo>
                  <a:cubicBezTo>
                    <a:pt x="0" y="4744"/>
                    <a:pt x="203" y="5834"/>
                    <a:pt x="1625" y="5834"/>
                  </a:cubicBezTo>
                  <a:cubicBezTo>
                    <a:pt x="1783" y="5834"/>
                    <a:pt x="1955" y="5821"/>
                    <a:pt x="2143" y="5791"/>
                  </a:cubicBezTo>
                  <a:lnTo>
                    <a:pt x="2143" y="5791"/>
                  </a:lnTo>
                  <a:cubicBezTo>
                    <a:pt x="2143" y="5792"/>
                    <a:pt x="381" y="6780"/>
                    <a:pt x="1262" y="8137"/>
                  </a:cubicBezTo>
                  <a:cubicBezTo>
                    <a:pt x="1459" y="8443"/>
                    <a:pt x="1679" y="8561"/>
                    <a:pt x="1902" y="8561"/>
                  </a:cubicBezTo>
                  <a:cubicBezTo>
                    <a:pt x="2677" y="8561"/>
                    <a:pt x="3489" y="7125"/>
                    <a:pt x="3489" y="7125"/>
                  </a:cubicBezTo>
                  <a:lnTo>
                    <a:pt x="3489" y="7125"/>
                  </a:lnTo>
                  <a:cubicBezTo>
                    <a:pt x="3489" y="7125"/>
                    <a:pt x="3046" y="9376"/>
                    <a:pt x="4099" y="9376"/>
                  </a:cubicBezTo>
                  <a:cubicBezTo>
                    <a:pt x="4109" y="9376"/>
                    <a:pt x="4121" y="9376"/>
                    <a:pt x="4132" y="9375"/>
                  </a:cubicBezTo>
                  <a:cubicBezTo>
                    <a:pt x="5239" y="9328"/>
                    <a:pt x="5275" y="7292"/>
                    <a:pt x="5275" y="7292"/>
                  </a:cubicBezTo>
                  <a:cubicBezTo>
                    <a:pt x="5275" y="7292"/>
                    <a:pt x="6087" y="8653"/>
                    <a:pt x="6955" y="8653"/>
                  </a:cubicBezTo>
                  <a:cubicBezTo>
                    <a:pt x="7133" y="8653"/>
                    <a:pt x="7313" y="8596"/>
                    <a:pt x="7489" y="8458"/>
                  </a:cubicBezTo>
                  <a:cubicBezTo>
                    <a:pt x="8513" y="7637"/>
                    <a:pt x="6716" y="6089"/>
                    <a:pt x="6715" y="6089"/>
                  </a:cubicBezTo>
                  <a:lnTo>
                    <a:pt x="6715" y="6089"/>
                  </a:lnTo>
                  <a:cubicBezTo>
                    <a:pt x="6716" y="6089"/>
                    <a:pt x="7640" y="6432"/>
                    <a:pt x="8441" y="6432"/>
                  </a:cubicBezTo>
                  <a:cubicBezTo>
                    <a:pt x="9049" y="6432"/>
                    <a:pt x="9586" y="6235"/>
                    <a:pt x="9597" y="5541"/>
                  </a:cubicBezTo>
                  <a:cubicBezTo>
                    <a:pt x="9638" y="4159"/>
                    <a:pt x="7900" y="4062"/>
                    <a:pt x="7413" y="4062"/>
                  </a:cubicBezTo>
                  <a:cubicBezTo>
                    <a:pt x="7333" y="4062"/>
                    <a:pt x="7287" y="4065"/>
                    <a:pt x="7287" y="4065"/>
                  </a:cubicBezTo>
                  <a:cubicBezTo>
                    <a:pt x="7287" y="4065"/>
                    <a:pt x="9656" y="3136"/>
                    <a:pt x="8632" y="1981"/>
                  </a:cubicBezTo>
                  <a:cubicBezTo>
                    <a:pt x="8378" y="1707"/>
                    <a:pt x="8087" y="1603"/>
                    <a:pt x="7792" y="1603"/>
                  </a:cubicBezTo>
                  <a:cubicBezTo>
                    <a:pt x="6873" y="1603"/>
                    <a:pt x="5918" y="2612"/>
                    <a:pt x="5918" y="2612"/>
                  </a:cubicBezTo>
                  <a:cubicBezTo>
                    <a:pt x="5918" y="2612"/>
                    <a:pt x="6632" y="1124"/>
                    <a:pt x="5049" y="195"/>
                  </a:cubicBezTo>
                  <a:cubicBezTo>
                    <a:pt x="4816" y="59"/>
                    <a:pt x="4624" y="0"/>
                    <a:pt x="44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9717525" y="874900"/>
              <a:ext cx="17650" cy="14575"/>
            </a:xfrm>
            <a:custGeom>
              <a:avLst/>
              <a:gdLst/>
              <a:ahLst/>
              <a:cxnLst/>
              <a:rect l="l" t="t" r="r" b="b"/>
              <a:pathLst>
                <a:path w="706" h="583" extrusionOk="0">
                  <a:moveTo>
                    <a:pt x="216" y="1"/>
                  </a:moveTo>
                  <a:cubicBezTo>
                    <a:pt x="208" y="1"/>
                    <a:pt x="199" y="1"/>
                    <a:pt x="191" y="2"/>
                  </a:cubicBezTo>
                  <a:cubicBezTo>
                    <a:pt x="167" y="2"/>
                    <a:pt x="131" y="14"/>
                    <a:pt x="107" y="37"/>
                  </a:cubicBezTo>
                  <a:cubicBezTo>
                    <a:pt x="60" y="61"/>
                    <a:pt x="24" y="121"/>
                    <a:pt x="12" y="180"/>
                  </a:cubicBezTo>
                  <a:cubicBezTo>
                    <a:pt x="0" y="252"/>
                    <a:pt x="0" y="335"/>
                    <a:pt x="12" y="407"/>
                  </a:cubicBezTo>
                  <a:cubicBezTo>
                    <a:pt x="48" y="478"/>
                    <a:pt x="84" y="549"/>
                    <a:pt x="167" y="573"/>
                  </a:cubicBezTo>
                  <a:cubicBezTo>
                    <a:pt x="185" y="579"/>
                    <a:pt x="209" y="582"/>
                    <a:pt x="234" y="582"/>
                  </a:cubicBezTo>
                  <a:cubicBezTo>
                    <a:pt x="259" y="582"/>
                    <a:pt x="286" y="579"/>
                    <a:pt x="310" y="573"/>
                  </a:cubicBezTo>
                  <a:cubicBezTo>
                    <a:pt x="705" y="480"/>
                    <a:pt x="567"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9719600" y="906800"/>
              <a:ext cx="17600" cy="16000"/>
            </a:xfrm>
            <a:custGeom>
              <a:avLst/>
              <a:gdLst/>
              <a:ahLst/>
              <a:cxnLst/>
              <a:rect l="l" t="t" r="r" b="b"/>
              <a:pathLst>
                <a:path w="704" h="640" extrusionOk="0">
                  <a:moveTo>
                    <a:pt x="446" y="1"/>
                  </a:moveTo>
                  <a:cubicBezTo>
                    <a:pt x="372" y="1"/>
                    <a:pt x="297" y="24"/>
                    <a:pt x="227" y="47"/>
                  </a:cubicBezTo>
                  <a:cubicBezTo>
                    <a:pt x="143" y="95"/>
                    <a:pt x="48" y="154"/>
                    <a:pt x="24" y="262"/>
                  </a:cubicBezTo>
                  <a:cubicBezTo>
                    <a:pt x="1" y="369"/>
                    <a:pt x="48" y="464"/>
                    <a:pt x="108" y="559"/>
                  </a:cubicBezTo>
                  <a:cubicBezTo>
                    <a:pt x="120" y="583"/>
                    <a:pt x="155" y="619"/>
                    <a:pt x="179" y="631"/>
                  </a:cubicBezTo>
                  <a:cubicBezTo>
                    <a:pt x="203" y="637"/>
                    <a:pt x="230" y="640"/>
                    <a:pt x="257" y="640"/>
                  </a:cubicBezTo>
                  <a:cubicBezTo>
                    <a:pt x="283" y="640"/>
                    <a:pt x="310" y="637"/>
                    <a:pt x="334" y="631"/>
                  </a:cubicBezTo>
                  <a:cubicBezTo>
                    <a:pt x="501" y="583"/>
                    <a:pt x="644" y="512"/>
                    <a:pt x="691" y="309"/>
                  </a:cubicBezTo>
                  <a:cubicBezTo>
                    <a:pt x="703" y="202"/>
                    <a:pt x="655" y="83"/>
                    <a:pt x="560" y="23"/>
                  </a:cubicBezTo>
                  <a:cubicBezTo>
                    <a:pt x="523" y="7"/>
                    <a:pt x="485"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9744900" y="945525"/>
              <a:ext cx="15800" cy="17525"/>
            </a:xfrm>
            <a:custGeom>
              <a:avLst/>
              <a:gdLst/>
              <a:ahLst/>
              <a:cxnLst/>
              <a:rect l="l" t="t" r="r" b="b"/>
              <a:pathLst>
                <a:path w="632" h="701" extrusionOk="0">
                  <a:moveTo>
                    <a:pt x="283" y="1"/>
                  </a:moveTo>
                  <a:cubicBezTo>
                    <a:pt x="248" y="1"/>
                    <a:pt x="213" y="7"/>
                    <a:pt x="179" y="22"/>
                  </a:cubicBezTo>
                  <a:cubicBezTo>
                    <a:pt x="84" y="58"/>
                    <a:pt x="36" y="189"/>
                    <a:pt x="24" y="308"/>
                  </a:cubicBezTo>
                  <a:cubicBezTo>
                    <a:pt x="1" y="403"/>
                    <a:pt x="24" y="522"/>
                    <a:pt x="84" y="606"/>
                  </a:cubicBezTo>
                  <a:cubicBezTo>
                    <a:pt x="144" y="689"/>
                    <a:pt x="263" y="701"/>
                    <a:pt x="358" y="701"/>
                  </a:cubicBezTo>
                  <a:cubicBezTo>
                    <a:pt x="394" y="701"/>
                    <a:pt x="441" y="689"/>
                    <a:pt x="465" y="677"/>
                  </a:cubicBezTo>
                  <a:cubicBezTo>
                    <a:pt x="513" y="641"/>
                    <a:pt x="536" y="606"/>
                    <a:pt x="560" y="558"/>
                  </a:cubicBezTo>
                  <a:cubicBezTo>
                    <a:pt x="620" y="391"/>
                    <a:pt x="632" y="225"/>
                    <a:pt x="501" y="82"/>
                  </a:cubicBezTo>
                  <a:cubicBezTo>
                    <a:pt x="435" y="33"/>
                    <a:pt x="359"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9758900" y="899350"/>
              <a:ext cx="11025" cy="9250"/>
            </a:xfrm>
            <a:custGeom>
              <a:avLst/>
              <a:gdLst/>
              <a:ahLst/>
              <a:cxnLst/>
              <a:rect l="l" t="t" r="r" b="b"/>
              <a:pathLst>
                <a:path w="441" h="370" extrusionOk="0">
                  <a:moveTo>
                    <a:pt x="274" y="0"/>
                  </a:moveTo>
                  <a:cubicBezTo>
                    <a:pt x="238" y="0"/>
                    <a:pt x="203" y="24"/>
                    <a:pt x="179" y="36"/>
                  </a:cubicBezTo>
                  <a:cubicBezTo>
                    <a:pt x="131" y="48"/>
                    <a:pt x="95" y="83"/>
                    <a:pt x="72" y="119"/>
                  </a:cubicBezTo>
                  <a:cubicBezTo>
                    <a:pt x="0" y="226"/>
                    <a:pt x="84" y="369"/>
                    <a:pt x="203" y="369"/>
                  </a:cubicBezTo>
                  <a:cubicBezTo>
                    <a:pt x="310" y="369"/>
                    <a:pt x="441" y="226"/>
                    <a:pt x="393" y="119"/>
                  </a:cubicBezTo>
                  <a:cubicBezTo>
                    <a:pt x="381" y="83"/>
                    <a:pt x="334" y="24"/>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9773175" y="935350"/>
              <a:ext cx="11050" cy="8950"/>
            </a:xfrm>
            <a:custGeom>
              <a:avLst/>
              <a:gdLst/>
              <a:ahLst/>
              <a:cxnLst/>
              <a:rect l="l" t="t" r="r" b="b"/>
              <a:pathLst>
                <a:path w="442" h="358" extrusionOk="0">
                  <a:moveTo>
                    <a:pt x="275" y="1"/>
                  </a:moveTo>
                  <a:cubicBezTo>
                    <a:pt x="227" y="1"/>
                    <a:pt x="191" y="13"/>
                    <a:pt x="167" y="24"/>
                  </a:cubicBezTo>
                  <a:cubicBezTo>
                    <a:pt x="120" y="36"/>
                    <a:pt x="96" y="72"/>
                    <a:pt x="60" y="120"/>
                  </a:cubicBezTo>
                  <a:cubicBezTo>
                    <a:pt x="1" y="215"/>
                    <a:pt x="84" y="358"/>
                    <a:pt x="191" y="358"/>
                  </a:cubicBezTo>
                  <a:cubicBezTo>
                    <a:pt x="298" y="358"/>
                    <a:pt x="441" y="215"/>
                    <a:pt x="394" y="120"/>
                  </a:cubicBezTo>
                  <a:cubicBezTo>
                    <a:pt x="370" y="72"/>
                    <a:pt x="334" y="13"/>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9687450" y="912125"/>
              <a:ext cx="10750" cy="8975"/>
            </a:xfrm>
            <a:custGeom>
              <a:avLst/>
              <a:gdLst/>
              <a:ahLst/>
              <a:cxnLst/>
              <a:rect l="l" t="t" r="r" b="b"/>
              <a:pathLst>
                <a:path w="430" h="359" extrusionOk="0">
                  <a:moveTo>
                    <a:pt x="263" y="1"/>
                  </a:moveTo>
                  <a:cubicBezTo>
                    <a:pt x="215" y="1"/>
                    <a:pt x="191" y="13"/>
                    <a:pt x="156" y="37"/>
                  </a:cubicBezTo>
                  <a:cubicBezTo>
                    <a:pt x="120" y="49"/>
                    <a:pt x="84" y="72"/>
                    <a:pt x="60" y="120"/>
                  </a:cubicBezTo>
                  <a:cubicBezTo>
                    <a:pt x="1" y="227"/>
                    <a:pt x="72" y="358"/>
                    <a:pt x="191" y="358"/>
                  </a:cubicBezTo>
                  <a:cubicBezTo>
                    <a:pt x="298" y="358"/>
                    <a:pt x="429" y="227"/>
                    <a:pt x="382" y="120"/>
                  </a:cubicBezTo>
                  <a:cubicBezTo>
                    <a:pt x="370" y="72"/>
                    <a:pt x="322" y="13"/>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9732100" y="974350"/>
              <a:ext cx="11050" cy="8950"/>
            </a:xfrm>
            <a:custGeom>
              <a:avLst/>
              <a:gdLst/>
              <a:ahLst/>
              <a:cxnLst/>
              <a:rect l="l" t="t" r="r" b="b"/>
              <a:pathLst>
                <a:path w="442" h="358" extrusionOk="0">
                  <a:moveTo>
                    <a:pt x="275" y="0"/>
                  </a:moveTo>
                  <a:cubicBezTo>
                    <a:pt x="239" y="0"/>
                    <a:pt x="203" y="12"/>
                    <a:pt x="179" y="24"/>
                  </a:cubicBezTo>
                  <a:cubicBezTo>
                    <a:pt x="132" y="48"/>
                    <a:pt x="96" y="72"/>
                    <a:pt x="72" y="119"/>
                  </a:cubicBezTo>
                  <a:cubicBezTo>
                    <a:pt x="1" y="227"/>
                    <a:pt x="84" y="358"/>
                    <a:pt x="203" y="358"/>
                  </a:cubicBezTo>
                  <a:cubicBezTo>
                    <a:pt x="310" y="358"/>
                    <a:pt x="441" y="227"/>
                    <a:pt x="394" y="119"/>
                  </a:cubicBezTo>
                  <a:cubicBezTo>
                    <a:pt x="382" y="72"/>
                    <a:pt x="334" y="12"/>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9706200" y="941600"/>
              <a:ext cx="19675" cy="18500"/>
            </a:xfrm>
            <a:custGeom>
              <a:avLst/>
              <a:gdLst/>
              <a:ahLst/>
              <a:cxnLst/>
              <a:rect l="l" t="t" r="r" b="b"/>
              <a:pathLst>
                <a:path w="787" h="740" extrusionOk="0">
                  <a:moveTo>
                    <a:pt x="394" y="1"/>
                  </a:moveTo>
                  <a:cubicBezTo>
                    <a:pt x="263" y="1"/>
                    <a:pt x="120" y="84"/>
                    <a:pt x="60" y="203"/>
                  </a:cubicBezTo>
                  <a:cubicBezTo>
                    <a:pt x="1" y="322"/>
                    <a:pt x="25" y="489"/>
                    <a:pt x="108" y="596"/>
                  </a:cubicBezTo>
                  <a:cubicBezTo>
                    <a:pt x="187" y="692"/>
                    <a:pt x="295" y="739"/>
                    <a:pt x="402" y="739"/>
                  </a:cubicBezTo>
                  <a:cubicBezTo>
                    <a:pt x="521" y="739"/>
                    <a:pt x="640" y="680"/>
                    <a:pt x="715" y="560"/>
                  </a:cubicBezTo>
                  <a:cubicBezTo>
                    <a:pt x="787" y="477"/>
                    <a:pt x="775" y="322"/>
                    <a:pt x="715" y="215"/>
                  </a:cubicBezTo>
                  <a:cubicBezTo>
                    <a:pt x="656" y="96"/>
                    <a:pt x="525" y="1"/>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4"/>
          <p:cNvGrpSpPr/>
          <p:nvPr/>
        </p:nvGrpSpPr>
        <p:grpSpPr>
          <a:xfrm rot="-5400000" flipH="1">
            <a:off x="8627302" y="1792791"/>
            <a:ext cx="194083" cy="259200"/>
            <a:chOff x="14111275" y="2116125"/>
            <a:chExt cx="130100" cy="173750"/>
          </a:xfrm>
        </p:grpSpPr>
        <p:sp>
          <p:nvSpPr>
            <p:cNvPr id="40" name="Google Shape;40;p4"/>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14127650" y="2116125"/>
              <a:ext cx="24125" cy="27150"/>
            </a:xfrm>
            <a:custGeom>
              <a:avLst/>
              <a:gdLst/>
              <a:ahLst/>
              <a:cxnLst/>
              <a:rect l="l" t="t" r="r" b="b"/>
              <a:pathLst>
                <a:path w="965" h="1086" extrusionOk="0">
                  <a:moveTo>
                    <a:pt x="416" y="0"/>
                  </a:moveTo>
                  <a:cubicBezTo>
                    <a:pt x="345" y="0"/>
                    <a:pt x="292" y="44"/>
                    <a:pt x="239" y="97"/>
                  </a:cubicBezTo>
                  <a:cubicBezTo>
                    <a:pt x="155" y="169"/>
                    <a:pt x="96" y="252"/>
                    <a:pt x="72" y="371"/>
                  </a:cubicBezTo>
                  <a:cubicBezTo>
                    <a:pt x="0" y="705"/>
                    <a:pt x="274" y="1074"/>
                    <a:pt x="548" y="1086"/>
                  </a:cubicBezTo>
                  <a:cubicBezTo>
                    <a:pt x="786" y="1086"/>
                    <a:pt x="965" y="693"/>
                    <a:pt x="798" y="371"/>
                  </a:cubicBezTo>
                  <a:cubicBezTo>
                    <a:pt x="715" y="193"/>
                    <a:pt x="572" y="14"/>
                    <a:pt x="441" y="2"/>
                  </a:cubicBezTo>
                  <a:cubicBezTo>
                    <a:pt x="432" y="1"/>
                    <a:pt x="424"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4"/>
          <p:cNvGrpSpPr/>
          <p:nvPr/>
        </p:nvGrpSpPr>
        <p:grpSpPr>
          <a:xfrm>
            <a:off x="8582399" y="2340977"/>
            <a:ext cx="283902" cy="196267"/>
            <a:chOff x="13172775" y="1798450"/>
            <a:chExt cx="208675" cy="144250"/>
          </a:xfrm>
        </p:grpSpPr>
        <p:sp>
          <p:nvSpPr>
            <p:cNvPr id="45" name="Google Shape;45;p4"/>
            <p:cNvSpPr/>
            <p:nvPr/>
          </p:nvSpPr>
          <p:spPr>
            <a:xfrm>
              <a:off x="13174550" y="1798450"/>
              <a:ext cx="205100" cy="144250"/>
            </a:xfrm>
            <a:custGeom>
              <a:avLst/>
              <a:gdLst/>
              <a:ahLst/>
              <a:cxnLst/>
              <a:rect l="l" t="t" r="r" b="b"/>
              <a:pathLst>
                <a:path w="8204" h="5770" extrusionOk="0">
                  <a:moveTo>
                    <a:pt x="6088" y="1"/>
                  </a:moveTo>
                  <a:cubicBezTo>
                    <a:pt x="4288" y="1"/>
                    <a:pt x="1729" y="941"/>
                    <a:pt x="1" y="5553"/>
                  </a:cubicBezTo>
                  <a:cubicBezTo>
                    <a:pt x="1" y="5553"/>
                    <a:pt x="593" y="5770"/>
                    <a:pt x="1501" y="5770"/>
                  </a:cubicBezTo>
                  <a:cubicBezTo>
                    <a:pt x="3228" y="5770"/>
                    <a:pt x="6097" y="4987"/>
                    <a:pt x="8204" y="446"/>
                  </a:cubicBezTo>
                  <a:cubicBezTo>
                    <a:pt x="8204" y="446"/>
                    <a:pt x="7326" y="1"/>
                    <a:pt x="6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13172775" y="1807975"/>
              <a:ext cx="208675" cy="130800"/>
            </a:xfrm>
            <a:custGeom>
              <a:avLst/>
              <a:gdLst/>
              <a:ahLst/>
              <a:cxnLst/>
              <a:rect l="l" t="t" r="r" b="b"/>
              <a:pathLst>
                <a:path w="8347" h="5232" extrusionOk="0">
                  <a:moveTo>
                    <a:pt x="8274" y="0"/>
                  </a:moveTo>
                  <a:cubicBezTo>
                    <a:pt x="8266" y="0"/>
                    <a:pt x="8258" y="2"/>
                    <a:pt x="8251" y="5"/>
                  </a:cubicBezTo>
                  <a:cubicBezTo>
                    <a:pt x="7965" y="124"/>
                    <a:pt x="1596" y="3148"/>
                    <a:pt x="12" y="5125"/>
                  </a:cubicBezTo>
                  <a:cubicBezTo>
                    <a:pt x="0" y="5161"/>
                    <a:pt x="0" y="5196"/>
                    <a:pt x="36" y="5208"/>
                  </a:cubicBezTo>
                  <a:cubicBezTo>
                    <a:pt x="48" y="5232"/>
                    <a:pt x="60" y="5232"/>
                    <a:pt x="72" y="5232"/>
                  </a:cubicBezTo>
                  <a:cubicBezTo>
                    <a:pt x="95" y="5232"/>
                    <a:pt x="119" y="5232"/>
                    <a:pt x="119" y="5208"/>
                  </a:cubicBezTo>
                  <a:cubicBezTo>
                    <a:pt x="1679" y="3256"/>
                    <a:pt x="8251" y="148"/>
                    <a:pt x="8311" y="124"/>
                  </a:cubicBezTo>
                  <a:cubicBezTo>
                    <a:pt x="8335" y="112"/>
                    <a:pt x="8346" y="65"/>
                    <a:pt x="8335" y="29"/>
                  </a:cubicBezTo>
                  <a:cubicBezTo>
                    <a:pt x="8326" y="11"/>
                    <a:pt x="8298" y="0"/>
                    <a:pt x="8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13258500" y="1804225"/>
              <a:ext cx="27100" cy="70575"/>
            </a:xfrm>
            <a:custGeom>
              <a:avLst/>
              <a:gdLst/>
              <a:ahLst/>
              <a:cxnLst/>
              <a:rect l="l" t="t" r="r" b="b"/>
              <a:pathLst>
                <a:path w="1084" h="2823" extrusionOk="0">
                  <a:moveTo>
                    <a:pt x="1036" y="0"/>
                  </a:moveTo>
                  <a:cubicBezTo>
                    <a:pt x="1012" y="0"/>
                    <a:pt x="976" y="24"/>
                    <a:pt x="965" y="48"/>
                  </a:cubicBezTo>
                  <a:lnTo>
                    <a:pt x="0" y="2751"/>
                  </a:lnTo>
                  <a:cubicBezTo>
                    <a:pt x="0" y="2774"/>
                    <a:pt x="12" y="2810"/>
                    <a:pt x="36" y="2822"/>
                  </a:cubicBezTo>
                  <a:lnTo>
                    <a:pt x="60" y="2822"/>
                  </a:lnTo>
                  <a:cubicBezTo>
                    <a:pt x="72" y="2822"/>
                    <a:pt x="95" y="2810"/>
                    <a:pt x="119" y="2774"/>
                  </a:cubicBezTo>
                  <a:lnTo>
                    <a:pt x="1084" y="84"/>
                  </a:lnTo>
                  <a:cubicBezTo>
                    <a:pt x="1084" y="48"/>
                    <a:pt x="1072" y="24"/>
                    <a:pt x="1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13211450" y="1846700"/>
              <a:ext cx="15225" cy="58150"/>
            </a:xfrm>
            <a:custGeom>
              <a:avLst/>
              <a:gdLst/>
              <a:ahLst/>
              <a:cxnLst/>
              <a:rect l="l" t="t" r="r" b="b"/>
              <a:pathLst>
                <a:path w="609" h="2326" extrusionOk="0">
                  <a:moveTo>
                    <a:pt x="534" y="1"/>
                  </a:moveTo>
                  <a:cubicBezTo>
                    <a:pt x="509" y="1"/>
                    <a:pt x="477" y="22"/>
                    <a:pt x="477" y="52"/>
                  </a:cubicBezTo>
                  <a:lnTo>
                    <a:pt x="13" y="2254"/>
                  </a:lnTo>
                  <a:cubicBezTo>
                    <a:pt x="1" y="2278"/>
                    <a:pt x="37" y="2314"/>
                    <a:pt x="72" y="2326"/>
                  </a:cubicBezTo>
                  <a:cubicBezTo>
                    <a:pt x="108" y="2326"/>
                    <a:pt x="132" y="2314"/>
                    <a:pt x="132" y="2278"/>
                  </a:cubicBezTo>
                  <a:lnTo>
                    <a:pt x="596" y="75"/>
                  </a:lnTo>
                  <a:cubicBezTo>
                    <a:pt x="608" y="52"/>
                    <a:pt x="584" y="4"/>
                    <a:pt x="549" y="4"/>
                  </a:cubicBezTo>
                  <a:cubicBezTo>
                    <a:pt x="544" y="2"/>
                    <a:pt x="539"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13280225" y="1858700"/>
              <a:ext cx="66100" cy="12225"/>
            </a:xfrm>
            <a:custGeom>
              <a:avLst/>
              <a:gdLst/>
              <a:ahLst/>
              <a:cxnLst/>
              <a:rect l="l" t="t" r="r" b="b"/>
              <a:pathLst>
                <a:path w="2644" h="489" extrusionOk="0">
                  <a:moveTo>
                    <a:pt x="84" y="0"/>
                  </a:moveTo>
                  <a:cubicBezTo>
                    <a:pt x="36" y="0"/>
                    <a:pt x="0" y="36"/>
                    <a:pt x="0" y="60"/>
                  </a:cubicBezTo>
                  <a:cubicBezTo>
                    <a:pt x="0" y="95"/>
                    <a:pt x="36" y="131"/>
                    <a:pt x="60" y="131"/>
                  </a:cubicBezTo>
                  <a:lnTo>
                    <a:pt x="2560" y="488"/>
                  </a:lnTo>
                  <a:cubicBezTo>
                    <a:pt x="2596" y="488"/>
                    <a:pt x="2620" y="465"/>
                    <a:pt x="2643" y="429"/>
                  </a:cubicBezTo>
                  <a:cubicBezTo>
                    <a:pt x="2643" y="405"/>
                    <a:pt x="2608" y="357"/>
                    <a:pt x="2584" y="357"/>
                  </a:cubicBezTo>
                  <a:lnTo>
                    <a:pt x="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13200450" y="1910175"/>
              <a:ext cx="92300" cy="11050"/>
            </a:xfrm>
            <a:custGeom>
              <a:avLst/>
              <a:gdLst/>
              <a:ahLst/>
              <a:cxnLst/>
              <a:rect l="l" t="t" r="r" b="b"/>
              <a:pathLst>
                <a:path w="3692" h="442" extrusionOk="0">
                  <a:moveTo>
                    <a:pt x="72" y="1"/>
                  </a:moveTo>
                  <a:cubicBezTo>
                    <a:pt x="24" y="1"/>
                    <a:pt x="0" y="25"/>
                    <a:pt x="0" y="60"/>
                  </a:cubicBezTo>
                  <a:cubicBezTo>
                    <a:pt x="0" y="96"/>
                    <a:pt x="24" y="132"/>
                    <a:pt x="60" y="132"/>
                  </a:cubicBezTo>
                  <a:lnTo>
                    <a:pt x="3632" y="441"/>
                  </a:lnTo>
                  <a:cubicBezTo>
                    <a:pt x="3656" y="441"/>
                    <a:pt x="3691" y="418"/>
                    <a:pt x="3691" y="382"/>
                  </a:cubicBezTo>
                  <a:cubicBezTo>
                    <a:pt x="3691" y="334"/>
                    <a:pt x="3656" y="311"/>
                    <a:pt x="3632" y="311"/>
                  </a:cubicBez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4"/>
          <p:cNvGrpSpPr/>
          <p:nvPr/>
        </p:nvGrpSpPr>
        <p:grpSpPr>
          <a:xfrm>
            <a:off x="8651052" y="2787821"/>
            <a:ext cx="146551" cy="187521"/>
            <a:chOff x="9583700" y="1904250"/>
            <a:chExt cx="101525" cy="129925"/>
          </a:xfrm>
        </p:grpSpPr>
        <p:sp>
          <p:nvSpPr>
            <p:cNvPr id="52" name="Google Shape;52;p4"/>
            <p:cNvSpPr/>
            <p:nvPr/>
          </p:nvSpPr>
          <p:spPr>
            <a:xfrm>
              <a:off x="9595300" y="1914675"/>
              <a:ext cx="71750" cy="87925"/>
            </a:xfrm>
            <a:custGeom>
              <a:avLst/>
              <a:gdLst/>
              <a:ahLst/>
              <a:cxnLst/>
              <a:rect l="l" t="t" r="r" b="b"/>
              <a:pathLst>
                <a:path w="2870" h="3517" extrusionOk="0">
                  <a:moveTo>
                    <a:pt x="2616" y="0"/>
                  </a:moveTo>
                  <a:cubicBezTo>
                    <a:pt x="2537" y="0"/>
                    <a:pt x="2463" y="46"/>
                    <a:pt x="2406" y="103"/>
                  </a:cubicBezTo>
                  <a:cubicBezTo>
                    <a:pt x="1632" y="1139"/>
                    <a:pt x="846" y="2151"/>
                    <a:pt x="72" y="3175"/>
                  </a:cubicBezTo>
                  <a:cubicBezTo>
                    <a:pt x="0" y="3258"/>
                    <a:pt x="60" y="3425"/>
                    <a:pt x="143" y="3485"/>
                  </a:cubicBezTo>
                  <a:cubicBezTo>
                    <a:pt x="181" y="3507"/>
                    <a:pt x="218" y="3517"/>
                    <a:pt x="254" y="3517"/>
                  </a:cubicBezTo>
                  <a:cubicBezTo>
                    <a:pt x="333" y="3517"/>
                    <a:pt x="408" y="3471"/>
                    <a:pt x="465" y="3413"/>
                  </a:cubicBezTo>
                  <a:cubicBezTo>
                    <a:pt x="1239" y="2389"/>
                    <a:pt x="2025" y="1377"/>
                    <a:pt x="2798" y="341"/>
                  </a:cubicBezTo>
                  <a:cubicBezTo>
                    <a:pt x="2870" y="258"/>
                    <a:pt x="2810" y="91"/>
                    <a:pt x="2727" y="32"/>
                  </a:cubicBezTo>
                  <a:cubicBezTo>
                    <a:pt x="2690" y="10"/>
                    <a:pt x="2653" y="0"/>
                    <a:pt x="2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9587225" y="1923350"/>
              <a:ext cx="73825" cy="95875"/>
            </a:xfrm>
            <a:custGeom>
              <a:avLst/>
              <a:gdLst/>
              <a:ahLst/>
              <a:cxnLst/>
              <a:rect l="l" t="t" r="r" b="b"/>
              <a:pathLst>
                <a:path w="2953" h="3835" extrusionOk="0">
                  <a:moveTo>
                    <a:pt x="314" y="0"/>
                  </a:moveTo>
                  <a:cubicBezTo>
                    <a:pt x="155" y="0"/>
                    <a:pt x="1" y="161"/>
                    <a:pt x="109" y="328"/>
                  </a:cubicBezTo>
                  <a:cubicBezTo>
                    <a:pt x="883" y="1459"/>
                    <a:pt x="1681" y="2590"/>
                    <a:pt x="2455" y="3733"/>
                  </a:cubicBezTo>
                  <a:cubicBezTo>
                    <a:pt x="2501" y="3805"/>
                    <a:pt x="2569" y="3834"/>
                    <a:pt x="2637" y="3834"/>
                  </a:cubicBezTo>
                  <a:cubicBezTo>
                    <a:pt x="2795" y="3834"/>
                    <a:pt x="2952" y="3673"/>
                    <a:pt x="2836" y="3507"/>
                  </a:cubicBezTo>
                  <a:cubicBezTo>
                    <a:pt x="2062" y="2376"/>
                    <a:pt x="1276" y="1245"/>
                    <a:pt x="502" y="102"/>
                  </a:cubicBezTo>
                  <a:cubicBezTo>
                    <a:pt x="452" y="30"/>
                    <a:pt x="383"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9616025" y="1904250"/>
              <a:ext cx="21275" cy="129925"/>
            </a:xfrm>
            <a:custGeom>
              <a:avLst/>
              <a:gdLst/>
              <a:ahLst/>
              <a:cxnLst/>
              <a:rect l="l" t="t" r="r" b="b"/>
              <a:pathLst>
                <a:path w="851" h="5197" extrusionOk="0">
                  <a:moveTo>
                    <a:pt x="552" y="1"/>
                  </a:moveTo>
                  <a:cubicBezTo>
                    <a:pt x="440" y="1"/>
                    <a:pt x="332" y="75"/>
                    <a:pt x="338" y="223"/>
                  </a:cubicBezTo>
                  <a:cubicBezTo>
                    <a:pt x="410" y="1794"/>
                    <a:pt x="303" y="3366"/>
                    <a:pt x="29" y="4914"/>
                  </a:cubicBezTo>
                  <a:cubicBezTo>
                    <a:pt x="0" y="5085"/>
                    <a:pt x="147" y="5197"/>
                    <a:pt x="280" y="5197"/>
                  </a:cubicBezTo>
                  <a:cubicBezTo>
                    <a:pt x="368" y="5197"/>
                    <a:pt x="450" y="5147"/>
                    <a:pt x="469" y="5033"/>
                  </a:cubicBezTo>
                  <a:cubicBezTo>
                    <a:pt x="743" y="3449"/>
                    <a:pt x="850" y="1854"/>
                    <a:pt x="791" y="235"/>
                  </a:cubicBezTo>
                  <a:cubicBezTo>
                    <a:pt x="785" y="78"/>
                    <a:pt x="666" y="1"/>
                    <a:pt x="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9583700" y="1958025"/>
              <a:ext cx="101525" cy="11025"/>
            </a:xfrm>
            <a:custGeom>
              <a:avLst/>
              <a:gdLst/>
              <a:ahLst/>
              <a:cxnLst/>
              <a:rect l="l" t="t" r="r" b="b"/>
              <a:pathLst>
                <a:path w="4061" h="441" extrusionOk="0">
                  <a:moveTo>
                    <a:pt x="286" y="0"/>
                  </a:moveTo>
                  <a:cubicBezTo>
                    <a:pt x="0" y="0"/>
                    <a:pt x="0" y="441"/>
                    <a:pt x="286" y="441"/>
                  </a:cubicBezTo>
                  <a:lnTo>
                    <a:pt x="3786" y="441"/>
                  </a:lnTo>
                  <a:cubicBezTo>
                    <a:pt x="4060" y="441"/>
                    <a:pt x="4060" y="0"/>
                    <a:pt x="3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4"/>
          <p:cNvSpPr/>
          <p:nvPr/>
        </p:nvSpPr>
        <p:spPr>
          <a:xfrm>
            <a:off x="8510451" y="3225901"/>
            <a:ext cx="427790" cy="241027"/>
          </a:xfrm>
          <a:custGeom>
            <a:avLst/>
            <a:gdLst/>
            <a:ahLst/>
            <a:cxnLst/>
            <a:rect l="l" t="t" r="r" b="b"/>
            <a:pathLst>
              <a:path w="10538" h="5937" extrusionOk="0">
                <a:moveTo>
                  <a:pt x="6032" y="0"/>
                </a:moveTo>
                <a:cubicBezTo>
                  <a:pt x="5973" y="0"/>
                  <a:pt x="5911" y="3"/>
                  <a:pt x="5846" y="10"/>
                </a:cubicBezTo>
                <a:cubicBezTo>
                  <a:pt x="4486" y="162"/>
                  <a:pt x="4673" y="1331"/>
                  <a:pt x="4679" y="1366"/>
                </a:cubicBezTo>
                <a:lnTo>
                  <a:pt x="4679" y="1366"/>
                </a:lnTo>
                <a:cubicBezTo>
                  <a:pt x="4673" y="1331"/>
                  <a:pt x="4465" y="179"/>
                  <a:pt x="3481" y="179"/>
                </a:cubicBezTo>
                <a:cubicBezTo>
                  <a:pt x="3310" y="179"/>
                  <a:pt x="3115" y="214"/>
                  <a:pt x="2893" y="296"/>
                </a:cubicBezTo>
                <a:cubicBezTo>
                  <a:pt x="2084" y="582"/>
                  <a:pt x="2346" y="1808"/>
                  <a:pt x="2346" y="1808"/>
                </a:cubicBezTo>
                <a:cubicBezTo>
                  <a:pt x="2346" y="1808"/>
                  <a:pt x="2113" y="1679"/>
                  <a:pt x="1797" y="1679"/>
                </a:cubicBezTo>
                <a:cubicBezTo>
                  <a:pt x="1454" y="1679"/>
                  <a:pt x="1014" y="1831"/>
                  <a:pt x="667" y="2463"/>
                </a:cubicBezTo>
                <a:cubicBezTo>
                  <a:pt x="0" y="3653"/>
                  <a:pt x="1858" y="3868"/>
                  <a:pt x="1858" y="3868"/>
                </a:cubicBezTo>
                <a:cubicBezTo>
                  <a:pt x="1858" y="3868"/>
                  <a:pt x="1548" y="4939"/>
                  <a:pt x="2465" y="5261"/>
                </a:cubicBezTo>
                <a:cubicBezTo>
                  <a:pt x="2610" y="5309"/>
                  <a:pt x="2740" y="5330"/>
                  <a:pt x="2856" y="5330"/>
                </a:cubicBezTo>
                <a:cubicBezTo>
                  <a:pt x="3479" y="5330"/>
                  <a:pt x="3691" y="4737"/>
                  <a:pt x="3691" y="4737"/>
                </a:cubicBezTo>
                <a:cubicBezTo>
                  <a:pt x="3691" y="4737"/>
                  <a:pt x="3951" y="5937"/>
                  <a:pt x="4943" y="5937"/>
                </a:cubicBezTo>
                <a:cubicBezTo>
                  <a:pt x="4992" y="5937"/>
                  <a:pt x="5043" y="5934"/>
                  <a:pt x="5096" y="5927"/>
                </a:cubicBezTo>
                <a:cubicBezTo>
                  <a:pt x="6227" y="5808"/>
                  <a:pt x="6394" y="4880"/>
                  <a:pt x="6394" y="4880"/>
                </a:cubicBezTo>
                <a:cubicBezTo>
                  <a:pt x="6394" y="4880"/>
                  <a:pt x="6781" y="5679"/>
                  <a:pt x="7527" y="5679"/>
                </a:cubicBezTo>
                <a:cubicBezTo>
                  <a:pt x="7668" y="5679"/>
                  <a:pt x="7822" y="5650"/>
                  <a:pt x="7989" y="5582"/>
                </a:cubicBezTo>
                <a:cubicBezTo>
                  <a:pt x="9025" y="5154"/>
                  <a:pt x="8823" y="4368"/>
                  <a:pt x="8823" y="4368"/>
                </a:cubicBezTo>
                <a:cubicBezTo>
                  <a:pt x="8823" y="4368"/>
                  <a:pt x="10537" y="4130"/>
                  <a:pt x="10240" y="2713"/>
                </a:cubicBezTo>
                <a:cubicBezTo>
                  <a:pt x="10240" y="2713"/>
                  <a:pt x="10025" y="2189"/>
                  <a:pt x="9311" y="2189"/>
                </a:cubicBezTo>
                <a:cubicBezTo>
                  <a:pt x="9311" y="2189"/>
                  <a:pt x="10121" y="832"/>
                  <a:pt x="8728" y="570"/>
                </a:cubicBezTo>
                <a:cubicBezTo>
                  <a:pt x="8558" y="535"/>
                  <a:pt x="8407" y="519"/>
                  <a:pt x="8271" y="519"/>
                </a:cubicBezTo>
                <a:cubicBezTo>
                  <a:pt x="7300" y="519"/>
                  <a:pt x="7144" y="1308"/>
                  <a:pt x="7144" y="1308"/>
                </a:cubicBezTo>
                <a:cubicBezTo>
                  <a:pt x="7144" y="1308"/>
                  <a:pt x="7220" y="0"/>
                  <a:pt x="6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4"/>
          <p:cNvGrpSpPr/>
          <p:nvPr/>
        </p:nvGrpSpPr>
        <p:grpSpPr>
          <a:xfrm rot="3599958" flipH="1">
            <a:off x="8627310" y="3620926"/>
            <a:ext cx="194079" cy="259195"/>
            <a:chOff x="14111275" y="2116125"/>
            <a:chExt cx="130100" cy="173750"/>
          </a:xfrm>
        </p:grpSpPr>
        <p:sp>
          <p:nvSpPr>
            <p:cNvPr id="58" name="Google Shape;58;p4"/>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14127650" y="2116125"/>
              <a:ext cx="24125" cy="27150"/>
            </a:xfrm>
            <a:custGeom>
              <a:avLst/>
              <a:gdLst/>
              <a:ahLst/>
              <a:cxnLst/>
              <a:rect l="l" t="t" r="r" b="b"/>
              <a:pathLst>
                <a:path w="965" h="1086" extrusionOk="0">
                  <a:moveTo>
                    <a:pt x="416" y="0"/>
                  </a:moveTo>
                  <a:cubicBezTo>
                    <a:pt x="345" y="0"/>
                    <a:pt x="292" y="44"/>
                    <a:pt x="239" y="97"/>
                  </a:cubicBezTo>
                  <a:cubicBezTo>
                    <a:pt x="155" y="169"/>
                    <a:pt x="96" y="252"/>
                    <a:pt x="72" y="371"/>
                  </a:cubicBezTo>
                  <a:cubicBezTo>
                    <a:pt x="0" y="705"/>
                    <a:pt x="274" y="1074"/>
                    <a:pt x="548" y="1086"/>
                  </a:cubicBezTo>
                  <a:cubicBezTo>
                    <a:pt x="786" y="1086"/>
                    <a:pt x="965" y="693"/>
                    <a:pt x="798" y="371"/>
                  </a:cubicBezTo>
                  <a:cubicBezTo>
                    <a:pt x="715" y="193"/>
                    <a:pt x="572" y="14"/>
                    <a:pt x="441" y="2"/>
                  </a:cubicBezTo>
                  <a:cubicBezTo>
                    <a:pt x="432" y="1"/>
                    <a:pt x="424"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4"/>
          <p:cNvGrpSpPr/>
          <p:nvPr/>
        </p:nvGrpSpPr>
        <p:grpSpPr>
          <a:xfrm>
            <a:off x="8544973" y="4155579"/>
            <a:ext cx="358726" cy="297683"/>
            <a:chOff x="9145625" y="2491050"/>
            <a:chExt cx="227200" cy="188550"/>
          </a:xfrm>
        </p:grpSpPr>
        <p:sp>
          <p:nvSpPr>
            <p:cNvPr id="63" name="Google Shape;63;p4"/>
            <p:cNvSpPr/>
            <p:nvPr/>
          </p:nvSpPr>
          <p:spPr>
            <a:xfrm>
              <a:off x="9180275" y="2524625"/>
              <a:ext cx="107975" cy="154975"/>
            </a:xfrm>
            <a:custGeom>
              <a:avLst/>
              <a:gdLst/>
              <a:ahLst/>
              <a:cxnLst/>
              <a:rect l="l" t="t" r="r" b="b"/>
              <a:pathLst>
                <a:path w="4319" h="6199" extrusionOk="0">
                  <a:moveTo>
                    <a:pt x="4017" y="0"/>
                  </a:moveTo>
                  <a:cubicBezTo>
                    <a:pt x="3968" y="0"/>
                    <a:pt x="3917" y="23"/>
                    <a:pt x="3874" y="77"/>
                  </a:cubicBezTo>
                  <a:cubicBezTo>
                    <a:pt x="2397" y="1839"/>
                    <a:pt x="1123" y="3792"/>
                    <a:pt x="99" y="5864"/>
                  </a:cubicBezTo>
                  <a:cubicBezTo>
                    <a:pt x="0" y="6037"/>
                    <a:pt x="159" y="6199"/>
                    <a:pt x="309" y="6199"/>
                  </a:cubicBezTo>
                  <a:cubicBezTo>
                    <a:pt x="375" y="6199"/>
                    <a:pt x="440" y="6167"/>
                    <a:pt x="480" y="6090"/>
                  </a:cubicBezTo>
                  <a:cubicBezTo>
                    <a:pt x="1492" y="4042"/>
                    <a:pt x="2731" y="2137"/>
                    <a:pt x="4183" y="387"/>
                  </a:cubicBezTo>
                  <a:cubicBezTo>
                    <a:pt x="4319" y="224"/>
                    <a:pt x="4173"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9161600" y="2525975"/>
              <a:ext cx="134950" cy="153300"/>
            </a:xfrm>
            <a:custGeom>
              <a:avLst/>
              <a:gdLst/>
              <a:ahLst/>
              <a:cxnLst/>
              <a:rect l="l" t="t" r="r" b="b"/>
              <a:pathLst>
                <a:path w="5398" h="6132" extrusionOk="0">
                  <a:moveTo>
                    <a:pt x="356" y="1"/>
                  </a:moveTo>
                  <a:cubicBezTo>
                    <a:pt x="149" y="1"/>
                    <a:pt x="0" y="301"/>
                    <a:pt x="227" y="404"/>
                  </a:cubicBezTo>
                  <a:cubicBezTo>
                    <a:pt x="1989" y="1250"/>
                    <a:pt x="3430" y="2678"/>
                    <a:pt x="4311" y="4429"/>
                  </a:cubicBezTo>
                  <a:cubicBezTo>
                    <a:pt x="4561" y="4917"/>
                    <a:pt x="4752" y="5441"/>
                    <a:pt x="4918" y="5976"/>
                  </a:cubicBezTo>
                  <a:cubicBezTo>
                    <a:pt x="4947" y="6085"/>
                    <a:pt x="5033" y="6132"/>
                    <a:pt x="5121" y="6132"/>
                  </a:cubicBezTo>
                  <a:cubicBezTo>
                    <a:pt x="5257" y="6132"/>
                    <a:pt x="5397" y="6023"/>
                    <a:pt x="5347" y="5857"/>
                  </a:cubicBezTo>
                  <a:cubicBezTo>
                    <a:pt x="4787" y="3893"/>
                    <a:pt x="3561" y="2166"/>
                    <a:pt x="1942" y="928"/>
                  </a:cubicBezTo>
                  <a:cubicBezTo>
                    <a:pt x="1477" y="571"/>
                    <a:pt x="977" y="273"/>
                    <a:pt x="453" y="23"/>
                  </a:cubicBezTo>
                  <a:cubicBezTo>
                    <a:pt x="420" y="8"/>
                    <a:pt x="387"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9232750" y="2491050"/>
              <a:ext cx="11350" cy="188000"/>
            </a:xfrm>
            <a:custGeom>
              <a:avLst/>
              <a:gdLst/>
              <a:ahLst/>
              <a:cxnLst/>
              <a:rect l="l" t="t" r="r" b="b"/>
              <a:pathLst>
                <a:path w="454" h="7520" extrusionOk="0">
                  <a:moveTo>
                    <a:pt x="227" y="1"/>
                  </a:moveTo>
                  <a:cubicBezTo>
                    <a:pt x="114" y="1"/>
                    <a:pt x="1" y="69"/>
                    <a:pt x="1" y="206"/>
                  </a:cubicBezTo>
                  <a:lnTo>
                    <a:pt x="1" y="7314"/>
                  </a:lnTo>
                  <a:cubicBezTo>
                    <a:pt x="1" y="7451"/>
                    <a:pt x="114" y="7519"/>
                    <a:pt x="227" y="7519"/>
                  </a:cubicBezTo>
                  <a:cubicBezTo>
                    <a:pt x="340" y="7519"/>
                    <a:pt x="453" y="7451"/>
                    <a:pt x="453" y="7314"/>
                  </a:cubicBezTo>
                  <a:lnTo>
                    <a:pt x="453" y="206"/>
                  </a:lnTo>
                  <a:cubicBezTo>
                    <a:pt x="453" y="69"/>
                    <a:pt x="340"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9145625" y="2533550"/>
              <a:ext cx="227200" cy="94575"/>
            </a:xfrm>
            <a:custGeom>
              <a:avLst/>
              <a:gdLst/>
              <a:ahLst/>
              <a:cxnLst/>
              <a:rect l="l" t="t" r="r" b="b"/>
              <a:pathLst>
                <a:path w="9088" h="3783" extrusionOk="0">
                  <a:moveTo>
                    <a:pt x="8809" y="1"/>
                  </a:moveTo>
                  <a:cubicBezTo>
                    <a:pt x="8783" y="1"/>
                    <a:pt x="8754" y="6"/>
                    <a:pt x="8724" y="18"/>
                  </a:cubicBezTo>
                  <a:cubicBezTo>
                    <a:pt x="5903" y="1113"/>
                    <a:pt x="3069" y="2233"/>
                    <a:pt x="247" y="3328"/>
                  </a:cubicBezTo>
                  <a:cubicBezTo>
                    <a:pt x="0" y="3425"/>
                    <a:pt x="73" y="3782"/>
                    <a:pt x="290" y="3782"/>
                  </a:cubicBezTo>
                  <a:cubicBezTo>
                    <a:pt x="314" y="3782"/>
                    <a:pt x="339" y="3778"/>
                    <a:pt x="366" y="3768"/>
                  </a:cubicBezTo>
                  <a:cubicBezTo>
                    <a:pt x="3188" y="2661"/>
                    <a:pt x="6022" y="1542"/>
                    <a:pt x="8843" y="447"/>
                  </a:cubicBezTo>
                  <a:cubicBezTo>
                    <a:pt x="9087" y="351"/>
                    <a:pt x="9020" y="1"/>
                    <a:pt x="8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491"/>
        <p:cNvGrpSpPr/>
        <p:nvPr/>
      </p:nvGrpSpPr>
      <p:grpSpPr>
        <a:xfrm>
          <a:off x="0" y="0"/>
          <a:ext cx="0" cy="0"/>
          <a:chOff x="0" y="0"/>
          <a:chExt cx="0" cy="0"/>
        </a:xfrm>
      </p:grpSpPr>
      <p:sp>
        <p:nvSpPr>
          <p:cNvPr id="492" name="Google Shape;492;p31"/>
          <p:cNvSpPr txBox="1">
            <a:spLocks noGrp="1"/>
          </p:cNvSpPr>
          <p:nvPr>
            <p:ph type="title"/>
          </p:nvPr>
        </p:nvSpPr>
        <p:spPr>
          <a:xfrm>
            <a:off x="3955650" y="898980"/>
            <a:ext cx="4433100" cy="150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93" name="Google Shape;493;p31"/>
          <p:cNvSpPr txBox="1">
            <a:spLocks noGrp="1"/>
          </p:cNvSpPr>
          <p:nvPr>
            <p:ph type="title" idx="2" hasCustomPrompt="1"/>
          </p:nvPr>
        </p:nvSpPr>
        <p:spPr>
          <a:xfrm>
            <a:off x="1148375" y="989525"/>
            <a:ext cx="2202600" cy="1842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2000"/>
              <a:buNone/>
              <a:defRPr sz="11100">
                <a:solidFill>
                  <a:schemeClr val="accent1"/>
                </a:solidFill>
              </a:defRPr>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sp>
        <p:nvSpPr>
          <p:cNvPr id="494" name="Google Shape;494;p31"/>
          <p:cNvSpPr txBox="1">
            <a:spLocks noGrp="1"/>
          </p:cNvSpPr>
          <p:nvPr>
            <p:ph type="subTitle" idx="1"/>
          </p:nvPr>
        </p:nvSpPr>
        <p:spPr>
          <a:xfrm>
            <a:off x="3955796" y="2532300"/>
            <a:ext cx="4432800" cy="54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00">
                <a:solidFill>
                  <a:schemeClr val="accent4"/>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95" name="Google Shape;495;p31"/>
          <p:cNvSpPr/>
          <p:nvPr/>
        </p:nvSpPr>
        <p:spPr>
          <a:xfrm>
            <a:off x="0" y="3143750"/>
            <a:ext cx="9144000" cy="2000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6">
  <p:cSld name="ONE_COLUMN_TEXT_1">
    <p:spTree>
      <p:nvGrpSpPr>
        <p:cNvPr id="1" name="Shape 496"/>
        <p:cNvGrpSpPr/>
        <p:nvPr/>
      </p:nvGrpSpPr>
      <p:grpSpPr>
        <a:xfrm>
          <a:off x="0" y="0"/>
          <a:ext cx="0" cy="0"/>
          <a:chOff x="0" y="0"/>
          <a:chExt cx="0" cy="0"/>
        </a:xfrm>
      </p:grpSpPr>
      <p:sp>
        <p:nvSpPr>
          <p:cNvPr id="497" name="Google Shape;497;p32"/>
          <p:cNvSpPr txBox="1">
            <a:spLocks noGrp="1"/>
          </p:cNvSpPr>
          <p:nvPr>
            <p:ph type="title"/>
          </p:nvPr>
        </p:nvSpPr>
        <p:spPr>
          <a:xfrm>
            <a:off x="4606125" y="1054625"/>
            <a:ext cx="3818100" cy="1074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8" name="Google Shape;498;p32"/>
          <p:cNvSpPr txBox="1">
            <a:spLocks noGrp="1"/>
          </p:cNvSpPr>
          <p:nvPr>
            <p:ph type="subTitle" idx="1"/>
          </p:nvPr>
        </p:nvSpPr>
        <p:spPr>
          <a:xfrm>
            <a:off x="5470350" y="2420650"/>
            <a:ext cx="2938800" cy="173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800">
                <a:solidFill>
                  <a:schemeClr val="accent4"/>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50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7"/>
        <p:cNvGrpSpPr/>
        <p:nvPr/>
      </p:nvGrpSpPr>
      <p:grpSpPr>
        <a:xfrm>
          <a:off x="0" y="0"/>
          <a:ext cx="0" cy="0"/>
          <a:chOff x="0" y="0"/>
          <a:chExt cx="0" cy="0"/>
        </a:xfrm>
      </p:grpSpPr>
      <p:sp>
        <p:nvSpPr>
          <p:cNvPr id="68" name="Google Shape;68;p5"/>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9" name="Google Shape;69;p5"/>
          <p:cNvSpPr txBox="1">
            <a:spLocks noGrp="1"/>
          </p:cNvSpPr>
          <p:nvPr>
            <p:ph type="title" idx="2"/>
          </p:nvPr>
        </p:nvSpPr>
        <p:spPr>
          <a:xfrm>
            <a:off x="1254085" y="2798000"/>
            <a:ext cx="25056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 name="Google Shape;70;p5"/>
          <p:cNvSpPr txBox="1">
            <a:spLocks noGrp="1"/>
          </p:cNvSpPr>
          <p:nvPr>
            <p:ph type="title" idx="3"/>
          </p:nvPr>
        </p:nvSpPr>
        <p:spPr>
          <a:xfrm>
            <a:off x="4461960" y="2798000"/>
            <a:ext cx="25056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0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5"/>
          <p:cNvSpPr txBox="1">
            <a:spLocks noGrp="1"/>
          </p:cNvSpPr>
          <p:nvPr>
            <p:ph type="subTitle" idx="1"/>
          </p:nvPr>
        </p:nvSpPr>
        <p:spPr>
          <a:xfrm>
            <a:off x="4461957" y="3209991"/>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2" name="Google Shape;72;p5"/>
          <p:cNvSpPr txBox="1">
            <a:spLocks noGrp="1"/>
          </p:cNvSpPr>
          <p:nvPr>
            <p:ph type="subTitle" idx="4"/>
          </p:nvPr>
        </p:nvSpPr>
        <p:spPr>
          <a:xfrm>
            <a:off x="1254085" y="3209991"/>
            <a:ext cx="25056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3" name="Google Shape;73;p5"/>
          <p:cNvSpPr/>
          <p:nvPr/>
        </p:nvSpPr>
        <p:spPr>
          <a:xfrm>
            <a:off x="8242375" y="0"/>
            <a:ext cx="9015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 name="Google Shape;74;p5"/>
          <p:cNvGrpSpPr/>
          <p:nvPr/>
        </p:nvGrpSpPr>
        <p:grpSpPr>
          <a:xfrm>
            <a:off x="8563596" y="699170"/>
            <a:ext cx="321513" cy="427565"/>
            <a:chOff x="11745127" y="3498826"/>
            <a:chExt cx="420114" cy="558689"/>
          </a:xfrm>
        </p:grpSpPr>
        <p:sp>
          <p:nvSpPr>
            <p:cNvPr id="75" name="Google Shape;75;p5"/>
            <p:cNvSpPr/>
            <p:nvPr/>
          </p:nvSpPr>
          <p:spPr>
            <a:xfrm>
              <a:off x="11749228" y="3498826"/>
              <a:ext cx="416014" cy="483228"/>
            </a:xfrm>
            <a:custGeom>
              <a:avLst/>
              <a:gdLst/>
              <a:ahLst/>
              <a:cxnLst/>
              <a:rect l="l" t="t" r="r" b="b"/>
              <a:pathLst>
                <a:path w="17652" h="20504" extrusionOk="0">
                  <a:moveTo>
                    <a:pt x="13004" y="0"/>
                  </a:moveTo>
                  <a:cubicBezTo>
                    <a:pt x="10372" y="0"/>
                    <a:pt x="9089" y="4001"/>
                    <a:pt x="9089" y="4001"/>
                  </a:cubicBezTo>
                  <a:cubicBezTo>
                    <a:pt x="8767" y="2218"/>
                    <a:pt x="8388" y="1546"/>
                    <a:pt x="8000" y="1546"/>
                  </a:cubicBezTo>
                  <a:cubicBezTo>
                    <a:pt x="6809" y="1546"/>
                    <a:pt x="5529" y="7871"/>
                    <a:pt x="5529" y="7871"/>
                  </a:cubicBezTo>
                  <a:cubicBezTo>
                    <a:pt x="5158" y="7613"/>
                    <a:pt x="4842" y="7500"/>
                    <a:pt x="4574" y="7500"/>
                  </a:cubicBezTo>
                  <a:cubicBezTo>
                    <a:pt x="2606" y="7500"/>
                    <a:pt x="3196" y="13586"/>
                    <a:pt x="3196" y="13586"/>
                  </a:cubicBezTo>
                  <a:cubicBezTo>
                    <a:pt x="2882" y="13431"/>
                    <a:pt x="2609" y="13360"/>
                    <a:pt x="2374" y="13360"/>
                  </a:cubicBezTo>
                  <a:cubicBezTo>
                    <a:pt x="1" y="13360"/>
                    <a:pt x="1350" y="20503"/>
                    <a:pt x="1350" y="20503"/>
                  </a:cubicBezTo>
                  <a:cubicBezTo>
                    <a:pt x="10756" y="17431"/>
                    <a:pt x="7482" y="15276"/>
                    <a:pt x="7482" y="15276"/>
                  </a:cubicBezTo>
                  <a:cubicBezTo>
                    <a:pt x="14804" y="11002"/>
                    <a:pt x="10173" y="10049"/>
                    <a:pt x="10173" y="10049"/>
                  </a:cubicBezTo>
                  <a:cubicBezTo>
                    <a:pt x="17652" y="5022"/>
                    <a:pt x="14194" y="4683"/>
                    <a:pt x="13126" y="4683"/>
                  </a:cubicBezTo>
                  <a:cubicBezTo>
                    <a:pt x="12960" y="4683"/>
                    <a:pt x="12852" y="4692"/>
                    <a:pt x="12852" y="4692"/>
                  </a:cubicBezTo>
                  <a:cubicBezTo>
                    <a:pt x="12852" y="4692"/>
                    <a:pt x="16745" y="822"/>
                    <a:pt x="13673" y="84"/>
                  </a:cubicBezTo>
                  <a:cubicBezTo>
                    <a:pt x="13441" y="27"/>
                    <a:pt x="13218" y="0"/>
                    <a:pt x="130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11745127" y="3569220"/>
              <a:ext cx="284271" cy="488295"/>
            </a:xfrm>
            <a:custGeom>
              <a:avLst/>
              <a:gdLst/>
              <a:ahLst/>
              <a:cxnLst/>
              <a:rect l="l" t="t" r="r" b="b"/>
              <a:pathLst>
                <a:path w="12062" h="20719" extrusionOk="0">
                  <a:moveTo>
                    <a:pt x="11909" y="1"/>
                  </a:moveTo>
                  <a:cubicBezTo>
                    <a:pt x="11869" y="1"/>
                    <a:pt x="11830" y="24"/>
                    <a:pt x="11799" y="62"/>
                  </a:cubicBezTo>
                  <a:cubicBezTo>
                    <a:pt x="11359" y="728"/>
                    <a:pt x="727" y="16552"/>
                    <a:pt x="12" y="20564"/>
                  </a:cubicBezTo>
                  <a:cubicBezTo>
                    <a:pt x="0" y="20636"/>
                    <a:pt x="48" y="20695"/>
                    <a:pt x="119" y="20719"/>
                  </a:cubicBezTo>
                  <a:lnTo>
                    <a:pt x="155" y="20719"/>
                  </a:lnTo>
                  <a:cubicBezTo>
                    <a:pt x="215" y="20719"/>
                    <a:pt x="274" y="20671"/>
                    <a:pt x="274" y="20612"/>
                  </a:cubicBezTo>
                  <a:cubicBezTo>
                    <a:pt x="965" y="16635"/>
                    <a:pt x="11907" y="371"/>
                    <a:pt x="12014" y="204"/>
                  </a:cubicBezTo>
                  <a:cubicBezTo>
                    <a:pt x="12061" y="145"/>
                    <a:pt x="12037" y="73"/>
                    <a:pt x="11978" y="26"/>
                  </a:cubicBezTo>
                  <a:cubicBezTo>
                    <a:pt x="11956" y="8"/>
                    <a:pt x="11933" y="1"/>
                    <a:pt x="1190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11797304" y="3848722"/>
              <a:ext cx="7047" cy="90099"/>
            </a:xfrm>
            <a:custGeom>
              <a:avLst/>
              <a:gdLst/>
              <a:ahLst/>
              <a:cxnLst/>
              <a:rect l="l" t="t" r="r" b="b"/>
              <a:pathLst>
                <a:path w="299" h="3823" extrusionOk="0">
                  <a:moveTo>
                    <a:pt x="168" y="1"/>
                  </a:moveTo>
                  <a:cubicBezTo>
                    <a:pt x="96" y="1"/>
                    <a:pt x="37" y="60"/>
                    <a:pt x="37" y="132"/>
                  </a:cubicBezTo>
                  <a:lnTo>
                    <a:pt x="1" y="3692"/>
                  </a:lnTo>
                  <a:cubicBezTo>
                    <a:pt x="1" y="3763"/>
                    <a:pt x="60" y="3823"/>
                    <a:pt x="144" y="3823"/>
                  </a:cubicBezTo>
                  <a:cubicBezTo>
                    <a:pt x="215" y="3823"/>
                    <a:pt x="275" y="3763"/>
                    <a:pt x="275" y="3692"/>
                  </a:cubicBezTo>
                  <a:lnTo>
                    <a:pt x="298" y="132"/>
                  </a:lnTo>
                  <a:cubicBezTo>
                    <a:pt x="298" y="60"/>
                    <a:pt x="239" y="1"/>
                    <a:pt x="16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11848373" y="3724101"/>
              <a:ext cx="23049" cy="97994"/>
            </a:xfrm>
            <a:custGeom>
              <a:avLst/>
              <a:gdLst/>
              <a:ahLst/>
              <a:cxnLst/>
              <a:rect l="l" t="t" r="r" b="b"/>
              <a:pathLst>
                <a:path w="978" h="4158" extrusionOk="0">
                  <a:moveTo>
                    <a:pt x="142" y="0"/>
                  </a:moveTo>
                  <a:cubicBezTo>
                    <a:pt x="134" y="0"/>
                    <a:pt x="127" y="1"/>
                    <a:pt x="120" y="2"/>
                  </a:cubicBezTo>
                  <a:cubicBezTo>
                    <a:pt x="36" y="14"/>
                    <a:pt x="1" y="74"/>
                    <a:pt x="13" y="145"/>
                  </a:cubicBezTo>
                  <a:lnTo>
                    <a:pt x="715" y="4050"/>
                  </a:lnTo>
                  <a:cubicBezTo>
                    <a:pt x="727" y="4110"/>
                    <a:pt x="787" y="4158"/>
                    <a:pt x="846" y="4158"/>
                  </a:cubicBezTo>
                  <a:lnTo>
                    <a:pt x="858" y="4158"/>
                  </a:lnTo>
                  <a:cubicBezTo>
                    <a:pt x="929" y="4146"/>
                    <a:pt x="977" y="4086"/>
                    <a:pt x="965" y="4003"/>
                  </a:cubicBezTo>
                  <a:lnTo>
                    <a:pt x="263" y="109"/>
                  </a:lnTo>
                  <a:cubicBezTo>
                    <a:pt x="252" y="45"/>
                    <a:pt x="203" y="0"/>
                    <a:pt x="1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11921335" y="3611617"/>
              <a:ext cx="16026" cy="99361"/>
            </a:xfrm>
            <a:custGeom>
              <a:avLst/>
              <a:gdLst/>
              <a:ahLst/>
              <a:cxnLst/>
              <a:rect l="l" t="t" r="r" b="b"/>
              <a:pathLst>
                <a:path w="680" h="4216" extrusionOk="0">
                  <a:moveTo>
                    <a:pt x="119" y="1"/>
                  </a:moveTo>
                  <a:cubicBezTo>
                    <a:pt x="36" y="13"/>
                    <a:pt x="0" y="72"/>
                    <a:pt x="0" y="144"/>
                  </a:cubicBezTo>
                  <a:lnTo>
                    <a:pt x="393" y="4097"/>
                  </a:lnTo>
                  <a:cubicBezTo>
                    <a:pt x="417" y="4168"/>
                    <a:pt x="453" y="4216"/>
                    <a:pt x="536" y="4216"/>
                  </a:cubicBezTo>
                  <a:cubicBezTo>
                    <a:pt x="620" y="4192"/>
                    <a:pt x="679" y="4132"/>
                    <a:pt x="667" y="4061"/>
                  </a:cubicBezTo>
                  <a:lnTo>
                    <a:pt x="262" y="120"/>
                  </a:lnTo>
                  <a:cubicBezTo>
                    <a:pt x="250" y="49"/>
                    <a:pt x="191" y="1"/>
                    <a:pt x="11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11961446" y="3636739"/>
              <a:ext cx="106667" cy="31321"/>
            </a:xfrm>
            <a:custGeom>
              <a:avLst/>
              <a:gdLst/>
              <a:ahLst/>
              <a:cxnLst/>
              <a:rect l="l" t="t" r="r" b="b"/>
              <a:pathLst>
                <a:path w="4526" h="1329" extrusionOk="0">
                  <a:moveTo>
                    <a:pt x="4390" y="0"/>
                  </a:moveTo>
                  <a:cubicBezTo>
                    <a:pt x="4376" y="0"/>
                    <a:pt x="4362" y="2"/>
                    <a:pt x="4347" y="6"/>
                  </a:cubicBezTo>
                  <a:lnTo>
                    <a:pt x="108" y="1066"/>
                  </a:lnTo>
                  <a:cubicBezTo>
                    <a:pt x="49" y="1078"/>
                    <a:pt x="1" y="1149"/>
                    <a:pt x="25" y="1221"/>
                  </a:cubicBezTo>
                  <a:cubicBezTo>
                    <a:pt x="37" y="1280"/>
                    <a:pt x="96" y="1328"/>
                    <a:pt x="156" y="1328"/>
                  </a:cubicBezTo>
                  <a:cubicBezTo>
                    <a:pt x="156" y="1328"/>
                    <a:pt x="168" y="1328"/>
                    <a:pt x="180" y="1316"/>
                  </a:cubicBezTo>
                  <a:lnTo>
                    <a:pt x="4430" y="256"/>
                  </a:lnTo>
                  <a:cubicBezTo>
                    <a:pt x="4490" y="245"/>
                    <a:pt x="4525" y="173"/>
                    <a:pt x="4513" y="90"/>
                  </a:cubicBezTo>
                  <a:cubicBezTo>
                    <a:pt x="4504" y="41"/>
                    <a:pt x="4454" y="0"/>
                    <a:pt x="43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11884006" y="3757354"/>
              <a:ext cx="97687" cy="32759"/>
            </a:xfrm>
            <a:custGeom>
              <a:avLst/>
              <a:gdLst/>
              <a:ahLst/>
              <a:cxnLst/>
              <a:rect l="l" t="t" r="r" b="b"/>
              <a:pathLst>
                <a:path w="4145" h="1390" extrusionOk="0">
                  <a:moveTo>
                    <a:pt x="4010" y="1"/>
                  </a:moveTo>
                  <a:cubicBezTo>
                    <a:pt x="3995" y="1"/>
                    <a:pt x="3981" y="3"/>
                    <a:pt x="3966" y="8"/>
                  </a:cubicBezTo>
                  <a:lnTo>
                    <a:pt x="108" y="1139"/>
                  </a:lnTo>
                  <a:cubicBezTo>
                    <a:pt x="37" y="1151"/>
                    <a:pt x="1" y="1223"/>
                    <a:pt x="13" y="1306"/>
                  </a:cubicBezTo>
                  <a:cubicBezTo>
                    <a:pt x="48" y="1342"/>
                    <a:pt x="96" y="1389"/>
                    <a:pt x="156" y="1389"/>
                  </a:cubicBezTo>
                  <a:lnTo>
                    <a:pt x="179" y="1389"/>
                  </a:lnTo>
                  <a:lnTo>
                    <a:pt x="4037" y="258"/>
                  </a:lnTo>
                  <a:cubicBezTo>
                    <a:pt x="4109" y="246"/>
                    <a:pt x="4144" y="163"/>
                    <a:pt x="4120" y="91"/>
                  </a:cubicBezTo>
                  <a:cubicBezTo>
                    <a:pt x="4111" y="35"/>
                    <a:pt x="4064" y="1"/>
                    <a:pt x="401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11811067" y="3879995"/>
              <a:ext cx="82793" cy="33843"/>
            </a:xfrm>
            <a:custGeom>
              <a:avLst/>
              <a:gdLst/>
              <a:ahLst/>
              <a:cxnLst/>
              <a:rect l="l" t="t" r="r" b="b"/>
              <a:pathLst>
                <a:path w="3513" h="1436" extrusionOk="0">
                  <a:moveTo>
                    <a:pt x="3360" y="1"/>
                  </a:moveTo>
                  <a:cubicBezTo>
                    <a:pt x="3348" y="1"/>
                    <a:pt x="3335" y="3"/>
                    <a:pt x="3322" y="7"/>
                  </a:cubicBezTo>
                  <a:lnTo>
                    <a:pt x="107" y="1186"/>
                  </a:lnTo>
                  <a:cubicBezTo>
                    <a:pt x="48" y="1198"/>
                    <a:pt x="0" y="1281"/>
                    <a:pt x="36" y="1353"/>
                  </a:cubicBezTo>
                  <a:cubicBezTo>
                    <a:pt x="48" y="1412"/>
                    <a:pt x="95" y="1436"/>
                    <a:pt x="155" y="1436"/>
                  </a:cubicBezTo>
                  <a:cubicBezTo>
                    <a:pt x="167" y="1436"/>
                    <a:pt x="179" y="1436"/>
                    <a:pt x="191" y="1424"/>
                  </a:cubicBezTo>
                  <a:lnTo>
                    <a:pt x="3405" y="245"/>
                  </a:lnTo>
                  <a:cubicBezTo>
                    <a:pt x="3465" y="233"/>
                    <a:pt x="3513" y="162"/>
                    <a:pt x="3477" y="90"/>
                  </a:cubicBezTo>
                  <a:cubicBezTo>
                    <a:pt x="3467" y="42"/>
                    <a:pt x="3417" y="1"/>
                    <a:pt x="336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5"/>
          <p:cNvGrpSpPr/>
          <p:nvPr/>
        </p:nvGrpSpPr>
        <p:grpSpPr>
          <a:xfrm rot="10800000">
            <a:off x="8582381" y="1376644"/>
            <a:ext cx="283916" cy="275678"/>
            <a:chOff x="9625250" y="807250"/>
            <a:chExt cx="241425" cy="234400"/>
          </a:xfrm>
        </p:grpSpPr>
        <p:sp>
          <p:nvSpPr>
            <p:cNvPr id="84" name="Google Shape;84;p5"/>
            <p:cNvSpPr/>
            <p:nvPr/>
          </p:nvSpPr>
          <p:spPr>
            <a:xfrm>
              <a:off x="9625250" y="807250"/>
              <a:ext cx="241425" cy="234400"/>
            </a:xfrm>
            <a:custGeom>
              <a:avLst/>
              <a:gdLst/>
              <a:ahLst/>
              <a:cxnLst/>
              <a:rect l="l" t="t" r="r" b="b"/>
              <a:pathLst>
                <a:path w="9657" h="9376" extrusionOk="0">
                  <a:moveTo>
                    <a:pt x="4466" y="0"/>
                  </a:moveTo>
                  <a:cubicBezTo>
                    <a:pt x="3533" y="0"/>
                    <a:pt x="3751" y="2017"/>
                    <a:pt x="3751" y="2017"/>
                  </a:cubicBezTo>
                  <a:cubicBezTo>
                    <a:pt x="3751" y="2017"/>
                    <a:pt x="3104" y="1425"/>
                    <a:pt x="2365" y="1425"/>
                  </a:cubicBezTo>
                  <a:cubicBezTo>
                    <a:pt x="2072" y="1425"/>
                    <a:pt x="1764" y="1519"/>
                    <a:pt x="1477" y="1779"/>
                  </a:cubicBezTo>
                  <a:cubicBezTo>
                    <a:pt x="1477" y="1779"/>
                    <a:pt x="1012" y="2648"/>
                    <a:pt x="2072" y="3494"/>
                  </a:cubicBezTo>
                  <a:cubicBezTo>
                    <a:pt x="2072" y="3494"/>
                    <a:pt x="1935" y="3472"/>
                    <a:pt x="1732" y="3472"/>
                  </a:cubicBezTo>
                  <a:cubicBezTo>
                    <a:pt x="1185" y="3472"/>
                    <a:pt x="157" y="3624"/>
                    <a:pt x="0" y="4744"/>
                  </a:cubicBezTo>
                  <a:cubicBezTo>
                    <a:pt x="0" y="4744"/>
                    <a:pt x="203" y="5834"/>
                    <a:pt x="1625" y="5834"/>
                  </a:cubicBezTo>
                  <a:cubicBezTo>
                    <a:pt x="1783" y="5834"/>
                    <a:pt x="1955" y="5821"/>
                    <a:pt x="2143" y="5791"/>
                  </a:cubicBezTo>
                  <a:lnTo>
                    <a:pt x="2143" y="5791"/>
                  </a:lnTo>
                  <a:cubicBezTo>
                    <a:pt x="2143" y="5792"/>
                    <a:pt x="381" y="6780"/>
                    <a:pt x="1262" y="8137"/>
                  </a:cubicBezTo>
                  <a:cubicBezTo>
                    <a:pt x="1459" y="8443"/>
                    <a:pt x="1679" y="8561"/>
                    <a:pt x="1902" y="8561"/>
                  </a:cubicBezTo>
                  <a:cubicBezTo>
                    <a:pt x="2677" y="8561"/>
                    <a:pt x="3489" y="7125"/>
                    <a:pt x="3489" y="7125"/>
                  </a:cubicBezTo>
                  <a:lnTo>
                    <a:pt x="3489" y="7125"/>
                  </a:lnTo>
                  <a:cubicBezTo>
                    <a:pt x="3489" y="7125"/>
                    <a:pt x="3046" y="9376"/>
                    <a:pt x="4099" y="9376"/>
                  </a:cubicBezTo>
                  <a:cubicBezTo>
                    <a:pt x="4109" y="9376"/>
                    <a:pt x="4121" y="9376"/>
                    <a:pt x="4132" y="9375"/>
                  </a:cubicBezTo>
                  <a:cubicBezTo>
                    <a:pt x="5239" y="9328"/>
                    <a:pt x="5275" y="7292"/>
                    <a:pt x="5275" y="7292"/>
                  </a:cubicBezTo>
                  <a:cubicBezTo>
                    <a:pt x="5275" y="7292"/>
                    <a:pt x="6087" y="8653"/>
                    <a:pt x="6955" y="8653"/>
                  </a:cubicBezTo>
                  <a:cubicBezTo>
                    <a:pt x="7133" y="8653"/>
                    <a:pt x="7313" y="8596"/>
                    <a:pt x="7489" y="8458"/>
                  </a:cubicBezTo>
                  <a:cubicBezTo>
                    <a:pt x="8513" y="7637"/>
                    <a:pt x="6716" y="6089"/>
                    <a:pt x="6715" y="6089"/>
                  </a:cubicBezTo>
                  <a:lnTo>
                    <a:pt x="6715" y="6089"/>
                  </a:lnTo>
                  <a:cubicBezTo>
                    <a:pt x="6716" y="6089"/>
                    <a:pt x="7640" y="6432"/>
                    <a:pt x="8441" y="6432"/>
                  </a:cubicBezTo>
                  <a:cubicBezTo>
                    <a:pt x="9049" y="6432"/>
                    <a:pt x="9586" y="6235"/>
                    <a:pt x="9597" y="5541"/>
                  </a:cubicBezTo>
                  <a:cubicBezTo>
                    <a:pt x="9638" y="4159"/>
                    <a:pt x="7900" y="4062"/>
                    <a:pt x="7413" y="4062"/>
                  </a:cubicBezTo>
                  <a:cubicBezTo>
                    <a:pt x="7333" y="4062"/>
                    <a:pt x="7287" y="4065"/>
                    <a:pt x="7287" y="4065"/>
                  </a:cubicBezTo>
                  <a:cubicBezTo>
                    <a:pt x="7287" y="4065"/>
                    <a:pt x="9656" y="3136"/>
                    <a:pt x="8632" y="1981"/>
                  </a:cubicBezTo>
                  <a:cubicBezTo>
                    <a:pt x="8378" y="1707"/>
                    <a:pt x="8087" y="1603"/>
                    <a:pt x="7792" y="1603"/>
                  </a:cubicBezTo>
                  <a:cubicBezTo>
                    <a:pt x="6873" y="1603"/>
                    <a:pt x="5918" y="2612"/>
                    <a:pt x="5918" y="2612"/>
                  </a:cubicBezTo>
                  <a:cubicBezTo>
                    <a:pt x="5918" y="2612"/>
                    <a:pt x="6632" y="1124"/>
                    <a:pt x="5049" y="195"/>
                  </a:cubicBezTo>
                  <a:cubicBezTo>
                    <a:pt x="4816" y="59"/>
                    <a:pt x="4624" y="0"/>
                    <a:pt x="44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9717525" y="874900"/>
              <a:ext cx="17650" cy="14575"/>
            </a:xfrm>
            <a:custGeom>
              <a:avLst/>
              <a:gdLst/>
              <a:ahLst/>
              <a:cxnLst/>
              <a:rect l="l" t="t" r="r" b="b"/>
              <a:pathLst>
                <a:path w="706" h="583" extrusionOk="0">
                  <a:moveTo>
                    <a:pt x="216" y="1"/>
                  </a:moveTo>
                  <a:cubicBezTo>
                    <a:pt x="208" y="1"/>
                    <a:pt x="199" y="1"/>
                    <a:pt x="191" y="2"/>
                  </a:cubicBezTo>
                  <a:cubicBezTo>
                    <a:pt x="167" y="2"/>
                    <a:pt x="131" y="14"/>
                    <a:pt x="107" y="37"/>
                  </a:cubicBezTo>
                  <a:cubicBezTo>
                    <a:pt x="60" y="61"/>
                    <a:pt x="24" y="121"/>
                    <a:pt x="12" y="180"/>
                  </a:cubicBezTo>
                  <a:cubicBezTo>
                    <a:pt x="0" y="252"/>
                    <a:pt x="0" y="335"/>
                    <a:pt x="12" y="407"/>
                  </a:cubicBezTo>
                  <a:cubicBezTo>
                    <a:pt x="48" y="478"/>
                    <a:pt x="84" y="549"/>
                    <a:pt x="167" y="573"/>
                  </a:cubicBezTo>
                  <a:cubicBezTo>
                    <a:pt x="185" y="579"/>
                    <a:pt x="209" y="582"/>
                    <a:pt x="234" y="582"/>
                  </a:cubicBezTo>
                  <a:cubicBezTo>
                    <a:pt x="259" y="582"/>
                    <a:pt x="286" y="579"/>
                    <a:pt x="310" y="573"/>
                  </a:cubicBezTo>
                  <a:cubicBezTo>
                    <a:pt x="705" y="480"/>
                    <a:pt x="567"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9719600" y="906800"/>
              <a:ext cx="17600" cy="16000"/>
            </a:xfrm>
            <a:custGeom>
              <a:avLst/>
              <a:gdLst/>
              <a:ahLst/>
              <a:cxnLst/>
              <a:rect l="l" t="t" r="r" b="b"/>
              <a:pathLst>
                <a:path w="704" h="640" extrusionOk="0">
                  <a:moveTo>
                    <a:pt x="446" y="1"/>
                  </a:moveTo>
                  <a:cubicBezTo>
                    <a:pt x="372" y="1"/>
                    <a:pt x="297" y="24"/>
                    <a:pt x="227" y="47"/>
                  </a:cubicBezTo>
                  <a:cubicBezTo>
                    <a:pt x="143" y="95"/>
                    <a:pt x="48" y="154"/>
                    <a:pt x="24" y="262"/>
                  </a:cubicBezTo>
                  <a:cubicBezTo>
                    <a:pt x="1" y="369"/>
                    <a:pt x="48" y="464"/>
                    <a:pt x="108" y="559"/>
                  </a:cubicBezTo>
                  <a:cubicBezTo>
                    <a:pt x="120" y="583"/>
                    <a:pt x="155" y="619"/>
                    <a:pt x="179" y="631"/>
                  </a:cubicBezTo>
                  <a:cubicBezTo>
                    <a:pt x="203" y="637"/>
                    <a:pt x="230" y="640"/>
                    <a:pt x="257" y="640"/>
                  </a:cubicBezTo>
                  <a:cubicBezTo>
                    <a:pt x="283" y="640"/>
                    <a:pt x="310" y="637"/>
                    <a:pt x="334" y="631"/>
                  </a:cubicBezTo>
                  <a:cubicBezTo>
                    <a:pt x="501" y="583"/>
                    <a:pt x="644" y="512"/>
                    <a:pt x="691" y="309"/>
                  </a:cubicBezTo>
                  <a:cubicBezTo>
                    <a:pt x="703" y="202"/>
                    <a:pt x="655" y="83"/>
                    <a:pt x="560" y="23"/>
                  </a:cubicBezTo>
                  <a:cubicBezTo>
                    <a:pt x="523" y="7"/>
                    <a:pt x="485"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9744900" y="945525"/>
              <a:ext cx="15800" cy="17525"/>
            </a:xfrm>
            <a:custGeom>
              <a:avLst/>
              <a:gdLst/>
              <a:ahLst/>
              <a:cxnLst/>
              <a:rect l="l" t="t" r="r" b="b"/>
              <a:pathLst>
                <a:path w="632" h="701" extrusionOk="0">
                  <a:moveTo>
                    <a:pt x="283" y="1"/>
                  </a:moveTo>
                  <a:cubicBezTo>
                    <a:pt x="248" y="1"/>
                    <a:pt x="213" y="7"/>
                    <a:pt x="179" y="22"/>
                  </a:cubicBezTo>
                  <a:cubicBezTo>
                    <a:pt x="84" y="58"/>
                    <a:pt x="36" y="189"/>
                    <a:pt x="24" y="308"/>
                  </a:cubicBezTo>
                  <a:cubicBezTo>
                    <a:pt x="1" y="403"/>
                    <a:pt x="24" y="522"/>
                    <a:pt x="84" y="606"/>
                  </a:cubicBezTo>
                  <a:cubicBezTo>
                    <a:pt x="144" y="689"/>
                    <a:pt x="263" y="701"/>
                    <a:pt x="358" y="701"/>
                  </a:cubicBezTo>
                  <a:cubicBezTo>
                    <a:pt x="394" y="701"/>
                    <a:pt x="441" y="689"/>
                    <a:pt x="465" y="677"/>
                  </a:cubicBezTo>
                  <a:cubicBezTo>
                    <a:pt x="513" y="641"/>
                    <a:pt x="536" y="606"/>
                    <a:pt x="560" y="558"/>
                  </a:cubicBezTo>
                  <a:cubicBezTo>
                    <a:pt x="620" y="391"/>
                    <a:pt x="632" y="225"/>
                    <a:pt x="501" y="82"/>
                  </a:cubicBezTo>
                  <a:cubicBezTo>
                    <a:pt x="435" y="33"/>
                    <a:pt x="359"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9758900" y="899350"/>
              <a:ext cx="11025" cy="9250"/>
            </a:xfrm>
            <a:custGeom>
              <a:avLst/>
              <a:gdLst/>
              <a:ahLst/>
              <a:cxnLst/>
              <a:rect l="l" t="t" r="r" b="b"/>
              <a:pathLst>
                <a:path w="441" h="370" extrusionOk="0">
                  <a:moveTo>
                    <a:pt x="274" y="0"/>
                  </a:moveTo>
                  <a:cubicBezTo>
                    <a:pt x="238" y="0"/>
                    <a:pt x="203" y="24"/>
                    <a:pt x="179" y="36"/>
                  </a:cubicBezTo>
                  <a:cubicBezTo>
                    <a:pt x="131" y="48"/>
                    <a:pt x="95" y="83"/>
                    <a:pt x="72" y="119"/>
                  </a:cubicBezTo>
                  <a:cubicBezTo>
                    <a:pt x="0" y="226"/>
                    <a:pt x="84" y="369"/>
                    <a:pt x="203" y="369"/>
                  </a:cubicBezTo>
                  <a:cubicBezTo>
                    <a:pt x="310" y="369"/>
                    <a:pt x="441" y="226"/>
                    <a:pt x="393" y="119"/>
                  </a:cubicBezTo>
                  <a:cubicBezTo>
                    <a:pt x="381" y="83"/>
                    <a:pt x="334" y="24"/>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9773175" y="935350"/>
              <a:ext cx="11050" cy="8950"/>
            </a:xfrm>
            <a:custGeom>
              <a:avLst/>
              <a:gdLst/>
              <a:ahLst/>
              <a:cxnLst/>
              <a:rect l="l" t="t" r="r" b="b"/>
              <a:pathLst>
                <a:path w="442" h="358" extrusionOk="0">
                  <a:moveTo>
                    <a:pt x="275" y="1"/>
                  </a:moveTo>
                  <a:cubicBezTo>
                    <a:pt x="227" y="1"/>
                    <a:pt x="191" y="13"/>
                    <a:pt x="167" y="24"/>
                  </a:cubicBezTo>
                  <a:cubicBezTo>
                    <a:pt x="120" y="36"/>
                    <a:pt x="96" y="72"/>
                    <a:pt x="60" y="120"/>
                  </a:cubicBezTo>
                  <a:cubicBezTo>
                    <a:pt x="1" y="215"/>
                    <a:pt x="84" y="358"/>
                    <a:pt x="191" y="358"/>
                  </a:cubicBezTo>
                  <a:cubicBezTo>
                    <a:pt x="298" y="358"/>
                    <a:pt x="441" y="215"/>
                    <a:pt x="394" y="120"/>
                  </a:cubicBezTo>
                  <a:cubicBezTo>
                    <a:pt x="370" y="72"/>
                    <a:pt x="334" y="13"/>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9687450" y="912125"/>
              <a:ext cx="10750" cy="8975"/>
            </a:xfrm>
            <a:custGeom>
              <a:avLst/>
              <a:gdLst/>
              <a:ahLst/>
              <a:cxnLst/>
              <a:rect l="l" t="t" r="r" b="b"/>
              <a:pathLst>
                <a:path w="430" h="359" extrusionOk="0">
                  <a:moveTo>
                    <a:pt x="263" y="1"/>
                  </a:moveTo>
                  <a:cubicBezTo>
                    <a:pt x="215" y="1"/>
                    <a:pt x="191" y="13"/>
                    <a:pt x="156" y="37"/>
                  </a:cubicBezTo>
                  <a:cubicBezTo>
                    <a:pt x="120" y="49"/>
                    <a:pt x="84" y="72"/>
                    <a:pt x="60" y="120"/>
                  </a:cubicBezTo>
                  <a:cubicBezTo>
                    <a:pt x="1" y="227"/>
                    <a:pt x="72" y="358"/>
                    <a:pt x="191" y="358"/>
                  </a:cubicBezTo>
                  <a:cubicBezTo>
                    <a:pt x="298" y="358"/>
                    <a:pt x="429" y="227"/>
                    <a:pt x="382" y="120"/>
                  </a:cubicBezTo>
                  <a:cubicBezTo>
                    <a:pt x="370" y="72"/>
                    <a:pt x="322" y="13"/>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9732100" y="974350"/>
              <a:ext cx="11050" cy="8950"/>
            </a:xfrm>
            <a:custGeom>
              <a:avLst/>
              <a:gdLst/>
              <a:ahLst/>
              <a:cxnLst/>
              <a:rect l="l" t="t" r="r" b="b"/>
              <a:pathLst>
                <a:path w="442" h="358" extrusionOk="0">
                  <a:moveTo>
                    <a:pt x="275" y="0"/>
                  </a:moveTo>
                  <a:cubicBezTo>
                    <a:pt x="239" y="0"/>
                    <a:pt x="203" y="12"/>
                    <a:pt x="179" y="24"/>
                  </a:cubicBezTo>
                  <a:cubicBezTo>
                    <a:pt x="132" y="48"/>
                    <a:pt x="96" y="72"/>
                    <a:pt x="72" y="119"/>
                  </a:cubicBezTo>
                  <a:cubicBezTo>
                    <a:pt x="1" y="227"/>
                    <a:pt x="84" y="358"/>
                    <a:pt x="203" y="358"/>
                  </a:cubicBezTo>
                  <a:cubicBezTo>
                    <a:pt x="310" y="358"/>
                    <a:pt x="441" y="227"/>
                    <a:pt x="394" y="119"/>
                  </a:cubicBezTo>
                  <a:cubicBezTo>
                    <a:pt x="382" y="72"/>
                    <a:pt x="334" y="12"/>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9706200" y="941600"/>
              <a:ext cx="19675" cy="18500"/>
            </a:xfrm>
            <a:custGeom>
              <a:avLst/>
              <a:gdLst/>
              <a:ahLst/>
              <a:cxnLst/>
              <a:rect l="l" t="t" r="r" b="b"/>
              <a:pathLst>
                <a:path w="787" h="740" extrusionOk="0">
                  <a:moveTo>
                    <a:pt x="394" y="1"/>
                  </a:moveTo>
                  <a:cubicBezTo>
                    <a:pt x="263" y="1"/>
                    <a:pt x="120" y="84"/>
                    <a:pt x="60" y="203"/>
                  </a:cubicBezTo>
                  <a:cubicBezTo>
                    <a:pt x="1" y="322"/>
                    <a:pt x="25" y="489"/>
                    <a:pt x="108" y="596"/>
                  </a:cubicBezTo>
                  <a:cubicBezTo>
                    <a:pt x="187" y="692"/>
                    <a:pt x="295" y="739"/>
                    <a:pt x="402" y="739"/>
                  </a:cubicBezTo>
                  <a:cubicBezTo>
                    <a:pt x="521" y="739"/>
                    <a:pt x="640" y="680"/>
                    <a:pt x="715" y="560"/>
                  </a:cubicBezTo>
                  <a:cubicBezTo>
                    <a:pt x="787" y="477"/>
                    <a:pt x="775" y="322"/>
                    <a:pt x="715" y="215"/>
                  </a:cubicBezTo>
                  <a:cubicBezTo>
                    <a:pt x="656" y="96"/>
                    <a:pt x="525" y="1"/>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5"/>
          <p:cNvGrpSpPr/>
          <p:nvPr/>
        </p:nvGrpSpPr>
        <p:grpSpPr>
          <a:xfrm rot="-5400000" flipH="1">
            <a:off x="8627302" y="1792791"/>
            <a:ext cx="194083" cy="259200"/>
            <a:chOff x="14111275" y="2116125"/>
            <a:chExt cx="130100" cy="173750"/>
          </a:xfrm>
        </p:grpSpPr>
        <p:sp>
          <p:nvSpPr>
            <p:cNvPr id="94" name="Google Shape;94;p5"/>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14127650" y="2116125"/>
              <a:ext cx="24125" cy="27150"/>
            </a:xfrm>
            <a:custGeom>
              <a:avLst/>
              <a:gdLst/>
              <a:ahLst/>
              <a:cxnLst/>
              <a:rect l="l" t="t" r="r" b="b"/>
              <a:pathLst>
                <a:path w="965" h="1086" extrusionOk="0">
                  <a:moveTo>
                    <a:pt x="416" y="0"/>
                  </a:moveTo>
                  <a:cubicBezTo>
                    <a:pt x="345" y="0"/>
                    <a:pt x="292" y="44"/>
                    <a:pt x="239" y="97"/>
                  </a:cubicBezTo>
                  <a:cubicBezTo>
                    <a:pt x="155" y="169"/>
                    <a:pt x="96" y="252"/>
                    <a:pt x="72" y="371"/>
                  </a:cubicBezTo>
                  <a:cubicBezTo>
                    <a:pt x="0" y="705"/>
                    <a:pt x="274" y="1074"/>
                    <a:pt x="548" y="1086"/>
                  </a:cubicBezTo>
                  <a:cubicBezTo>
                    <a:pt x="786" y="1086"/>
                    <a:pt x="965" y="693"/>
                    <a:pt x="798" y="371"/>
                  </a:cubicBezTo>
                  <a:cubicBezTo>
                    <a:pt x="715" y="193"/>
                    <a:pt x="572" y="14"/>
                    <a:pt x="441" y="2"/>
                  </a:cubicBezTo>
                  <a:cubicBezTo>
                    <a:pt x="432" y="1"/>
                    <a:pt x="424"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5"/>
          <p:cNvGrpSpPr/>
          <p:nvPr/>
        </p:nvGrpSpPr>
        <p:grpSpPr>
          <a:xfrm>
            <a:off x="8582399" y="2340977"/>
            <a:ext cx="283902" cy="196267"/>
            <a:chOff x="13172775" y="1798450"/>
            <a:chExt cx="208675" cy="144250"/>
          </a:xfrm>
        </p:grpSpPr>
        <p:sp>
          <p:nvSpPr>
            <p:cNvPr id="99" name="Google Shape;99;p5"/>
            <p:cNvSpPr/>
            <p:nvPr/>
          </p:nvSpPr>
          <p:spPr>
            <a:xfrm>
              <a:off x="13174550" y="1798450"/>
              <a:ext cx="205100" cy="144250"/>
            </a:xfrm>
            <a:custGeom>
              <a:avLst/>
              <a:gdLst/>
              <a:ahLst/>
              <a:cxnLst/>
              <a:rect l="l" t="t" r="r" b="b"/>
              <a:pathLst>
                <a:path w="8204" h="5770" extrusionOk="0">
                  <a:moveTo>
                    <a:pt x="6088" y="1"/>
                  </a:moveTo>
                  <a:cubicBezTo>
                    <a:pt x="4288" y="1"/>
                    <a:pt x="1729" y="941"/>
                    <a:pt x="1" y="5553"/>
                  </a:cubicBezTo>
                  <a:cubicBezTo>
                    <a:pt x="1" y="5553"/>
                    <a:pt x="593" y="5770"/>
                    <a:pt x="1501" y="5770"/>
                  </a:cubicBezTo>
                  <a:cubicBezTo>
                    <a:pt x="3228" y="5770"/>
                    <a:pt x="6097" y="4987"/>
                    <a:pt x="8204" y="446"/>
                  </a:cubicBezTo>
                  <a:cubicBezTo>
                    <a:pt x="8204" y="446"/>
                    <a:pt x="7326" y="1"/>
                    <a:pt x="6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13172775" y="1807975"/>
              <a:ext cx="208675" cy="130800"/>
            </a:xfrm>
            <a:custGeom>
              <a:avLst/>
              <a:gdLst/>
              <a:ahLst/>
              <a:cxnLst/>
              <a:rect l="l" t="t" r="r" b="b"/>
              <a:pathLst>
                <a:path w="8347" h="5232" extrusionOk="0">
                  <a:moveTo>
                    <a:pt x="8274" y="0"/>
                  </a:moveTo>
                  <a:cubicBezTo>
                    <a:pt x="8266" y="0"/>
                    <a:pt x="8258" y="2"/>
                    <a:pt x="8251" y="5"/>
                  </a:cubicBezTo>
                  <a:cubicBezTo>
                    <a:pt x="7965" y="124"/>
                    <a:pt x="1596" y="3148"/>
                    <a:pt x="12" y="5125"/>
                  </a:cubicBezTo>
                  <a:cubicBezTo>
                    <a:pt x="0" y="5161"/>
                    <a:pt x="0" y="5196"/>
                    <a:pt x="36" y="5208"/>
                  </a:cubicBezTo>
                  <a:cubicBezTo>
                    <a:pt x="48" y="5232"/>
                    <a:pt x="60" y="5232"/>
                    <a:pt x="72" y="5232"/>
                  </a:cubicBezTo>
                  <a:cubicBezTo>
                    <a:pt x="95" y="5232"/>
                    <a:pt x="119" y="5232"/>
                    <a:pt x="119" y="5208"/>
                  </a:cubicBezTo>
                  <a:cubicBezTo>
                    <a:pt x="1679" y="3256"/>
                    <a:pt x="8251" y="148"/>
                    <a:pt x="8311" y="124"/>
                  </a:cubicBezTo>
                  <a:cubicBezTo>
                    <a:pt x="8335" y="112"/>
                    <a:pt x="8346" y="65"/>
                    <a:pt x="8335" y="29"/>
                  </a:cubicBezTo>
                  <a:cubicBezTo>
                    <a:pt x="8326" y="11"/>
                    <a:pt x="8298" y="0"/>
                    <a:pt x="8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13258500" y="1804225"/>
              <a:ext cx="27100" cy="70575"/>
            </a:xfrm>
            <a:custGeom>
              <a:avLst/>
              <a:gdLst/>
              <a:ahLst/>
              <a:cxnLst/>
              <a:rect l="l" t="t" r="r" b="b"/>
              <a:pathLst>
                <a:path w="1084" h="2823" extrusionOk="0">
                  <a:moveTo>
                    <a:pt x="1036" y="0"/>
                  </a:moveTo>
                  <a:cubicBezTo>
                    <a:pt x="1012" y="0"/>
                    <a:pt x="976" y="24"/>
                    <a:pt x="965" y="48"/>
                  </a:cubicBezTo>
                  <a:lnTo>
                    <a:pt x="0" y="2751"/>
                  </a:lnTo>
                  <a:cubicBezTo>
                    <a:pt x="0" y="2774"/>
                    <a:pt x="12" y="2810"/>
                    <a:pt x="36" y="2822"/>
                  </a:cubicBezTo>
                  <a:lnTo>
                    <a:pt x="60" y="2822"/>
                  </a:lnTo>
                  <a:cubicBezTo>
                    <a:pt x="72" y="2822"/>
                    <a:pt x="95" y="2810"/>
                    <a:pt x="119" y="2774"/>
                  </a:cubicBezTo>
                  <a:lnTo>
                    <a:pt x="1084" y="84"/>
                  </a:lnTo>
                  <a:cubicBezTo>
                    <a:pt x="1084" y="48"/>
                    <a:pt x="1072" y="24"/>
                    <a:pt x="1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13211450" y="1846700"/>
              <a:ext cx="15225" cy="58150"/>
            </a:xfrm>
            <a:custGeom>
              <a:avLst/>
              <a:gdLst/>
              <a:ahLst/>
              <a:cxnLst/>
              <a:rect l="l" t="t" r="r" b="b"/>
              <a:pathLst>
                <a:path w="609" h="2326" extrusionOk="0">
                  <a:moveTo>
                    <a:pt x="534" y="1"/>
                  </a:moveTo>
                  <a:cubicBezTo>
                    <a:pt x="509" y="1"/>
                    <a:pt x="477" y="22"/>
                    <a:pt x="477" y="52"/>
                  </a:cubicBezTo>
                  <a:lnTo>
                    <a:pt x="13" y="2254"/>
                  </a:lnTo>
                  <a:cubicBezTo>
                    <a:pt x="1" y="2278"/>
                    <a:pt x="37" y="2314"/>
                    <a:pt x="72" y="2326"/>
                  </a:cubicBezTo>
                  <a:cubicBezTo>
                    <a:pt x="108" y="2326"/>
                    <a:pt x="132" y="2314"/>
                    <a:pt x="132" y="2278"/>
                  </a:cubicBezTo>
                  <a:lnTo>
                    <a:pt x="596" y="75"/>
                  </a:lnTo>
                  <a:cubicBezTo>
                    <a:pt x="608" y="52"/>
                    <a:pt x="584" y="4"/>
                    <a:pt x="549" y="4"/>
                  </a:cubicBezTo>
                  <a:cubicBezTo>
                    <a:pt x="544" y="2"/>
                    <a:pt x="539"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13280225" y="1858700"/>
              <a:ext cx="66100" cy="12225"/>
            </a:xfrm>
            <a:custGeom>
              <a:avLst/>
              <a:gdLst/>
              <a:ahLst/>
              <a:cxnLst/>
              <a:rect l="l" t="t" r="r" b="b"/>
              <a:pathLst>
                <a:path w="2644" h="489" extrusionOk="0">
                  <a:moveTo>
                    <a:pt x="84" y="0"/>
                  </a:moveTo>
                  <a:cubicBezTo>
                    <a:pt x="36" y="0"/>
                    <a:pt x="0" y="36"/>
                    <a:pt x="0" y="60"/>
                  </a:cubicBezTo>
                  <a:cubicBezTo>
                    <a:pt x="0" y="95"/>
                    <a:pt x="36" y="131"/>
                    <a:pt x="60" y="131"/>
                  </a:cubicBezTo>
                  <a:lnTo>
                    <a:pt x="2560" y="488"/>
                  </a:lnTo>
                  <a:cubicBezTo>
                    <a:pt x="2596" y="488"/>
                    <a:pt x="2620" y="465"/>
                    <a:pt x="2643" y="429"/>
                  </a:cubicBezTo>
                  <a:cubicBezTo>
                    <a:pt x="2643" y="405"/>
                    <a:pt x="2608" y="357"/>
                    <a:pt x="2584" y="357"/>
                  </a:cubicBezTo>
                  <a:lnTo>
                    <a:pt x="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13200450" y="1910175"/>
              <a:ext cx="92300" cy="11050"/>
            </a:xfrm>
            <a:custGeom>
              <a:avLst/>
              <a:gdLst/>
              <a:ahLst/>
              <a:cxnLst/>
              <a:rect l="l" t="t" r="r" b="b"/>
              <a:pathLst>
                <a:path w="3692" h="442" extrusionOk="0">
                  <a:moveTo>
                    <a:pt x="72" y="1"/>
                  </a:moveTo>
                  <a:cubicBezTo>
                    <a:pt x="24" y="1"/>
                    <a:pt x="0" y="25"/>
                    <a:pt x="0" y="60"/>
                  </a:cubicBezTo>
                  <a:cubicBezTo>
                    <a:pt x="0" y="96"/>
                    <a:pt x="24" y="132"/>
                    <a:pt x="60" y="132"/>
                  </a:cubicBezTo>
                  <a:lnTo>
                    <a:pt x="3632" y="441"/>
                  </a:lnTo>
                  <a:cubicBezTo>
                    <a:pt x="3656" y="441"/>
                    <a:pt x="3691" y="418"/>
                    <a:pt x="3691" y="382"/>
                  </a:cubicBezTo>
                  <a:cubicBezTo>
                    <a:pt x="3691" y="334"/>
                    <a:pt x="3656" y="311"/>
                    <a:pt x="3632" y="311"/>
                  </a:cubicBez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5"/>
          <p:cNvGrpSpPr/>
          <p:nvPr/>
        </p:nvGrpSpPr>
        <p:grpSpPr>
          <a:xfrm>
            <a:off x="8651052" y="2787821"/>
            <a:ext cx="146551" cy="187521"/>
            <a:chOff x="9583700" y="1904250"/>
            <a:chExt cx="101525" cy="129925"/>
          </a:xfrm>
        </p:grpSpPr>
        <p:sp>
          <p:nvSpPr>
            <p:cNvPr id="106" name="Google Shape;106;p5"/>
            <p:cNvSpPr/>
            <p:nvPr/>
          </p:nvSpPr>
          <p:spPr>
            <a:xfrm>
              <a:off x="9595300" y="1914675"/>
              <a:ext cx="71750" cy="87925"/>
            </a:xfrm>
            <a:custGeom>
              <a:avLst/>
              <a:gdLst/>
              <a:ahLst/>
              <a:cxnLst/>
              <a:rect l="l" t="t" r="r" b="b"/>
              <a:pathLst>
                <a:path w="2870" h="3517" extrusionOk="0">
                  <a:moveTo>
                    <a:pt x="2616" y="0"/>
                  </a:moveTo>
                  <a:cubicBezTo>
                    <a:pt x="2537" y="0"/>
                    <a:pt x="2463" y="46"/>
                    <a:pt x="2406" y="103"/>
                  </a:cubicBezTo>
                  <a:cubicBezTo>
                    <a:pt x="1632" y="1139"/>
                    <a:pt x="846" y="2151"/>
                    <a:pt x="72" y="3175"/>
                  </a:cubicBezTo>
                  <a:cubicBezTo>
                    <a:pt x="0" y="3258"/>
                    <a:pt x="60" y="3425"/>
                    <a:pt x="143" y="3485"/>
                  </a:cubicBezTo>
                  <a:cubicBezTo>
                    <a:pt x="181" y="3507"/>
                    <a:pt x="218" y="3517"/>
                    <a:pt x="254" y="3517"/>
                  </a:cubicBezTo>
                  <a:cubicBezTo>
                    <a:pt x="333" y="3517"/>
                    <a:pt x="408" y="3471"/>
                    <a:pt x="465" y="3413"/>
                  </a:cubicBezTo>
                  <a:cubicBezTo>
                    <a:pt x="1239" y="2389"/>
                    <a:pt x="2025" y="1377"/>
                    <a:pt x="2798" y="341"/>
                  </a:cubicBezTo>
                  <a:cubicBezTo>
                    <a:pt x="2870" y="258"/>
                    <a:pt x="2810" y="91"/>
                    <a:pt x="2727" y="32"/>
                  </a:cubicBezTo>
                  <a:cubicBezTo>
                    <a:pt x="2690" y="10"/>
                    <a:pt x="2653" y="0"/>
                    <a:pt x="2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9587225" y="1923350"/>
              <a:ext cx="73825" cy="95875"/>
            </a:xfrm>
            <a:custGeom>
              <a:avLst/>
              <a:gdLst/>
              <a:ahLst/>
              <a:cxnLst/>
              <a:rect l="l" t="t" r="r" b="b"/>
              <a:pathLst>
                <a:path w="2953" h="3835" extrusionOk="0">
                  <a:moveTo>
                    <a:pt x="314" y="0"/>
                  </a:moveTo>
                  <a:cubicBezTo>
                    <a:pt x="155" y="0"/>
                    <a:pt x="1" y="161"/>
                    <a:pt x="109" y="328"/>
                  </a:cubicBezTo>
                  <a:cubicBezTo>
                    <a:pt x="883" y="1459"/>
                    <a:pt x="1681" y="2590"/>
                    <a:pt x="2455" y="3733"/>
                  </a:cubicBezTo>
                  <a:cubicBezTo>
                    <a:pt x="2501" y="3805"/>
                    <a:pt x="2569" y="3834"/>
                    <a:pt x="2637" y="3834"/>
                  </a:cubicBezTo>
                  <a:cubicBezTo>
                    <a:pt x="2795" y="3834"/>
                    <a:pt x="2952" y="3673"/>
                    <a:pt x="2836" y="3507"/>
                  </a:cubicBezTo>
                  <a:cubicBezTo>
                    <a:pt x="2062" y="2376"/>
                    <a:pt x="1276" y="1245"/>
                    <a:pt x="502" y="102"/>
                  </a:cubicBezTo>
                  <a:cubicBezTo>
                    <a:pt x="452" y="30"/>
                    <a:pt x="383"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9616025" y="1904250"/>
              <a:ext cx="21275" cy="129925"/>
            </a:xfrm>
            <a:custGeom>
              <a:avLst/>
              <a:gdLst/>
              <a:ahLst/>
              <a:cxnLst/>
              <a:rect l="l" t="t" r="r" b="b"/>
              <a:pathLst>
                <a:path w="851" h="5197" extrusionOk="0">
                  <a:moveTo>
                    <a:pt x="552" y="1"/>
                  </a:moveTo>
                  <a:cubicBezTo>
                    <a:pt x="440" y="1"/>
                    <a:pt x="332" y="75"/>
                    <a:pt x="338" y="223"/>
                  </a:cubicBezTo>
                  <a:cubicBezTo>
                    <a:pt x="410" y="1794"/>
                    <a:pt x="303" y="3366"/>
                    <a:pt x="29" y="4914"/>
                  </a:cubicBezTo>
                  <a:cubicBezTo>
                    <a:pt x="0" y="5085"/>
                    <a:pt x="147" y="5197"/>
                    <a:pt x="280" y="5197"/>
                  </a:cubicBezTo>
                  <a:cubicBezTo>
                    <a:pt x="368" y="5197"/>
                    <a:pt x="450" y="5147"/>
                    <a:pt x="469" y="5033"/>
                  </a:cubicBezTo>
                  <a:cubicBezTo>
                    <a:pt x="743" y="3449"/>
                    <a:pt x="850" y="1854"/>
                    <a:pt x="791" y="235"/>
                  </a:cubicBezTo>
                  <a:cubicBezTo>
                    <a:pt x="785" y="78"/>
                    <a:pt x="666" y="1"/>
                    <a:pt x="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9583700" y="1958025"/>
              <a:ext cx="101525" cy="11025"/>
            </a:xfrm>
            <a:custGeom>
              <a:avLst/>
              <a:gdLst/>
              <a:ahLst/>
              <a:cxnLst/>
              <a:rect l="l" t="t" r="r" b="b"/>
              <a:pathLst>
                <a:path w="4061" h="441" extrusionOk="0">
                  <a:moveTo>
                    <a:pt x="286" y="0"/>
                  </a:moveTo>
                  <a:cubicBezTo>
                    <a:pt x="0" y="0"/>
                    <a:pt x="0" y="441"/>
                    <a:pt x="286" y="441"/>
                  </a:cubicBezTo>
                  <a:lnTo>
                    <a:pt x="3786" y="441"/>
                  </a:lnTo>
                  <a:cubicBezTo>
                    <a:pt x="4060" y="441"/>
                    <a:pt x="4060" y="0"/>
                    <a:pt x="3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5"/>
          <p:cNvSpPr/>
          <p:nvPr/>
        </p:nvSpPr>
        <p:spPr>
          <a:xfrm>
            <a:off x="8510451" y="3225901"/>
            <a:ext cx="427790" cy="241027"/>
          </a:xfrm>
          <a:custGeom>
            <a:avLst/>
            <a:gdLst/>
            <a:ahLst/>
            <a:cxnLst/>
            <a:rect l="l" t="t" r="r" b="b"/>
            <a:pathLst>
              <a:path w="10538" h="5937" extrusionOk="0">
                <a:moveTo>
                  <a:pt x="6032" y="0"/>
                </a:moveTo>
                <a:cubicBezTo>
                  <a:pt x="5973" y="0"/>
                  <a:pt x="5911" y="3"/>
                  <a:pt x="5846" y="10"/>
                </a:cubicBezTo>
                <a:cubicBezTo>
                  <a:pt x="4486" y="162"/>
                  <a:pt x="4673" y="1331"/>
                  <a:pt x="4679" y="1366"/>
                </a:cubicBezTo>
                <a:lnTo>
                  <a:pt x="4679" y="1366"/>
                </a:lnTo>
                <a:cubicBezTo>
                  <a:pt x="4673" y="1331"/>
                  <a:pt x="4465" y="179"/>
                  <a:pt x="3481" y="179"/>
                </a:cubicBezTo>
                <a:cubicBezTo>
                  <a:pt x="3310" y="179"/>
                  <a:pt x="3115" y="214"/>
                  <a:pt x="2893" y="296"/>
                </a:cubicBezTo>
                <a:cubicBezTo>
                  <a:pt x="2084" y="582"/>
                  <a:pt x="2346" y="1808"/>
                  <a:pt x="2346" y="1808"/>
                </a:cubicBezTo>
                <a:cubicBezTo>
                  <a:pt x="2346" y="1808"/>
                  <a:pt x="2113" y="1679"/>
                  <a:pt x="1797" y="1679"/>
                </a:cubicBezTo>
                <a:cubicBezTo>
                  <a:pt x="1454" y="1679"/>
                  <a:pt x="1014" y="1831"/>
                  <a:pt x="667" y="2463"/>
                </a:cubicBezTo>
                <a:cubicBezTo>
                  <a:pt x="0" y="3653"/>
                  <a:pt x="1858" y="3868"/>
                  <a:pt x="1858" y="3868"/>
                </a:cubicBezTo>
                <a:cubicBezTo>
                  <a:pt x="1858" y="3868"/>
                  <a:pt x="1548" y="4939"/>
                  <a:pt x="2465" y="5261"/>
                </a:cubicBezTo>
                <a:cubicBezTo>
                  <a:pt x="2610" y="5309"/>
                  <a:pt x="2740" y="5330"/>
                  <a:pt x="2856" y="5330"/>
                </a:cubicBezTo>
                <a:cubicBezTo>
                  <a:pt x="3479" y="5330"/>
                  <a:pt x="3691" y="4737"/>
                  <a:pt x="3691" y="4737"/>
                </a:cubicBezTo>
                <a:cubicBezTo>
                  <a:pt x="3691" y="4737"/>
                  <a:pt x="3951" y="5937"/>
                  <a:pt x="4943" y="5937"/>
                </a:cubicBezTo>
                <a:cubicBezTo>
                  <a:pt x="4992" y="5937"/>
                  <a:pt x="5043" y="5934"/>
                  <a:pt x="5096" y="5927"/>
                </a:cubicBezTo>
                <a:cubicBezTo>
                  <a:pt x="6227" y="5808"/>
                  <a:pt x="6394" y="4880"/>
                  <a:pt x="6394" y="4880"/>
                </a:cubicBezTo>
                <a:cubicBezTo>
                  <a:pt x="6394" y="4880"/>
                  <a:pt x="6781" y="5679"/>
                  <a:pt x="7527" y="5679"/>
                </a:cubicBezTo>
                <a:cubicBezTo>
                  <a:pt x="7668" y="5679"/>
                  <a:pt x="7822" y="5650"/>
                  <a:pt x="7989" y="5582"/>
                </a:cubicBezTo>
                <a:cubicBezTo>
                  <a:pt x="9025" y="5154"/>
                  <a:pt x="8823" y="4368"/>
                  <a:pt x="8823" y="4368"/>
                </a:cubicBezTo>
                <a:cubicBezTo>
                  <a:pt x="8823" y="4368"/>
                  <a:pt x="10537" y="4130"/>
                  <a:pt x="10240" y="2713"/>
                </a:cubicBezTo>
                <a:cubicBezTo>
                  <a:pt x="10240" y="2713"/>
                  <a:pt x="10025" y="2189"/>
                  <a:pt x="9311" y="2189"/>
                </a:cubicBezTo>
                <a:cubicBezTo>
                  <a:pt x="9311" y="2189"/>
                  <a:pt x="10121" y="832"/>
                  <a:pt x="8728" y="570"/>
                </a:cubicBezTo>
                <a:cubicBezTo>
                  <a:pt x="8558" y="535"/>
                  <a:pt x="8407" y="519"/>
                  <a:pt x="8271" y="519"/>
                </a:cubicBezTo>
                <a:cubicBezTo>
                  <a:pt x="7300" y="519"/>
                  <a:pt x="7144" y="1308"/>
                  <a:pt x="7144" y="1308"/>
                </a:cubicBezTo>
                <a:cubicBezTo>
                  <a:pt x="7144" y="1308"/>
                  <a:pt x="7220" y="0"/>
                  <a:pt x="6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5"/>
          <p:cNvGrpSpPr/>
          <p:nvPr/>
        </p:nvGrpSpPr>
        <p:grpSpPr>
          <a:xfrm rot="3599958" flipH="1">
            <a:off x="8627310" y="3620926"/>
            <a:ext cx="194079" cy="259195"/>
            <a:chOff x="14111275" y="2116125"/>
            <a:chExt cx="130100" cy="173750"/>
          </a:xfrm>
        </p:grpSpPr>
        <p:sp>
          <p:nvSpPr>
            <p:cNvPr id="112" name="Google Shape;112;p5"/>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14127650" y="2116125"/>
              <a:ext cx="24125" cy="27150"/>
            </a:xfrm>
            <a:custGeom>
              <a:avLst/>
              <a:gdLst/>
              <a:ahLst/>
              <a:cxnLst/>
              <a:rect l="l" t="t" r="r" b="b"/>
              <a:pathLst>
                <a:path w="965" h="1086" extrusionOk="0">
                  <a:moveTo>
                    <a:pt x="416" y="0"/>
                  </a:moveTo>
                  <a:cubicBezTo>
                    <a:pt x="345" y="0"/>
                    <a:pt x="292" y="44"/>
                    <a:pt x="239" y="97"/>
                  </a:cubicBezTo>
                  <a:cubicBezTo>
                    <a:pt x="155" y="169"/>
                    <a:pt x="96" y="252"/>
                    <a:pt x="72" y="371"/>
                  </a:cubicBezTo>
                  <a:cubicBezTo>
                    <a:pt x="0" y="705"/>
                    <a:pt x="274" y="1074"/>
                    <a:pt x="548" y="1086"/>
                  </a:cubicBezTo>
                  <a:cubicBezTo>
                    <a:pt x="786" y="1086"/>
                    <a:pt x="965" y="693"/>
                    <a:pt x="798" y="371"/>
                  </a:cubicBezTo>
                  <a:cubicBezTo>
                    <a:pt x="715" y="193"/>
                    <a:pt x="572" y="14"/>
                    <a:pt x="441" y="2"/>
                  </a:cubicBezTo>
                  <a:cubicBezTo>
                    <a:pt x="432" y="1"/>
                    <a:pt x="424"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5"/>
          <p:cNvGrpSpPr/>
          <p:nvPr/>
        </p:nvGrpSpPr>
        <p:grpSpPr>
          <a:xfrm>
            <a:off x="8544973" y="4155579"/>
            <a:ext cx="358726" cy="297683"/>
            <a:chOff x="9145625" y="2491050"/>
            <a:chExt cx="227200" cy="188550"/>
          </a:xfrm>
        </p:grpSpPr>
        <p:sp>
          <p:nvSpPr>
            <p:cNvPr id="117" name="Google Shape;117;p5"/>
            <p:cNvSpPr/>
            <p:nvPr/>
          </p:nvSpPr>
          <p:spPr>
            <a:xfrm>
              <a:off x="9180275" y="2524625"/>
              <a:ext cx="107975" cy="154975"/>
            </a:xfrm>
            <a:custGeom>
              <a:avLst/>
              <a:gdLst/>
              <a:ahLst/>
              <a:cxnLst/>
              <a:rect l="l" t="t" r="r" b="b"/>
              <a:pathLst>
                <a:path w="4319" h="6199" extrusionOk="0">
                  <a:moveTo>
                    <a:pt x="4017" y="0"/>
                  </a:moveTo>
                  <a:cubicBezTo>
                    <a:pt x="3968" y="0"/>
                    <a:pt x="3917" y="23"/>
                    <a:pt x="3874" y="77"/>
                  </a:cubicBezTo>
                  <a:cubicBezTo>
                    <a:pt x="2397" y="1839"/>
                    <a:pt x="1123" y="3792"/>
                    <a:pt x="99" y="5864"/>
                  </a:cubicBezTo>
                  <a:cubicBezTo>
                    <a:pt x="0" y="6037"/>
                    <a:pt x="159" y="6199"/>
                    <a:pt x="309" y="6199"/>
                  </a:cubicBezTo>
                  <a:cubicBezTo>
                    <a:pt x="375" y="6199"/>
                    <a:pt x="440" y="6167"/>
                    <a:pt x="480" y="6090"/>
                  </a:cubicBezTo>
                  <a:cubicBezTo>
                    <a:pt x="1492" y="4042"/>
                    <a:pt x="2731" y="2137"/>
                    <a:pt x="4183" y="387"/>
                  </a:cubicBezTo>
                  <a:cubicBezTo>
                    <a:pt x="4319" y="224"/>
                    <a:pt x="4173"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9161600" y="2525975"/>
              <a:ext cx="134950" cy="153300"/>
            </a:xfrm>
            <a:custGeom>
              <a:avLst/>
              <a:gdLst/>
              <a:ahLst/>
              <a:cxnLst/>
              <a:rect l="l" t="t" r="r" b="b"/>
              <a:pathLst>
                <a:path w="5398" h="6132" extrusionOk="0">
                  <a:moveTo>
                    <a:pt x="356" y="1"/>
                  </a:moveTo>
                  <a:cubicBezTo>
                    <a:pt x="149" y="1"/>
                    <a:pt x="0" y="301"/>
                    <a:pt x="227" y="404"/>
                  </a:cubicBezTo>
                  <a:cubicBezTo>
                    <a:pt x="1989" y="1250"/>
                    <a:pt x="3430" y="2678"/>
                    <a:pt x="4311" y="4429"/>
                  </a:cubicBezTo>
                  <a:cubicBezTo>
                    <a:pt x="4561" y="4917"/>
                    <a:pt x="4752" y="5441"/>
                    <a:pt x="4918" y="5976"/>
                  </a:cubicBezTo>
                  <a:cubicBezTo>
                    <a:pt x="4947" y="6085"/>
                    <a:pt x="5033" y="6132"/>
                    <a:pt x="5121" y="6132"/>
                  </a:cubicBezTo>
                  <a:cubicBezTo>
                    <a:pt x="5257" y="6132"/>
                    <a:pt x="5397" y="6023"/>
                    <a:pt x="5347" y="5857"/>
                  </a:cubicBezTo>
                  <a:cubicBezTo>
                    <a:pt x="4787" y="3893"/>
                    <a:pt x="3561" y="2166"/>
                    <a:pt x="1942" y="928"/>
                  </a:cubicBezTo>
                  <a:cubicBezTo>
                    <a:pt x="1477" y="571"/>
                    <a:pt x="977" y="273"/>
                    <a:pt x="453" y="23"/>
                  </a:cubicBezTo>
                  <a:cubicBezTo>
                    <a:pt x="420" y="8"/>
                    <a:pt x="387"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9232750" y="2491050"/>
              <a:ext cx="11350" cy="188000"/>
            </a:xfrm>
            <a:custGeom>
              <a:avLst/>
              <a:gdLst/>
              <a:ahLst/>
              <a:cxnLst/>
              <a:rect l="l" t="t" r="r" b="b"/>
              <a:pathLst>
                <a:path w="454" h="7520" extrusionOk="0">
                  <a:moveTo>
                    <a:pt x="227" y="1"/>
                  </a:moveTo>
                  <a:cubicBezTo>
                    <a:pt x="114" y="1"/>
                    <a:pt x="1" y="69"/>
                    <a:pt x="1" y="206"/>
                  </a:cubicBezTo>
                  <a:lnTo>
                    <a:pt x="1" y="7314"/>
                  </a:lnTo>
                  <a:cubicBezTo>
                    <a:pt x="1" y="7451"/>
                    <a:pt x="114" y="7519"/>
                    <a:pt x="227" y="7519"/>
                  </a:cubicBezTo>
                  <a:cubicBezTo>
                    <a:pt x="340" y="7519"/>
                    <a:pt x="453" y="7451"/>
                    <a:pt x="453" y="7314"/>
                  </a:cubicBezTo>
                  <a:lnTo>
                    <a:pt x="453" y="206"/>
                  </a:lnTo>
                  <a:cubicBezTo>
                    <a:pt x="453" y="69"/>
                    <a:pt x="340"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9145625" y="2533550"/>
              <a:ext cx="227200" cy="94575"/>
            </a:xfrm>
            <a:custGeom>
              <a:avLst/>
              <a:gdLst/>
              <a:ahLst/>
              <a:cxnLst/>
              <a:rect l="l" t="t" r="r" b="b"/>
              <a:pathLst>
                <a:path w="9088" h="3783" extrusionOk="0">
                  <a:moveTo>
                    <a:pt x="8809" y="1"/>
                  </a:moveTo>
                  <a:cubicBezTo>
                    <a:pt x="8783" y="1"/>
                    <a:pt x="8754" y="6"/>
                    <a:pt x="8724" y="18"/>
                  </a:cubicBezTo>
                  <a:cubicBezTo>
                    <a:pt x="5903" y="1113"/>
                    <a:pt x="3069" y="2233"/>
                    <a:pt x="247" y="3328"/>
                  </a:cubicBezTo>
                  <a:cubicBezTo>
                    <a:pt x="0" y="3425"/>
                    <a:pt x="73" y="3782"/>
                    <a:pt x="290" y="3782"/>
                  </a:cubicBezTo>
                  <a:cubicBezTo>
                    <a:pt x="314" y="3782"/>
                    <a:pt x="339" y="3778"/>
                    <a:pt x="366" y="3768"/>
                  </a:cubicBezTo>
                  <a:cubicBezTo>
                    <a:pt x="3188" y="2661"/>
                    <a:pt x="6022" y="1542"/>
                    <a:pt x="8843" y="447"/>
                  </a:cubicBezTo>
                  <a:cubicBezTo>
                    <a:pt x="9087" y="351"/>
                    <a:pt x="9020" y="1"/>
                    <a:pt x="8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1"/>
        <p:cNvGrpSpPr/>
        <p:nvPr/>
      </p:nvGrpSpPr>
      <p:grpSpPr>
        <a:xfrm>
          <a:off x="0" y="0"/>
          <a:ext cx="0" cy="0"/>
          <a:chOff x="0" y="0"/>
          <a:chExt cx="0" cy="0"/>
        </a:xfrm>
      </p:grpSpPr>
      <p:sp>
        <p:nvSpPr>
          <p:cNvPr id="122" name="Google Shape;122;p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3" name="Google Shape;123;p6"/>
          <p:cNvSpPr/>
          <p:nvPr/>
        </p:nvSpPr>
        <p:spPr>
          <a:xfrm>
            <a:off x="8242375" y="0"/>
            <a:ext cx="9015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6"/>
          <p:cNvGrpSpPr/>
          <p:nvPr/>
        </p:nvGrpSpPr>
        <p:grpSpPr>
          <a:xfrm>
            <a:off x="8563596" y="699170"/>
            <a:ext cx="321513" cy="427565"/>
            <a:chOff x="11745127" y="3498826"/>
            <a:chExt cx="420114" cy="558689"/>
          </a:xfrm>
        </p:grpSpPr>
        <p:sp>
          <p:nvSpPr>
            <p:cNvPr id="125" name="Google Shape;125;p6"/>
            <p:cNvSpPr/>
            <p:nvPr/>
          </p:nvSpPr>
          <p:spPr>
            <a:xfrm>
              <a:off x="11749228" y="3498826"/>
              <a:ext cx="416014" cy="483228"/>
            </a:xfrm>
            <a:custGeom>
              <a:avLst/>
              <a:gdLst/>
              <a:ahLst/>
              <a:cxnLst/>
              <a:rect l="l" t="t" r="r" b="b"/>
              <a:pathLst>
                <a:path w="17652" h="20504" extrusionOk="0">
                  <a:moveTo>
                    <a:pt x="13004" y="0"/>
                  </a:moveTo>
                  <a:cubicBezTo>
                    <a:pt x="10372" y="0"/>
                    <a:pt x="9089" y="4001"/>
                    <a:pt x="9089" y="4001"/>
                  </a:cubicBezTo>
                  <a:cubicBezTo>
                    <a:pt x="8767" y="2218"/>
                    <a:pt x="8388" y="1546"/>
                    <a:pt x="8000" y="1546"/>
                  </a:cubicBezTo>
                  <a:cubicBezTo>
                    <a:pt x="6809" y="1546"/>
                    <a:pt x="5529" y="7871"/>
                    <a:pt x="5529" y="7871"/>
                  </a:cubicBezTo>
                  <a:cubicBezTo>
                    <a:pt x="5158" y="7613"/>
                    <a:pt x="4842" y="7500"/>
                    <a:pt x="4574" y="7500"/>
                  </a:cubicBezTo>
                  <a:cubicBezTo>
                    <a:pt x="2606" y="7500"/>
                    <a:pt x="3196" y="13586"/>
                    <a:pt x="3196" y="13586"/>
                  </a:cubicBezTo>
                  <a:cubicBezTo>
                    <a:pt x="2882" y="13431"/>
                    <a:pt x="2609" y="13360"/>
                    <a:pt x="2374" y="13360"/>
                  </a:cubicBezTo>
                  <a:cubicBezTo>
                    <a:pt x="1" y="13360"/>
                    <a:pt x="1350" y="20503"/>
                    <a:pt x="1350" y="20503"/>
                  </a:cubicBezTo>
                  <a:cubicBezTo>
                    <a:pt x="10756" y="17431"/>
                    <a:pt x="7482" y="15276"/>
                    <a:pt x="7482" y="15276"/>
                  </a:cubicBezTo>
                  <a:cubicBezTo>
                    <a:pt x="14804" y="11002"/>
                    <a:pt x="10173" y="10049"/>
                    <a:pt x="10173" y="10049"/>
                  </a:cubicBezTo>
                  <a:cubicBezTo>
                    <a:pt x="17652" y="5022"/>
                    <a:pt x="14194" y="4683"/>
                    <a:pt x="13126" y="4683"/>
                  </a:cubicBezTo>
                  <a:cubicBezTo>
                    <a:pt x="12960" y="4683"/>
                    <a:pt x="12852" y="4692"/>
                    <a:pt x="12852" y="4692"/>
                  </a:cubicBezTo>
                  <a:cubicBezTo>
                    <a:pt x="12852" y="4692"/>
                    <a:pt x="16745" y="822"/>
                    <a:pt x="13673" y="84"/>
                  </a:cubicBezTo>
                  <a:cubicBezTo>
                    <a:pt x="13441" y="27"/>
                    <a:pt x="13218" y="0"/>
                    <a:pt x="130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11745127" y="3569220"/>
              <a:ext cx="284271" cy="488295"/>
            </a:xfrm>
            <a:custGeom>
              <a:avLst/>
              <a:gdLst/>
              <a:ahLst/>
              <a:cxnLst/>
              <a:rect l="l" t="t" r="r" b="b"/>
              <a:pathLst>
                <a:path w="12062" h="20719" extrusionOk="0">
                  <a:moveTo>
                    <a:pt x="11909" y="1"/>
                  </a:moveTo>
                  <a:cubicBezTo>
                    <a:pt x="11869" y="1"/>
                    <a:pt x="11830" y="24"/>
                    <a:pt x="11799" y="62"/>
                  </a:cubicBezTo>
                  <a:cubicBezTo>
                    <a:pt x="11359" y="728"/>
                    <a:pt x="727" y="16552"/>
                    <a:pt x="12" y="20564"/>
                  </a:cubicBezTo>
                  <a:cubicBezTo>
                    <a:pt x="0" y="20636"/>
                    <a:pt x="48" y="20695"/>
                    <a:pt x="119" y="20719"/>
                  </a:cubicBezTo>
                  <a:lnTo>
                    <a:pt x="155" y="20719"/>
                  </a:lnTo>
                  <a:cubicBezTo>
                    <a:pt x="215" y="20719"/>
                    <a:pt x="274" y="20671"/>
                    <a:pt x="274" y="20612"/>
                  </a:cubicBezTo>
                  <a:cubicBezTo>
                    <a:pt x="965" y="16635"/>
                    <a:pt x="11907" y="371"/>
                    <a:pt x="12014" y="204"/>
                  </a:cubicBezTo>
                  <a:cubicBezTo>
                    <a:pt x="12061" y="145"/>
                    <a:pt x="12037" y="73"/>
                    <a:pt x="11978" y="26"/>
                  </a:cubicBezTo>
                  <a:cubicBezTo>
                    <a:pt x="11956" y="8"/>
                    <a:pt x="11933" y="1"/>
                    <a:pt x="1190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11797304" y="3848722"/>
              <a:ext cx="7047" cy="90099"/>
            </a:xfrm>
            <a:custGeom>
              <a:avLst/>
              <a:gdLst/>
              <a:ahLst/>
              <a:cxnLst/>
              <a:rect l="l" t="t" r="r" b="b"/>
              <a:pathLst>
                <a:path w="299" h="3823" extrusionOk="0">
                  <a:moveTo>
                    <a:pt x="168" y="1"/>
                  </a:moveTo>
                  <a:cubicBezTo>
                    <a:pt x="96" y="1"/>
                    <a:pt x="37" y="60"/>
                    <a:pt x="37" y="132"/>
                  </a:cubicBezTo>
                  <a:lnTo>
                    <a:pt x="1" y="3692"/>
                  </a:lnTo>
                  <a:cubicBezTo>
                    <a:pt x="1" y="3763"/>
                    <a:pt x="60" y="3823"/>
                    <a:pt x="144" y="3823"/>
                  </a:cubicBezTo>
                  <a:cubicBezTo>
                    <a:pt x="215" y="3823"/>
                    <a:pt x="275" y="3763"/>
                    <a:pt x="275" y="3692"/>
                  </a:cubicBezTo>
                  <a:lnTo>
                    <a:pt x="298" y="132"/>
                  </a:lnTo>
                  <a:cubicBezTo>
                    <a:pt x="298" y="60"/>
                    <a:pt x="239" y="1"/>
                    <a:pt x="16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11848373" y="3724101"/>
              <a:ext cx="23049" cy="97994"/>
            </a:xfrm>
            <a:custGeom>
              <a:avLst/>
              <a:gdLst/>
              <a:ahLst/>
              <a:cxnLst/>
              <a:rect l="l" t="t" r="r" b="b"/>
              <a:pathLst>
                <a:path w="978" h="4158" extrusionOk="0">
                  <a:moveTo>
                    <a:pt x="142" y="0"/>
                  </a:moveTo>
                  <a:cubicBezTo>
                    <a:pt x="134" y="0"/>
                    <a:pt x="127" y="1"/>
                    <a:pt x="120" y="2"/>
                  </a:cubicBezTo>
                  <a:cubicBezTo>
                    <a:pt x="36" y="14"/>
                    <a:pt x="1" y="74"/>
                    <a:pt x="13" y="145"/>
                  </a:cubicBezTo>
                  <a:lnTo>
                    <a:pt x="715" y="4050"/>
                  </a:lnTo>
                  <a:cubicBezTo>
                    <a:pt x="727" y="4110"/>
                    <a:pt x="787" y="4158"/>
                    <a:pt x="846" y="4158"/>
                  </a:cubicBezTo>
                  <a:lnTo>
                    <a:pt x="858" y="4158"/>
                  </a:lnTo>
                  <a:cubicBezTo>
                    <a:pt x="929" y="4146"/>
                    <a:pt x="977" y="4086"/>
                    <a:pt x="965" y="4003"/>
                  </a:cubicBezTo>
                  <a:lnTo>
                    <a:pt x="263" y="109"/>
                  </a:lnTo>
                  <a:cubicBezTo>
                    <a:pt x="252" y="45"/>
                    <a:pt x="203" y="0"/>
                    <a:pt x="1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11921335" y="3611617"/>
              <a:ext cx="16026" cy="99361"/>
            </a:xfrm>
            <a:custGeom>
              <a:avLst/>
              <a:gdLst/>
              <a:ahLst/>
              <a:cxnLst/>
              <a:rect l="l" t="t" r="r" b="b"/>
              <a:pathLst>
                <a:path w="680" h="4216" extrusionOk="0">
                  <a:moveTo>
                    <a:pt x="119" y="1"/>
                  </a:moveTo>
                  <a:cubicBezTo>
                    <a:pt x="36" y="13"/>
                    <a:pt x="0" y="72"/>
                    <a:pt x="0" y="144"/>
                  </a:cubicBezTo>
                  <a:lnTo>
                    <a:pt x="393" y="4097"/>
                  </a:lnTo>
                  <a:cubicBezTo>
                    <a:pt x="417" y="4168"/>
                    <a:pt x="453" y="4216"/>
                    <a:pt x="536" y="4216"/>
                  </a:cubicBezTo>
                  <a:cubicBezTo>
                    <a:pt x="620" y="4192"/>
                    <a:pt x="679" y="4132"/>
                    <a:pt x="667" y="4061"/>
                  </a:cubicBezTo>
                  <a:lnTo>
                    <a:pt x="262" y="120"/>
                  </a:lnTo>
                  <a:cubicBezTo>
                    <a:pt x="250" y="49"/>
                    <a:pt x="191" y="1"/>
                    <a:pt x="11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11961446" y="3636739"/>
              <a:ext cx="106667" cy="31321"/>
            </a:xfrm>
            <a:custGeom>
              <a:avLst/>
              <a:gdLst/>
              <a:ahLst/>
              <a:cxnLst/>
              <a:rect l="l" t="t" r="r" b="b"/>
              <a:pathLst>
                <a:path w="4526" h="1329" extrusionOk="0">
                  <a:moveTo>
                    <a:pt x="4390" y="0"/>
                  </a:moveTo>
                  <a:cubicBezTo>
                    <a:pt x="4376" y="0"/>
                    <a:pt x="4362" y="2"/>
                    <a:pt x="4347" y="6"/>
                  </a:cubicBezTo>
                  <a:lnTo>
                    <a:pt x="108" y="1066"/>
                  </a:lnTo>
                  <a:cubicBezTo>
                    <a:pt x="49" y="1078"/>
                    <a:pt x="1" y="1149"/>
                    <a:pt x="25" y="1221"/>
                  </a:cubicBezTo>
                  <a:cubicBezTo>
                    <a:pt x="37" y="1280"/>
                    <a:pt x="96" y="1328"/>
                    <a:pt x="156" y="1328"/>
                  </a:cubicBezTo>
                  <a:cubicBezTo>
                    <a:pt x="156" y="1328"/>
                    <a:pt x="168" y="1328"/>
                    <a:pt x="180" y="1316"/>
                  </a:cubicBezTo>
                  <a:lnTo>
                    <a:pt x="4430" y="256"/>
                  </a:lnTo>
                  <a:cubicBezTo>
                    <a:pt x="4490" y="245"/>
                    <a:pt x="4525" y="173"/>
                    <a:pt x="4513" y="90"/>
                  </a:cubicBezTo>
                  <a:cubicBezTo>
                    <a:pt x="4504" y="41"/>
                    <a:pt x="4454" y="0"/>
                    <a:pt x="43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11884006" y="3757354"/>
              <a:ext cx="97687" cy="32759"/>
            </a:xfrm>
            <a:custGeom>
              <a:avLst/>
              <a:gdLst/>
              <a:ahLst/>
              <a:cxnLst/>
              <a:rect l="l" t="t" r="r" b="b"/>
              <a:pathLst>
                <a:path w="4145" h="1390" extrusionOk="0">
                  <a:moveTo>
                    <a:pt x="4010" y="1"/>
                  </a:moveTo>
                  <a:cubicBezTo>
                    <a:pt x="3995" y="1"/>
                    <a:pt x="3981" y="3"/>
                    <a:pt x="3966" y="8"/>
                  </a:cubicBezTo>
                  <a:lnTo>
                    <a:pt x="108" y="1139"/>
                  </a:lnTo>
                  <a:cubicBezTo>
                    <a:pt x="37" y="1151"/>
                    <a:pt x="1" y="1223"/>
                    <a:pt x="13" y="1306"/>
                  </a:cubicBezTo>
                  <a:cubicBezTo>
                    <a:pt x="48" y="1342"/>
                    <a:pt x="96" y="1389"/>
                    <a:pt x="156" y="1389"/>
                  </a:cubicBezTo>
                  <a:lnTo>
                    <a:pt x="179" y="1389"/>
                  </a:lnTo>
                  <a:lnTo>
                    <a:pt x="4037" y="258"/>
                  </a:lnTo>
                  <a:cubicBezTo>
                    <a:pt x="4109" y="246"/>
                    <a:pt x="4144" y="163"/>
                    <a:pt x="4120" y="91"/>
                  </a:cubicBezTo>
                  <a:cubicBezTo>
                    <a:pt x="4111" y="35"/>
                    <a:pt x="4064" y="1"/>
                    <a:pt x="401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11811067" y="3879995"/>
              <a:ext cx="82793" cy="33843"/>
            </a:xfrm>
            <a:custGeom>
              <a:avLst/>
              <a:gdLst/>
              <a:ahLst/>
              <a:cxnLst/>
              <a:rect l="l" t="t" r="r" b="b"/>
              <a:pathLst>
                <a:path w="3513" h="1436" extrusionOk="0">
                  <a:moveTo>
                    <a:pt x="3360" y="1"/>
                  </a:moveTo>
                  <a:cubicBezTo>
                    <a:pt x="3348" y="1"/>
                    <a:pt x="3335" y="3"/>
                    <a:pt x="3322" y="7"/>
                  </a:cubicBezTo>
                  <a:lnTo>
                    <a:pt x="107" y="1186"/>
                  </a:lnTo>
                  <a:cubicBezTo>
                    <a:pt x="48" y="1198"/>
                    <a:pt x="0" y="1281"/>
                    <a:pt x="36" y="1353"/>
                  </a:cubicBezTo>
                  <a:cubicBezTo>
                    <a:pt x="48" y="1412"/>
                    <a:pt x="95" y="1436"/>
                    <a:pt x="155" y="1436"/>
                  </a:cubicBezTo>
                  <a:cubicBezTo>
                    <a:pt x="167" y="1436"/>
                    <a:pt x="179" y="1436"/>
                    <a:pt x="191" y="1424"/>
                  </a:cubicBezTo>
                  <a:lnTo>
                    <a:pt x="3405" y="245"/>
                  </a:lnTo>
                  <a:cubicBezTo>
                    <a:pt x="3465" y="233"/>
                    <a:pt x="3513" y="162"/>
                    <a:pt x="3477" y="90"/>
                  </a:cubicBezTo>
                  <a:cubicBezTo>
                    <a:pt x="3467" y="42"/>
                    <a:pt x="3417" y="1"/>
                    <a:pt x="336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6"/>
          <p:cNvGrpSpPr/>
          <p:nvPr/>
        </p:nvGrpSpPr>
        <p:grpSpPr>
          <a:xfrm rot="10800000">
            <a:off x="8582381" y="1376644"/>
            <a:ext cx="283916" cy="275678"/>
            <a:chOff x="9625250" y="807250"/>
            <a:chExt cx="241425" cy="234400"/>
          </a:xfrm>
        </p:grpSpPr>
        <p:sp>
          <p:nvSpPr>
            <p:cNvPr id="134" name="Google Shape;134;p6"/>
            <p:cNvSpPr/>
            <p:nvPr/>
          </p:nvSpPr>
          <p:spPr>
            <a:xfrm>
              <a:off x="9625250" y="807250"/>
              <a:ext cx="241425" cy="234400"/>
            </a:xfrm>
            <a:custGeom>
              <a:avLst/>
              <a:gdLst/>
              <a:ahLst/>
              <a:cxnLst/>
              <a:rect l="l" t="t" r="r" b="b"/>
              <a:pathLst>
                <a:path w="9657" h="9376" extrusionOk="0">
                  <a:moveTo>
                    <a:pt x="4466" y="0"/>
                  </a:moveTo>
                  <a:cubicBezTo>
                    <a:pt x="3533" y="0"/>
                    <a:pt x="3751" y="2017"/>
                    <a:pt x="3751" y="2017"/>
                  </a:cubicBezTo>
                  <a:cubicBezTo>
                    <a:pt x="3751" y="2017"/>
                    <a:pt x="3104" y="1425"/>
                    <a:pt x="2365" y="1425"/>
                  </a:cubicBezTo>
                  <a:cubicBezTo>
                    <a:pt x="2072" y="1425"/>
                    <a:pt x="1764" y="1519"/>
                    <a:pt x="1477" y="1779"/>
                  </a:cubicBezTo>
                  <a:cubicBezTo>
                    <a:pt x="1477" y="1779"/>
                    <a:pt x="1012" y="2648"/>
                    <a:pt x="2072" y="3494"/>
                  </a:cubicBezTo>
                  <a:cubicBezTo>
                    <a:pt x="2072" y="3494"/>
                    <a:pt x="1935" y="3472"/>
                    <a:pt x="1732" y="3472"/>
                  </a:cubicBezTo>
                  <a:cubicBezTo>
                    <a:pt x="1185" y="3472"/>
                    <a:pt x="157" y="3624"/>
                    <a:pt x="0" y="4744"/>
                  </a:cubicBezTo>
                  <a:cubicBezTo>
                    <a:pt x="0" y="4744"/>
                    <a:pt x="203" y="5834"/>
                    <a:pt x="1625" y="5834"/>
                  </a:cubicBezTo>
                  <a:cubicBezTo>
                    <a:pt x="1783" y="5834"/>
                    <a:pt x="1955" y="5821"/>
                    <a:pt x="2143" y="5791"/>
                  </a:cubicBezTo>
                  <a:lnTo>
                    <a:pt x="2143" y="5791"/>
                  </a:lnTo>
                  <a:cubicBezTo>
                    <a:pt x="2143" y="5792"/>
                    <a:pt x="381" y="6780"/>
                    <a:pt x="1262" y="8137"/>
                  </a:cubicBezTo>
                  <a:cubicBezTo>
                    <a:pt x="1459" y="8443"/>
                    <a:pt x="1679" y="8561"/>
                    <a:pt x="1902" y="8561"/>
                  </a:cubicBezTo>
                  <a:cubicBezTo>
                    <a:pt x="2677" y="8561"/>
                    <a:pt x="3489" y="7125"/>
                    <a:pt x="3489" y="7125"/>
                  </a:cubicBezTo>
                  <a:lnTo>
                    <a:pt x="3489" y="7125"/>
                  </a:lnTo>
                  <a:cubicBezTo>
                    <a:pt x="3489" y="7125"/>
                    <a:pt x="3046" y="9376"/>
                    <a:pt x="4099" y="9376"/>
                  </a:cubicBezTo>
                  <a:cubicBezTo>
                    <a:pt x="4109" y="9376"/>
                    <a:pt x="4121" y="9376"/>
                    <a:pt x="4132" y="9375"/>
                  </a:cubicBezTo>
                  <a:cubicBezTo>
                    <a:pt x="5239" y="9328"/>
                    <a:pt x="5275" y="7292"/>
                    <a:pt x="5275" y="7292"/>
                  </a:cubicBezTo>
                  <a:cubicBezTo>
                    <a:pt x="5275" y="7292"/>
                    <a:pt x="6087" y="8653"/>
                    <a:pt x="6955" y="8653"/>
                  </a:cubicBezTo>
                  <a:cubicBezTo>
                    <a:pt x="7133" y="8653"/>
                    <a:pt x="7313" y="8596"/>
                    <a:pt x="7489" y="8458"/>
                  </a:cubicBezTo>
                  <a:cubicBezTo>
                    <a:pt x="8513" y="7637"/>
                    <a:pt x="6716" y="6089"/>
                    <a:pt x="6715" y="6089"/>
                  </a:cubicBezTo>
                  <a:lnTo>
                    <a:pt x="6715" y="6089"/>
                  </a:lnTo>
                  <a:cubicBezTo>
                    <a:pt x="6716" y="6089"/>
                    <a:pt x="7640" y="6432"/>
                    <a:pt x="8441" y="6432"/>
                  </a:cubicBezTo>
                  <a:cubicBezTo>
                    <a:pt x="9049" y="6432"/>
                    <a:pt x="9586" y="6235"/>
                    <a:pt x="9597" y="5541"/>
                  </a:cubicBezTo>
                  <a:cubicBezTo>
                    <a:pt x="9638" y="4159"/>
                    <a:pt x="7900" y="4062"/>
                    <a:pt x="7413" y="4062"/>
                  </a:cubicBezTo>
                  <a:cubicBezTo>
                    <a:pt x="7333" y="4062"/>
                    <a:pt x="7287" y="4065"/>
                    <a:pt x="7287" y="4065"/>
                  </a:cubicBezTo>
                  <a:cubicBezTo>
                    <a:pt x="7287" y="4065"/>
                    <a:pt x="9656" y="3136"/>
                    <a:pt x="8632" y="1981"/>
                  </a:cubicBezTo>
                  <a:cubicBezTo>
                    <a:pt x="8378" y="1707"/>
                    <a:pt x="8087" y="1603"/>
                    <a:pt x="7792" y="1603"/>
                  </a:cubicBezTo>
                  <a:cubicBezTo>
                    <a:pt x="6873" y="1603"/>
                    <a:pt x="5918" y="2612"/>
                    <a:pt x="5918" y="2612"/>
                  </a:cubicBezTo>
                  <a:cubicBezTo>
                    <a:pt x="5918" y="2612"/>
                    <a:pt x="6632" y="1124"/>
                    <a:pt x="5049" y="195"/>
                  </a:cubicBezTo>
                  <a:cubicBezTo>
                    <a:pt x="4816" y="59"/>
                    <a:pt x="4624" y="0"/>
                    <a:pt x="44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9717525" y="874900"/>
              <a:ext cx="17650" cy="14575"/>
            </a:xfrm>
            <a:custGeom>
              <a:avLst/>
              <a:gdLst/>
              <a:ahLst/>
              <a:cxnLst/>
              <a:rect l="l" t="t" r="r" b="b"/>
              <a:pathLst>
                <a:path w="706" h="583" extrusionOk="0">
                  <a:moveTo>
                    <a:pt x="216" y="1"/>
                  </a:moveTo>
                  <a:cubicBezTo>
                    <a:pt x="208" y="1"/>
                    <a:pt x="199" y="1"/>
                    <a:pt x="191" y="2"/>
                  </a:cubicBezTo>
                  <a:cubicBezTo>
                    <a:pt x="167" y="2"/>
                    <a:pt x="131" y="14"/>
                    <a:pt x="107" y="37"/>
                  </a:cubicBezTo>
                  <a:cubicBezTo>
                    <a:pt x="60" y="61"/>
                    <a:pt x="24" y="121"/>
                    <a:pt x="12" y="180"/>
                  </a:cubicBezTo>
                  <a:cubicBezTo>
                    <a:pt x="0" y="252"/>
                    <a:pt x="0" y="335"/>
                    <a:pt x="12" y="407"/>
                  </a:cubicBezTo>
                  <a:cubicBezTo>
                    <a:pt x="48" y="478"/>
                    <a:pt x="84" y="549"/>
                    <a:pt x="167" y="573"/>
                  </a:cubicBezTo>
                  <a:cubicBezTo>
                    <a:pt x="185" y="579"/>
                    <a:pt x="209" y="582"/>
                    <a:pt x="234" y="582"/>
                  </a:cubicBezTo>
                  <a:cubicBezTo>
                    <a:pt x="259" y="582"/>
                    <a:pt x="286" y="579"/>
                    <a:pt x="310" y="573"/>
                  </a:cubicBezTo>
                  <a:cubicBezTo>
                    <a:pt x="705" y="480"/>
                    <a:pt x="567"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9719600" y="906800"/>
              <a:ext cx="17600" cy="16000"/>
            </a:xfrm>
            <a:custGeom>
              <a:avLst/>
              <a:gdLst/>
              <a:ahLst/>
              <a:cxnLst/>
              <a:rect l="l" t="t" r="r" b="b"/>
              <a:pathLst>
                <a:path w="704" h="640" extrusionOk="0">
                  <a:moveTo>
                    <a:pt x="446" y="1"/>
                  </a:moveTo>
                  <a:cubicBezTo>
                    <a:pt x="372" y="1"/>
                    <a:pt x="297" y="24"/>
                    <a:pt x="227" y="47"/>
                  </a:cubicBezTo>
                  <a:cubicBezTo>
                    <a:pt x="143" y="95"/>
                    <a:pt x="48" y="154"/>
                    <a:pt x="24" y="262"/>
                  </a:cubicBezTo>
                  <a:cubicBezTo>
                    <a:pt x="1" y="369"/>
                    <a:pt x="48" y="464"/>
                    <a:pt x="108" y="559"/>
                  </a:cubicBezTo>
                  <a:cubicBezTo>
                    <a:pt x="120" y="583"/>
                    <a:pt x="155" y="619"/>
                    <a:pt x="179" y="631"/>
                  </a:cubicBezTo>
                  <a:cubicBezTo>
                    <a:pt x="203" y="637"/>
                    <a:pt x="230" y="640"/>
                    <a:pt x="257" y="640"/>
                  </a:cubicBezTo>
                  <a:cubicBezTo>
                    <a:pt x="283" y="640"/>
                    <a:pt x="310" y="637"/>
                    <a:pt x="334" y="631"/>
                  </a:cubicBezTo>
                  <a:cubicBezTo>
                    <a:pt x="501" y="583"/>
                    <a:pt x="644" y="512"/>
                    <a:pt x="691" y="309"/>
                  </a:cubicBezTo>
                  <a:cubicBezTo>
                    <a:pt x="703" y="202"/>
                    <a:pt x="655" y="83"/>
                    <a:pt x="560" y="23"/>
                  </a:cubicBezTo>
                  <a:cubicBezTo>
                    <a:pt x="523" y="7"/>
                    <a:pt x="485"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9744900" y="945525"/>
              <a:ext cx="15800" cy="17525"/>
            </a:xfrm>
            <a:custGeom>
              <a:avLst/>
              <a:gdLst/>
              <a:ahLst/>
              <a:cxnLst/>
              <a:rect l="l" t="t" r="r" b="b"/>
              <a:pathLst>
                <a:path w="632" h="701" extrusionOk="0">
                  <a:moveTo>
                    <a:pt x="283" y="1"/>
                  </a:moveTo>
                  <a:cubicBezTo>
                    <a:pt x="248" y="1"/>
                    <a:pt x="213" y="7"/>
                    <a:pt x="179" y="22"/>
                  </a:cubicBezTo>
                  <a:cubicBezTo>
                    <a:pt x="84" y="58"/>
                    <a:pt x="36" y="189"/>
                    <a:pt x="24" y="308"/>
                  </a:cubicBezTo>
                  <a:cubicBezTo>
                    <a:pt x="1" y="403"/>
                    <a:pt x="24" y="522"/>
                    <a:pt x="84" y="606"/>
                  </a:cubicBezTo>
                  <a:cubicBezTo>
                    <a:pt x="144" y="689"/>
                    <a:pt x="263" y="701"/>
                    <a:pt x="358" y="701"/>
                  </a:cubicBezTo>
                  <a:cubicBezTo>
                    <a:pt x="394" y="701"/>
                    <a:pt x="441" y="689"/>
                    <a:pt x="465" y="677"/>
                  </a:cubicBezTo>
                  <a:cubicBezTo>
                    <a:pt x="513" y="641"/>
                    <a:pt x="536" y="606"/>
                    <a:pt x="560" y="558"/>
                  </a:cubicBezTo>
                  <a:cubicBezTo>
                    <a:pt x="620" y="391"/>
                    <a:pt x="632" y="225"/>
                    <a:pt x="501" y="82"/>
                  </a:cubicBezTo>
                  <a:cubicBezTo>
                    <a:pt x="435" y="33"/>
                    <a:pt x="359"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9758900" y="899350"/>
              <a:ext cx="11025" cy="9250"/>
            </a:xfrm>
            <a:custGeom>
              <a:avLst/>
              <a:gdLst/>
              <a:ahLst/>
              <a:cxnLst/>
              <a:rect l="l" t="t" r="r" b="b"/>
              <a:pathLst>
                <a:path w="441" h="370" extrusionOk="0">
                  <a:moveTo>
                    <a:pt x="274" y="0"/>
                  </a:moveTo>
                  <a:cubicBezTo>
                    <a:pt x="238" y="0"/>
                    <a:pt x="203" y="24"/>
                    <a:pt x="179" y="36"/>
                  </a:cubicBezTo>
                  <a:cubicBezTo>
                    <a:pt x="131" y="48"/>
                    <a:pt x="95" y="83"/>
                    <a:pt x="72" y="119"/>
                  </a:cubicBezTo>
                  <a:cubicBezTo>
                    <a:pt x="0" y="226"/>
                    <a:pt x="84" y="369"/>
                    <a:pt x="203" y="369"/>
                  </a:cubicBezTo>
                  <a:cubicBezTo>
                    <a:pt x="310" y="369"/>
                    <a:pt x="441" y="226"/>
                    <a:pt x="393" y="119"/>
                  </a:cubicBezTo>
                  <a:cubicBezTo>
                    <a:pt x="381" y="83"/>
                    <a:pt x="334" y="24"/>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9773175" y="935350"/>
              <a:ext cx="11050" cy="8950"/>
            </a:xfrm>
            <a:custGeom>
              <a:avLst/>
              <a:gdLst/>
              <a:ahLst/>
              <a:cxnLst/>
              <a:rect l="l" t="t" r="r" b="b"/>
              <a:pathLst>
                <a:path w="442" h="358" extrusionOk="0">
                  <a:moveTo>
                    <a:pt x="275" y="1"/>
                  </a:moveTo>
                  <a:cubicBezTo>
                    <a:pt x="227" y="1"/>
                    <a:pt x="191" y="13"/>
                    <a:pt x="167" y="24"/>
                  </a:cubicBezTo>
                  <a:cubicBezTo>
                    <a:pt x="120" y="36"/>
                    <a:pt x="96" y="72"/>
                    <a:pt x="60" y="120"/>
                  </a:cubicBezTo>
                  <a:cubicBezTo>
                    <a:pt x="1" y="215"/>
                    <a:pt x="84" y="358"/>
                    <a:pt x="191" y="358"/>
                  </a:cubicBezTo>
                  <a:cubicBezTo>
                    <a:pt x="298" y="358"/>
                    <a:pt x="441" y="215"/>
                    <a:pt x="394" y="120"/>
                  </a:cubicBezTo>
                  <a:cubicBezTo>
                    <a:pt x="370" y="72"/>
                    <a:pt x="334" y="13"/>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9687450" y="912125"/>
              <a:ext cx="10750" cy="8975"/>
            </a:xfrm>
            <a:custGeom>
              <a:avLst/>
              <a:gdLst/>
              <a:ahLst/>
              <a:cxnLst/>
              <a:rect l="l" t="t" r="r" b="b"/>
              <a:pathLst>
                <a:path w="430" h="359" extrusionOk="0">
                  <a:moveTo>
                    <a:pt x="263" y="1"/>
                  </a:moveTo>
                  <a:cubicBezTo>
                    <a:pt x="215" y="1"/>
                    <a:pt x="191" y="13"/>
                    <a:pt x="156" y="37"/>
                  </a:cubicBezTo>
                  <a:cubicBezTo>
                    <a:pt x="120" y="49"/>
                    <a:pt x="84" y="72"/>
                    <a:pt x="60" y="120"/>
                  </a:cubicBezTo>
                  <a:cubicBezTo>
                    <a:pt x="1" y="227"/>
                    <a:pt x="72" y="358"/>
                    <a:pt x="191" y="358"/>
                  </a:cubicBezTo>
                  <a:cubicBezTo>
                    <a:pt x="298" y="358"/>
                    <a:pt x="429" y="227"/>
                    <a:pt x="382" y="120"/>
                  </a:cubicBezTo>
                  <a:cubicBezTo>
                    <a:pt x="370" y="72"/>
                    <a:pt x="322" y="13"/>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9732100" y="974350"/>
              <a:ext cx="11050" cy="8950"/>
            </a:xfrm>
            <a:custGeom>
              <a:avLst/>
              <a:gdLst/>
              <a:ahLst/>
              <a:cxnLst/>
              <a:rect l="l" t="t" r="r" b="b"/>
              <a:pathLst>
                <a:path w="442" h="358" extrusionOk="0">
                  <a:moveTo>
                    <a:pt x="275" y="0"/>
                  </a:moveTo>
                  <a:cubicBezTo>
                    <a:pt x="239" y="0"/>
                    <a:pt x="203" y="12"/>
                    <a:pt x="179" y="24"/>
                  </a:cubicBezTo>
                  <a:cubicBezTo>
                    <a:pt x="132" y="48"/>
                    <a:pt x="96" y="72"/>
                    <a:pt x="72" y="119"/>
                  </a:cubicBezTo>
                  <a:cubicBezTo>
                    <a:pt x="1" y="227"/>
                    <a:pt x="84" y="358"/>
                    <a:pt x="203" y="358"/>
                  </a:cubicBezTo>
                  <a:cubicBezTo>
                    <a:pt x="310" y="358"/>
                    <a:pt x="441" y="227"/>
                    <a:pt x="394" y="119"/>
                  </a:cubicBezTo>
                  <a:cubicBezTo>
                    <a:pt x="382" y="72"/>
                    <a:pt x="334" y="12"/>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9706200" y="941600"/>
              <a:ext cx="19675" cy="18500"/>
            </a:xfrm>
            <a:custGeom>
              <a:avLst/>
              <a:gdLst/>
              <a:ahLst/>
              <a:cxnLst/>
              <a:rect l="l" t="t" r="r" b="b"/>
              <a:pathLst>
                <a:path w="787" h="740" extrusionOk="0">
                  <a:moveTo>
                    <a:pt x="394" y="1"/>
                  </a:moveTo>
                  <a:cubicBezTo>
                    <a:pt x="263" y="1"/>
                    <a:pt x="120" y="84"/>
                    <a:pt x="60" y="203"/>
                  </a:cubicBezTo>
                  <a:cubicBezTo>
                    <a:pt x="1" y="322"/>
                    <a:pt x="25" y="489"/>
                    <a:pt x="108" y="596"/>
                  </a:cubicBezTo>
                  <a:cubicBezTo>
                    <a:pt x="187" y="692"/>
                    <a:pt x="295" y="739"/>
                    <a:pt x="402" y="739"/>
                  </a:cubicBezTo>
                  <a:cubicBezTo>
                    <a:pt x="521" y="739"/>
                    <a:pt x="640" y="680"/>
                    <a:pt x="715" y="560"/>
                  </a:cubicBezTo>
                  <a:cubicBezTo>
                    <a:pt x="787" y="477"/>
                    <a:pt x="775" y="322"/>
                    <a:pt x="715" y="215"/>
                  </a:cubicBezTo>
                  <a:cubicBezTo>
                    <a:pt x="656" y="96"/>
                    <a:pt x="525" y="1"/>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6"/>
          <p:cNvGrpSpPr/>
          <p:nvPr/>
        </p:nvGrpSpPr>
        <p:grpSpPr>
          <a:xfrm rot="-5400000" flipH="1">
            <a:off x="8627302" y="1792791"/>
            <a:ext cx="194083" cy="259200"/>
            <a:chOff x="14111275" y="2116125"/>
            <a:chExt cx="130100" cy="173750"/>
          </a:xfrm>
        </p:grpSpPr>
        <p:sp>
          <p:nvSpPr>
            <p:cNvPr id="144" name="Google Shape;144;p6"/>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14127650" y="2116125"/>
              <a:ext cx="24125" cy="27150"/>
            </a:xfrm>
            <a:custGeom>
              <a:avLst/>
              <a:gdLst/>
              <a:ahLst/>
              <a:cxnLst/>
              <a:rect l="l" t="t" r="r" b="b"/>
              <a:pathLst>
                <a:path w="965" h="1086" extrusionOk="0">
                  <a:moveTo>
                    <a:pt x="416" y="0"/>
                  </a:moveTo>
                  <a:cubicBezTo>
                    <a:pt x="345" y="0"/>
                    <a:pt x="292" y="44"/>
                    <a:pt x="239" y="97"/>
                  </a:cubicBezTo>
                  <a:cubicBezTo>
                    <a:pt x="155" y="169"/>
                    <a:pt x="96" y="252"/>
                    <a:pt x="72" y="371"/>
                  </a:cubicBezTo>
                  <a:cubicBezTo>
                    <a:pt x="0" y="705"/>
                    <a:pt x="274" y="1074"/>
                    <a:pt x="548" y="1086"/>
                  </a:cubicBezTo>
                  <a:cubicBezTo>
                    <a:pt x="786" y="1086"/>
                    <a:pt x="965" y="693"/>
                    <a:pt x="798" y="371"/>
                  </a:cubicBezTo>
                  <a:cubicBezTo>
                    <a:pt x="715" y="193"/>
                    <a:pt x="572" y="14"/>
                    <a:pt x="441" y="2"/>
                  </a:cubicBezTo>
                  <a:cubicBezTo>
                    <a:pt x="432" y="1"/>
                    <a:pt x="424"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6"/>
          <p:cNvGrpSpPr/>
          <p:nvPr/>
        </p:nvGrpSpPr>
        <p:grpSpPr>
          <a:xfrm>
            <a:off x="8582399" y="2340977"/>
            <a:ext cx="283902" cy="196267"/>
            <a:chOff x="13172775" y="1798450"/>
            <a:chExt cx="208675" cy="144250"/>
          </a:xfrm>
        </p:grpSpPr>
        <p:sp>
          <p:nvSpPr>
            <p:cNvPr id="149" name="Google Shape;149;p6"/>
            <p:cNvSpPr/>
            <p:nvPr/>
          </p:nvSpPr>
          <p:spPr>
            <a:xfrm>
              <a:off x="13174550" y="1798450"/>
              <a:ext cx="205100" cy="144250"/>
            </a:xfrm>
            <a:custGeom>
              <a:avLst/>
              <a:gdLst/>
              <a:ahLst/>
              <a:cxnLst/>
              <a:rect l="l" t="t" r="r" b="b"/>
              <a:pathLst>
                <a:path w="8204" h="5770" extrusionOk="0">
                  <a:moveTo>
                    <a:pt x="6088" y="1"/>
                  </a:moveTo>
                  <a:cubicBezTo>
                    <a:pt x="4288" y="1"/>
                    <a:pt x="1729" y="941"/>
                    <a:pt x="1" y="5553"/>
                  </a:cubicBezTo>
                  <a:cubicBezTo>
                    <a:pt x="1" y="5553"/>
                    <a:pt x="593" y="5770"/>
                    <a:pt x="1501" y="5770"/>
                  </a:cubicBezTo>
                  <a:cubicBezTo>
                    <a:pt x="3228" y="5770"/>
                    <a:pt x="6097" y="4987"/>
                    <a:pt x="8204" y="446"/>
                  </a:cubicBezTo>
                  <a:cubicBezTo>
                    <a:pt x="8204" y="446"/>
                    <a:pt x="7326" y="1"/>
                    <a:pt x="6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13172775" y="1807975"/>
              <a:ext cx="208675" cy="130800"/>
            </a:xfrm>
            <a:custGeom>
              <a:avLst/>
              <a:gdLst/>
              <a:ahLst/>
              <a:cxnLst/>
              <a:rect l="l" t="t" r="r" b="b"/>
              <a:pathLst>
                <a:path w="8347" h="5232" extrusionOk="0">
                  <a:moveTo>
                    <a:pt x="8274" y="0"/>
                  </a:moveTo>
                  <a:cubicBezTo>
                    <a:pt x="8266" y="0"/>
                    <a:pt x="8258" y="2"/>
                    <a:pt x="8251" y="5"/>
                  </a:cubicBezTo>
                  <a:cubicBezTo>
                    <a:pt x="7965" y="124"/>
                    <a:pt x="1596" y="3148"/>
                    <a:pt x="12" y="5125"/>
                  </a:cubicBezTo>
                  <a:cubicBezTo>
                    <a:pt x="0" y="5161"/>
                    <a:pt x="0" y="5196"/>
                    <a:pt x="36" y="5208"/>
                  </a:cubicBezTo>
                  <a:cubicBezTo>
                    <a:pt x="48" y="5232"/>
                    <a:pt x="60" y="5232"/>
                    <a:pt x="72" y="5232"/>
                  </a:cubicBezTo>
                  <a:cubicBezTo>
                    <a:pt x="95" y="5232"/>
                    <a:pt x="119" y="5232"/>
                    <a:pt x="119" y="5208"/>
                  </a:cubicBezTo>
                  <a:cubicBezTo>
                    <a:pt x="1679" y="3256"/>
                    <a:pt x="8251" y="148"/>
                    <a:pt x="8311" y="124"/>
                  </a:cubicBezTo>
                  <a:cubicBezTo>
                    <a:pt x="8335" y="112"/>
                    <a:pt x="8346" y="65"/>
                    <a:pt x="8335" y="29"/>
                  </a:cubicBezTo>
                  <a:cubicBezTo>
                    <a:pt x="8326" y="11"/>
                    <a:pt x="8298" y="0"/>
                    <a:pt x="8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13258500" y="1804225"/>
              <a:ext cx="27100" cy="70575"/>
            </a:xfrm>
            <a:custGeom>
              <a:avLst/>
              <a:gdLst/>
              <a:ahLst/>
              <a:cxnLst/>
              <a:rect l="l" t="t" r="r" b="b"/>
              <a:pathLst>
                <a:path w="1084" h="2823" extrusionOk="0">
                  <a:moveTo>
                    <a:pt x="1036" y="0"/>
                  </a:moveTo>
                  <a:cubicBezTo>
                    <a:pt x="1012" y="0"/>
                    <a:pt x="976" y="24"/>
                    <a:pt x="965" y="48"/>
                  </a:cubicBezTo>
                  <a:lnTo>
                    <a:pt x="0" y="2751"/>
                  </a:lnTo>
                  <a:cubicBezTo>
                    <a:pt x="0" y="2774"/>
                    <a:pt x="12" y="2810"/>
                    <a:pt x="36" y="2822"/>
                  </a:cubicBezTo>
                  <a:lnTo>
                    <a:pt x="60" y="2822"/>
                  </a:lnTo>
                  <a:cubicBezTo>
                    <a:pt x="72" y="2822"/>
                    <a:pt x="95" y="2810"/>
                    <a:pt x="119" y="2774"/>
                  </a:cubicBezTo>
                  <a:lnTo>
                    <a:pt x="1084" y="84"/>
                  </a:lnTo>
                  <a:cubicBezTo>
                    <a:pt x="1084" y="48"/>
                    <a:pt x="1072" y="24"/>
                    <a:pt x="1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13211450" y="1846700"/>
              <a:ext cx="15225" cy="58150"/>
            </a:xfrm>
            <a:custGeom>
              <a:avLst/>
              <a:gdLst/>
              <a:ahLst/>
              <a:cxnLst/>
              <a:rect l="l" t="t" r="r" b="b"/>
              <a:pathLst>
                <a:path w="609" h="2326" extrusionOk="0">
                  <a:moveTo>
                    <a:pt x="534" y="1"/>
                  </a:moveTo>
                  <a:cubicBezTo>
                    <a:pt x="509" y="1"/>
                    <a:pt x="477" y="22"/>
                    <a:pt x="477" y="52"/>
                  </a:cubicBezTo>
                  <a:lnTo>
                    <a:pt x="13" y="2254"/>
                  </a:lnTo>
                  <a:cubicBezTo>
                    <a:pt x="1" y="2278"/>
                    <a:pt x="37" y="2314"/>
                    <a:pt x="72" y="2326"/>
                  </a:cubicBezTo>
                  <a:cubicBezTo>
                    <a:pt x="108" y="2326"/>
                    <a:pt x="132" y="2314"/>
                    <a:pt x="132" y="2278"/>
                  </a:cubicBezTo>
                  <a:lnTo>
                    <a:pt x="596" y="75"/>
                  </a:lnTo>
                  <a:cubicBezTo>
                    <a:pt x="608" y="52"/>
                    <a:pt x="584" y="4"/>
                    <a:pt x="549" y="4"/>
                  </a:cubicBezTo>
                  <a:cubicBezTo>
                    <a:pt x="544" y="2"/>
                    <a:pt x="539"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13280225" y="1858700"/>
              <a:ext cx="66100" cy="12225"/>
            </a:xfrm>
            <a:custGeom>
              <a:avLst/>
              <a:gdLst/>
              <a:ahLst/>
              <a:cxnLst/>
              <a:rect l="l" t="t" r="r" b="b"/>
              <a:pathLst>
                <a:path w="2644" h="489" extrusionOk="0">
                  <a:moveTo>
                    <a:pt x="84" y="0"/>
                  </a:moveTo>
                  <a:cubicBezTo>
                    <a:pt x="36" y="0"/>
                    <a:pt x="0" y="36"/>
                    <a:pt x="0" y="60"/>
                  </a:cubicBezTo>
                  <a:cubicBezTo>
                    <a:pt x="0" y="95"/>
                    <a:pt x="36" y="131"/>
                    <a:pt x="60" y="131"/>
                  </a:cubicBezTo>
                  <a:lnTo>
                    <a:pt x="2560" y="488"/>
                  </a:lnTo>
                  <a:cubicBezTo>
                    <a:pt x="2596" y="488"/>
                    <a:pt x="2620" y="465"/>
                    <a:pt x="2643" y="429"/>
                  </a:cubicBezTo>
                  <a:cubicBezTo>
                    <a:pt x="2643" y="405"/>
                    <a:pt x="2608" y="357"/>
                    <a:pt x="2584" y="357"/>
                  </a:cubicBezTo>
                  <a:lnTo>
                    <a:pt x="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13200450" y="1910175"/>
              <a:ext cx="92300" cy="11050"/>
            </a:xfrm>
            <a:custGeom>
              <a:avLst/>
              <a:gdLst/>
              <a:ahLst/>
              <a:cxnLst/>
              <a:rect l="l" t="t" r="r" b="b"/>
              <a:pathLst>
                <a:path w="3692" h="442" extrusionOk="0">
                  <a:moveTo>
                    <a:pt x="72" y="1"/>
                  </a:moveTo>
                  <a:cubicBezTo>
                    <a:pt x="24" y="1"/>
                    <a:pt x="0" y="25"/>
                    <a:pt x="0" y="60"/>
                  </a:cubicBezTo>
                  <a:cubicBezTo>
                    <a:pt x="0" y="96"/>
                    <a:pt x="24" y="132"/>
                    <a:pt x="60" y="132"/>
                  </a:cubicBezTo>
                  <a:lnTo>
                    <a:pt x="3632" y="441"/>
                  </a:lnTo>
                  <a:cubicBezTo>
                    <a:pt x="3656" y="441"/>
                    <a:pt x="3691" y="418"/>
                    <a:pt x="3691" y="382"/>
                  </a:cubicBezTo>
                  <a:cubicBezTo>
                    <a:pt x="3691" y="334"/>
                    <a:pt x="3656" y="311"/>
                    <a:pt x="3632" y="311"/>
                  </a:cubicBez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6"/>
          <p:cNvGrpSpPr/>
          <p:nvPr/>
        </p:nvGrpSpPr>
        <p:grpSpPr>
          <a:xfrm>
            <a:off x="8651052" y="2787821"/>
            <a:ext cx="146551" cy="187521"/>
            <a:chOff x="9583700" y="1904250"/>
            <a:chExt cx="101525" cy="129925"/>
          </a:xfrm>
        </p:grpSpPr>
        <p:sp>
          <p:nvSpPr>
            <p:cNvPr id="156" name="Google Shape;156;p6"/>
            <p:cNvSpPr/>
            <p:nvPr/>
          </p:nvSpPr>
          <p:spPr>
            <a:xfrm>
              <a:off x="9595300" y="1914675"/>
              <a:ext cx="71750" cy="87925"/>
            </a:xfrm>
            <a:custGeom>
              <a:avLst/>
              <a:gdLst/>
              <a:ahLst/>
              <a:cxnLst/>
              <a:rect l="l" t="t" r="r" b="b"/>
              <a:pathLst>
                <a:path w="2870" h="3517" extrusionOk="0">
                  <a:moveTo>
                    <a:pt x="2616" y="0"/>
                  </a:moveTo>
                  <a:cubicBezTo>
                    <a:pt x="2537" y="0"/>
                    <a:pt x="2463" y="46"/>
                    <a:pt x="2406" y="103"/>
                  </a:cubicBezTo>
                  <a:cubicBezTo>
                    <a:pt x="1632" y="1139"/>
                    <a:pt x="846" y="2151"/>
                    <a:pt x="72" y="3175"/>
                  </a:cubicBezTo>
                  <a:cubicBezTo>
                    <a:pt x="0" y="3258"/>
                    <a:pt x="60" y="3425"/>
                    <a:pt x="143" y="3485"/>
                  </a:cubicBezTo>
                  <a:cubicBezTo>
                    <a:pt x="181" y="3507"/>
                    <a:pt x="218" y="3517"/>
                    <a:pt x="254" y="3517"/>
                  </a:cubicBezTo>
                  <a:cubicBezTo>
                    <a:pt x="333" y="3517"/>
                    <a:pt x="408" y="3471"/>
                    <a:pt x="465" y="3413"/>
                  </a:cubicBezTo>
                  <a:cubicBezTo>
                    <a:pt x="1239" y="2389"/>
                    <a:pt x="2025" y="1377"/>
                    <a:pt x="2798" y="341"/>
                  </a:cubicBezTo>
                  <a:cubicBezTo>
                    <a:pt x="2870" y="258"/>
                    <a:pt x="2810" y="91"/>
                    <a:pt x="2727" y="32"/>
                  </a:cubicBezTo>
                  <a:cubicBezTo>
                    <a:pt x="2690" y="10"/>
                    <a:pt x="2653" y="0"/>
                    <a:pt x="2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9587225" y="1923350"/>
              <a:ext cx="73825" cy="95875"/>
            </a:xfrm>
            <a:custGeom>
              <a:avLst/>
              <a:gdLst/>
              <a:ahLst/>
              <a:cxnLst/>
              <a:rect l="l" t="t" r="r" b="b"/>
              <a:pathLst>
                <a:path w="2953" h="3835" extrusionOk="0">
                  <a:moveTo>
                    <a:pt x="314" y="0"/>
                  </a:moveTo>
                  <a:cubicBezTo>
                    <a:pt x="155" y="0"/>
                    <a:pt x="1" y="161"/>
                    <a:pt x="109" y="328"/>
                  </a:cubicBezTo>
                  <a:cubicBezTo>
                    <a:pt x="883" y="1459"/>
                    <a:pt x="1681" y="2590"/>
                    <a:pt x="2455" y="3733"/>
                  </a:cubicBezTo>
                  <a:cubicBezTo>
                    <a:pt x="2501" y="3805"/>
                    <a:pt x="2569" y="3834"/>
                    <a:pt x="2637" y="3834"/>
                  </a:cubicBezTo>
                  <a:cubicBezTo>
                    <a:pt x="2795" y="3834"/>
                    <a:pt x="2952" y="3673"/>
                    <a:pt x="2836" y="3507"/>
                  </a:cubicBezTo>
                  <a:cubicBezTo>
                    <a:pt x="2062" y="2376"/>
                    <a:pt x="1276" y="1245"/>
                    <a:pt x="502" y="102"/>
                  </a:cubicBezTo>
                  <a:cubicBezTo>
                    <a:pt x="452" y="30"/>
                    <a:pt x="383"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9616025" y="1904250"/>
              <a:ext cx="21275" cy="129925"/>
            </a:xfrm>
            <a:custGeom>
              <a:avLst/>
              <a:gdLst/>
              <a:ahLst/>
              <a:cxnLst/>
              <a:rect l="l" t="t" r="r" b="b"/>
              <a:pathLst>
                <a:path w="851" h="5197" extrusionOk="0">
                  <a:moveTo>
                    <a:pt x="552" y="1"/>
                  </a:moveTo>
                  <a:cubicBezTo>
                    <a:pt x="440" y="1"/>
                    <a:pt x="332" y="75"/>
                    <a:pt x="338" y="223"/>
                  </a:cubicBezTo>
                  <a:cubicBezTo>
                    <a:pt x="410" y="1794"/>
                    <a:pt x="303" y="3366"/>
                    <a:pt x="29" y="4914"/>
                  </a:cubicBezTo>
                  <a:cubicBezTo>
                    <a:pt x="0" y="5085"/>
                    <a:pt x="147" y="5197"/>
                    <a:pt x="280" y="5197"/>
                  </a:cubicBezTo>
                  <a:cubicBezTo>
                    <a:pt x="368" y="5197"/>
                    <a:pt x="450" y="5147"/>
                    <a:pt x="469" y="5033"/>
                  </a:cubicBezTo>
                  <a:cubicBezTo>
                    <a:pt x="743" y="3449"/>
                    <a:pt x="850" y="1854"/>
                    <a:pt x="791" y="235"/>
                  </a:cubicBezTo>
                  <a:cubicBezTo>
                    <a:pt x="785" y="78"/>
                    <a:pt x="666" y="1"/>
                    <a:pt x="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9583700" y="1958025"/>
              <a:ext cx="101525" cy="11025"/>
            </a:xfrm>
            <a:custGeom>
              <a:avLst/>
              <a:gdLst/>
              <a:ahLst/>
              <a:cxnLst/>
              <a:rect l="l" t="t" r="r" b="b"/>
              <a:pathLst>
                <a:path w="4061" h="441" extrusionOk="0">
                  <a:moveTo>
                    <a:pt x="286" y="0"/>
                  </a:moveTo>
                  <a:cubicBezTo>
                    <a:pt x="0" y="0"/>
                    <a:pt x="0" y="441"/>
                    <a:pt x="286" y="441"/>
                  </a:cubicBezTo>
                  <a:lnTo>
                    <a:pt x="3786" y="441"/>
                  </a:lnTo>
                  <a:cubicBezTo>
                    <a:pt x="4060" y="441"/>
                    <a:pt x="4060" y="0"/>
                    <a:pt x="3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160;p6"/>
          <p:cNvSpPr/>
          <p:nvPr/>
        </p:nvSpPr>
        <p:spPr>
          <a:xfrm>
            <a:off x="8510451" y="3225901"/>
            <a:ext cx="427790" cy="241027"/>
          </a:xfrm>
          <a:custGeom>
            <a:avLst/>
            <a:gdLst/>
            <a:ahLst/>
            <a:cxnLst/>
            <a:rect l="l" t="t" r="r" b="b"/>
            <a:pathLst>
              <a:path w="10538" h="5937" extrusionOk="0">
                <a:moveTo>
                  <a:pt x="6032" y="0"/>
                </a:moveTo>
                <a:cubicBezTo>
                  <a:pt x="5973" y="0"/>
                  <a:pt x="5911" y="3"/>
                  <a:pt x="5846" y="10"/>
                </a:cubicBezTo>
                <a:cubicBezTo>
                  <a:pt x="4486" y="162"/>
                  <a:pt x="4673" y="1331"/>
                  <a:pt x="4679" y="1366"/>
                </a:cubicBezTo>
                <a:lnTo>
                  <a:pt x="4679" y="1366"/>
                </a:lnTo>
                <a:cubicBezTo>
                  <a:pt x="4673" y="1331"/>
                  <a:pt x="4465" y="179"/>
                  <a:pt x="3481" y="179"/>
                </a:cubicBezTo>
                <a:cubicBezTo>
                  <a:pt x="3310" y="179"/>
                  <a:pt x="3115" y="214"/>
                  <a:pt x="2893" y="296"/>
                </a:cubicBezTo>
                <a:cubicBezTo>
                  <a:pt x="2084" y="582"/>
                  <a:pt x="2346" y="1808"/>
                  <a:pt x="2346" y="1808"/>
                </a:cubicBezTo>
                <a:cubicBezTo>
                  <a:pt x="2346" y="1808"/>
                  <a:pt x="2113" y="1679"/>
                  <a:pt x="1797" y="1679"/>
                </a:cubicBezTo>
                <a:cubicBezTo>
                  <a:pt x="1454" y="1679"/>
                  <a:pt x="1014" y="1831"/>
                  <a:pt x="667" y="2463"/>
                </a:cubicBezTo>
                <a:cubicBezTo>
                  <a:pt x="0" y="3653"/>
                  <a:pt x="1858" y="3868"/>
                  <a:pt x="1858" y="3868"/>
                </a:cubicBezTo>
                <a:cubicBezTo>
                  <a:pt x="1858" y="3868"/>
                  <a:pt x="1548" y="4939"/>
                  <a:pt x="2465" y="5261"/>
                </a:cubicBezTo>
                <a:cubicBezTo>
                  <a:pt x="2610" y="5309"/>
                  <a:pt x="2740" y="5330"/>
                  <a:pt x="2856" y="5330"/>
                </a:cubicBezTo>
                <a:cubicBezTo>
                  <a:pt x="3479" y="5330"/>
                  <a:pt x="3691" y="4737"/>
                  <a:pt x="3691" y="4737"/>
                </a:cubicBezTo>
                <a:cubicBezTo>
                  <a:pt x="3691" y="4737"/>
                  <a:pt x="3951" y="5937"/>
                  <a:pt x="4943" y="5937"/>
                </a:cubicBezTo>
                <a:cubicBezTo>
                  <a:pt x="4992" y="5937"/>
                  <a:pt x="5043" y="5934"/>
                  <a:pt x="5096" y="5927"/>
                </a:cubicBezTo>
                <a:cubicBezTo>
                  <a:pt x="6227" y="5808"/>
                  <a:pt x="6394" y="4880"/>
                  <a:pt x="6394" y="4880"/>
                </a:cubicBezTo>
                <a:cubicBezTo>
                  <a:pt x="6394" y="4880"/>
                  <a:pt x="6781" y="5679"/>
                  <a:pt x="7527" y="5679"/>
                </a:cubicBezTo>
                <a:cubicBezTo>
                  <a:pt x="7668" y="5679"/>
                  <a:pt x="7822" y="5650"/>
                  <a:pt x="7989" y="5582"/>
                </a:cubicBezTo>
                <a:cubicBezTo>
                  <a:pt x="9025" y="5154"/>
                  <a:pt x="8823" y="4368"/>
                  <a:pt x="8823" y="4368"/>
                </a:cubicBezTo>
                <a:cubicBezTo>
                  <a:pt x="8823" y="4368"/>
                  <a:pt x="10537" y="4130"/>
                  <a:pt x="10240" y="2713"/>
                </a:cubicBezTo>
                <a:cubicBezTo>
                  <a:pt x="10240" y="2713"/>
                  <a:pt x="10025" y="2189"/>
                  <a:pt x="9311" y="2189"/>
                </a:cubicBezTo>
                <a:cubicBezTo>
                  <a:pt x="9311" y="2189"/>
                  <a:pt x="10121" y="832"/>
                  <a:pt x="8728" y="570"/>
                </a:cubicBezTo>
                <a:cubicBezTo>
                  <a:pt x="8558" y="535"/>
                  <a:pt x="8407" y="519"/>
                  <a:pt x="8271" y="519"/>
                </a:cubicBezTo>
                <a:cubicBezTo>
                  <a:pt x="7300" y="519"/>
                  <a:pt x="7144" y="1308"/>
                  <a:pt x="7144" y="1308"/>
                </a:cubicBezTo>
                <a:cubicBezTo>
                  <a:pt x="7144" y="1308"/>
                  <a:pt x="7220" y="0"/>
                  <a:pt x="6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6"/>
          <p:cNvGrpSpPr/>
          <p:nvPr/>
        </p:nvGrpSpPr>
        <p:grpSpPr>
          <a:xfrm rot="3599958" flipH="1">
            <a:off x="8627310" y="3620926"/>
            <a:ext cx="194079" cy="259195"/>
            <a:chOff x="14111275" y="2116125"/>
            <a:chExt cx="130100" cy="173750"/>
          </a:xfrm>
        </p:grpSpPr>
        <p:sp>
          <p:nvSpPr>
            <p:cNvPr id="162" name="Google Shape;162;p6"/>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14127650" y="2116125"/>
              <a:ext cx="24125" cy="27150"/>
            </a:xfrm>
            <a:custGeom>
              <a:avLst/>
              <a:gdLst/>
              <a:ahLst/>
              <a:cxnLst/>
              <a:rect l="l" t="t" r="r" b="b"/>
              <a:pathLst>
                <a:path w="965" h="1086" extrusionOk="0">
                  <a:moveTo>
                    <a:pt x="416" y="0"/>
                  </a:moveTo>
                  <a:cubicBezTo>
                    <a:pt x="345" y="0"/>
                    <a:pt x="292" y="44"/>
                    <a:pt x="239" y="97"/>
                  </a:cubicBezTo>
                  <a:cubicBezTo>
                    <a:pt x="155" y="169"/>
                    <a:pt x="96" y="252"/>
                    <a:pt x="72" y="371"/>
                  </a:cubicBezTo>
                  <a:cubicBezTo>
                    <a:pt x="0" y="705"/>
                    <a:pt x="274" y="1074"/>
                    <a:pt x="548" y="1086"/>
                  </a:cubicBezTo>
                  <a:cubicBezTo>
                    <a:pt x="786" y="1086"/>
                    <a:pt x="965" y="693"/>
                    <a:pt x="798" y="371"/>
                  </a:cubicBezTo>
                  <a:cubicBezTo>
                    <a:pt x="715" y="193"/>
                    <a:pt x="572" y="14"/>
                    <a:pt x="441" y="2"/>
                  </a:cubicBezTo>
                  <a:cubicBezTo>
                    <a:pt x="432" y="1"/>
                    <a:pt x="424"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6"/>
          <p:cNvGrpSpPr/>
          <p:nvPr/>
        </p:nvGrpSpPr>
        <p:grpSpPr>
          <a:xfrm>
            <a:off x="8544973" y="4155579"/>
            <a:ext cx="358726" cy="297683"/>
            <a:chOff x="9145625" y="2491050"/>
            <a:chExt cx="227200" cy="188550"/>
          </a:xfrm>
        </p:grpSpPr>
        <p:sp>
          <p:nvSpPr>
            <p:cNvPr id="167" name="Google Shape;167;p6"/>
            <p:cNvSpPr/>
            <p:nvPr/>
          </p:nvSpPr>
          <p:spPr>
            <a:xfrm>
              <a:off x="9180275" y="2524625"/>
              <a:ext cx="107975" cy="154975"/>
            </a:xfrm>
            <a:custGeom>
              <a:avLst/>
              <a:gdLst/>
              <a:ahLst/>
              <a:cxnLst/>
              <a:rect l="l" t="t" r="r" b="b"/>
              <a:pathLst>
                <a:path w="4319" h="6199" extrusionOk="0">
                  <a:moveTo>
                    <a:pt x="4017" y="0"/>
                  </a:moveTo>
                  <a:cubicBezTo>
                    <a:pt x="3968" y="0"/>
                    <a:pt x="3917" y="23"/>
                    <a:pt x="3874" y="77"/>
                  </a:cubicBezTo>
                  <a:cubicBezTo>
                    <a:pt x="2397" y="1839"/>
                    <a:pt x="1123" y="3792"/>
                    <a:pt x="99" y="5864"/>
                  </a:cubicBezTo>
                  <a:cubicBezTo>
                    <a:pt x="0" y="6037"/>
                    <a:pt x="159" y="6199"/>
                    <a:pt x="309" y="6199"/>
                  </a:cubicBezTo>
                  <a:cubicBezTo>
                    <a:pt x="375" y="6199"/>
                    <a:pt x="440" y="6167"/>
                    <a:pt x="480" y="6090"/>
                  </a:cubicBezTo>
                  <a:cubicBezTo>
                    <a:pt x="1492" y="4042"/>
                    <a:pt x="2731" y="2137"/>
                    <a:pt x="4183" y="387"/>
                  </a:cubicBezTo>
                  <a:cubicBezTo>
                    <a:pt x="4319" y="224"/>
                    <a:pt x="4173"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9161600" y="2525975"/>
              <a:ext cx="134950" cy="153300"/>
            </a:xfrm>
            <a:custGeom>
              <a:avLst/>
              <a:gdLst/>
              <a:ahLst/>
              <a:cxnLst/>
              <a:rect l="l" t="t" r="r" b="b"/>
              <a:pathLst>
                <a:path w="5398" h="6132" extrusionOk="0">
                  <a:moveTo>
                    <a:pt x="356" y="1"/>
                  </a:moveTo>
                  <a:cubicBezTo>
                    <a:pt x="149" y="1"/>
                    <a:pt x="0" y="301"/>
                    <a:pt x="227" y="404"/>
                  </a:cubicBezTo>
                  <a:cubicBezTo>
                    <a:pt x="1989" y="1250"/>
                    <a:pt x="3430" y="2678"/>
                    <a:pt x="4311" y="4429"/>
                  </a:cubicBezTo>
                  <a:cubicBezTo>
                    <a:pt x="4561" y="4917"/>
                    <a:pt x="4752" y="5441"/>
                    <a:pt x="4918" y="5976"/>
                  </a:cubicBezTo>
                  <a:cubicBezTo>
                    <a:pt x="4947" y="6085"/>
                    <a:pt x="5033" y="6132"/>
                    <a:pt x="5121" y="6132"/>
                  </a:cubicBezTo>
                  <a:cubicBezTo>
                    <a:pt x="5257" y="6132"/>
                    <a:pt x="5397" y="6023"/>
                    <a:pt x="5347" y="5857"/>
                  </a:cubicBezTo>
                  <a:cubicBezTo>
                    <a:pt x="4787" y="3893"/>
                    <a:pt x="3561" y="2166"/>
                    <a:pt x="1942" y="928"/>
                  </a:cubicBezTo>
                  <a:cubicBezTo>
                    <a:pt x="1477" y="571"/>
                    <a:pt x="977" y="273"/>
                    <a:pt x="453" y="23"/>
                  </a:cubicBezTo>
                  <a:cubicBezTo>
                    <a:pt x="420" y="8"/>
                    <a:pt x="387"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9232750" y="2491050"/>
              <a:ext cx="11350" cy="188000"/>
            </a:xfrm>
            <a:custGeom>
              <a:avLst/>
              <a:gdLst/>
              <a:ahLst/>
              <a:cxnLst/>
              <a:rect l="l" t="t" r="r" b="b"/>
              <a:pathLst>
                <a:path w="454" h="7520" extrusionOk="0">
                  <a:moveTo>
                    <a:pt x="227" y="1"/>
                  </a:moveTo>
                  <a:cubicBezTo>
                    <a:pt x="114" y="1"/>
                    <a:pt x="1" y="69"/>
                    <a:pt x="1" y="206"/>
                  </a:cubicBezTo>
                  <a:lnTo>
                    <a:pt x="1" y="7314"/>
                  </a:lnTo>
                  <a:cubicBezTo>
                    <a:pt x="1" y="7451"/>
                    <a:pt x="114" y="7519"/>
                    <a:pt x="227" y="7519"/>
                  </a:cubicBezTo>
                  <a:cubicBezTo>
                    <a:pt x="340" y="7519"/>
                    <a:pt x="453" y="7451"/>
                    <a:pt x="453" y="7314"/>
                  </a:cubicBezTo>
                  <a:lnTo>
                    <a:pt x="453" y="206"/>
                  </a:lnTo>
                  <a:cubicBezTo>
                    <a:pt x="453" y="69"/>
                    <a:pt x="340"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9145625" y="2533550"/>
              <a:ext cx="227200" cy="94575"/>
            </a:xfrm>
            <a:custGeom>
              <a:avLst/>
              <a:gdLst/>
              <a:ahLst/>
              <a:cxnLst/>
              <a:rect l="l" t="t" r="r" b="b"/>
              <a:pathLst>
                <a:path w="9088" h="3783" extrusionOk="0">
                  <a:moveTo>
                    <a:pt x="8809" y="1"/>
                  </a:moveTo>
                  <a:cubicBezTo>
                    <a:pt x="8783" y="1"/>
                    <a:pt x="8754" y="6"/>
                    <a:pt x="8724" y="18"/>
                  </a:cubicBezTo>
                  <a:cubicBezTo>
                    <a:pt x="5903" y="1113"/>
                    <a:pt x="3069" y="2233"/>
                    <a:pt x="247" y="3328"/>
                  </a:cubicBezTo>
                  <a:cubicBezTo>
                    <a:pt x="0" y="3425"/>
                    <a:pt x="73" y="3782"/>
                    <a:pt x="290" y="3782"/>
                  </a:cubicBezTo>
                  <a:cubicBezTo>
                    <a:pt x="314" y="3782"/>
                    <a:pt x="339" y="3778"/>
                    <a:pt x="366" y="3768"/>
                  </a:cubicBezTo>
                  <a:cubicBezTo>
                    <a:pt x="3188" y="2661"/>
                    <a:pt x="6022" y="1542"/>
                    <a:pt x="8843" y="447"/>
                  </a:cubicBezTo>
                  <a:cubicBezTo>
                    <a:pt x="9087" y="351"/>
                    <a:pt x="9020" y="1"/>
                    <a:pt x="8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1"/>
        <p:cNvGrpSpPr/>
        <p:nvPr/>
      </p:nvGrpSpPr>
      <p:grpSpPr>
        <a:xfrm>
          <a:off x="0" y="0"/>
          <a:ext cx="0" cy="0"/>
          <a:chOff x="0" y="0"/>
          <a:chExt cx="0" cy="0"/>
        </a:xfrm>
      </p:grpSpPr>
      <p:sp>
        <p:nvSpPr>
          <p:cNvPr id="172" name="Google Shape;172;p7"/>
          <p:cNvSpPr txBox="1">
            <a:spLocks noGrp="1"/>
          </p:cNvSpPr>
          <p:nvPr>
            <p:ph type="body" idx="1"/>
          </p:nvPr>
        </p:nvSpPr>
        <p:spPr>
          <a:xfrm>
            <a:off x="720000" y="2869750"/>
            <a:ext cx="3288300" cy="129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8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73" name="Google Shape;173;p7"/>
          <p:cNvSpPr txBox="1">
            <a:spLocks noGrp="1"/>
          </p:cNvSpPr>
          <p:nvPr>
            <p:ph type="title"/>
          </p:nvPr>
        </p:nvSpPr>
        <p:spPr>
          <a:xfrm>
            <a:off x="720000" y="1040950"/>
            <a:ext cx="4076700" cy="1385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4"/>
        <p:cNvGrpSpPr/>
        <p:nvPr/>
      </p:nvGrpSpPr>
      <p:grpSpPr>
        <a:xfrm>
          <a:off x="0" y="0"/>
          <a:ext cx="0" cy="0"/>
          <a:chOff x="0" y="0"/>
          <a:chExt cx="0" cy="0"/>
        </a:xfrm>
      </p:grpSpPr>
      <p:sp>
        <p:nvSpPr>
          <p:cNvPr id="175" name="Google Shape;175;p8"/>
          <p:cNvSpPr txBox="1">
            <a:spLocks noGrp="1"/>
          </p:cNvSpPr>
          <p:nvPr>
            <p:ph type="title"/>
          </p:nvPr>
        </p:nvSpPr>
        <p:spPr>
          <a:xfrm>
            <a:off x="3248700" y="1118850"/>
            <a:ext cx="5175300" cy="2905800"/>
          </a:xfrm>
          <a:prstGeom prst="rect">
            <a:avLst/>
          </a:prstGeom>
        </p:spPr>
        <p:txBody>
          <a:bodyPr spcFirstLastPara="1" wrap="square" lIns="91425" tIns="91425" rIns="91425" bIns="91425" anchor="ctr" anchorCtr="0">
            <a:noAutofit/>
          </a:bodyPr>
          <a:lstStyle>
            <a:lvl1pPr lvl="0" algn="r">
              <a:spcBef>
                <a:spcPts val="0"/>
              </a:spcBef>
              <a:spcAft>
                <a:spcPts val="0"/>
              </a:spcAft>
              <a:buSzPts val="4800"/>
              <a:buNone/>
              <a:defRPr sz="59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76" name="Google Shape;176;p8"/>
          <p:cNvSpPr/>
          <p:nvPr/>
        </p:nvSpPr>
        <p:spPr>
          <a:xfrm>
            <a:off x="0" y="0"/>
            <a:ext cx="32325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720000" y="795600"/>
            <a:ext cx="6189300" cy="11391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5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79" name="Google Shape;179;p9"/>
          <p:cNvSpPr txBox="1">
            <a:spLocks noGrp="1"/>
          </p:cNvSpPr>
          <p:nvPr>
            <p:ph type="body" idx="1"/>
          </p:nvPr>
        </p:nvSpPr>
        <p:spPr>
          <a:xfrm>
            <a:off x="720000" y="2203250"/>
            <a:ext cx="4759800" cy="1804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800"/>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80" name="Google Shape;180;p9"/>
          <p:cNvSpPr/>
          <p:nvPr/>
        </p:nvSpPr>
        <p:spPr>
          <a:xfrm>
            <a:off x="7029000" y="-600"/>
            <a:ext cx="2115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1"/>
        <p:cNvGrpSpPr/>
        <p:nvPr/>
      </p:nvGrpSpPr>
      <p:grpSpPr>
        <a:xfrm>
          <a:off x="0" y="0"/>
          <a:ext cx="0" cy="0"/>
          <a:chOff x="0" y="0"/>
          <a:chExt cx="0" cy="0"/>
        </a:xfrm>
      </p:grpSpPr>
      <p:sp>
        <p:nvSpPr>
          <p:cNvPr id="182" name="Google Shape;182;p10"/>
          <p:cNvSpPr txBox="1">
            <a:spLocks noGrp="1"/>
          </p:cNvSpPr>
          <p:nvPr>
            <p:ph type="title"/>
          </p:nvPr>
        </p:nvSpPr>
        <p:spPr>
          <a:xfrm>
            <a:off x="720000" y="540000"/>
            <a:ext cx="4569300" cy="11880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SzPts val="4800"/>
              <a:buNone/>
              <a:defRPr sz="24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26" Type="http://schemas.openxmlformats.org/officeDocument/2006/relationships/slideLayout" Target="../slideLayouts/slideLayout26.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5" Type="http://schemas.openxmlformats.org/officeDocument/2006/relationships/slideLayout" Target="../slideLayouts/slideLayout25.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29" Type="http://schemas.openxmlformats.org/officeDocument/2006/relationships/slideLayout" Target="../slideLayouts/slideLayout29.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slideLayout" Target="../slideLayouts/slideLayout24.xml" /><Relationship Id="rId32" Type="http://schemas.openxmlformats.org/officeDocument/2006/relationships/theme" Target="../theme/theme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slideLayout" Target="../slideLayouts/slideLayout23.xml" /><Relationship Id="rId28" Type="http://schemas.openxmlformats.org/officeDocument/2006/relationships/slideLayout" Target="../slideLayouts/slideLayout28.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31" Type="http://schemas.openxmlformats.org/officeDocument/2006/relationships/slideLayout" Target="../slideLayouts/slideLayout31.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 Id="rId27" Type="http://schemas.openxmlformats.org/officeDocument/2006/relationships/slideLayout" Target="../slideLayouts/slideLayout27.xml" /><Relationship Id="rId30" Type="http://schemas.openxmlformats.org/officeDocument/2006/relationships/slideLayout" Target="../slideLayouts/slideLayout30.xml" /></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 /><Relationship Id="rId1" Type="http://schemas.openxmlformats.org/officeDocument/2006/relationships/slideLayout" Target="../slideLayouts/slideLayout3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688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Unicase"/>
              <a:buNone/>
              <a:defRPr sz="2800" b="1">
                <a:solidFill>
                  <a:schemeClr val="dk1"/>
                </a:solidFill>
                <a:latin typeface="Delius Unicase"/>
                <a:ea typeface="Delius Unicase"/>
                <a:cs typeface="Delius Unicase"/>
                <a:sym typeface="Delius Unicase"/>
              </a:defRPr>
            </a:lvl1pPr>
            <a:lvl2pPr lvl="1">
              <a:spcBef>
                <a:spcPts val="0"/>
              </a:spcBef>
              <a:spcAft>
                <a:spcPts val="0"/>
              </a:spcAft>
              <a:buClr>
                <a:schemeClr val="dk1"/>
              </a:buClr>
              <a:buSzPts val="2800"/>
              <a:buFont typeface="Delius Unicase"/>
              <a:buNone/>
              <a:defRPr sz="2800" b="1">
                <a:solidFill>
                  <a:schemeClr val="dk1"/>
                </a:solidFill>
                <a:latin typeface="Delius Unicase"/>
                <a:ea typeface="Delius Unicase"/>
                <a:cs typeface="Delius Unicase"/>
                <a:sym typeface="Delius Unicase"/>
              </a:defRPr>
            </a:lvl2pPr>
            <a:lvl3pPr lvl="2">
              <a:spcBef>
                <a:spcPts val="0"/>
              </a:spcBef>
              <a:spcAft>
                <a:spcPts val="0"/>
              </a:spcAft>
              <a:buClr>
                <a:schemeClr val="dk1"/>
              </a:buClr>
              <a:buSzPts val="2800"/>
              <a:buFont typeface="Delius Unicase"/>
              <a:buNone/>
              <a:defRPr sz="2800" b="1">
                <a:solidFill>
                  <a:schemeClr val="dk1"/>
                </a:solidFill>
                <a:latin typeface="Delius Unicase"/>
                <a:ea typeface="Delius Unicase"/>
                <a:cs typeface="Delius Unicase"/>
                <a:sym typeface="Delius Unicase"/>
              </a:defRPr>
            </a:lvl3pPr>
            <a:lvl4pPr lvl="3">
              <a:spcBef>
                <a:spcPts val="0"/>
              </a:spcBef>
              <a:spcAft>
                <a:spcPts val="0"/>
              </a:spcAft>
              <a:buClr>
                <a:schemeClr val="dk1"/>
              </a:buClr>
              <a:buSzPts val="2800"/>
              <a:buFont typeface="Delius Unicase"/>
              <a:buNone/>
              <a:defRPr sz="2800" b="1">
                <a:solidFill>
                  <a:schemeClr val="dk1"/>
                </a:solidFill>
                <a:latin typeface="Delius Unicase"/>
                <a:ea typeface="Delius Unicase"/>
                <a:cs typeface="Delius Unicase"/>
                <a:sym typeface="Delius Unicase"/>
              </a:defRPr>
            </a:lvl4pPr>
            <a:lvl5pPr lvl="4">
              <a:spcBef>
                <a:spcPts val="0"/>
              </a:spcBef>
              <a:spcAft>
                <a:spcPts val="0"/>
              </a:spcAft>
              <a:buClr>
                <a:schemeClr val="dk1"/>
              </a:buClr>
              <a:buSzPts val="2800"/>
              <a:buFont typeface="Delius Unicase"/>
              <a:buNone/>
              <a:defRPr sz="2800" b="1">
                <a:solidFill>
                  <a:schemeClr val="dk1"/>
                </a:solidFill>
                <a:latin typeface="Delius Unicase"/>
                <a:ea typeface="Delius Unicase"/>
                <a:cs typeface="Delius Unicase"/>
                <a:sym typeface="Delius Unicase"/>
              </a:defRPr>
            </a:lvl5pPr>
            <a:lvl6pPr lvl="5">
              <a:spcBef>
                <a:spcPts val="0"/>
              </a:spcBef>
              <a:spcAft>
                <a:spcPts val="0"/>
              </a:spcAft>
              <a:buClr>
                <a:schemeClr val="dk1"/>
              </a:buClr>
              <a:buSzPts val="2800"/>
              <a:buFont typeface="Delius Unicase"/>
              <a:buNone/>
              <a:defRPr sz="2800" b="1">
                <a:solidFill>
                  <a:schemeClr val="dk1"/>
                </a:solidFill>
                <a:latin typeface="Delius Unicase"/>
                <a:ea typeface="Delius Unicase"/>
                <a:cs typeface="Delius Unicase"/>
                <a:sym typeface="Delius Unicase"/>
              </a:defRPr>
            </a:lvl6pPr>
            <a:lvl7pPr lvl="6">
              <a:spcBef>
                <a:spcPts val="0"/>
              </a:spcBef>
              <a:spcAft>
                <a:spcPts val="0"/>
              </a:spcAft>
              <a:buClr>
                <a:schemeClr val="dk1"/>
              </a:buClr>
              <a:buSzPts val="2800"/>
              <a:buFont typeface="Delius Unicase"/>
              <a:buNone/>
              <a:defRPr sz="2800" b="1">
                <a:solidFill>
                  <a:schemeClr val="dk1"/>
                </a:solidFill>
                <a:latin typeface="Delius Unicase"/>
                <a:ea typeface="Delius Unicase"/>
                <a:cs typeface="Delius Unicase"/>
                <a:sym typeface="Delius Unicase"/>
              </a:defRPr>
            </a:lvl7pPr>
            <a:lvl8pPr lvl="7">
              <a:spcBef>
                <a:spcPts val="0"/>
              </a:spcBef>
              <a:spcAft>
                <a:spcPts val="0"/>
              </a:spcAft>
              <a:buClr>
                <a:schemeClr val="dk1"/>
              </a:buClr>
              <a:buSzPts val="2800"/>
              <a:buFont typeface="Delius Unicase"/>
              <a:buNone/>
              <a:defRPr sz="2800" b="1">
                <a:solidFill>
                  <a:schemeClr val="dk1"/>
                </a:solidFill>
                <a:latin typeface="Delius Unicase"/>
                <a:ea typeface="Delius Unicase"/>
                <a:cs typeface="Delius Unicase"/>
                <a:sym typeface="Delius Unicase"/>
              </a:defRPr>
            </a:lvl8pPr>
            <a:lvl9pPr lvl="8">
              <a:spcBef>
                <a:spcPts val="0"/>
              </a:spcBef>
              <a:spcAft>
                <a:spcPts val="0"/>
              </a:spcAft>
              <a:buClr>
                <a:schemeClr val="dk1"/>
              </a:buClr>
              <a:buSzPts val="2800"/>
              <a:buFont typeface="Delius Unicase"/>
              <a:buNone/>
              <a:defRPr sz="2800" b="1">
                <a:solidFill>
                  <a:schemeClr val="dk1"/>
                </a:solidFill>
                <a:latin typeface="Delius Unicase"/>
                <a:ea typeface="Delius Unicase"/>
                <a:cs typeface="Delius Unicase"/>
                <a:sym typeface="Delius Unicase"/>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Didact Gothic"/>
              <a:buChar char="●"/>
              <a:defRPr>
                <a:solidFill>
                  <a:schemeClr val="accent4"/>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accent4"/>
              </a:buClr>
              <a:buSzPts val="1400"/>
              <a:buFont typeface="Didact Gothic"/>
              <a:buChar char="○"/>
              <a:defRPr>
                <a:solidFill>
                  <a:schemeClr val="accent4"/>
                </a:solidFill>
                <a:latin typeface="Didact Gothic"/>
                <a:ea typeface="Didact Gothic"/>
                <a:cs typeface="Didact Gothic"/>
                <a:sym typeface="Didact Gothic"/>
              </a:defRPr>
            </a:lvl2pPr>
            <a:lvl3pPr marL="1371600" lvl="2" indent="-317500">
              <a:lnSpc>
                <a:spcPct val="100000"/>
              </a:lnSpc>
              <a:spcBef>
                <a:spcPts val="0"/>
              </a:spcBef>
              <a:spcAft>
                <a:spcPts val="0"/>
              </a:spcAft>
              <a:buClr>
                <a:schemeClr val="accent4"/>
              </a:buClr>
              <a:buSzPts val="1400"/>
              <a:buFont typeface="Didact Gothic"/>
              <a:buChar char="■"/>
              <a:defRPr>
                <a:solidFill>
                  <a:schemeClr val="accent4"/>
                </a:solidFill>
                <a:latin typeface="Didact Gothic"/>
                <a:ea typeface="Didact Gothic"/>
                <a:cs typeface="Didact Gothic"/>
                <a:sym typeface="Didact Gothic"/>
              </a:defRPr>
            </a:lvl3pPr>
            <a:lvl4pPr marL="1828800" lvl="3" indent="-317500">
              <a:lnSpc>
                <a:spcPct val="100000"/>
              </a:lnSpc>
              <a:spcBef>
                <a:spcPts val="0"/>
              </a:spcBef>
              <a:spcAft>
                <a:spcPts val="0"/>
              </a:spcAft>
              <a:buClr>
                <a:schemeClr val="accent4"/>
              </a:buClr>
              <a:buSzPts val="1400"/>
              <a:buFont typeface="Didact Gothic"/>
              <a:buChar char="●"/>
              <a:defRPr>
                <a:solidFill>
                  <a:schemeClr val="accent4"/>
                </a:solidFill>
                <a:latin typeface="Didact Gothic"/>
                <a:ea typeface="Didact Gothic"/>
                <a:cs typeface="Didact Gothic"/>
                <a:sym typeface="Didact Gothic"/>
              </a:defRPr>
            </a:lvl4pPr>
            <a:lvl5pPr marL="2286000" lvl="4" indent="-317500">
              <a:lnSpc>
                <a:spcPct val="100000"/>
              </a:lnSpc>
              <a:spcBef>
                <a:spcPts val="0"/>
              </a:spcBef>
              <a:spcAft>
                <a:spcPts val="0"/>
              </a:spcAft>
              <a:buClr>
                <a:schemeClr val="accent4"/>
              </a:buClr>
              <a:buSzPts val="1400"/>
              <a:buFont typeface="Didact Gothic"/>
              <a:buChar char="○"/>
              <a:defRPr>
                <a:solidFill>
                  <a:schemeClr val="accent4"/>
                </a:solidFill>
                <a:latin typeface="Didact Gothic"/>
                <a:ea typeface="Didact Gothic"/>
                <a:cs typeface="Didact Gothic"/>
                <a:sym typeface="Didact Gothic"/>
              </a:defRPr>
            </a:lvl5pPr>
            <a:lvl6pPr marL="2743200" lvl="5" indent="-317500">
              <a:lnSpc>
                <a:spcPct val="100000"/>
              </a:lnSpc>
              <a:spcBef>
                <a:spcPts val="0"/>
              </a:spcBef>
              <a:spcAft>
                <a:spcPts val="0"/>
              </a:spcAft>
              <a:buClr>
                <a:schemeClr val="accent4"/>
              </a:buClr>
              <a:buSzPts val="1400"/>
              <a:buFont typeface="Didact Gothic"/>
              <a:buChar char="■"/>
              <a:defRPr>
                <a:solidFill>
                  <a:schemeClr val="accent4"/>
                </a:solidFill>
                <a:latin typeface="Didact Gothic"/>
                <a:ea typeface="Didact Gothic"/>
                <a:cs typeface="Didact Gothic"/>
                <a:sym typeface="Didact Gothic"/>
              </a:defRPr>
            </a:lvl6pPr>
            <a:lvl7pPr marL="3200400" lvl="6" indent="-317500">
              <a:lnSpc>
                <a:spcPct val="100000"/>
              </a:lnSpc>
              <a:spcBef>
                <a:spcPts val="0"/>
              </a:spcBef>
              <a:spcAft>
                <a:spcPts val="0"/>
              </a:spcAft>
              <a:buClr>
                <a:schemeClr val="accent4"/>
              </a:buClr>
              <a:buSzPts val="1400"/>
              <a:buFont typeface="Didact Gothic"/>
              <a:buChar char="●"/>
              <a:defRPr>
                <a:solidFill>
                  <a:schemeClr val="accent4"/>
                </a:solidFill>
                <a:latin typeface="Didact Gothic"/>
                <a:ea typeface="Didact Gothic"/>
                <a:cs typeface="Didact Gothic"/>
                <a:sym typeface="Didact Gothic"/>
              </a:defRPr>
            </a:lvl7pPr>
            <a:lvl8pPr marL="3657600" lvl="7" indent="-317500">
              <a:lnSpc>
                <a:spcPct val="100000"/>
              </a:lnSpc>
              <a:spcBef>
                <a:spcPts val="0"/>
              </a:spcBef>
              <a:spcAft>
                <a:spcPts val="0"/>
              </a:spcAft>
              <a:buClr>
                <a:schemeClr val="accent4"/>
              </a:buClr>
              <a:buSzPts val="1400"/>
              <a:buFont typeface="Didact Gothic"/>
              <a:buChar char="○"/>
              <a:defRPr>
                <a:solidFill>
                  <a:schemeClr val="accent4"/>
                </a:solidFill>
                <a:latin typeface="Didact Gothic"/>
                <a:ea typeface="Didact Gothic"/>
                <a:cs typeface="Didact Gothic"/>
                <a:sym typeface="Didact Gothic"/>
              </a:defRPr>
            </a:lvl8pPr>
            <a:lvl9pPr marL="4114800" lvl="8" indent="-317500">
              <a:lnSpc>
                <a:spcPct val="100000"/>
              </a:lnSpc>
              <a:spcBef>
                <a:spcPts val="0"/>
              </a:spcBef>
              <a:spcAft>
                <a:spcPts val="0"/>
              </a:spcAft>
              <a:buClr>
                <a:schemeClr val="accent4"/>
              </a:buClr>
              <a:buSzPts val="1400"/>
              <a:buFont typeface="Didact Gothic"/>
              <a:buChar char="■"/>
              <a:defRPr>
                <a:solidFill>
                  <a:schemeClr val="accent4"/>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499"/>
        <p:cNvGrpSpPr/>
        <p:nvPr/>
      </p:nvGrpSpPr>
      <p:grpSpPr>
        <a:xfrm>
          <a:off x="0" y="0"/>
          <a:ext cx="0" cy="0"/>
          <a:chOff x="0" y="0"/>
          <a:chExt cx="0" cy="0"/>
        </a:xfrm>
      </p:grpSpPr>
      <p:sp>
        <p:nvSpPr>
          <p:cNvPr id="500" name="Google Shape;500;p33"/>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501" name="Google Shape;501;p33"/>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8.xml" /></Relationships>
</file>

<file path=ppt/slides/_rels/slide1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11.xml" /><Relationship Id="rId1" Type="http://schemas.openxmlformats.org/officeDocument/2006/relationships/slideLayout" Target="../slideLayouts/slideLayout6.xml" /><Relationship Id="rId4" Type="http://schemas.openxmlformats.org/officeDocument/2006/relationships/image" Target="../media/image4.jpeg"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7.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8.xml" /></Relationships>
</file>

<file path=ppt/slides/_rels/slide5.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5.xml" /><Relationship Id="rId1" Type="http://schemas.openxmlformats.org/officeDocument/2006/relationships/slideLayout" Target="../slideLayouts/slideLayout1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8.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5"/>
          <p:cNvSpPr txBox="1">
            <a:spLocks noGrp="1"/>
          </p:cNvSpPr>
          <p:nvPr>
            <p:ph type="ctrTitle"/>
          </p:nvPr>
        </p:nvSpPr>
        <p:spPr>
          <a:xfrm>
            <a:off x="605700" y="915788"/>
            <a:ext cx="4557000" cy="2579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sz="3200"/>
              <a:t>KRISIS MORAL PADA </a:t>
            </a:r>
            <a:r>
              <a:rPr lang="id-ID" sz="6600">
                <a:solidFill>
                  <a:schemeClr val="accent1"/>
                </a:solidFill>
              </a:rPr>
              <a:t>REMAJA</a:t>
            </a:r>
            <a:endParaRPr sz="6600">
              <a:solidFill>
                <a:schemeClr val="accent1"/>
              </a:solidFill>
            </a:endParaRPr>
          </a:p>
        </p:txBody>
      </p:sp>
      <p:sp>
        <p:nvSpPr>
          <p:cNvPr id="508" name="Google Shape;508;p35"/>
          <p:cNvSpPr txBox="1">
            <a:spLocks noGrp="1"/>
          </p:cNvSpPr>
          <p:nvPr>
            <p:ph type="subTitle" idx="1"/>
          </p:nvPr>
        </p:nvSpPr>
        <p:spPr>
          <a:xfrm>
            <a:off x="605700" y="3680513"/>
            <a:ext cx="4557000" cy="54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a:t>Barata Jaguardo Sitanggang 2013053138</a:t>
            </a:r>
            <a:endParaRPr/>
          </a:p>
        </p:txBody>
      </p:sp>
      <p:grpSp>
        <p:nvGrpSpPr>
          <p:cNvPr id="509" name="Google Shape;509;p35"/>
          <p:cNvGrpSpPr/>
          <p:nvPr/>
        </p:nvGrpSpPr>
        <p:grpSpPr>
          <a:xfrm>
            <a:off x="1543481" y="169917"/>
            <a:ext cx="1061304" cy="1582501"/>
            <a:chOff x="0" y="9600"/>
            <a:chExt cx="711425" cy="1060800"/>
          </a:xfrm>
        </p:grpSpPr>
        <p:sp>
          <p:nvSpPr>
            <p:cNvPr id="510" name="Google Shape;510;p35"/>
            <p:cNvSpPr/>
            <p:nvPr/>
          </p:nvSpPr>
          <p:spPr>
            <a:xfrm>
              <a:off x="38400" y="960600"/>
              <a:ext cx="88425" cy="109800"/>
            </a:xfrm>
            <a:custGeom>
              <a:avLst/>
              <a:gdLst/>
              <a:ahLst/>
              <a:cxnLst/>
              <a:rect l="l" t="t" r="r" b="b"/>
              <a:pathLst>
                <a:path w="3537" h="4392" extrusionOk="0">
                  <a:moveTo>
                    <a:pt x="1320" y="1"/>
                  </a:moveTo>
                  <a:cubicBezTo>
                    <a:pt x="624" y="1"/>
                    <a:pt x="1" y="494"/>
                    <a:pt x="1" y="2263"/>
                  </a:cubicBezTo>
                  <a:cubicBezTo>
                    <a:pt x="1" y="3592"/>
                    <a:pt x="128" y="4035"/>
                    <a:pt x="297" y="4035"/>
                  </a:cubicBezTo>
                  <a:cubicBezTo>
                    <a:pt x="636" y="4035"/>
                    <a:pt x="1144" y="2263"/>
                    <a:pt x="1144" y="2263"/>
                  </a:cubicBezTo>
                  <a:cubicBezTo>
                    <a:pt x="1264" y="3869"/>
                    <a:pt x="1477" y="4392"/>
                    <a:pt x="1702" y="4392"/>
                  </a:cubicBezTo>
                  <a:cubicBezTo>
                    <a:pt x="2116" y="4392"/>
                    <a:pt x="2573" y="2614"/>
                    <a:pt x="2572" y="2584"/>
                  </a:cubicBezTo>
                  <a:lnTo>
                    <a:pt x="2572" y="2584"/>
                  </a:lnTo>
                  <a:lnTo>
                    <a:pt x="2953" y="4025"/>
                  </a:lnTo>
                  <a:cubicBezTo>
                    <a:pt x="3537" y="4025"/>
                    <a:pt x="3537" y="2965"/>
                    <a:pt x="3418" y="2036"/>
                  </a:cubicBezTo>
                  <a:cubicBezTo>
                    <a:pt x="3299" y="1036"/>
                    <a:pt x="2584" y="191"/>
                    <a:pt x="1596" y="24"/>
                  </a:cubicBezTo>
                  <a:cubicBezTo>
                    <a:pt x="1504" y="9"/>
                    <a:pt x="1411" y="1"/>
                    <a:pt x="1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a:off x="246175" y="606475"/>
              <a:ext cx="378350" cy="245500"/>
            </a:xfrm>
            <a:custGeom>
              <a:avLst/>
              <a:gdLst/>
              <a:ahLst/>
              <a:cxnLst/>
              <a:rect l="l" t="t" r="r" b="b"/>
              <a:pathLst>
                <a:path w="15134" h="9820" extrusionOk="0">
                  <a:moveTo>
                    <a:pt x="8467" y="0"/>
                  </a:moveTo>
                  <a:cubicBezTo>
                    <a:pt x="7865" y="0"/>
                    <a:pt x="7418" y="164"/>
                    <a:pt x="7418" y="164"/>
                  </a:cubicBezTo>
                  <a:lnTo>
                    <a:pt x="0" y="1795"/>
                  </a:lnTo>
                  <a:lnTo>
                    <a:pt x="3072" y="9820"/>
                  </a:lnTo>
                  <a:lnTo>
                    <a:pt x="11502" y="7200"/>
                  </a:lnTo>
                  <a:cubicBezTo>
                    <a:pt x="14740" y="5486"/>
                    <a:pt x="15133" y="1628"/>
                    <a:pt x="13978" y="473"/>
                  </a:cubicBezTo>
                  <a:cubicBezTo>
                    <a:pt x="13818" y="315"/>
                    <a:pt x="13655" y="246"/>
                    <a:pt x="13492" y="246"/>
                  </a:cubicBezTo>
                  <a:cubicBezTo>
                    <a:pt x="12453" y="246"/>
                    <a:pt x="11430" y="3021"/>
                    <a:pt x="11430" y="3021"/>
                  </a:cubicBezTo>
                  <a:cubicBezTo>
                    <a:pt x="10958" y="472"/>
                    <a:pt x="9490" y="0"/>
                    <a:pt x="84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a:off x="368500" y="147100"/>
              <a:ext cx="176250" cy="504250"/>
            </a:xfrm>
            <a:custGeom>
              <a:avLst/>
              <a:gdLst/>
              <a:ahLst/>
              <a:cxnLst/>
              <a:rect l="l" t="t" r="r" b="b"/>
              <a:pathLst>
                <a:path w="7050" h="20170" extrusionOk="0">
                  <a:moveTo>
                    <a:pt x="5442" y="1"/>
                  </a:moveTo>
                  <a:cubicBezTo>
                    <a:pt x="4668" y="1"/>
                    <a:pt x="4001" y="584"/>
                    <a:pt x="3906" y="1358"/>
                  </a:cubicBezTo>
                  <a:lnTo>
                    <a:pt x="2811" y="10109"/>
                  </a:lnTo>
                  <a:lnTo>
                    <a:pt x="1" y="20170"/>
                  </a:lnTo>
                  <a:cubicBezTo>
                    <a:pt x="5978" y="17110"/>
                    <a:pt x="6192" y="12252"/>
                    <a:pt x="6192" y="12252"/>
                  </a:cubicBezTo>
                  <a:lnTo>
                    <a:pt x="6966" y="1656"/>
                  </a:lnTo>
                  <a:cubicBezTo>
                    <a:pt x="7049" y="763"/>
                    <a:pt x="6335" y="1"/>
                    <a:pt x="5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5"/>
            <p:cNvSpPr/>
            <p:nvPr/>
          </p:nvSpPr>
          <p:spPr>
            <a:xfrm>
              <a:off x="25900" y="379600"/>
              <a:ext cx="50025" cy="76175"/>
            </a:xfrm>
            <a:custGeom>
              <a:avLst/>
              <a:gdLst/>
              <a:ahLst/>
              <a:cxnLst/>
              <a:rect l="l" t="t" r="r" b="b"/>
              <a:pathLst>
                <a:path w="2001" h="3047" extrusionOk="0">
                  <a:moveTo>
                    <a:pt x="1525" y="0"/>
                  </a:moveTo>
                  <a:cubicBezTo>
                    <a:pt x="933" y="0"/>
                    <a:pt x="1" y="217"/>
                    <a:pt x="1" y="1583"/>
                  </a:cubicBezTo>
                  <a:cubicBezTo>
                    <a:pt x="1" y="2809"/>
                    <a:pt x="600" y="3047"/>
                    <a:pt x="1064" y="3047"/>
                  </a:cubicBezTo>
                  <a:cubicBezTo>
                    <a:pt x="1357" y="3047"/>
                    <a:pt x="1596" y="2952"/>
                    <a:pt x="1596" y="2952"/>
                  </a:cubicBezTo>
                  <a:lnTo>
                    <a:pt x="2001" y="47"/>
                  </a:lnTo>
                  <a:cubicBezTo>
                    <a:pt x="2001" y="47"/>
                    <a:pt x="1800" y="0"/>
                    <a:pt x="1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5"/>
            <p:cNvSpPr/>
            <p:nvPr/>
          </p:nvSpPr>
          <p:spPr>
            <a:xfrm>
              <a:off x="408100" y="341300"/>
              <a:ext cx="71150" cy="76400"/>
            </a:xfrm>
            <a:custGeom>
              <a:avLst/>
              <a:gdLst/>
              <a:ahLst/>
              <a:cxnLst/>
              <a:rect l="l" t="t" r="r" b="b"/>
              <a:pathLst>
                <a:path w="2846" h="3056" extrusionOk="0">
                  <a:moveTo>
                    <a:pt x="981" y="1"/>
                  </a:moveTo>
                  <a:cubicBezTo>
                    <a:pt x="454" y="1"/>
                    <a:pt x="0" y="115"/>
                    <a:pt x="0" y="115"/>
                  </a:cubicBezTo>
                  <a:lnTo>
                    <a:pt x="1286" y="3055"/>
                  </a:lnTo>
                  <a:cubicBezTo>
                    <a:pt x="1286" y="3055"/>
                    <a:pt x="2846" y="2377"/>
                    <a:pt x="2560" y="960"/>
                  </a:cubicBezTo>
                  <a:cubicBezTo>
                    <a:pt x="2402" y="176"/>
                    <a:pt x="1635" y="1"/>
                    <a:pt x="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a:off x="0" y="271200"/>
              <a:ext cx="595350" cy="761150"/>
            </a:xfrm>
            <a:custGeom>
              <a:avLst/>
              <a:gdLst/>
              <a:ahLst/>
              <a:cxnLst/>
              <a:rect l="l" t="t" r="r" b="b"/>
              <a:pathLst>
                <a:path w="23814" h="30446" extrusionOk="0">
                  <a:moveTo>
                    <a:pt x="9651" y="0"/>
                  </a:moveTo>
                  <a:cubicBezTo>
                    <a:pt x="7266" y="0"/>
                    <a:pt x="4947" y="786"/>
                    <a:pt x="3739" y="2573"/>
                  </a:cubicBezTo>
                  <a:cubicBezTo>
                    <a:pt x="1" y="8110"/>
                    <a:pt x="4704" y="11694"/>
                    <a:pt x="4704" y="11694"/>
                  </a:cubicBezTo>
                  <a:cubicBezTo>
                    <a:pt x="4704" y="11694"/>
                    <a:pt x="763" y="12586"/>
                    <a:pt x="1668" y="30446"/>
                  </a:cubicBezTo>
                  <a:lnTo>
                    <a:pt x="4585" y="29624"/>
                  </a:lnTo>
                  <a:cubicBezTo>
                    <a:pt x="4585" y="29624"/>
                    <a:pt x="2977" y="20564"/>
                    <a:pt x="5287" y="17182"/>
                  </a:cubicBezTo>
                  <a:lnTo>
                    <a:pt x="5287" y="17182"/>
                  </a:lnTo>
                  <a:cubicBezTo>
                    <a:pt x="5287" y="17183"/>
                    <a:pt x="3501" y="24267"/>
                    <a:pt x="7787" y="26886"/>
                  </a:cubicBezTo>
                  <a:cubicBezTo>
                    <a:pt x="8595" y="27377"/>
                    <a:pt x="9524" y="27606"/>
                    <a:pt x="10462" y="27606"/>
                  </a:cubicBezTo>
                  <a:cubicBezTo>
                    <a:pt x="10866" y="27606"/>
                    <a:pt x="11271" y="27564"/>
                    <a:pt x="11669" y="27481"/>
                  </a:cubicBezTo>
                  <a:cubicBezTo>
                    <a:pt x="13455" y="27112"/>
                    <a:pt x="16253" y="26088"/>
                    <a:pt x="17705" y="23374"/>
                  </a:cubicBezTo>
                  <a:lnTo>
                    <a:pt x="17705" y="23374"/>
                  </a:lnTo>
                  <a:cubicBezTo>
                    <a:pt x="17705" y="23374"/>
                    <a:pt x="15979" y="27922"/>
                    <a:pt x="18527" y="27922"/>
                  </a:cubicBezTo>
                  <a:cubicBezTo>
                    <a:pt x="21075" y="27922"/>
                    <a:pt x="23813" y="23659"/>
                    <a:pt x="22575" y="23659"/>
                  </a:cubicBezTo>
                  <a:cubicBezTo>
                    <a:pt x="21337" y="23659"/>
                    <a:pt x="21003" y="24207"/>
                    <a:pt x="21003" y="24207"/>
                  </a:cubicBezTo>
                  <a:cubicBezTo>
                    <a:pt x="21003" y="24207"/>
                    <a:pt x="21986" y="17412"/>
                    <a:pt x="17612" y="17412"/>
                  </a:cubicBezTo>
                  <a:cubicBezTo>
                    <a:pt x="16561" y="17412"/>
                    <a:pt x="15201" y="17804"/>
                    <a:pt x="13443" y="18778"/>
                  </a:cubicBezTo>
                  <a:lnTo>
                    <a:pt x="16241" y="10979"/>
                  </a:lnTo>
                  <a:cubicBezTo>
                    <a:pt x="18955" y="7300"/>
                    <a:pt x="17431" y="3288"/>
                    <a:pt x="15646" y="1871"/>
                  </a:cubicBezTo>
                  <a:cubicBezTo>
                    <a:pt x="14152" y="682"/>
                    <a:pt x="11873" y="0"/>
                    <a:pt x="96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5"/>
            <p:cNvSpPr/>
            <p:nvPr/>
          </p:nvSpPr>
          <p:spPr>
            <a:xfrm>
              <a:off x="123100" y="343750"/>
              <a:ext cx="249600" cy="219400"/>
            </a:xfrm>
            <a:custGeom>
              <a:avLst/>
              <a:gdLst/>
              <a:ahLst/>
              <a:cxnLst/>
              <a:rect l="l" t="t" r="r" b="b"/>
              <a:pathLst>
                <a:path w="9984" h="8776" extrusionOk="0">
                  <a:moveTo>
                    <a:pt x="5702" y="1"/>
                  </a:moveTo>
                  <a:cubicBezTo>
                    <a:pt x="4386" y="1"/>
                    <a:pt x="3409" y="229"/>
                    <a:pt x="2697" y="517"/>
                  </a:cubicBezTo>
                  <a:cubicBezTo>
                    <a:pt x="1506" y="993"/>
                    <a:pt x="613" y="2053"/>
                    <a:pt x="399" y="3303"/>
                  </a:cubicBezTo>
                  <a:cubicBezTo>
                    <a:pt x="1" y="5713"/>
                    <a:pt x="3132" y="5767"/>
                    <a:pt x="3415" y="5767"/>
                  </a:cubicBezTo>
                  <a:cubicBezTo>
                    <a:pt x="3428" y="5767"/>
                    <a:pt x="3435" y="5767"/>
                    <a:pt x="3435" y="5767"/>
                  </a:cubicBezTo>
                  <a:cubicBezTo>
                    <a:pt x="3435" y="5767"/>
                    <a:pt x="3722" y="8776"/>
                    <a:pt x="5662" y="8776"/>
                  </a:cubicBezTo>
                  <a:cubicBezTo>
                    <a:pt x="5775" y="8776"/>
                    <a:pt x="5894" y="8766"/>
                    <a:pt x="6019" y="8744"/>
                  </a:cubicBezTo>
                  <a:cubicBezTo>
                    <a:pt x="8293" y="8363"/>
                    <a:pt x="7662" y="5220"/>
                    <a:pt x="7662" y="5220"/>
                  </a:cubicBezTo>
                  <a:cubicBezTo>
                    <a:pt x="9710" y="4231"/>
                    <a:pt x="9983" y="3017"/>
                    <a:pt x="9745" y="2053"/>
                  </a:cubicBezTo>
                  <a:cubicBezTo>
                    <a:pt x="9495" y="993"/>
                    <a:pt x="8543" y="279"/>
                    <a:pt x="7471" y="124"/>
                  </a:cubicBezTo>
                  <a:cubicBezTo>
                    <a:pt x="6823" y="38"/>
                    <a:pt x="6235" y="1"/>
                    <a:pt x="57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5"/>
            <p:cNvSpPr/>
            <p:nvPr/>
          </p:nvSpPr>
          <p:spPr>
            <a:xfrm>
              <a:off x="251825" y="463225"/>
              <a:ext cx="8950" cy="20875"/>
            </a:xfrm>
            <a:custGeom>
              <a:avLst/>
              <a:gdLst/>
              <a:ahLst/>
              <a:cxnLst/>
              <a:rect l="l" t="t" r="r" b="b"/>
              <a:pathLst>
                <a:path w="358" h="835" extrusionOk="0">
                  <a:moveTo>
                    <a:pt x="131" y="0"/>
                  </a:moveTo>
                  <a:cubicBezTo>
                    <a:pt x="48" y="12"/>
                    <a:pt x="0" y="203"/>
                    <a:pt x="12" y="429"/>
                  </a:cubicBezTo>
                  <a:cubicBezTo>
                    <a:pt x="47" y="659"/>
                    <a:pt x="126" y="834"/>
                    <a:pt x="218" y="834"/>
                  </a:cubicBezTo>
                  <a:cubicBezTo>
                    <a:pt x="221" y="834"/>
                    <a:pt x="224" y="834"/>
                    <a:pt x="227" y="834"/>
                  </a:cubicBezTo>
                  <a:cubicBezTo>
                    <a:pt x="310" y="810"/>
                    <a:pt x="358" y="619"/>
                    <a:pt x="346" y="393"/>
                  </a:cubicBezTo>
                  <a:cubicBezTo>
                    <a:pt x="334" y="179"/>
                    <a:pt x="239"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275625" y="460825"/>
              <a:ext cx="8975" cy="20875"/>
            </a:xfrm>
            <a:custGeom>
              <a:avLst/>
              <a:gdLst/>
              <a:ahLst/>
              <a:cxnLst/>
              <a:rect l="l" t="t" r="r" b="b"/>
              <a:pathLst>
                <a:path w="359" h="835" extrusionOk="0">
                  <a:moveTo>
                    <a:pt x="132" y="1"/>
                  </a:moveTo>
                  <a:cubicBezTo>
                    <a:pt x="49" y="13"/>
                    <a:pt x="1" y="215"/>
                    <a:pt x="13" y="430"/>
                  </a:cubicBezTo>
                  <a:cubicBezTo>
                    <a:pt x="47" y="660"/>
                    <a:pt x="127" y="835"/>
                    <a:pt x="218" y="835"/>
                  </a:cubicBezTo>
                  <a:cubicBezTo>
                    <a:pt x="221" y="835"/>
                    <a:pt x="224" y="835"/>
                    <a:pt x="227" y="834"/>
                  </a:cubicBezTo>
                  <a:cubicBezTo>
                    <a:pt x="310" y="822"/>
                    <a:pt x="358" y="632"/>
                    <a:pt x="346" y="406"/>
                  </a:cubicBezTo>
                  <a:cubicBezTo>
                    <a:pt x="334" y="179"/>
                    <a:pt x="239"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230400" y="507150"/>
              <a:ext cx="76800" cy="31100"/>
            </a:xfrm>
            <a:custGeom>
              <a:avLst/>
              <a:gdLst/>
              <a:ahLst/>
              <a:cxnLst/>
              <a:rect l="l" t="t" r="r" b="b"/>
              <a:pathLst>
                <a:path w="3072" h="1244" extrusionOk="0">
                  <a:moveTo>
                    <a:pt x="3012" y="1"/>
                  </a:moveTo>
                  <a:cubicBezTo>
                    <a:pt x="2989" y="1"/>
                    <a:pt x="2971" y="14"/>
                    <a:pt x="2953" y="41"/>
                  </a:cubicBezTo>
                  <a:cubicBezTo>
                    <a:pt x="2643" y="684"/>
                    <a:pt x="2262" y="1053"/>
                    <a:pt x="1798" y="1124"/>
                  </a:cubicBezTo>
                  <a:cubicBezTo>
                    <a:pt x="1738" y="1134"/>
                    <a:pt x="1678" y="1138"/>
                    <a:pt x="1618" y="1138"/>
                  </a:cubicBezTo>
                  <a:cubicBezTo>
                    <a:pt x="835" y="1138"/>
                    <a:pt x="95" y="397"/>
                    <a:pt x="84" y="386"/>
                  </a:cubicBezTo>
                  <a:cubicBezTo>
                    <a:pt x="78" y="374"/>
                    <a:pt x="63" y="368"/>
                    <a:pt x="48" y="368"/>
                  </a:cubicBezTo>
                  <a:cubicBezTo>
                    <a:pt x="33" y="368"/>
                    <a:pt x="18" y="374"/>
                    <a:pt x="12" y="386"/>
                  </a:cubicBezTo>
                  <a:cubicBezTo>
                    <a:pt x="0" y="398"/>
                    <a:pt x="0" y="434"/>
                    <a:pt x="12" y="458"/>
                  </a:cubicBezTo>
                  <a:cubicBezTo>
                    <a:pt x="36" y="482"/>
                    <a:pt x="786" y="1244"/>
                    <a:pt x="1608" y="1244"/>
                  </a:cubicBezTo>
                  <a:cubicBezTo>
                    <a:pt x="1667" y="1244"/>
                    <a:pt x="1738" y="1232"/>
                    <a:pt x="1822" y="1232"/>
                  </a:cubicBezTo>
                  <a:cubicBezTo>
                    <a:pt x="2334" y="1160"/>
                    <a:pt x="2751" y="767"/>
                    <a:pt x="3060" y="89"/>
                  </a:cubicBezTo>
                  <a:cubicBezTo>
                    <a:pt x="3072" y="53"/>
                    <a:pt x="3060" y="29"/>
                    <a:pt x="3036" y="5"/>
                  </a:cubicBezTo>
                  <a:cubicBezTo>
                    <a:pt x="3027" y="2"/>
                    <a:pt x="3019" y="1"/>
                    <a:pt x="3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306600" y="9600"/>
              <a:ext cx="404825" cy="193500"/>
            </a:xfrm>
            <a:custGeom>
              <a:avLst/>
              <a:gdLst/>
              <a:ahLst/>
              <a:cxnLst/>
              <a:rect l="l" t="t" r="r" b="b"/>
              <a:pathLst>
                <a:path w="16193" h="7740" extrusionOk="0">
                  <a:moveTo>
                    <a:pt x="16097" y="0"/>
                  </a:moveTo>
                  <a:cubicBezTo>
                    <a:pt x="16038" y="0"/>
                    <a:pt x="15990" y="24"/>
                    <a:pt x="15978" y="83"/>
                  </a:cubicBezTo>
                  <a:cubicBezTo>
                    <a:pt x="15966" y="131"/>
                    <a:pt x="14943" y="5846"/>
                    <a:pt x="9597" y="7215"/>
                  </a:cubicBezTo>
                  <a:cubicBezTo>
                    <a:pt x="8737" y="7435"/>
                    <a:pt x="7912" y="7528"/>
                    <a:pt x="7133" y="7528"/>
                  </a:cubicBezTo>
                  <a:cubicBezTo>
                    <a:pt x="3063" y="7528"/>
                    <a:pt x="231" y="5009"/>
                    <a:pt x="191" y="4989"/>
                  </a:cubicBezTo>
                  <a:cubicBezTo>
                    <a:pt x="167" y="4965"/>
                    <a:pt x="140" y="4953"/>
                    <a:pt x="115" y="4953"/>
                  </a:cubicBezTo>
                  <a:cubicBezTo>
                    <a:pt x="89" y="4953"/>
                    <a:pt x="66" y="4965"/>
                    <a:pt x="48" y="4989"/>
                  </a:cubicBezTo>
                  <a:cubicBezTo>
                    <a:pt x="0" y="5024"/>
                    <a:pt x="0" y="5084"/>
                    <a:pt x="48" y="5132"/>
                  </a:cubicBezTo>
                  <a:cubicBezTo>
                    <a:pt x="72" y="5179"/>
                    <a:pt x="2977" y="7739"/>
                    <a:pt x="7132" y="7739"/>
                  </a:cubicBezTo>
                  <a:cubicBezTo>
                    <a:pt x="7930" y="7739"/>
                    <a:pt x="8775" y="7632"/>
                    <a:pt x="9656" y="7430"/>
                  </a:cubicBezTo>
                  <a:cubicBezTo>
                    <a:pt x="15133" y="6025"/>
                    <a:pt x="16169" y="179"/>
                    <a:pt x="16193" y="119"/>
                  </a:cubicBezTo>
                  <a:cubicBezTo>
                    <a:pt x="16193" y="60"/>
                    <a:pt x="16157" y="12"/>
                    <a:pt x="16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465250" y="127675"/>
              <a:ext cx="88725" cy="109950"/>
            </a:xfrm>
            <a:custGeom>
              <a:avLst/>
              <a:gdLst/>
              <a:ahLst/>
              <a:cxnLst/>
              <a:rect l="l" t="t" r="r" b="b"/>
              <a:pathLst>
                <a:path w="3549" h="4398" extrusionOk="0">
                  <a:moveTo>
                    <a:pt x="1318" y="1"/>
                  </a:moveTo>
                  <a:cubicBezTo>
                    <a:pt x="625" y="1"/>
                    <a:pt x="0" y="507"/>
                    <a:pt x="0" y="2254"/>
                  </a:cubicBezTo>
                  <a:cubicBezTo>
                    <a:pt x="0" y="3584"/>
                    <a:pt x="129" y="4027"/>
                    <a:pt x="300" y="4027"/>
                  </a:cubicBezTo>
                  <a:cubicBezTo>
                    <a:pt x="642" y="4027"/>
                    <a:pt x="1155" y="2254"/>
                    <a:pt x="1155" y="2254"/>
                  </a:cubicBezTo>
                  <a:cubicBezTo>
                    <a:pt x="1276" y="3872"/>
                    <a:pt x="1489" y="4397"/>
                    <a:pt x="1714" y="4397"/>
                  </a:cubicBezTo>
                  <a:cubicBezTo>
                    <a:pt x="2128" y="4397"/>
                    <a:pt x="2584" y="2617"/>
                    <a:pt x="2584" y="2588"/>
                  </a:cubicBezTo>
                  <a:lnTo>
                    <a:pt x="2584" y="2588"/>
                  </a:lnTo>
                  <a:lnTo>
                    <a:pt x="2965" y="4028"/>
                  </a:lnTo>
                  <a:cubicBezTo>
                    <a:pt x="3548" y="4028"/>
                    <a:pt x="3548" y="2957"/>
                    <a:pt x="3429" y="2028"/>
                  </a:cubicBezTo>
                  <a:cubicBezTo>
                    <a:pt x="3310" y="1040"/>
                    <a:pt x="2596" y="182"/>
                    <a:pt x="1608" y="28"/>
                  </a:cubicBezTo>
                  <a:cubicBezTo>
                    <a:pt x="1511" y="10"/>
                    <a:pt x="1414" y="1"/>
                    <a:pt x="1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5"/>
            <p:cNvSpPr/>
            <p:nvPr/>
          </p:nvSpPr>
          <p:spPr>
            <a:xfrm>
              <a:off x="558275" y="613450"/>
              <a:ext cx="23325" cy="56375"/>
            </a:xfrm>
            <a:custGeom>
              <a:avLst/>
              <a:gdLst/>
              <a:ahLst/>
              <a:cxnLst/>
              <a:rect l="l" t="t" r="r" b="b"/>
              <a:pathLst>
                <a:path w="933" h="2255" extrusionOk="0">
                  <a:moveTo>
                    <a:pt x="861" y="1"/>
                  </a:moveTo>
                  <a:cubicBezTo>
                    <a:pt x="840" y="1"/>
                    <a:pt x="820" y="12"/>
                    <a:pt x="815" y="39"/>
                  </a:cubicBezTo>
                  <a:cubicBezTo>
                    <a:pt x="613" y="778"/>
                    <a:pt x="351" y="1492"/>
                    <a:pt x="18" y="2171"/>
                  </a:cubicBezTo>
                  <a:cubicBezTo>
                    <a:pt x="1" y="2213"/>
                    <a:pt x="38" y="2255"/>
                    <a:pt x="73" y="2255"/>
                  </a:cubicBezTo>
                  <a:cubicBezTo>
                    <a:pt x="88" y="2255"/>
                    <a:pt x="103" y="2248"/>
                    <a:pt x="113" y="2230"/>
                  </a:cubicBezTo>
                  <a:cubicBezTo>
                    <a:pt x="434" y="1528"/>
                    <a:pt x="708" y="813"/>
                    <a:pt x="911" y="75"/>
                  </a:cubicBezTo>
                  <a:cubicBezTo>
                    <a:pt x="933" y="31"/>
                    <a:pt x="896" y="1"/>
                    <a:pt x="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5"/>
            <p:cNvSpPr/>
            <p:nvPr/>
          </p:nvSpPr>
          <p:spPr>
            <a:xfrm>
              <a:off x="570975" y="615950"/>
              <a:ext cx="25200" cy="67725"/>
            </a:xfrm>
            <a:custGeom>
              <a:avLst/>
              <a:gdLst/>
              <a:ahLst/>
              <a:cxnLst/>
              <a:rect l="l" t="t" r="r" b="b"/>
              <a:pathLst>
                <a:path w="1008" h="2709" extrusionOk="0">
                  <a:moveTo>
                    <a:pt x="943" y="0"/>
                  </a:moveTo>
                  <a:cubicBezTo>
                    <a:pt x="919" y="0"/>
                    <a:pt x="893" y="11"/>
                    <a:pt x="879" y="35"/>
                  </a:cubicBezTo>
                  <a:cubicBezTo>
                    <a:pt x="605" y="892"/>
                    <a:pt x="307" y="1773"/>
                    <a:pt x="22" y="2630"/>
                  </a:cubicBezTo>
                  <a:cubicBezTo>
                    <a:pt x="1" y="2680"/>
                    <a:pt x="34" y="2708"/>
                    <a:pt x="70" y="2708"/>
                  </a:cubicBezTo>
                  <a:cubicBezTo>
                    <a:pt x="94" y="2708"/>
                    <a:pt x="119" y="2695"/>
                    <a:pt x="129" y="2666"/>
                  </a:cubicBezTo>
                  <a:cubicBezTo>
                    <a:pt x="403" y="1809"/>
                    <a:pt x="700" y="928"/>
                    <a:pt x="986" y="59"/>
                  </a:cubicBezTo>
                  <a:cubicBezTo>
                    <a:pt x="1007" y="23"/>
                    <a:pt x="978" y="0"/>
                    <a:pt x="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a:off x="583825" y="631375"/>
              <a:ext cx="20875" cy="53775"/>
            </a:xfrm>
            <a:custGeom>
              <a:avLst/>
              <a:gdLst/>
              <a:ahLst/>
              <a:cxnLst/>
              <a:rect l="l" t="t" r="r" b="b"/>
              <a:pathLst>
                <a:path w="835" h="2151" extrusionOk="0">
                  <a:moveTo>
                    <a:pt x="762" y="0"/>
                  </a:moveTo>
                  <a:cubicBezTo>
                    <a:pt x="747" y="0"/>
                    <a:pt x="733" y="8"/>
                    <a:pt x="722" y="25"/>
                  </a:cubicBezTo>
                  <a:cubicBezTo>
                    <a:pt x="425" y="680"/>
                    <a:pt x="186" y="1382"/>
                    <a:pt x="8" y="2073"/>
                  </a:cubicBezTo>
                  <a:cubicBezTo>
                    <a:pt x="1" y="2122"/>
                    <a:pt x="36" y="2151"/>
                    <a:pt x="68" y="2151"/>
                  </a:cubicBezTo>
                  <a:cubicBezTo>
                    <a:pt x="90" y="2151"/>
                    <a:pt x="110" y="2138"/>
                    <a:pt x="115" y="2109"/>
                  </a:cubicBezTo>
                  <a:cubicBezTo>
                    <a:pt x="282" y="1406"/>
                    <a:pt x="520" y="727"/>
                    <a:pt x="817" y="84"/>
                  </a:cubicBezTo>
                  <a:cubicBezTo>
                    <a:pt x="834" y="42"/>
                    <a:pt x="798" y="0"/>
                    <a:pt x="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5"/>
            <p:cNvSpPr/>
            <p:nvPr/>
          </p:nvSpPr>
          <p:spPr>
            <a:xfrm>
              <a:off x="537200" y="864275"/>
              <a:ext cx="21225" cy="15600"/>
            </a:xfrm>
            <a:custGeom>
              <a:avLst/>
              <a:gdLst/>
              <a:ahLst/>
              <a:cxnLst/>
              <a:rect l="l" t="t" r="r" b="b"/>
              <a:pathLst>
                <a:path w="849" h="624" extrusionOk="0">
                  <a:moveTo>
                    <a:pt x="806" y="1"/>
                  </a:moveTo>
                  <a:cubicBezTo>
                    <a:pt x="796" y="1"/>
                    <a:pt x="786" y="3"/>
                    <a:pt x="777" y="8"/>
                  </a:cubicBezTo>
                  <a:cubicBezTo>
                    <a:pt x="492" y="127"/>
                    <a:pt x="242" y="305"/>
                    <a:pt x="27" y="532"/>
                  </a:cubicBezTo>
                  <a:cubicBezTo>
                    <a:pt x="0" y="567"/>
                    <a:pt x="34" y="624"/>
                    <a:pt x="73" y="624"/>
                  </a:cubicBezTo>
                  <a:cubicBezTo>
                    <a:pt x="86" y="624"/>
                    <a:pt x="99" y="618"/>
                    <a:pt x="111" y="603"/>
                  </a:cubicBezTo>
                  <a:cubicBezTo>
                    <a:pt x="313" y="401"/>
                    <a:pt x="551" y="222"/>
                    <a:pt x="825" y="103"/>
                  </a:cubicBezTo>
                  <a:cubicBezTo>
                    <a:pt x="849" y="91"/>
                    <a:pt x="849" y="43"/>
                    <a:pt x="837" y="32"/>
                  </a:cubicBezTo>
                  <a:cubicBezTo>
                    <a:pt x="837" y="9"/>
                    <a:pt x="823" y="1"/>
                    <a:pt x="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5"/>
            <p:cNvSpPr/>
            <p:nvPr/>
          </p:nvSpPr>
          <p:spPr>
            <a:xfrm>
              <a:off x="529850" y="869625"/>
              <a:ext cx="39025" cy="27050"/>
            </a:xfrm>
            <a:custGeom>
              <a:avLst/>
              <a:gdLst/>
              <a:ahLst/>
              <a:cxnLst/>
              <a:rect l="l" t="t" r="r" b="b"/>
              <a:pathLst>
                <a:path w="1561" h="1082" extrusionOk="0">
                  <a:moveTo>
                    <a:pt x="1480" y="0"/>
                  </a:moveTo>
                  <a:cubicBezTo>
                    <a:pt x="1471" y="0"/>
                    <a:pt x="1462" y="3"/>
                    <a:pt x="1452" y="8"/>
                  </a:cubicBezTo>
                  <a:cubicBezTo>
                    <a:pt x="952" y="270"/>
                    <a:pt x="476" y="603"/>
                    <a:pt x="47" y="984"/>
                  </a:cubicBezTo>
                  <a:cubicBezTo>
                    <a:pt x="0" y="1022"/>
                    <a:pt x="43" y="1082"/>
                    <a:pt x="86" y="1082"/>
                  </a:cubicBezTo>
                  <a:cubicBezTo>
                    <a:pt x="97" y="1082"/>
                    <a:pt x="109" y="1078"/>
                    <a:pt x="119" y="1068"/>
                  </a:cubicBezTo>
                  <a:cubicBezTo>
                    <a:pt x="536" y="675"/>
                    <a:pt x="1000" y="365"/>
                    <a:pt x="1500" y="91"/>
                  </a:cubicBezTo>
                  <a:cubicBezTo>
                    <a:pt x="1560" y="71"/>
                    <a:pt x="1527" y="0"/>
                    <a:pt x="1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5"/>
            <p:cNvSpPr/>
            <p:nvPr/>
          </p:nvSpPr>
          <p:spPr>
            <a:xfrm>
              <a:off x="552750" y="885625"/>
              <a:ext cx="13125" cy="8225"/>
            </a:xfrm>
            <a:custGeom>
              <a:avLst/>
              <a:gdLst/>
              <a:ahLst/>
              <a:cxnLst/>
              <a:rect l="l" t="t" r="r" b="b"/>
              <a:pathLst>
                <a:path w="525" h="329" extrusionOk="0">
                  <a:moveTo>
                    <a:pt x="466" y="1"/>
                  </a:moveTo>
                  <a:cubicBezTo>
                    <a:pt x="457" y="1"/>
                    <a:pt x="449" y="4"/>
                    <a:pt x="441" y="11"/>
                  </a:cubicBezTo>
                  <a:lnTo>
                    <a:pt x="36" y="225"/>
                  </a:lnTo>
                  <a:cubicBezTo>
                    <a:pt x="1" y="249"/>
                    <a:pt x="1" y="273"/>
                    <a:pt x="24" y="309"/>
                  </a:cubicBezTo>
                  <a:cubicBezTo>
                    <a:pt x="31" y="323"/>
                    <a:pt x="42" y="328"/>
                    <a:pt x="58" y="328"/>
                  </a:cubicBezTo>
                  <a:cubicBezTo>
                    <a:pt x="68" y="328"/>
                    <a:pt x="81" y="325"/>
                    <a:pt x="96" y="321"/>
                  </a:cubicBezTo>
                  <a:lnTo>
                    <a:pt x="501" y="94"/>
                  </a:lnTo>
                  <a:cubicBezTo>
                    <a:pt x="525" y="82"/>
                    <a:pt x="525" y="47"/>
                    <a:pt x="513" y="23"/>
                  </a:cubicBezTo>
                  <a:cubicBezTo>
                    <a:pt x="504" y="15"/>
                    <a:pt x="485"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5"/>
            <p:cNvSpPr/>
            <p:nvPr/>
          </p:nvSpPr>
          <p:spPr>
            <a:xfrm>
              <a:off x="95850" y="493275"/>
              <a:ext cx="9550" cy="16900"/>
            </a:xfrm>
            <a:custGeom>
              <a:avLst/>
              <a:gdLst/>
              <a:ahLst/>
              <a:cxnLst/>
              <a:rect l="l" t="t" r="r" b="b"/>
              <a:pathLst>
                <a:path w="382" h="676" extrusionOk="0">
                  <a:moveTo>
                    <a:pt x="48" y="1"/>
                  </a:moveTo>
                  <a:cubicBezTo>
                    <a:pt x="24" y="13"/>
                    <a:pt x="1" y="48"/>
                    <a:pt x="24" y="72"/>
                  </a:cubicBezTo>
                  <a:cubicBezTo>
                    <a:pt x="48" y="286"/>
                    <a:pt x="120" y="477"/>
                    <a:pt x="262" y="656"/>
                  </a:cubicBezTo>
                  <a:cubicBezTo>
                    <a:pt x="269" y="669"/>
                    <a:pt x="281" y="675"/>
                    <a:pt x="296" y="675"/>
                  </a:cubicBezTo>
                  <a:cubicBezTo>
                    <a:pt x="306" y="675"/>
                    <a:pt x="319" y="672"/>
                    <a:pt x="334" y="667"/>
                  </a:cubicBezTo>
                  <a:cubicBezTo>
                    <a:pt x="358" y="656"/>
                    <a:pt x="382" y="620"/>
                    <a:pt x="346" y="596"/>
                  </a:cubicBezTo>
                  <a:cubicBezTo>
                    <a:pt x="227" y="429"/>
                    <a:pt x="155" y="239"/>
                    <a:pt x="120" y="48"/>
                  </a:cubicBezTo>
                  <a:cubicBezTo>
                    <a:pt x="120" y="13"/>
                    <a:pt x="84" y="1"/>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5"/>
            <p:cNvSpPr/>
            <p:nvPr/>
          </p:nvSpPr>
          <p:spPr>
            <a:xfrm>
              <a:off x="390525" y="496250"/>
              <a:ext cx="15675" cy="22800"/>
            </a:xfrm>
            <a:custGeom>
              <a:avLst/>
              <a:gdLst/>
              <a:ahLst/>
              <a:cxnLst/>
              <a:rect l="l" t="t" r="r" b="b"/>
              <a:pathLst>
                <a:path w="627" h="912" extrusionOk="0">
                  <a:moveTo>
                    <a:pt x="560" y="0"/>
                  </a:moveTo>
                  <a:cubicBezTo>
                    <a:pt x="538" y="0"/>
                    <a:pt x="518" y="14"/>
                    <a:pt x="513" y="48"/>
                  </a:cubicBezTo>
                  <a:cubicBezTo>
                    <a:pt x="441" y="358"/>
                    <a:pt x="275" y="620"/>
                    <a:pt x="36" y="822"/>
                  </a:cubicBezTo>
                  <a:cubicBezTo>
                    <a:pt x="1" y="834"/>
                    <a:pt x="13" y="870"/>
                    <a:pt x="36" y="894"/>
                  </a:cubicBezTo>
                  <a:cubicBezTo>
                    <a:pt x="48" y="906"/>
                    <a:pt x="63" y="912"/>
                    <a:pt x="77" y="912"/>
                  </a:cubicBezTo>
                  <a:cubicBezTo>
                    <a:pt x="90" y="912"/>
                    <a:pt x="102" y="906"/>
                    <a:pt x="108" y="894"/>
                  </a:cubicBezTo>
                  <a:cubicBezTo>
                    <a:pt x="358" y="679"/>
                    <a:pt x="560" y="382"/>
                    <a:pt x="620" y="72"/>
                  </a:cubicBezTo>
                  <a:cubicBezTo>
                    <a:pt x="627" y="30"/>
                    <a:pt x="592" y="0"/>
                    <a:pt x="5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5"/>
            <p:cNvSpPr/>
            <p:nvPr/>
          </p:nvSpPr>
          <p:spPr>
            <a:xfrm>
              <a:off x="70400" y="388175"/>
              <a:ext cx="13400" cy="38975"/>
            </a:xfrm>
            <a:custGeom>
              <a:avLst/>
              <a:gdLst/>
              <a:ahLst/>
              <a:cxnLst/>
              <a:rect l="l" t="t" r="r" b="b"/>
              <a:pathLst>
                <a:path w="536" h="1559" extrusionOk="0">
                  <a:moveTo>
                    <a:pt x="458" y="1"/>
                  </a:moveTo>
                  <a:cubicBezTo>
                    <a:pt x="443" y="1"/>
                    <a:pt x="430" y="8"/>
                    <a:pt x="423" y="26"/>
                  </a:cubicBezTo>
                  <a:cubicBezTo>
                    <a:pt x="221" y="502"/>
                    <a:pt x="66" y="990"/>
                    <a:pt x="7" y="1514"/>
                  </a:cubicBezTo>
                  <a:cubicBezTo>
                    <a:pt x="1" y="1544"/>
                    <a:pt x="24" y="1559"/>
                    <a:pt x="51" y="1559"/>
                  </a:cubicBezTo>
                  <a:cubicBezTo>
                    <a:pt x="78" y="1559"/>
                    <a:pt x="108" y="1544"/>
                    <a:pt x="114" y="1514"/>
                  </a:cubicBezTo>
                  <a:cubicBezTo>
                    <a:pt x="173" y="1014"/>
                    <a:pt x="328" y="526"/>
                    <a:pt x="518" y="85"/>
                  </a:cubicBezTo>
                  <a:cubicBezTo>
                    <a:pt x="535" y="43"/>
                    <a:pt x="493" y="1"/>
                    <a:pt x="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5"/>
            <p:cNvSpPr/>
            <p:nvPr/>
          </p:nvSpPr>
          <p:spPr>
            <a:xfrm>
              <a:off x="424125" y="399200"/>
              <a:ext cx="8700" cy="25375"/>
            </a:xfrm>
            <a:custGeom>
              <a:avLst/>
              <a:gdLst/>
              <a:ahLst/>
              <a:cxnLst/>
              <a:rect l="l" t="t" r="r" b="b"/>
              <a:pathLst>
                <a:path w="348" h="1015" extrusionOk="0">
                  <a:moveTo>
                    <a:pt x="79" y="0"/>
                  </a:moveTo>
                  <a:cubicBezTo>
                    <a:pt x="41" y="0"/>
                    <a:pt x="1" y="43"/>
                    <a:pt x="26" y="85"/>
                  </a:cubicBezTo>
                  <a:cubicBezTo>
                    <a:pt x="193" y="335"/>
                    <a:pt x="228" y="668"/>
                    <a:pt x="109" y="930"/>
                  </a:cubicBezTo>
                  <a:cubicBezTo>
                    <a:pt x="84" y="972"/>
                    <a:pt x="124" y="1014"/>
                    <a:pt x="158" y="1014"/>
                  </a:cubicBezTo>
                  <a:cubicBezTo>
                    <a:pt x="173" y="1014"/>
                    <a:pt x="186" y="1007"/>
                    <a:pt x="193" y="990"/>
                  </a:cubicBezTo>
                  <a:cubicBezTo>
                    <a:pt x="347" y="680"/>
                    <a:pt x="312" y="311"/>
                    <a:pt x="121" y="25"/>
                  </a:cubicBezTo>
                  <a:cubicBezTo>
                    <a:pt x="111" y="8"/>
                    <a:pt x="95" y="0"/>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5"/>
            <p:cNvSpPr/>
            <p:nvPr/>
          </p:nvSpPr>
          <p:spPr>
            <a:xfrm>
              <a:off x="105675" y="322750"/>
              <a:ext cx="11925" cy="12850"/>
            </a:xfrm>
            <a:custGeom>
              <a:avLst/>
              <a:gdLst/>
              <a:ahLst/>
              <a:cxnLst/>
              <a:rect l="l" t="t" r="r" b="b"/>
              <a:pathLst>
                <a:path w="477" h="514" extrusionOk="0">
                  <a:moveTo>
                    <a:pt x="401" y="1"/>
                  </a:moveTo>
                  <a:cubicBezTo>
                    <a:pt x="388" y="1"/>
                    <a:pt x="375" y="7"/>
                    <a:pt x="370" y="23"/>
                  </a:cubicBezTo>
                  <a:cubicBezTo>
                    <a:pt x="250" y="154"/>
                    <a:pt x="143" y="285"/>
                    <a:pt x="24" y="416"/>
                  </a:cubicBezTo>
                  <a:cubicBezTo>
                    <a:pt x="12" y="452"/>
                    <a:pt x="0" y="476"/>
                    <a:pt x="24" y="499"/>
                  </a:cubicBezTo>
                  <a:cubicBezTo>
                    <a:pt x="45" y="506"/>
                    <a:pt x="62" y="513"/>
                    <a:pt x="77" y="513"/>
                  </a:cubicBezTo>
                  <a:cubicBezTo>
                    <a:pt x="87" y="513"/>
                    <a:pt x="98" y="510"/>
                    <a:pt x="108" y="499"/>
                  </a:cubicBezTo>
                  <a:cubicBezTo>
                    <a:pt x="227" y="357"/>
                    <a:pt x="322" y="226"/>
                    <a:pt x="441" y="95"/>
                  </a:cubicBezTo>
                  <a:cubicBezTo>
                    <a:pt x="465" y="59"/>
                    <a:pt x="477" y="35"/>
                    <a:pt x="441" y="23"/>
                  </a:cubicBezTo>
                  <a:cubicBezTo>
                    <a:pt x="434" y="10"/>
                    <a:pt x="417" y="1"/>
                    <a:pt x="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5"/>
            <p:cNvSpPr/>
            <p:nvPr/>
          </p:nvSpPr>
          <p:spPr>
            <a:xfrm>
              <a:off x="105800" y="368000"/>
              <a:ext cx="16250" cy="26750"/>
            </a:xfrm>
            <a:custGeom>
              <a:avLst/>
              <a:gdLst/>
              <a:ahLst/>
              <a:cxnLst/>
              <a:rect l="l" t="t" r="r" b="b"/>
              <a:pathLst>
                <a:path w="650" h="1070" extrusionOk="0">
                  <a:moveTo>
                    <a:pt x="583" y="1"/>
                  </a:moveTo>
                  <a:cubicBezTo>
                    <a:pt x="570" y="1"/>
                    <a:pt x="556" y="7"/>
                    <a:pt x="543" y="23"/>
                  </a:cubicBezTo>
                  <a:cubicBezTo>
                    <a:pt x="293" y="309"/>
                    <a:pt x="115" y="630"/>
                    <a:pt x="7" y="1011"/>
                  </a:cubicBezTo>
                  <a:cubicBezTo>
                    <a:pt x="0" y="1047"/>
                    <a:pt x="35" y="1069"/>
                    <a:pt x="68" y="1069"/>
                  </a:cubicBezTo>
                  <a:cubicBezTo>
                    <a:pt x="89" y="1069"/>
                    <a:pt x="110" y="1059"/>
                    <a:pt x="115" y="1035"/>
                  </a:cubicBezTo>
                  <a:cubicBezTo>
                    <a:pt x="198" y="690"/>
                    <a:pt x="376" y="368"/>
                    <a:pt x="615" y="94"/>
                  </a:cubicBezTo>
                  <a:cubicBezTo>
                    <a:pt x="650" y="51"/>
                    <a:pt x="620"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5"/>
            <p:cNvSpPr/>
            <p:nvPr/>
          </p:nvSpPr>
          <p:spPr>
            <a:xfrm>
              <a:off x="157975" y="294875"/>
              <a:ext cx="13575" cy="5425"/>
            </a:xfrm>
            <a:custGeom>
              <a:avLst/>
              <a:gdLst/>
              <a:ahLst/>
              <a:cxnLst/>
              <a:rect l="l" t="t" r="r" b="b"/>
              <a:pathLst>
                <a:path w="543" h="217" extrusionOk="0">
                  <a:moveTo>
                    <a:pt x="482" y="0"/>
                  </a:moveTo>
                  <a:cubicBezTo>
                    <a:pt x="474" y="0"/>
                    <a:pt x="466" y="2"/>
                    <a:pt x="456" y="7"/>
                  </a:cubicBezTo>
                  <a:cubicBezTo>
                    <a:pt x="314" y="31"/>
                    <a:pt x="183" y="79"/>
                    <a:pt x="52" y="102"/>
                  </a:cubicBezTo>
                  <a:cubicBezTo>
                    <a:pt x="0" y="133"/>
                    <a:pt x="2" y="217"/>
                    <a:pt x="49" y="217"/>
                  </a:cubicBezTo>
                  <a:cubicBezTo>
                    <a:pt x="57" y="217"/>
                    <a:pt x="65" y="215"/>
                    <a:pt x="75" y="210"/>
                  </a:cubicBezTo>
                  <a:cubicBezTo>
                    <a:pt x="218" y="186"/>
                    <a:pt x="349" y="138"/>
                    <a:pt x="480" y="102"/>
                  </a:cubicBezTo>
                  <a:cubicBezTo>
                    <a:pt x="542" y="92"/>
                    <a:pt x="532" y="0"/>
                    <a:pt x="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5"/>
            <p:cNvSpPr/>
            <p:nvPr/>
          </p:nvSpPr>
          <p:spPr>
            <a:xfrm>
              <a:off x="388775" y="335450"/>
              <a:ext cx="23125" cy="26225"/>
            </a:xfrm>
            <a:custGeom>
              <a:avLst/>
              <a:gdLst/>
              <a:ahLst/>
              <a:cxnLst/>
              <a:rect l="l" t="t" r="r" b="b"/>
              <a:pathLst>
                <a:path w="925" h="1049" extrusionOk="0">
                  <a:moveTo>
                    <a:pt x="85" y="1"/>
                  </a:moveTo>
                  <a:cubicBezTo>
                    <a:pt x="42" y="1"/>
                    <a:pt x="0" y="59"/>
                    <a:pt x="47" y="87"/>
                  </a:cubicBezTo>
                  <a:cubicBezTo>
                    <a:pt x="333" y="372"/>
                    <a:pt x="583" y="682"/>
                    <a:pt x="809" y="1015"/>
                  </a:cubicBezTo>
                  <a:cubicBezTo>
                    <a:pt x="817" y="1039"/>
                    <a:pt x="833" y="1048"/>
                    <a:pt x="850" y="1048"/>
                  </a:cubicBezTo>
                  <a:cubicBezTo>
                    <a:pt x="886" y="1048"/>
                    <a:pt x="924" y="1008"/>
                    <a:pt x="892" y="968"/>
                  </a:cubicBezTo>
                  <a:cubicBezTo>
                    <a:pt x="654" y="622"/>
                    <a:pt x="404" y="313"/>
                    <a:pt x="118" y="15"/>
                  </a:cubicBezTo>
                  <a:cubicBezTo>
                    <a:pt x="108" y="5"/>
                    <a:pt x="96" y="1"/>
                    <a:pt x="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5"/>
            <p:cNvSpPr/>
            <p:nvPr/>
          </p:nvSpPr>
          <p:spPr>
            <a:xfrm>
              <a:off x="390525" y="390600"/>
              <a:ext cx="5100" cy="11625"/>
            </a:xfrm>
            <a:custGeom>
              <a:avLst/>
              <a:gdLst/>
              <a:ahLst/>
              <a:cxnLst/>
              <a:rect l="l" t="t" r="r" b="b"/>
              <a:pathLst>
                <a:path w="204" h="465" extrusionOk="0">
                  <a:moveTo>
                    <a:pt x="48" y="0"/>
                  </a:moveTo>
                  <a:cubicBezTo>
                    <a:pt x="25" y="12"/>
                    <a:pt x="1" y="48"/>
                    <a:pt x="1" y="71"/>
                  </a:cubicBezTo>
                  <a:cubicBezTo>
                    <a:pt x="25" y="191"/>
                    <a:pt x="48" y="298"/>
                    <a:pt x="60" y="417"/>
                  </a:cubicBezTo>
                  <a:cubicBezTo>
                    <a:pt x="60" y="441"/>
                    <a:pt x="108" y="464"/>
                    <a:pt x="144" y="464"/>
                  </a:cubicBezTo>
                  <a:cubicBezTo>
                    <a:pt x="179" y="429"/>
                    <a:pt x="203" y="417"/>
                    <a:pt x="179" y="381"/>
                  </a:cubicBezTo>
                  <a:cubicBezTo>
                    <a:pt x="167" y="262"/>
                    <a:pt x="144" y="167"/>
                    <a:pt x="120" y="48"/>
                  </a:cubicBezTo>
                  <a:cubicBezTo>
                    <a:pt x="120" y="12"/>
                    <a:pt x="84"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5"/>
            <p:cNvSpPr/>
            <p:nvPr/>
          </p:nvSpPr>
          <p:spPr>
            <a:xfrm>
              <a:off x="345875" y="304450"/>
              <a:ext cx="12825" cy="8125"/>
            </a:xfrm>
            <a:custGeom>
              <a:avLst/>
              <a:gdLst/>
              <a:ahLst/>
              <a:cxnLst/>
              <a:rect l="l" t="t" r="r" b="b"/>
              <a:pathLst>
                <a:path w="513" h="325" extrusionOk="0">
                  <a:moveTo>
                    <a:pt x="68" y="0"/>
                  </a:moveTo>
                  <a:cubicBezTo>
                    <a:pt x="47" y="0"/>
                    <a:pt x="33" y="9"/>
                    <a:pt x="25" y="17"/>
                  </a:cubicBezTo>
                  <a:cubicBezTo>
                    <a:pt x="1" y="53"/>
                    <a:pt x="25" y="77"/>
                    <a:pt x="37" y="100"/>
                  </a:cubicBezTo>
                  <a:cubicBezTo>
                    <a:pt x="167" y="172"/>
                    <a:pt x="298" y="243"/>
                    <a:pt x="418" y="315"/>
                  </a:cubicBezTo>
                  <a:cubicBezTo>
                    <a:pt x="429" y="322"/>
                    <a:pt x="439" y="325"/>
                    <a:pt x="448" y="325"/>
                  </a:cubicBezTo>
                  <a:cubicBezTo>
                    <a:pt x="468" y="325"/>
                    <a:pt x="484" y="311"/>
                    <a:pt x="501" y="303"/>
                  </a:cubicBezTo>
                  <a:cubicBezTo>
                    <a:pt x="513" y="291"/>
                    <a:pt x="501" y="243"/>
                    <a:pt x="477" y="231"/>
                  </a:cubicBezTo>
                  <a:cubicBezTo>
                    <a:pt x="346" y="160"/>
                    <a:pt x="215" y="77"/>
                    <a:pt x="96" y="5"/>
                  </a:cubicBezTo>
                  <a:cubicBezTo>
                    <a:pt x="86" y="2"/>
                    <a:pt x="76" y="0"/>
                    <a:pt x="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5"/>
            <p:cNvSpPr/>
            <p:nvPr/>
          </p:nvSpPr>
          <p:spPr>
            <a:xfrm>
              <a:off x="364800" y="344075"/>
              <a:ext cx="15600" cy="9800"/>
            </a:xfrm>
            <a:custGeom>
              <a:avLst/>
              <a:gdLst/>
              <a:ahLst/>
              <a:cxnLst/>
              <a:rect l="l" t="t" r="r" b="b"/>
              <a:pathLst>
                <a:path w="624" h="392" extrusionOk="0">
                  <a:moveTo>
                    <a:pt x="78" y="0"/>
                  </a:moveTo>
                  <a:cubicBezTo>
                    <a:pt x="14" y="0"/>
                    <a:pt x="1" y="88"/>
                    <a:pt x="65" y="99"/>
                  </a:cubicBezTo>
                  <a:cubicBezTo>
                    <a:pt x="232" y="147"/>
                    <a:pt x="375" y="254"/>
                    <a:pt x="494" y="373"/>
                  </a:cubicBezTo>
                  <a:cubicBezTo>
                    <a:pt x="505" y="386"/>
                    <a:pt x="518" y="392"/>
                    <a:pt x="532" y="392"/>
                  </a:cubicBezTo>
                  <a:cubicBezTo>
                    <a:pt x="577" y="392"/>
                    <a:pt x="623" y="329"/>
                    <a:pt x="577" y="301"/>
                  </a:cubicBezTo>
                  <a:cubicBezTo>
                    <a:pt x="434" y="158"/>
                    <a:pt x="280" y="63"/>
                    <a:pt x="101" y="4"/>
                  </a:cubicBezTo>
                  <a:cubicBezTo>
                    <a:pt x="93" y="1"/>
                    <a:pt x="85"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5"/>
            <p:cNvSpPr/>
            <p:nvPr/>
          </p:nvSpPr>
          <p:spPr>
            <a:xfrm>
              <a:off x="150925" y="747325"/>
              <a:ext cx="5850" cy="31225"/>
            </a:xfrm>
            <a:custGeom>
              <a:avLst/>
              <a:gdLst/>
              <a:ahLst/>
              <a:cxnLst/>
              <a:rect l="l" t="t" r="r" b="b"/>
              <a:pathLst>
                <a:path w="234" h="1249" extrusionOk="0">
                  <a:moveTo>
                    <a:pt x="60" y="1"/>
                  </a:moveTo>
                  <a:cubicBezTo>
                    <a:pt x="30" y="1"/>
                    <a:pt x="0" y="18"/>
                    <a:pt x="0" y="54"/>
                  </a:cubicBezTo>
                  <a:cubicBezTo>
                    <a:pt x="0" y="447"/>
                    <a:pt x="48" y="840"/>
                    <a:pt x="119" y="1209"/>
                  </a:cubicBezTo>
                  <a:cubicBezTo>
                    <a:pt x="128" y="1236"/>
                    <a:pt x="148" y="1248"/>
                    <a:pt x="168" y="1248"/>
                  </a:cubicBezTo>
                  <a:cubicBezTo>
                    <a:pt x="200" y="1248"/>
                    <a:pt x="234" y="1218"/>
                    <a:pt x="226" y="1173"/>
                  </a:cubicBezTo>
                  <a:cubicBezTo>
                    <a:pt x="155" y="804"/>
                    <a:pt x="119" y="435"/>
                    <a:pt x="119" y="54"/>
                  </a:cubicBezTo>
                  <a:cubicBezTo>
                    <a:pt x="119" y="18"/>
                    <a:pt x="89"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5"/>
            <p:cNvSpPr/>
            <p:nvPr/>
          </p:nvSpPr>
          <p:spPr>
            <a:xfrm>
              <a:off x="194675" y="810875"/>
              <a:ext cx="6275" cy="6875"/>
            </a:xfrm>
            <a:custGeom>
              <a:avLst/>
              <a:gdLst/>
              <a:ahLst/>
              <a:cxnLst/>
              <a:rect l="l" t="t" r="r" b="b"/>
              <a:pathLst>
                <a:path w="251" h="275" extrusionOk="0">
                  <a:moveTo>
                    <a:pt x="24" y="1"/>
                  </a:moveTo>
                  <a:cubicBezTo>
                    <a:pt x="12" y="24"/>
                    <a:pt x="0" y="48"/>
                    <a:pt x="12" y="84"/>
                  </a:cubicBezTo>
                  <a:cubicBezTo>
                    <a:pt x="60" y="143"/>
                    <a:pt x="84" y="191"/>
                    <a:pt x="131" y="239"/>
                  </a:cubicBezTo>
                  <a:lnTo>
                    <a:pt x="155" y="274"/>
                  </a:lnTo>
                  <a:lnTo>
                    <a:pt x="203" y="274"/>
                  </a:lnTo>
                  <a:cubicBezTo>
                    <a:pt x="239" y="263"/>
                    <a:pt x="250" y="227"/>
                    <a:pt x="215" y="203"/>
                  </a:cubicBezTo>
                  <a:cubicBezTo>
                    <a:pt x="179" y="143"/>
                    <a:pt x="143" y="84"/>
                    <a:pt x="96" y="36"/>
                  </a:cubicBez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5"/>
            <p:cNvSpPr/>
            <p:nvPr/>
          </p:nvSpPr>
          <p:spPr>
            <a:xfrm>
              <a:off x="150625" y="826275"/>
              <a:ext cx="8975" cy="28400"/>
            </a:xfrm>
            <a:custGeom>
              <a:avLst/>
              <a:gdLst/>
              <a:ahLst/>
              <a:cxnLst/>
              <a:rect l="l" t="t" r="r" b="b"/>
              <a:pathLst>
                <a:path w="359" h="1136" extrusionOk="0">
                  <a:moveTo>
                    <a:pt x="138" y="1"/>
                  </a:moveTo>
                  <a:cubicBezTo>
                    <a:pt x="119" y="1"/>
                    <a:pt x="100" y="12"/>
                    <a:pt x="96" y="39"/>
                  </a:cubicBezTo>
                  <a:cubicBezTo>
                    <a:pt x="0" y="397"/>
                    <a:pt x="60" y="790"/>
                    <a:pt x="238" y="1111"/>
                  </a:cubicBezTo>
                  <a:cubicBezTo>
                    <a:pt x="249" y="1128"/>
                    <a:pt x="264" y="1136"/>
                    <a:pt x="280" y="1136"/>
                  </a:cubicBezTo>
                  <a:cubicBezTo>
                    <a:pt x="319" y="1136"/>
                    <a:pt x="359" y="1094"/>
                    <a:pt x="334" y="1051"/>
                  </a:cubicBezTo>
                  <a:cubicBezTo>
                    <a:pt x="167" y="754"/>
                    <a:pt x="119" y="397"/>
                    <a:pt x="191" y="75"/>
                  </a:cubicBezTo>
                  <a:cubicBezTo>
                    <a:pt x="206" y="31"/>
                    <a:pt x="170"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5"/>
            <p:cNvSpPr/>
            <p:nvPr/>
          </p:nvSpPr>
          <p:spPr>
            <a:xfrm>
              <a:off x="180200" y="891275"/>
              <a:ext cx="21000" cy="28950"/>
            </a:xfrm>
            <a:custGeom>
              <a:avLst/>
              <a:gdLst/>
              <a:ahLst/>
              <a:cxnLst/>
              <a:rect l="l" t="t" r="r" b="b"/>
              <a:pathLst>
                <a:path w="840" h="1158" extrusionOk="0">
                  <a:moveTo>
                    <a:pt x="68" y="1"/>
                  </a:moveTo>
                  <a:cubicBezTo>
                    <a:pt x="36" y="1"/>
                    <a:pt x="1" y="23"/>
                    <a:pt x="8" y="59"/>
                  </a:cubicBezTo>
                  <a:cubicBezTo>
                    <a:pt x="127" y="499"/>
                    <a:pt x="377" y="868"/>
                    <a:pt x="722" y="1142"/>
                  </a:cubicBezTo>
                  <a:cubicBezTo>
                    <a:pt x="736" y="1153"/>
                    <a:pt x="751" y="1158"/>
                    <a:pt x="764" y="1158"/>
                  </a:cubicBezTo>
                  <a:cubicBezTo>
                    <a:pt x="808" y="1158"/>
                    <a:pt x="839" y="1107"/>
                    <a:pt x="794" y="1071"/>
                  </a:cubicBezTo>
                  <a:cubicBezTo>
                    <a:pt x="472" y="809"/>
                    <a:pt x="234" y="452"/>
                    <a:pt x="115" y="35"/>
                  </a:cubicBezTo>
                  <a:cubicBezTo>
                    <a:pt x="110" y="11"/>
                    <a:pt x="90" y="1"/>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5"/>
            <p:cNvSpPr/>
            <p:nvPr/>
          </p:nvSpPr>
          <p:spPr>
            <a:xfrm>
              <a:off x="245575" y="935900"/>
              <a:ext cx="8650" cy="4475"/>
            </a:xfrm>
            <a:custGeom>
              <a:avLst/>
              <a:gdLst/>
              <a:ahLst/>
              <a:cxnLst/>
              <a:rect l="l" t="t" r="r" b="b"/>
              <a:pathLst>
                <a:path w="346" h="179" extrusionOk="0">
                  <a:moveTo>
                    <a:pt x="72" y="0"/>
                  </a:moveTo>
                  <a:cubicBezTo>
                    <a:pt x="48" y="0"/>
                    <a:pt x="12" y="24"/>
                    <a:pt x="0" y="48"/>
                  </a:cubicBezTo>
                  <a:cubicBezTo>
                    <a:pt x="0" y="84"/>
                    <a:pt x="12" y="107"/>
                    <a:pt x="48" y="119"/>
                  </a:cubicBezTo>
                  <a:cubicBezTo>
                    <a:pt x="119" y="143"/>
                    <a:pt x="191" y="167"/>
                    <a:pt x="262" y="179"/>
                  </a:cubicBezTo>
                  <a:cubicBezTo>
                    <a:pt x="298" y="179"/>
                    <a:pt x="322" y="167"/>
                    <a:pt x="346" y="143"/>
                  </a:cubicBezTo>
                  <a:cubicBezTo>
                    <a:pt x="346" y="107"/>
                    <a:pt x="322" y="84"/>
                    <a:pt x="298" y="60"/>
                  </a:cubicBezTo>
                  <a:cubicBezTo>
                    <a:pt x="227" y="48"/>
                    <a:pt x="143" y="24"/>
                    <a:pt x="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5"/>
            <p:cNvSpPr/>
            <p:nvPr/>
          </p:nvSpPr>
          <p:spPr>
            <a:xfrm>
              <a:off x="289325" y="937375"/>
              <a:ext cx="10150" cy="3000"/>
            </a:xfrm>
            <a:custGeom>
              <a:avLst/>
              <a:gdLst/>
              <a:ahLst/>
              <a:cxnLst/>
              <a:rect l="l" t="t" r="r" b="b"/>
              <a:pathLst>
                <a:path w="406" h="120" extrusionOk="0">
                  <a:moveTo>
                    <a:pt x="60" y="1"/>
                  </a:moveTo>
                  <a:cubicBezTo>
                    <a:pt x="36" y="1"/>
                    <a:pt x="1" y="36"/>
                    <a:pt x="1" y="60"/>
                  </a:cubicBezTo>
                  <a:cubicBezTo>
                    <a:pt x="1" y="96"/>
                    <a:pt x="24" y="120"/>
                    <a:pt x="60" y="120"/>
                  </a:cubicBezTo>
                  <a:lnTo>
                    <a:pt x="346" y="120"/>
                  </a:lnTo>
                  <a:cubicBezTo>
                    <a:pt x="382" y="120"/>
                    <a:pt x="405" y="96"/>
                    <a:pt x="405" y="60"/>
                  </a:cubicBezTo>
                  <a:cubicBezTo>
                    <a:pt x="405" y="36"/>
                    <a:pt x="382"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5"/>
            <p:cNvSpPr/>
            <p:nvPr/>
          </p:nvSpPr>
          <p:spPr>
            <a:xfrm>
              <a:off x="324750" y="918100"/>
              <a:ext cx="12825" cy="9900"/>
            </a:xfrm>
            <a:custGeom>
              <a:avLst/>
              <a:gdLst/>
              <a:ahLst/>
              <a:cxnLst/>
              <a:rect l="l" t="t" r="r" b="b"/>
              <a:pathLst>
                <a:path w="513" h="396" extrusionOk="0">
                  <a:moveTo>
                    <a:pt x="456" y="0"/>
                  </a:moveTo>
                  <a:cubicBezTo>
                    <a:pt x="445" y="0"/>
                    <a:pt x="432" y="7"/>
                    <a:pt x="417" y="22"/>
                  </a:cubicBezTo>
                  <a:cubicBezTo>
                    <a:pt x="286" y="105"/>
                    <a:pt x="155" y="212"/>
                    <a:pt x="36" y="295"/>
                  </a:cubicBezTo>
                  <a:cubicBezTo>
                    <a:pt x="0" y="319"/>
                    <a:pt x="0" y="343"/>
                    <a:pt x="12" y="367"/>
                  </a:cubicBezTo>
                  <a:cubicBezTo>
                    <a:pt x="30" y="384"/>
                    <a:pt x="47" y="395"/>
                    <a:pt x="69" y="395"/>
                  </a:cubicBezTo>
                  <a:cubicBezTo>
                    <a:pt x="77" y="395"/>
                    <a:pt x="86" y="394"/>
                    <a:pt x="96" y="391"/>
                  </a:cubicBezTo>
                  <a:cubicBezTo>
                    <a:pt x="227" y="295"/>
                    <a:pt x="358" y="200"/>
                    <a:pt x="477" y="105"/>
                  </a:cubicBezTo>
                  <a:cubicBezTo>
                    <a:pt x="512" y="93"/>
                    <a:pt x="512" y="57"/>
                    <a:pt x="489" y="34"/>
                  </a:cubicBezTo>
                  <a:cubicBezTo>
                    <a:pt x="482" y="13"/>
                    <a:pt x="471" y="0"/>
                    <a:pt x="4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5"/>
            <p:cNvSpPr/>
            <p:nvPr/>
          </p:nvSpPr>
          <p:spPr>
            <a:xfrm>
              <a:off x="222950" y="897000"/>
              <a:ext cx="8350" cy="5750"/>
            </a:xfrm>
            <a:custGeom>
              <a:avLst/>
              <a:gdLst/>
              <a:ahLst/>
              <a:cxnLst/>
              <a:rect l="l" t="t" r="r" b="b"/>
              <a:pathLst>
                <a:path w="334" h="230" extrusionOk="0">
                  <a:moveTo>
                    <a:pt x="51" y="1"/>
                  </a:moveTo>
                  <a:cubicBezTo>
                    <a:pt x="35" y="1"/>
                    <a:pt x="19" y="6"/>
                    <a:pt x="12" y="20"/>
                  </a:cubicBezTo>
                  <a:cubicBezTo>
                    <a:pt x="1" y="44"/>
                    <a:pt x="12" y="92"/>
                    <a:pt x="24" y="104"/>
                  </a:cubicBezTo>
                  <a:cubicBezTo>
                    <a:pt x="96" y="139"/>
                    <a:pt x="179" y="175"/>
                    <a:pt x="251" y="223"/>
                  </a:cubicBezTo>
                  <a:cubicBezTo>
                    <a:pt x="259" y="227"/>
                    <a:pt x="270" y="230"/>
                    <a:pt x="280" y="230"/>
                  </a:cubicBezTo>
                  <a:cubicBezTo>
                    <a:pt x="297" y="230"/>
                    <a:pt x="314" y="222"/>
                    <a:pt x="322" y="199"/>
                  </a:cubicBezTo>
                  <a:cubicBezTo>
                    <a:pt x="334" y="175"/>
                    <a:pt x="334" y="139"/>
                    <a:pt x="310" y="127"/>
                  </a:cubicBezTo>
                  <a:cubicBezTo>
                    <a:pt x="239" y="80"/>
                    <a:pt x="155" y="56"/>
                    <a:pt x="84" y="8"/>
                  </a:cubicBezTo>
                  <a:cubicBezTo>
                    <a:pt x="74" y="3"/>
                    <a:pt x="62" y="1"/>
                    <a:pt x="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5"/>
            <p:cNvSpPr/>
            <p:nvPr/>
          </p:nvSpPr>
          <p:spPr>
            <a:xfrm>
              <a:off x="278025" y="902250"/>
              <a:ext cx="11325" cy="2700"/>
            </a:xfrm>
            <a:custGeom>
              <a:avLst/>
              <a:gdLst/>
              <a:ahLst/>
              <a:cxnLst/>
              <a:rect l="l" t="t" r="r" b="b"/>
              <a:pathLst>
                <a:path w="453" h="108" extrusionOk="0">
                  <a:moveTo>
                    <a:pt x="60" y="1"/>
                  </a:moveTo>
                  <a:cubicBezTo>
                    <a:pt x="24" y="1"/>
                    <a:pt x="0" y="25"/>
                    <a:pt x="0" y="60"/>
                  </a:cubicBezTo>
                  <a:cubicBezTo>
                    <a:pt x="12" y="84"/>
                    <a:pt x="24" y="108"/>
                    <a:pt x="60" y="108"/>
                  </a:cubicBezTo>
                  <a:lnTo>
                    <a:pt x="393" y="108"/>
                  </a:lnTo>
                  <a:cubicBezTo>
                    <a:pt x="429" y="108"/>
                    <a:pt x="453" y="84"/>
                    <a:pt x="453" y="60"/>
                  </a:cubicBezTo>
                  <a:cubicBezTo>
                    <a:pt x="453" y="25"/>
                    <a:pt x="429"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5"/>
            <p:cNvSpPr/>
            <p:nvPr/>
          </p:nvSpPr>
          <p:spPr>
            <a:xfrm>
              <a:off x="440250" y="557150"/>
              <a:ext cx="15500" cy="15225"/>
            </a:xfrm>
            <a:custGeom>
              <a:avLst/>
              <a:gdLst/>
              <a:ahLst/>
              <a:cxnLst/>
              <a:rect l="l" t="t" r="r" b="b"/>
              <a:pathLst>
                <a:path w="620" h="609" extrusionOk="0">
                  <a:moveTo>
                    <a:pt x="567" y="1"/>
                  </a:moveTo>
                  <a:cubicBezTo>
                    <a:pt x="546" y="1"/>
                    <a:pt x="529" y="9"/>
                    <a:pt x="512" y="17"/>
                  </a:cubicBezTo>
                  <a:cubicBezTo>
                    <a:pt x="381" y="208"/>
                    <a:pt x="214" y="375"/>
                    <a:pt x="24" y="506"/>
                  </a:cubicBezTo>
                  <a:cubicBezTo>
                    <a:pt x="0" y="529"/>
                    <a:pt x="0" y="553"/>
                    <a:pt x="12" y="589"/>
                  </a:cubicBezTo>
                  <a:cubicBezTo>
                    <a:pt x="19" y="603"/>
                    <a:pt x="34" y="609"/>
                    <a:pt x="50" y="609"/>
                  </a:cubicBezTo>
                  <a:cubicBezTo>
                    <a:pt x="62" y="609"/>
                    <a:pt x="74" y="606"/>
                    <a:pt x="83" y="601"/>
                  </a:cubicBezTo>
                  <a:cubicBezTo>
                    <a:pt x="298" y="470"/>
                    <a:pt x="476" y="291"/>
                    <a:pt x="607" y="77"/>
                  </a:cubicBezTo>
                  <a:cubicBezTo>
                    <a:pt x="619" y="53"/>
                    <a:pt x="607" y="17"/>
                    <a:pt x="595" y="5"/>
                  </a:cubicBezTo>
                  <a:cubicBezTo>
                    <a:pt x="585" y="2"/>
                    <a:pt x="575" y="1"/>
                    <a:pt x="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5"/>
            <p:cNvSpPr/>
            <p:nvPr/>
          </p:nvSpPr>
          <p:spPr>
            <a:xfrm>
              <a:off x="472375" y="471050"/>
              <a:ext cx="10150" cy="19475"/>
            </a:xfrm>
            <a:custGeom>
              <a:avLst/>
              <a:gdLst/>
              <a:ahLst/>
              <a:cxnLst/>
              <a:rect l="l" t="t" r="r" b="b"/>
              <a:pathLst>
                <a:path w="406" h="779" extrusionOk="0">
                  <a:moveTo>
                    <a:pt x="343" y="1"/>
                  </a:moveTo>
                  <a:cubicBezTo>
                    <a:pt x="326" y="1"/>
                    <a:pt x="313" y="7"/>
                    <a:pt x="299" y="21"/>
                  </a:cubicBezTo>
                  <a:cubicBezTo>
                    <a:pt x="215" y="247"/>
                    <a:pt x="108" y="473"/>
                    <a:pt x="25" y="699"/>
                  </a:cubicBezTo>
                  <a:cubicBezTo>
                    <a:pt x="1" y="723"/>
                    <a:pt x="1" y="759"/>
                    <a:pt x="37" y="771"/>
                  </a:cubicBezTo>
                  <a:cubicBezTo>
                    <a:pt x="42" y="776"/>
                    <a:pt x="53" y="778"/>
                    <a:pt x="65" y="778"/>
                  </a:cubicBezTo>
                  <a:cubicBezTo>
                    <a:pt x="82" y="778"/>
                    <a:pt x="101" y="773"/>
                    <a:pt x="108" y="759"/>
                  </a:cubicBezTo>
                  <a:cubicBezTo>
                    <a:pt x="203" y="532"/>
                    <a:pt x="299" y="306"/>
                    <a:pt x="394" y="80"/>
                  </a:cubicBezTo>
                  <a:cubicBezTo>
                    <a:pt x="406" y="56"/>
                    <a:pt x="406" y="21"/>
                    <a:pt x="382" y="9"/>
                  </a:cubicBezTo>
                  <a:cubicBezTo>
                    <a:pt x="367" y="4"/>
                    <a:pt x="354" y="1"/>
                    <a:pt x="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5"/>
            <p:cNvSpPr/>
            <p:nvPr/>
          </p:nvSpPr>
          <p:spPr>
            <a:xfrm>
              <a:off x="476250" y="527200"/>
              <a:ext cx="6575" cy="11350"/>
            </a:xfrm>
            <a:custGeom>
              <a:avLst/>
              <a:gdLst/>
              <a:ahLst/>
              <a:cxnLst/>
              <a:rect l="l" t="t" r="r" b="b"/>
              <a:pathLst>
                <a:path w="263" h="454" extrusionOk="0">
                  <a:moveTo>
                    <a:pt x="203" y="1"/>
                  </a:moveTo>
                  <a:cubicBezTo>
                    <a:pt x="179" y="1"/>
                    <a:pt x="144" y="13"/>
                    <a:pt x="132" y="37"/>
                  </a:cubicBezTo>
                  <a:cubicBezTo>
                    <a:pt x="84" y="156"/>
                    <a:pt x="60" y="263"/>
                    <a:pt x="13" y="382"/>
                  </a:cubicBezTo>
                  <a:cubicBezTo>
                    <a:pt x="1" y="418"/>
                    <a:pt x="25" y="442"/>
                    <a:pt x="60" y="453"/>
                  </a:cubicBezTo>
                  <a:cubicBezTo>
                    <a:pt x="84" y="453"/>
                    <a:pt x="120" y="442"/>
                    <a:pt x="132" y="418"/>
                  </a:cubicBezTo>
                  <a:cubicBezTo>
                    <a:pt x="179" y="299"/>
                    <a:pt x="203" y="191"/>
                    <a:pt x="251" y="72"/>
                  </a:cubicBezTo>
                  <a:cubicBezTo>
                    <a:pt x="263" y="37"/>
                    <a:pt x="239" y="13"/>
                    <a:pt x="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81850" y="631600"/>
              <a:ext cx="9075" cy="21100"/>
            </a:xfrm>
            <a:custGeom>
              <a:avLst/>
              <a:gdLst/>
              <a:ahLst/>
              <a:cxnLst/>
              <a:rect l="l" t="t" r="r" b="b"/>
              <a:pathLst>
                <a:path w="363" h="844" extrusionOk="0">
                  <a:moveTo>
                    <a:pt x="291" y="1"/>
                  </a:moveTo>
                  <a:cubicBezTo>
                    <a:pt x="273" y="1"/>
                    <a:pt x="254" y="9"/>
                    <a:pt x="239" y="28"/>
                  </a:cubicBezTo>
                  <a:cubicBezTo>
                    <a:pt x="108" y="266"/>
                    <a:pt x="25" y="516"/>
                    <a:pt x="1" y="790"/>
                  </a:cubicBezTo>
                  <a:cubicBezTo>
                    <a:pt x="1" y="826"/>
                    <a:pt x="28" y="843"/>
                    <a:pt x="56" y="843"/>
                  </a:cubicBezTo>
                  <a:cubicBezTo>
                    <a:pt x="84" y="843"/>
                    <a:pt x="114" y="826"/>
                    <a:pt x="120" y="790"/>
                  </a:cubicBezTo>
                  <a:cubicBezTo>
                    <a:pt x="132" y="540"/>
                    <a:pt x="203" y="302"/>
                    <a:pt x="346" y="87"/>
                  </a:cubicBezTo>
                  <a:cubicBezTo>
                    <a:pt x="362" y="39"/>
                    <a:pt x="329"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5"/>
            <p:cNvSpPr/>
            <p:nvPr/>
          </p:nvSpPr>
          <p:spPr>
            <a:xfrm>
              <a:off x="86325" y="688125"/>
              <a:ext cx="8650" cy="15225"/>
            </a:xfrm>
            <a:custGeom>
              <a:avLst/>
              <a:gdLst/>
              <a:ahLst/>
              <a:cxnLst/>
              <a:rect l="l" t="t" r="r" b="b"/>
              <a:pathLst>
                <a:path w="346" h="609" extrusionOk="0">
                  <a:moveTo>
                    <a:pt x="285" y="0"/>
                  </a:moveTo>
                  <a:cubicBezTo>
                    <a:pt x="262" y="0"/>
                    <a:pt x="239" y="9"/>
                    <a:pt x="239" y="17"/>
                  </a:cubicBezTo>
                  <a:cubicBezTo>
                    <a:pt x="167" y="184"/>
                    <a:pt x="84" y="362"/>
                    <a:pt x="12" y="529"/>
                  </a:cubicBezTo>
                  <a:cubicBezTo>
                    <a:pt x="1" y="553"/>
                    <a:pt x="1" y="589"/>
                    <a:pt x="24" y="601"/>
                  </a:cubicBezTo>
                  <a:cubicBezTo>
                    <a:pt x="39" y="605"/>
                    <a:pt x="52" y="608"/>
                    <a:pt x="63" y="608"/>
                  </a:cubicBezTo>
                  <a:cubicBezTo>
                    <a:pt x="80" y="608"/>
                    <a:pt x="94" y="603"/>
                    <a:pt x="108" y="589"/>
                  </a:cubicBezTo>
                  <a:cubicBezTo>
                    <a:pt x="179" y="422"/>
                    <a:pt x="251" y="243"/>
                    <a:pt x="322" y="77"/>
                  </a:cubicBezTo>
                  <a:cubicBezTo>
                    <a:pt x="346" y="41"/>
                    <a:pt x="346" y="17"/>
                    <a:pt x="310" y="5"/>
                  </a:cubicBezTo>
                  <a:cubicBezTo>
                    <a:pt x="303" y="2"/>
                    <a:pt x="294"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5"/>
            <p:cNvSpPr/>
            <p:nvPr/>
          </p:nvSpPr>
          <p:spPr>
            <a:xfrm>
              <a:off x="62525" y="720700"/>
              <a:ext cx="3000" cy="12800"/>
            </a:xfrm>
            <a:custGeom>
              <a:avLst/>
              <a:gdLst/>
              <a:ahLst/>
              <a:cxnLst/>
              <a:rect l="l" t="t" r="r" b="b"/>
              <a:pathLst>
                <a:path w="120" h="512" extrusionOk="0">
                  <a:moveTo>
                    <a:pt x="60" y="0"/>
                  </a:moveTo>
                  <a:cubicBezTo>
                    <a:pt x="12" y="0"/>
                    <a:pt x="0" y="24"/>
                    <a:pt x="0" y="60"/>
                  </a:cubicBezTo>
                  <a:lnTo>
                    <a:pt x="0" y="452"/>
                  </a:lnTo>
                  <a:cubicBezTo>
                    <a:pt x="0" y="488"/>
                    <a:pt x="24" y="512"/>
                    <a:pt x="60" y="512"/>
                  </a:cubicBezTo>
                  <a:cubicBezTo>
                    <a:pt x="83" y="512"/>
                    <a:pt x="119" y="488"/>
                    <a:pt x="119" y="452"/>
                  </a:cubicBezTo>
                  <a:lnTo>
                    <a:pt x="119" y="60"/>
                  </a:lnTo>
                  <a:cubicBezTo>
                    <a:pt x="119" y="24"/>
                    <a:pt x="83"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69300" y="771225"/>
              <a:ext cx="4850" cy="17075"/>
            </a:xfrm>
            <a:custGeom>
              <a:avLst/>
              <a:gdLst/>
              <a:ahLst/>
              <a:cxnLst/>
              <a:rect l="l" t="t" r="r" b="b"/>
              <a:pathLst>
                <a:path w="194" h="683" extrusionOk="0">
                  <a:moveTo>
                    <a:pt x="92" y="1"/>
                  </a:moveTo>
                  <a:cubicBezTo>
                    <a:pt x="77" y="1"/>
                    <a:pt x="51" y="32"/>
                    <a:pt x="51" y="63"/>
                  </a:cubicBezTo>
                  <a:cubicBezTo>
                    <a:pt x="86" y="241"/>
                    <a:pt x="74" y="432"/>
                    <a:pt x="15" y="610"/>
                  </a:cubicBezTo>
                  <a:cubicBezTo>
                    <a:pt x="1" y="653"/>
                    <a:pt x="32" y="682"/>
                    <a:pt x="63" y="682"/>
                  </a:cubicBezTo>
                  <a:cubicBezTo>
                    <a:pt x="84" y="682"/>
                    <a:pt x="105" y="668"/>
                    <a:pt x="110" y="634"/>
                  </a:cubicBezTo>
                  <a:cubicBezTo>
                    <a:pt x="170" y="444"/>
                    <a:pt x="193" y="253"/>
                    <a:pt x="158" y="63"/>
                  </a:cubicBezTo>
                  <a:cubicBezTo>
                    <a:pt x="158" y="27"/>
                    <a:pt x="134" y="3"/>
                    <a:pt x="98" y="3"/>
                  </a:cubicBezTo>
                  <a:cubicBezTo>
                    <a:pt x="97" y="1"/>
                    <a:pt x="95" y="1"/>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5"/>
            <p:cNvSpPr/>
            <p:nvPr/>
          </p:nvSpPr>
          <p:spPr>
            <a:xfrm>
              <a:off x="418525" y="633150"/>
              <a:ext cx="20750" cy="4150"/>
            </a:xfrm>
            <a:custGeom>
              <a:avLst/>
              <a:gdLst/>
              <a:ahLst/>
              <a:cxnLst/>
              <a:rect l="l" t="t" r="r" b="b"/>
              <a:pathLst>
                <a:path w="830" h="166" extrusionOk="0">
                  <a:moveTo>
                    <a:pt x="740" y="1"/>
                  </a:moveTo>
                  <a:cubicBezTo>
                    <a:pt x="736" y="1"/>
                    <a:pt x="731" y="1"/>
                    <a:pt x="726" y="2"/>
                  </a:cubicBezTo>
                  <a:cubicBezTo>
                    <a:pt x="560" y="48"/>
                    <a:pt x="387" y="65"/>
                    <a:pt x="217" y="65"/>
                  </a:cubicBezTo>
                  <a:cubicBezTo>
                    <a:pt x="168" y="65"/>
                    <a:pt x="120" y="64"/>
                    <a:pt x="71" y="61"/>
                  </a:cubicBezTo>
                  <a:cubicBezTo>
                    <a:pt x="68" y="60"/>
                    <a:pt x="64" y="60"/>
                    <a:pt x="61" y="60"/>
                  </a:cubicBezTo>
                  <a:cubicBezTo>
                    <a:pt x="0" y="60"/>
                    <a:pt x="4" y="156"/>
                    <a:pt x="71" y="156"/>
                  </a:cubicBezTo>
                  <a:cubicBezTo>
                    <a:pt x="135" y="163"/>
                    <a:pt x="198" y="166"/>
                    <a:pt x="260" y="166"/>
                  </a:cubicBezTo>
                  <a:cubicBezTo>
                    <a:pt x="431" y="166"/>
                    <a:pt x="596" y="144"/>
                    <a:pt x="762" y="109"/>
                  </a:cubicBezTo>
                  <a:cubicBezTo>
                    <a:pt x="829" y="86"/>
                    <a:pt x="812" y="1"/>
                    <a:pt x="7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5"/>
            <p:cNvSpPr/>
            <p:nvPr/>
          </p:nvSpPr>
          <p:spPr>
            <a:xfrm>
              <a:off x="363450" y="673900"/>
              <a:ext cx="13425" cy="11050"/>
            </a:xfrm>
            <a:custGeom>
              <a:avLst/>
              <a:gdLst/>
              <a:ahLst/>
              <a:cxnLst/>
              <a:rect l="l" t="t" r="r" b="b"/>
              <a:pathLst>
                <a:path w="537" h="442" extrusionOk="0">
                  <a:moveTo>
                    <a:pt x="472" y="1"/>
                  </a:moveTo>
                  <a:cubicBezTo>
                    <a:pt x="456" y="1"/>
                    <a:pt x="443" y="8"/>
                    <a:pt x="429" y="15"/>
                  </a:cubicBezTo>
                  <a:cubicBezTo>
                    <a:pt x="298" y="122"/>
                    <a:pt x="167" y="241"/>
                    <a:pt x="36" y="348"/>
                  </a:cubicBezTo>
                  <a:cubicBezTo>
                    <a:pt x="0" y="360"/>
                    <a:pt x="12" y="408"/>
                    <a:pt x="36" y="419"/>
                  </a:cubicBezTo>
                  <a:cubicBezTo>
                    <a:pt x="47" y="436"/>
                    <a:pt x="60" y="442"/>
                    <a:pt x="72" y="442"/>
                  </a:cubicBezTo>
                  <a:cubicBezTo>
                    <a:pt x="87" y="442"/>
                    <a:pt x="101" y="433"/>
                    <a:pt x="107" y="419"/>
                  </a:cubicBezTo>
                  <a:cubicBezTo>
                    <a:pt x="238" y="312"/>
                    <a:pt x="369" y="205"/>
                    <a:pt x="512" y="98"/>
                  </a:cubicBezTo>
                  <a:cubicBezTo>
                    <a:pt x="536" y="74"/>
                    <a:pt x="524" y="38"/>
                    <a:pt x="512" y="15"/>
                  </a:cubicBezTo>
                  <a:cubicBezTo>
                    <a:pt x="497" y="5"/>
                    <a:pt x="484" y="1"/>
                    <a:pt x="4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5"/>
            <p:cNvSpPr/>
            <p:nvPr/>
          </p:nvSpPr>
          <p:spPr>
            <a:xfrm>
              <a:off x="425450" y="673925"/>
              <a:ext cx="19775" cy="6925"/>
            </a:xfrm>
            <a:custGeom>
              <a:avLst/>
              <a:gdLst/>
              <a:ahLst/>
              <a:cxnLst/>
              <a:rect l="l" t="t" r="r" b="b"/>
              <a:pathLst>
                <a:path w="791" h="277" extrusionOk="0">
                  <a:moveTo>
                    <a:pt x="700" y="1"/>
                  </a:moveTo>
                  <a:cubicBezTo>
                    <a:pt x="696" y="1"/>
                    <a:pt x="692" y="1"/>
                    <a:pt x="687" y="2"/>
                  </a:cubicBezTo>
                  <a:cubicBezTo>
                    <a:pt x="485" y="61"/>
                    <a:pt x="271" y="109"/>
                    <a:pt x="68" y="168"/>
                  </a:cubicBezTo>
                  <a:cubicBezTo>
                    <a:pt x="1" y="180"/>
                    <a:pt x="18" y="277"/>
                    <a:pt x="81" y="277"/>
                  </a:cubicBezTo>
                  <a:cubicBezTo>
                    <a:pt x="85" y="277"/>
                    <a:pt x="88" y="276"/>
                    <a:pt x="92" y="276"/>
                  </a:cubicBezTo>
                  <a:cubicBezTo>
                    <a:pt x="306" y="216"/>
                    <a:pt x="509" y="168"/>
                    <a:pt x="723" y="109"/>
                  </a:cubicBezTo>
                  <a:cubicBezTo>
                    <a:pt x="791" y="98"/>
                    <a:pt x="773" y="1"/>
                    <a:pt x="7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480575" y="684575"/>
              <a:ext cx="28775" cy="27225"/>
            </a:xfrm>
            <a:custGeom>
              <a:avLst/>
              <a:gdLst/>
              <a:ahLst/>
              <a:cxnLst/>
              <a:rect l="l" t="t" r="r" b="b"/>
              <a:pathLst>
                <a:path w="1151" h="1089" extrusionOk="0">
                  <a:moveTo>
                    <a:pt x="79" y="1"/>
                  </a:moveTo>
                  <a:cubicBezTo>
                    <a:pt x="43" y="1"/>
                    <a:pt x="0" y="90"/>
                    <a:pt x="54" y="112"/>
                  </a:cubicBezTo>
                  <a:cubicBezTo>
                    <a:pt x="435" y="350"/>
                    <a:pt x="780" y="683"/>
                    <a:pt x="1030" y="1064"/>
                  </a:cubicBezTo>
                  <a:cubicBezTo>
                    <a:pt x="1044" y="1081"/>
                    <a:pt x="1061" y="1089"/>
                    <a:pt x="1077" y="1089"/>
                  </a:cubicBezTo>
                  <a:cubicBezTo>
                    <a:pt x="1116" y="1089"/>
                    <a:pt x="1151" y="1047"/>
                    <a:pt x="1126" y="1004"/>
                  </a:cubicBezTo>
                  <a:cubicBezTo>
                    <a:pt x="852" y="600"/>
                    <a:pt x="494" y="278"/>
                    <a:pt x="90" y="4"/>
                  </a:cubicBezTo>
                  <a:cubicBezTo>
                    <a:pt x="86" y="2"/>
                    <a:pt x="82"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5"/>
            <p:cNvSpPr/>
            <p:nvPr/>
          </p:nvSpPr>
          <p:spPr>
            <a:xfrm>
              <a:off x="322325" y="730300"/>
              <a:ext cx="16775" cy="11175"/>
            </a:xfrm>
            <a:custGeom>
              <a:avLst/>
              <a:gdLst/>
              <a:ahLst/>
              <a:cxnLst/>
              <a:rect l="l" t="t" r="r" b="b"/>
              <a:pathLst>
                <a:path w="671" h="447" extrusionOk="0">
                  <a:moveTo>
                    <a:pt x="591" y="0"/>
                  </a:moveTo>
                  <a:cubicBezTo>
                    <a:pt x="582" y="0"/>
                    <a:pt x="572" y="3"/>
                    <a:pt x="562" y="9"/>
                  </a:cubicBezTo>
                  <a:cubicBezTo>
                    <a:pt x="395" y="128"/>
                    <a:pt x="217" y="235"/>
                    <a:pt x="50" y="354"/>
                  </a:cubicBezTo>
                  <a:cubicBezTo>
                    <a:pt x="0" y="384"/>
                    <a:pt x="33" y="446"/>
                    <a:pt x="80" y="446"/>
                  </a:cubicBezTo>
                  <a:cubicBezTo>
                    <a:pt x="89" y="446"/>
                    <a:pt x="99" y="444"/>
                    <a:pt x="109" y="438"/>
                  </a:cubicBezTo>
                  <a:cubicBezTo>
                    <a:pt x="276" y="330"/>
                    <a:pt x="455" y="223"/>
                    <a:pt x="621" y="104"/>
                  </a:cubicBezTo>
                  <a:cubicBezTo>
                    <a:pt x="671" y="65"/>
                    <a:pt x="638"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5"/>
            <p:cNvSpPr/>
            <p:nvPr/>
          </p:nvSpPr>
          <p:spPr>
            <a:xfrm>
              <a:off x="378025" y="712150"/>
              <a:ext cx="13125" cy="6675"/>
            </a:xfrm>
            <a:custGeom>
              <a:avLst/>
              <a:gdLst/>
              <a:ahLst/>
              <a:cxnLst/>
              <a:rect l="l" t="t" r="r" b="b"/>
              <a:pathLst>
                <a:path w="525" h="267" extrusionOk="0">
                  <a:moveTo>
                    <a:pt x="468" y="1"/>
                  </a:moveTo>
                  <a:cubicBezTo>
                    <a:pt x="457" y="1"/>
                    <a:pt x="444" y="4"/>
                    <a:pt x="429" y="9"/>
                  </a:cubicBezTo>
                  <a:cubicBezTo>
                    <a:pt x="298" y="68"/>
                    <a:pt x="167" y="128"/>
                    <a:pt x="24" y="175"/>
                  </a:cubicBezTo>
                  <a:cubicBezTo>
                    <a:pt x="1" y="187"/>
                    <a:pt x="1" y="235"/>
                    <a:pt x="13" y="247"/>
                  </a:cubicBezTo>
                  <a:cubicBezTo>
                    <a:pt x="20" y="261"/>
                    <a:pt x="35" y="266"/>
                    <a:pt x="51" y="266"/>
                  </a:cubicBezTo>
                  <a:cubicBezTo>
                    <a:pt x="62" y="266"/>
                    <a:pt x="74" y="264"/>
                    <a:pt x="84" y="259"/>
                  </a:cubicBezTo>
                  <a:cubicBezTo>
                    <a:pt x="227" y="199"/>
                    <a:pt x="358" y="140"/>
                    <a:pt x="489" y="104"/>
                  </a:cubicBezTo>
                  <a:cubicBezTo>
                    <a:pt x="525" y="80"/>
                    <a:pt x="525" y="44"/>
                    <a:pt x="501" y="21"/>
                  </a:cubicBezTo>
                  <a:cubicBezTo>
                    <a:pt x="494" y="7"/>
                    <a:pt x="483" y="1"/>
                    <a:pt x="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5"/>
            <p:cNvSpPr/>
            <p:nvPr/>
          </p:nvSpPr>
          <p:spPr>
            <a:xfrm>
              <a:off x="465550" y="647075"/>
              <a:ext cx="16125" cy="4450"/>
            </a:xfrm>
            <a:custGeom>
              <a:avLst/>
              <a:gdLst/>
              <a:ahLst/>
              <a:cxnLst/>
              <a:rect l="l" t="t" r="r" b="b"/>
              <a:pathLst>
                <a:path w="645" h="178" extrusionOk="0">
                  <a:moveTo>
                    <a:pt x="180" y="0"/>
                  </a:moveTo>
                  <a:cubicBezTo>
                    <a:pt x="140" y="0"/>
                    <a:pt x="100" y="2"/>
                    <a:pt x="60" y="4"/>
                  </a:cubicBezTo>
                  <a:cubicBezTo>
                    <a:pt x="24" y="4"/>
                    <a:pt x="0" y="40"/>
                    <a:pt x="0" y="64"/>
                  </a:cubicBezTo>
                  <a:cubicBezTo>
                    <a:pt x="0" y="88"/>
                    <a:pt x="24" y="111"/>
                    <a:pt x="60" y="111"/>
                  </a:cubicBezTo>
                  <a:cubicBezTo>
                    <a:pt x="94" y="109"/>
                    <a:pt x="130" y="107"/>
                    <a:pt x="166" y="107"/>
                  </a:cubicBezTo>
                  <a:cubicBezTo>
                    <a:pt x="289" y="107"/>
                    <a:pt x="419" y="125"/>
                    <a:pt x="548" y="171"/>
                  </a:cubicBezTo>
                  <a:cubicBezTo>
                    <a:pt x="557" y="175"/>
                    <a:pt x="566" y="177"/>
                    <a:pt x="573" y="177"/>
                  </a:cubicBezTo>
                  <a:cubicBezTo>
                    <a:pt x="626" y="177"/>
                    <a:pt x="644" y="84"/>
                    <a:pt x="572" y="64"/>
                  </a:cubicBezTo>
                  <a:cubicBezTo>
                    <a:pt x="452" y="18"/>
                    <a:pt x="317" y="0"/>
                    <a:pt x="1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5"/>
            <p:cNvSpPr/>
            <p:nvPr/>
          </p:nvSpPr>
          <p:spPr>
            <a:xfrm>
              <a:off x="205400" y="358150"/>
              <a:ext cx="4775" cy="15800"/>
            </a:xfrm>
            <a:custGeom>
              <a:avLst/>
              <a:gdLst/>
              <a:ahLst/>
              <a:cxnLst/>
              <a:rect l="l" t="t" r="r" b="b"/>
              <a:pathLst>
                <a:path w="191" h="632" extrusionOk="0">
                  <a:moveTo>
                    <a:pt x="107" y="0"/>
                  </a:moveTo>
                  <a:cubicBezTo>
                    <a:pt x="71" y="0"/>
                    <a:pt x="48" y="12"/>
                    <a:pt x="24" y="48"/>
                  </a:cubicBezTo>
                  <a:cubicBezTo>
                    <a:pt x="0" y="226"/>
                    <a:pt x="12" y="417"/>
                    <a:pt x="71" y="584"/>
                  </a:cubicBezTo>
                  <a:cubicBezTo>
                    <a:pt x="83" y="607"/>
                    <a:pt x="119" y="631"/>
                    <a:pt x="143" y="631"/>
                  </a:cubicBezTo>
                  <a:cubicBezTo>
                    <a:pt x="179" y="607"/>
                    <a:pt x="191" y="584"/>
                    <a:pt x="191" y="548"/>
                  </a:cubicBezTo>
                  <a:cubicBezTo>
                    <a:pt x="131" y="405"/>
                    <a:pt x="119" y="226"/>
                    <a:pt x="143" y="72"/>
                  </a:cubicBezTo>
                  <a:cubicBezTo>
                    <a:pt x="143" y="48"/>
                    <a:pt x="131" y="12"/>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5"/>
            <p:cNvSpPr/>
            <p:nvPr/>
          </p:nvSpPr>
          <p:spPr>
            <a:xfrm>
              <a:off x="267900" y="352200"/>
              <a:ext cx="3000" cy="10125"/>
            </a:xfrm>
            <a:custGeom>
              <a:avLst/>
              <a:gdLst/>
              <a:ahLst/>
              <a:cxnLst/>
              <a:rect l="l" t="t" r="r" b="b"/>
              <a:pathLst>
                <a:path w="120" h="405" extrusionOk="0">
                  <a:moveTo>
                    <a:pt x="60" y="0"/>
                  </a:moveTo>
                  <a:cubicBezTo>
                    <a:pt x="24" y="0"/>
                    <a:pt x="0" y="36"/>
                    <a:pt x="0" y="60"/>
                  </a:cubicBezTo>
                  <a:lnTo>
                    <a:pt x="0" y="345"/>
                  </a:lnTo>
                  <a:cubicBezTo>
                    <a:pt x="0" y="369"/>
                    <a:pt x="24" y="405"/>
                    <a:pt x="60" y="405"/>
                  </a:cubicBezTo>
                  <a:cubicBezTo>
                    <a:pt x="108" y="405"/>
                    <a:pt x="119" y="393"/>
                    <a:pt x="119" y="345"/>
                  </a:cubicBezTo>
                  <a:lnTo>
                    <a:pt x="119" y="60"/>
                  </a:lnTo>
                  <a:cubicBezTo>
                    <a:pt x="119" y="36"/>
                    <a:pt x="8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5"/>
            <p:cNvSpPr/>
            <p:nvPr/>
          </p:nvSpPr>
          <p:spPr>
            <a:xfrm>
              <a:off x="248850" y="353375"/>
              <a:ext cx="3000" cy="10150"/>
            </a:xfrm>
            <a:custGeom>
              <a:avLst/>
              <a:gdLst/>
              <a:ahLst/>
              <a:cxnLst/>
              <a:rect l="l" t="t" r="r" b="b"/>
              <a:pathLst>
                <a:path w="120" h="406" extrusionOk="0">
                  <a:moveTo>
                    <a:pt x="60" y="1"/>
                  </a:moveTo>
                  <a:cubicBezTo>
                    <a:pt x="36" y="1"/>
                    <a:pt x="0" y="25"/>
                    <a:pt x="0" y="60"/>
                  </a:cubicBezTo>
                  <a:lnTo>
                    <a:pt x="0" y="346"/>
                  </a:lnTo>
                  <a:cubicBezTo>
                    <a:pt x="0" y="370"/>
                    <a:pt x="36" y="406"/>
                    <a:pt x="60" y="406"/>
                  </a:cubicBezTo>
                  <a:cubicBezTo>
                    <a:pt x="96" y="382"/>
                    <a:pt x="119" y="370"/>
                    <a:pt x="119" y="346"/>
                  </a:cubicBezTo>
                  <a:lnTo>
                    <a:pt x="119" y="60"/>
                  </a:lnTo>
                  <a:cubicBezTo>
                    <a:pt x="119" y="25"/>
                    <a:pt x="96"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5"/>
            <p:cNvSpPr/>
            <p:nvPr/>
          </p:nvSpPr>
          <p:spPr>
            <a:xfrm>
              <a:off x="287850" y="349500"/>
              <a:ext cx="4475" cy="10150"/>
            </a:xfrm>
            <a:custGeom>
              <a:avLst/>
              <a:gdLst/>
              <a:ahLst/>
              <a:cxnLst/>
              <a:rect l="l" t="t" r="r" b="b"/>
              <a:pathLst>
                <a:path w="179" h="406" extrusionOk="0">
                  <a:moveTo>
                    <a:pt x="48" y="1"/>
                  </a:moveTo>
                  <a:cubicBezTo>
                    <a:pt x="24" y="25"/>
                    <a:pt x="0" y="49"/>
                    <a:pt x="0" y="84"/>
                  </a:cubicBezTo>
                  <a:cubicBezTo>
                    <a:pt x="24" y="168"/>
                    <a:pt x="48" y="275"/>
                    <a:pt x="60" y="358"/>
                  </a:cubicBezTo>
                  <a:cubicBezTo>
                    <a:pt x="60" y="394"/>
                    <a:pt x="107" y="406"/>
                    <a:pt x="143" y="406"/>
                  </a:cubicBezTo>
                  <a:cubicBezTo>
                    <a:pt x="167" y="394"/>
                    <a:pt x="179" y="358"/>
                    <a:pt x="179" y="334"/>
                  </a:cubicBezTo>
                  <a:cubicBezTo>
                    <a:pt x="167" y="239"/>
                    <a:pt x="143" y="144"/>
                    <a:pt x="119" y="49"/>
                  </a:cubicBezTo>
                  <a:cubicBezTo>
                    <a:pt x="119" y="25"/>
                    <a:pt x="83" y="1"/>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228300" y="358150"/>
              <a:ext cx="4500" cy="10150"/>
            </a:xfrm>
            <a:custGeom>
              <a:avLst/>
              <a:gdLst/>
              <a:ahLst/>
              <a:cxnLst/>
              <a:rect l="l" t="t" r="r" b="b"/>
              <a:pathLst>
                <a:path w="180" h="406" extrusionOk="0">
                  <a:moveTo>
                    <a:pt x="48" y="0"/>
                  </a:moveTo>
                  <a:cubicBezTo>
                    <a:pt x="25" y="12"/>
                    <a:pt x="1" y="48"/>
                    <a:pt x="1" y="72"/>
                  </a:cubicBezTo>
                  <a:cubicBezTo>
                    <a:pt x="25" y="167"/>
                    <a:pt x="48" y="274"/>
                    <a:pt x="60" y="357"/>
                  </a:cubicBezTo>
                  <a:cubicBezTo>
                    <a:pt x="60" y="393"/>
                    <a:pt x="108" y="405"/>
                    <a:pt x="144" y="405"/>
                  </a:cubicBezTo>
                  <a:cubicBezTo>
                    <a:pt x="168" y="393"/>
                    <a:pt x="179" y="357"/>
                    <a:pt x="179" y="334"/>
                  </a:cubicBezTo>
                  <a:cubicBezTo>
                    <a:pt x="168" y="238"/>
                    <a:pt x="144" y="131"/>
                    <a:pt x="120" y="48"/>
                  </a:cubicBezTo>
                  <a:cubicBezTo>
                    <a:pt x="120" y="12"/>
                    <a:pt x="84"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5"/>
            <p:cNvSpPr/>
            <p:nvPr/>
          </p:nvSpPr>
          <p:spPr>
            <a:xfrm>
              <a:off x="239625" y="584350"/>
              <a:ext cx="3000" cy="7175"/>
            </a:xfrm>
            <a:custGeom>
              <a:avLst/>
              <a:gdLst/>
              <a:ahLst/>
              <a:cxnLst/>
              <a:rect l="l" t="t" r="r" b="b"/>
              <a:pathLst>
                <a:path w="120" h="287" extrusionOk="0">
                  <a:moveTo>
                    <a:pt x="60" y="1"/>
                  </a:moveTo>
                  <a:cubicBezTo>
                    <a:pt x="24" y="1"/>
                    <a:pt x="0" y="37"/>
                    <a:pt x="0" y="60"/>
                  </a:cubicBezTo>
                  <a:lnTo>
                    <a:pt x="0" y="227"/>
                  </a:lnTo>
                  <a:cubicBezTo>
                    <a:pt x="0" y="251"/>
                    <a:pt x="24" y="287"/>
                    <a:pt x="60" y="287"/>
                  </a:cubicBezTo>
                  <a:cubicBezTo>
                    <a:pt x="84" y="275"/>
                    <a:pt x="119" y="251"/>
                    <a:pt x="119" y="227"/>
                  </a:cubicBezTo>
                  <a:lnTo>
                    <a:pt x="119" y="60"/>
                  </a:lnTo>
                  <a:cubicBezTo>
                    <a:pt x="119" y="25"/>
                    <a:pt x="84"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5"/>
            <p:cNvSpPr/>
            <p:nvPr/>
          </p:nvSpPr>
          <p:spPr>
            <a:xfrm>
              <a:off x="264925" y="589725"/>
              <a:ext cx="3000" cy="6875"/>
            </a:xfrm>
            <a:custGeom>
              <a:avLst/>
              <a:gdLst/>
              <a:ahLst/>
              <a:cxnLst/>
              <a:rect l="l" t="t" r="r" b="b"/>
              <a:pathLst>
                <a:path w="120" h="275" extrusionOk="0">
                  <a:moveTo>
                    <a:pt x="60" y="0"/>
                  </a:moveTo>
                  <a:cubicBezTo>
                    <a:pt x="24" y="0"/>
                    <a:pt x="0" y="24"/>
                    <a:pt x="0" y="60"/>
                  </a:cubicBezTo>
                  <a:lnTo>
                    <a:pt x="0" y="215"/>
                  </a:lnTo>
                  <a:cubicBezTo>
                    <a:pt x="0" y="250"/>
                    <a:pt x="24" y="274"/>
                    <a:pt x="60" y="274"/>
                  </a:cubicBezTo>
                  <a:cubicBezTo>
                    <a:pt x="84" y="262"/>
                    <a:pt x="119" y="250"/>
                    <a:pt x="119" y="215"/>
                  </a:cubicBezTo>
                  <a:lnTo>
                    <a:pt x="119" y="60"/>
                  </a:lnTo>
                  <a:cubicBezTo>
                    <a:pt x="119" y="24"/>
                    <a:pt x="8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286050" y="586750"/>
              <a:ext cx="3000" cy="6875"/>
            </a:xfrm>
            <a:custGeom>
              <a:avLst/>
              <a:gdLst/>
              <a:ahLst/>
              <a:cxnLst/>
              <a:rect l="l" t="t" r="r" b="b"/>
              <a:pathLst>
                <a:path w="120" h="275" extrusionOk="0">
                  <a:moveTo>
                    <a:pt x="60" y="0"/>
                  </a:moveTo>
                  <a:cubicBezTo>
                    <a:pt x="36" y="0"/>
                    <a:pt x="1" y="24"/>
                    <a:pt x="1" y="60"/>
                  </a:cubicBezTo>
                  <a:lnTo>
                    <a:pt x="1" y="215"/>
                  </a:lnTo>
                  <a:cubicBezTo>
                    <a:pt x="1" y="250"/>
                    <a:pt x="36" y="274"/>
                    <a:pt x="60" y="274"/>
                  </a:cubicBezTo>
                  <a:cubicBezTo>
                    <a:pt x="96" y="274"/>
                    <a:pt x="120" y="250"/>
                    <a:pt x="120" y="215"/>
                  </a:cubicBezTo>
                  <a:lnTo>
                    <a:pt x="120" y="60"/>
                  </a:lnTo>
                  <a:cubicBezTo>
                    <a:pt x="120" y="24"/>
                    <a:pt x="96"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302725" y="578875"/>
              <a:ext cx="5075" cy="7125"/>
            </a:xfrm>
            <a:custGeom>
              <a:avLst/>
              <a:gdLst/>
              <a:ahLst/>
              <a:cxnLst/>
              <a:rect l="l" t="t" r="r" b="b"/>
              <a:pathLst>
                <a:path w="203" h="285" extrusionOk="0">
                  <a:moveTo>
                    <a:pt x="63" y="0"/>
                  </a:moveTo>
                  <a:cubicBezTo>
                    <a:pt x="57" y="0"/>
                    <a:pt x="52" y="2"/>
                    <a:pt x="48" y="6"/>
                  </a:cubicBezTo>
                  <a:cubicBezTo>
                    <a:pt x="24" y="29"/>
                    <a:pt x="0" y="53"/>
                    <a:pt x="0" y="89"/>
                  </a:cubicBezTo>
                  <a:cubicBezTo>
                    <a:pt x="24" y="149"/>
                    <a:pt x="48" y="208"/>
                    <a:pt x="60" y="244"/>
                  </a:cubicBezTo>
                  <a:cubicBezTo>
                    <a:pt x="60" y="268"/>
                    <a:pt x="84" y="279"/>
                    <a:pt x="96" y="279"/>
                  </a:cubicBezTo>
                  <a:cubicBezTo>
                    <a:pt x="104" y="279"/>
                    <a:pt x="112" y="285"/>
                    <a:pt x="123" y="285"/>
                  </a:cubicBezTo>
                  <a:cubicBezTo>
                    <a:pt x="129" y="285"/>
                    <a:pt x="135" y="283"/>
                    <a:pt x="143" y="279"/>
                  </a:cubicBezTo>
                  <a:cubicBezTo>
                    <a:pt x="167" y="268"/>
                    <a:pt x="203" y="232"/>
                    <a:pt x="179" y="208"/>
                  </a:cubicBezTo>
                  <a:cubicBezTo>
                    <a:pt x="167" y="149"/>
                    <a:pt x="143" y="89"/>
                    <a:pt x="119" y="41"/>
                  </a:cubicBezTo>
                  <a:cubicBezTo>
                    <a:pt x="119" y="29"/>
                    <a:pt x="108" y="6"/>
                    <a:pt x="96" y="6"/>
                  </a:cubicBezTo>
                  <a:cubicBezTo>
                    <a:pt x="88" y="6"/>
                    <a:pt x="7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5"/>
            <p:cNvSpPr/>
            <p:nvPr/>
          </p:nvSpPr>
          <p:spPr>
            <a:xfrm>
              <a:off x="167575" y="407875"/>
              <a:ext cx="56900" cy="16175"/>
            </a:xfrm>
            <a:custGeom>
              <a:avLst/>
              <a:gdLst/>
              <a:ahLst/>
              <a:cxnLst/>
              <a:rect l="l" t="t" r="r" b="b"/>
              <a:pathLst>
                <a:path w="2276" h="647" extrusionOk="0">
                  <a:moveTo>
                    <a:pt x="1633" y="0"/>
                  </a:moveTo>
                  <a:cubicBezTo>
                    <a:pt x="1290" y="0"/>
                    <a:pt x="935" y="58"/>
                    <a:pt x="632" y="190"/>
                  </a:cubicBezTo>
                  <a:cubicBezTo>
                    <a:pt x="418" y="273"/>
                    <a:pt x="1" y="512"/>
                    <a:pt x="441" y="619"/>
                  </a:cubicBezTo>
                  <a:cubicBezTo>
                    <a:pt x="531" y="639"/>
                    <a:pt x="628" y="646"/>
                    <a:pt x="728" y="646"/>
                  </a:cubicBezTo>
                  <a:cubicBezTo>
                    <a:pt x="987" y="646"/>
                    <a:pt x="1266" y="594"/>
                    <a:pt x="1489" y="559"/>
                  </a:cubicBezTo>
                  <a:cubicBezTo>
                    <a:pt x="1704" y="523"/>
                    <a:pt x="2001" y="488"/>
                    <a:pt x="2168" y="345"/>
                  </a:cubicBezTo>
                  <a:cubicBezTo>
                    <a:pt x="2239" y="285"/>
                    <a:pt x="2275" y="226"/>
                    <a:pt x="2275" y="166"/>
                  </a:cubicBezTo>
                  <a:cubicBezTo>
                    <a:pt x="2275" y="35"/>
                    <a:pt x="2061" y="23"/>
                    <a:pt x="1894" y="11"/>
                  </a:cubicBezTo>
                  <a:cubicBezTo>
                    <a:pt x="1809" y="4"/>
                    <a:pt x="1721" y="0"/>
                    <a:pt x="16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5"/>
            <p:cNvSpPr/>
            <p:nvPr/>
          </p:nvSpPr>
          <p:spPr>
            <a:xfrm>
              <a:off x="171450" y="406300"/>
              <a:ext cx="54500" cy="19725"/>
            </a:xfrm>
            <a:custGeom>
              <a:avLst/>
              <a:gdLst/>
              <a:ahLst/>
              <a:cxnLst/>
              <a:rect l="l" t="t" r="r" b="b"/>
              <a:pathLst>
                <a:path w="2180" h="789" extrusionOk="0">
                  <a:moveTo>
                    <a:pt x="1464" y="136"/>
                  </a:moveTo>
                  <a:cubicBezTo>
                    <a:pt x="1550" y="136"/>
                    <a:pt x="1638" y="139"/>
                    <a:pt x="1727" y="146"/>
                  </a:cubicBezTo>
                  <a:cubicBezTo>
                    <a:pt x="1858" y="158"/>
                    <a:pt x="2025" y="170"/>
                    <a:pt x="2025" y="229"/>
                  </a:cubicBezTo>
                  <a:cubicBezTo>
                    <a:pt x="2025" y="277"/>
                    <a:pt x="2013" y="301"/>
                    <a:pt x="1953" y="348"/>
                  </a:cubicBezTo>
                  <a:cubicBezTo>
                    <a:pt x="1799" y="455"/>
                    <a:pt x="1549" y="503"/>
                    <a:pt x="1358" y="527"/>
                  </a:cubicBezTo>
                  <a:lnTo>
                    <a:pt x="1203" y="563"/>
                  </a:lnTo>
                  <a:cubicBezTo>
                    <a:pt x="1013" y="587"/>
                    <a:pt x="783" y="624"/>
                    <a:pt x="569" y="624"/>
                  </a:cubicBezTo>
                  <a:cubicBezTo>
                    <a:pt x="474" y="624"/>
                    <a:pt x="382" y="617"/>
                    <a:pt x="298" y="598"/>
                  </a:cubicBezTo>
                  <a:cubicBezTo>
                    <a:pt x="179" y="575"/>
                    <a:pt x="167" y="551"/>
                    <a:pt x="167" y="551"/>
                  </a:cubicBezTo>
                  <a:cubicBezTo>
                    <a:pt x="167" y="515"/>
                    <a:pt x="275" y="408"/>
                    <a:pt x="489" y="301"/>
                  </a:cubicBezTo>
                  <a:cubicBezTo>
                    <a:pt x="768" y="195"/>
                    <a:pt x="1101" y="136"/>
                    <a:pt x="1464" y="136"/>
                  </a:cubicBezTo>
                  <a:close/>
                  <a:moveTo>
                    <a:pt x="1435" y="0"/>
                  </a:moveTo>
                  <a:cubicBezTo>
                    <a:pt x="1064" y="0"/>
                    <a:pt x="713" y="71"/>
                    <a:pt x="429" y="194"/>
                  </a:cubicBezTo>
                  <a:cubicBezTo>
                    <a:pt x="298" y="253"/>
                    <a:pt x="1" y="384"/>
                    <a:pt x="13" y="563"/>
                  </a:cubicBezTo>
                  <a:cubicBezTo>
                    <a:pt x="36" y="694"/>
                    <a:pt x="191" y="741"/>
                    <a:pt x="251" y="753"/>
                  </a:cubicBezTo>
                  <a:cubicBezTo>
                    <a:pt x="358" y="765"/>
                    <a:pt x="465" y="789"/>
                    <a:pt x="572" y="789"/>
                  </a:cubicBezTo>
                  <a:cubicBezTo>
                    <a:pt x="787" y="789"/>
                    <a:pt x="1025" y="741"/>
                    <a:pt x="1239" y="729"/>
                  </a:cubicBezTo>
                  <a:lnTo>
                    <a:pt x="1382" y="694"/>
                  </a:lnTo>
                  <a:cubicBezTo>
                    <a:pt x="1596" y="670"/>
                    <a:pt x="1858" y="622"/>
                    <a:pt x="2037" y="491"/>
                  </a:cubicBezTo>
                  <a:cubicBezTo>
                    <a:pt x="2132" y="408"/>
                    <a:pt x="2180" y="325"/>
                    <a:pt x="2180" y="253"/>
                  </a:cubicBezTo>
                  <a:cubicBezTo>
                    <a:pt x="2180" y="39"/>
                    <a:pt x="1930" y="27"/>
                    <a:pt x="1727" y="15"/>
                  </a:cubicBezTo>
                  <a:cubicBezTo>
                    <a:pt x="1629" y="5"/>
                    <a:pt x="1531" y="0"/>
                    <a:pt x="1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209250" y="408325"/>
              <a:ext cx="14025" cy="9775"/>
            </a:xfrm>
            <a:custGeom>
              <a:avLst/>
              <a:gdLst/>
              <a:ahLst/>
              <a:cxnLst/>
              <a:rect l="l" t="t" r="r" b="b"/>
              <a:pathLst>
                <a:path w="561" h="391" extrusionOk="0">
                  <a:moveTo>
                    <a:pt x="318" y="1"/>
                  </a:moveTo>
                  <a:cubicBezTo>
                    <a:pt x="300" y="1"/>
                    <a:pt x="281" y="2"/>
                    <a:pt x="263" y="5"/>
                  </a:cubicBezTo>
                  <a:cubicBezTo>
                    <a:pt x="108" y="29"/>
                    <a:pt x="1" y="124"/>
                    <a:pt x="25" y="232"/>
                  </a:cubicBezTo>
                  <a:cubicBezTo>
                    <a:pt x="35" y="325"/>
                    <a:pt x="135" y="391"/>
                    <a:pt x="255" y="391"/>
                  </a:cubicBezTo>
                  <a:cubicBezTo>
                    <a:pt x="273" y="391"/>
                    <a:pt x="292" y="389"/>
                    <a:pt x="310" y="386"/>
                  </a:cubicBezTo>
                  <a:cubicBezTo>
                    <a:pt x="465" y="363"/>
                    <a:pt x="560" y="267"/>
                    <a:pt x="549" y="160"/>
                  </a:cubicBezTo>
                  <a:cubicBezTo>
                    <a:pt x="538" y="67"/>
                    <a:pt x="438" y="1"/>
                    <a:pt x="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5"/>
            <p:cNvSpPr/>
            <p:nvPr/>
          </p:nvSpPr>
          <p:spPr>
            <a:xfrm>
              <a:off x="260750" y="399650"/>
              <a:ext cx="56575" cy="16200"/>
            </a:xfrm>
            <a:custGeom>
              <a:avLst/>
              <a:gdLst/>
              <a:ahLst/>
              <a:cxnLst/>
              <a:rect l="l" t="t" r="r" b="b"/>
              <a:pathLst>
                <a:path w="2263" h="648" extrusionOk="0">
                  <a:moveTo>
                    <a:pt x="1664" y="0"/>
                  </a:moveTo>
                  <a:cubicBezTo>
                    <a:pt x="1312" y="0"/>
                    <a:pt x="942" y="49"/>
                    <a:pt x="620" y="186"/>
                  </a:cubicBezTo>
                  <a:cubicBezTo>
                    <a:pt x="417" y="269"/>
                    <a:pt x="1" y="519"/>
                    <a:pt x="429" y="614"/>
                  </a:cubicBezTo>
                  <a:cubicBezTo>
                    <a:pt x="524" y="638"/>
                    <a:pt x="626" y="647"/>
                    <a:pt x="730" y="647"/>
                  </a:cubicBezTo>
                  <a:cubicBezTo>
                    <a:pt x="991" y="647"/>
                    <a:pt x="1267" y="589"/>
                    <a:pt x="1489" y="555"/>
                  </a:cubicBezTo>
                  <a:cubicBezTo>
                    <a:pt x="1691" y="531"/>
                    <a:pt x="1989" y="483"/>
                    <a:pt x="2156" y="352"/>
                  </a:cubicBezTo>
                  <a:cubicBezTo>
                    <a:pt x="2227" y="293"/>
                    <a:pt x="2263" y="233"/>
                    <a:pt x="2263" y="174"/>
                  </a:cubicBezTo>
                  <a:cubicBezTo>
                    <a:pt x="2263" y="19"/>
                    <a:pt x="2072" y="19"/>
                    <a:pt x="1894" y="7"/>
                  </a:cubicBezTo>
                  <a:cubicBezTo>
                    <a:pt x="1818" y="3"/>
                    <a:pt x="1742" y="0"/>
                    <a:pt x="1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5"/>
            <p:cNvSpPr/>
            <p:nvPr/>
          </p:nvSpPr>
          <p:spPr>
            <a:xfrm>
              <a:off x="264925" y="397675"/>
              <a:ext cx="54200" cy="19725"/>
            </a:xfrm>
            <a:custGeom>
              <a:avLst/>
              <a:gdLst/>
              <a:ahLst/>
              <a:cxnLst/>
              <a:rect l="l" t="t" r="r" b="b"/>
              <a:pathLst>
                <a:path w="2168" h="789" extrusionOk="0">
                  <a:moveTo>
                    <a:pt x="1528" y="140"/>
                  </a:moveTo>
                  <a:cubicBezTo>
                    <a:pt x="1593" y="140"/>
                    <a:pt x="1660" y="142"/>
                    <a:pt x="1727" y="146"/>
                  </a:cubicBezTo>
                  <a:cubicBezTo>
                    <a:pt x="1858" y="158"/>
                    <a:pt x="2024" y="181"/>
                    <a:pt x="2024" y="241"/>
                  </a:cubicBezTo>
                  <a:cubicBezTo>
                    <a:pt x="2024" y="277"/>
                    <a:pt x="2012" y="312"/>
                    <a:pt x="1953" y="360"/>
                  </a:cubicBezTo>
                  <a:cubicBezTo>
                    <a:pt x="1798" y="455"/>
                    <a:pt x="1548" y="503"/>
                    <a:pt x="1358" y="539"/>
                  </a:cubicBezTo>
                  <a:lnTo>
                    <a:pt x="1203" y="562"/>
                  </a:lnTo>
                  <a:cubicBezTo>
                    <a:pt x="1003" y="596"/>
                    <a:pt x="767" y="635"/>
                    <a:pt x="554" y="635"/>
                  </a:cubicBezTo>
                  <a:cubicBezTo>
                    <a:pt x="463" y="635"/>
                    <a:pt x="376" y="628"/>
                    <a:pt x="298" y="610"/>
                  </a:cubicBezTo>
                  <a:cubicBezTo>
                    <a:pt x="179" y="574"/>
                    <a:pt x="167" y="550"/>
                    <a:pt x="167" y="550"/>
                  </a:cubicBezTo>
                  <a:cubicBezTo>
                    <a:pt x="143" y="515"/>
                    <a:pt x="262" y="419"/>
                    <a:pt x="488" y="312"/>
                  </a:cubicBezTo>
                  <a:cubicBezTo>
                    <a:pt x="784" y="200"/>
                    <a:pt x="1140" y="140"/>
                    <a:pt x="1528" y="140"/>
                  </a:cubicBezTo>
                  <a:close/>
                  <a:moveTo>
                    <a:pt x="1434" y="0"/>
                  </a:moveTo>
                  <a:cubicBezTo>
                    <a:pt x="1063" y="0"/>
                    <a:pt x="712" y="70"/>
                    <a:pt x="429" y="193"/>
                  </a:cubicBezTo>
                  <a:cubicBezTo>
                    <a:pt x="262" y="253"/>
                    <a:pt x="0" y="396"/>
                    <a:pt x="12" y="562"/>
                  </a:cubicBezTo>
                  <a:cubicBezTo>
                    <a:pt x="24" y="693"/>
                    <a:pt x="191" y="741"/>
                    <a:pt x="250" y="753"/>
                  </a:cubicBezTo>
                  <a:cubicBezTo>
                    <a:pt x="357" y="777"/>
                    <a:pt x="465" y="789"/>
                    <a:pt x="560" y="789"/>
                  </a:cubicBezTo>
                  <a:cubicBezTo>
                    <a:pt x="774" y="789"/>
                    <a:pt x="1012" y="741"/>
                    <a:pt x="1239" y="729"/>
                  </a:cubicBezTo>
                  <a:lnTo>
                    <a:pt x="1381" y="693"/>
                  </a:lnTo>
                  <a:cubicBezTo>
                    <a:pt x="1596" y="670"/>
                    <a:pt x="1858" y="622"/>
                    <a:pt x="2036" y="491"/>
                  </a:cubicBezTo>
                  <a:cubicBezTo>
                    <a:pt x="2132" y="419"/>
                    <a:pt x="2167" y="324"/>
                    <a:pt x="2167" y="253"/>
                  </a:cubicBezTo>
                  <a:cubicBezTo>
                    <a:pt x="2167" y="38"/>
                    <a:pt x="1929" y="27"/>
                    <a:pt x="1727" y="15"/>
                  </a:cubicBezTo>
                  <a:cubicBezTo>
                    <a:pt x="1628" y="5"/>
                    <a:pt x="1531" y="0"/>
                    <a:pt x="1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302725" y="399700"/>
              <a:ext cx="14000" cy="9775"/>
            </a:xfrm>
            <a:custGeom>
              <a:avLst/>
              <a:gdLst/>
              <a:ahLst/>
              <a:cxnLst/>
              <a:rect l="l" t="t" r="r" b="b"/>
              <a:pathLst>
                <a:path w="560" h="391" extrusionOk="0">
                  <a:moveTo>
                    <a:pt x="309" y="1"/>
                  </a:moveTo>
                  <a:cubicBezTo>
                    <a:pt x="290" y="1"/>
                    <a:pt x="271" y="2"/>
                    <a:pt x="250" y="5"/>
                  </a:cubicBezTo>
                  <a:cubicBezTo>
                    <a:pt x="108" y="29"/>
                    <a:pt x="0" y="124"/>
                    <a:pt x="12" y="231"/>
                  </a:cubicBezTo>
                  <a:cubicBezTo>
                    <a:pt x="33" y="325"/>
                    <a:pt x="135" y="391"/>
                    <a:pt x="255" y="391"/>
                  </a:cubicBezTo>
                  <a:cubicBezTo>
                    <a:pt x="273" y="391"/>
                    <a:pt x="291" y="389"/>
                    <a:pt x="310" y="386"/>
                  </a:cubicBezTo>
                  <a:cubicBezTo>
                    <a:pt x="453" y="362"/>
                    <a:pt x="560" y="267"/>
                    <a:pt x="548" y="160"/>
                  </a:cubicBezTo>
                  <a:cubicBezTo>
                    <a:pt x="538" y="67"/>
                    <a:pt x="437" y="1"/>
                    <a:pt x="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35"/>
          <p:cNvGrpSpPr/>
          <p:nvPr/>
        </p:nvGrpSpPr>
        <p:grpSpPr>
          <a:xfrm>
            <a:off x="3443876" y="-45698"/>
            <a:ext cx="1418754" cy="1983419"/>
            <a:chOff x="4609200" y="3546400"/>
            <a:chExt cx="770350" cy="1076950"/>
          </a:xfrm>
        </p:grpSpPr>
        <p:sp>
          <p:nvSpPr>
            <p:cNvPr id="578" name="Google Shape;578;p35"/>
            <p:cNvSpPr/>
            <p:nvPr/>
          </p:nvSpPr>
          <p:spPr>
            <a:xfrm>
              <a:off x="4731525" y="4171475"/>
              <a:ext cx="145575" cy="441450"/>
            </a:xfrm>
            <a:custGeom>
              <a:avLst/>
              <a:gdLst/>
              <a:ahLst/>
              <a:cxnLst/>
              <a:rect l="l" t="t" r="r" b="b"/>
              <a:pathLst>
                <a:path w="5823" h="17658" extrusionOk="0">
                  <a:moveTo>
                    <a:pt x="4739" y="1"/>
                  </a:moveTo>
                  <a:cubicBezTo>
                    <a:pt x="4739" y="1"/>
                    <a:pt x="1322" y="1382"/>
                    <a:pt x="679" y="5656"/>
                  </a:cubicBezTo>
                  <a:cubicBezTo>
                    <a:pt x="1" y="9930"/>
                    <a:pt x="1477" y="17657"/>
                    <a:pt x="1477" y="17657"/>
                  </a:cubicBezTo>
                  <a:lnTo>
                    <a:pt x="2608" y="17657"/>
                  </a:lnTo>
                  <a:cubicBezTo>
                    <a:pt x="2608" y="17657"/>
                    <a:pt x="953" y="7359"/>
                    <a:pt x="4049" y="5073"/>
                  </a:cubicBezTo>
                  <a:lnTo>
                    <a:pt x="5823" y="12"/>
                  </a:lnTo>
                  <a:lnTo>
                    <a:pt x="4739" y="12"/>
                  </a:lnTo>
                  <a:lnTo>
                    <a:pt x="47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4833325" y="4270600"/>
              <a:ext cx="71775" cy="342325"/>
            </a:xfrm>
            <a:custGeom>
              <a:avLst/>
              <a:gdLst/>
              <a:ahLst/>
              <a:cxnLst/>
              <a:rect l="l" t="t" r="r" b="b"/>
              <a:pathLst>
                <a:path w="2871" h="13693" extrusionOk="0">
                  <a:moveTo>
                    <a:pt x="2572" y="0"/>
                  </a:moveTo>
                  <a:lnTo>
                    <a:pt x="1" y="1096"/>
                  </a:lnTo>
                  <a:lnTo>
                    <a:pt x="1751" y="13692"/>
                  </a:lnTo>
                  <a:lnTo>
                    <a:pt x="2870" y="13692"/>
                  </a:lnTo>
                  <a:lnTo>
                    <a:pt x="25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5085150" y="4296200"/>
              <a:ext cx="64325" cy="323575"/>
            </a:xfrm>
            <a:custGeom>
              <a:avLst/>
              <a:gdLst/>
              <a:ahLst/>
              <a:cxnLst/>
              <a:rect l="l" t="t" r="r" b="b"/>
              <a:pathLst>
                <a:path w="2573" h="12943" extrusionOk="0">
                  <a:moveTo>
                    <a:pt x="2572" y="0"/>
                  </a:moveTo>
                  <a:lnTo>
                    <a:pt x="0" y="953"/>
                  </a:lnTo>
                  <a:lnTo>
                    <a:pt x="822" y="12942"/>
                  </a:lnTo>
                  <a:lnTo>
                    <a:pt x="1774" y="12942"/>
                  </a:lnTo>
                  <a:lnTo>
                    <a:pt x="25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5"/>
            <p:cNvSpPr/>
            <p:nvPr/>
          </p:nvSpPr>
          <p:spPr>
            <a:xfrm>
              <a:off x="5117600" y="4248575"/>
              <a:ext cx="158675" cy="371200"/>
            </a:xfrm>
            <a:custGeom>
              <a:avLst/>
              <a:gdLst/>
              <a:ahLst/>
              <a:cxnLst/>
              <a:rect l="l" t="t" r="r" b="b"/>
              <a:pathLst>
                <a:path w="6347" h="14848" extrusionOk="0">
                  <a:moveTo>
                    <a:pt x="4108" y="0"/>
                  </a:moveTo>
                  <a:lnTo>
                    <a:pt x="0" y="3203"/>
                  </a:lnTo>
                  <a:lnTo>
                    <a:pt x="5096" y="14847"/>
                  </a:lnTo>
                  <a:lnTo>
                    <a:pt x="6346" y="14847"/>
                  </a:lnTo>
                  <a:lnTo>
                    <a:pt x="4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5"/>
            <p:cNvSpPr/>
            <p:nvPr/>
          </p:nvSpPr>
          <p:spPr>
            <a:xfrm>
              <a:off x="5197075" y="4248575"/>
              <a:ext cx="148250" cy="144975"/>
            </a:xfrm>
            <a:custGeom>
              <a:avLst/>
              <a:gdLst/>
              <a:ahLst/>
              <a:cxnLst/>
              <a:rect l="l" t="t" r="r" b="b"/>
              <a:pathLst>
                <a:path w="5930" h="5799" extrusionOk="0">
                  <a:moveTo>
                    <a:pt x="929" y="0"/>
                  </a:moveTo>
                  <a:lnTo>
                    <a:pt x="0" y="953"/>
                  </a:lnTo>
                  <a:cubicBezTo>
                    <a:pt x="3905" y="5465"/>
                    <a:pt x="5929" y="5799"/>
                    <a:pt x="5929" y="5799"/>
                  </a:cubicBezTo>
                  <a:cubicBezTo>
                    <a:pt x="2750" y="2453"/>
                    <a:pt x="929" y="0"/>
                    <a:pt x="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5"/>
            <p:cNvSpPr/>
            <p:nvPr/>
          </p:nvSpPr>
          <p:spPr>
            <a:xfrm>
              <a:off x="5323875" y="4379250"/>
              <a:ext cx="55675" cy="29175"/>
            </a:xfrm>
            <a:custGeom>
              <a:avLst/>
              <a:gdLst/>
              <a:ahLst/>
              <a:cxnLst/>
              <a:rect l="l" t="t" r="r" b="b"/>
              <a:pathLst>
                <a:path w="2227" h="1167" extrusionOk="0">
                  <a:moveTo>
                    <a:pt x="0" y="0"/>
                  </a:moveTo>
                  <a:cubicBezTo>
                    <a:pt x="0" y="0"/>
                    <a:pt x="322" y="1167"/>
                    <a:pt x="2227" y="1167"/>
                  </a:cubicBezTo>
                  <a:cubicBezTo>
                    <a:pt x="2227" y="1167"/>
                    <a:pt x="117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5"/>
            <p:cNvSpPr/>
            <p:nvPr/>
          </p:nvSpPr>
          <p:spPr>
            <a:xfrm>
              <a:off x="4864000" y="3560100"/>
              <a:ext cx="5075" cy="79200"/>
            </a:xfrm>
            <a:custGeom>
              <a:avLst/>
              <a:gdLst/>
              <a:ahLst/>
              <a:cxnLst/>
              <a:rect l="l" t="t" r="r" b="b"/>
              <a:pathLst>
                <a:path w="203" h="3168" extrusionOk="0">
                  <a:moveTo>
                    <a:pt x="0" y="0"/>
                  </a:moveTo>
                  <a:lnTo>
                    <a:pt x="0" y="3167"/>
                  </a:lnTo>
                  <a:lnTo>
                    <a:pt x="202" y="3167"/>
                  </a:lnTo>
                  <a:lnTo>
                    <a:pt x="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5"/>
            <p:cNvSpPr/>
            <p:nvPr/>
          </p:nvSpPr>
          <p:spPr>
            <a:xfrm>
              <a:off x="4855650" y="3546400"/>
              <a:ext cx="22350" cy="27700"/>
            </a:xfrm>
            <a:custGeom>
              <a:avLst/>
              <a:gdLst/>
              <a:ahLst/>
              <a:cxnLst/>
              <a:rect l="l" t="t" r="r" b="b"/>
              <a:pathLst>
                <a:path w="894" h="1108" extrusionOk="0">
                  <a:moveTo>
                    <a:pt x="441" y="0"/>
                  </a:moveTo>
                  <a:cubicBezTo>
                    <a:pt x="191" y="0"/>
                    <a:pt x="1" y="239"/>
                    <a:pt x="1" y="548"/>
                  </a:cubicBezTo>
                  <a:cubicBezTo>
                    <a:pt x="1" y="846"/>
                    <a:pt x="203" y="1108"/>
                    <a:pt x="441" y="1108"/>
                  </a:cubicBezTo>
                  <a:cubicBezTo>
                    <a:pt x="691" y="1108"/>
                    <a:pt x="894" y="870"/>
                    <a:pt x="894" y="548"/>
                  </a:cubicBezTo>
                  <a:cubicBezTo>
                    <a:pt x="894" y="239"/>
                    <a:pt x="679" y="0"/>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a:off x="4879775" y="3582425"/>
              <a:ext cx="64900" cy="64600"/>
            </a:xfrm>
            <a:custGeom>
              <a:avLst/>
              <a:gdLst/>
              <a:ahLst/>
              <a:cxnLst/>
              <a:rect l="l" t="t" r="r" b="b"/>
              <a:pathLst>
                <a:path w="2596" h="2584" extrusionOk="0">
                  <a:moveTo>
                    <a:pt x="2453" y="0"/>
                  </a:moveTo>
                  <a:lnTo>
                    <a:pt x="0" y="2453"/>
                  </a:lnTo>
                  <a:lnTo>
                    <a:pt x="143" y="2584"/>
                  </a:lnTo>
                  <a:lnTo>
                    <a:pt x="2596" y="131"/>
                  </a:lnTo>
                  <a:lnTo>
                    <a:pt x="24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5"/>
            <p:cNvSpPr/>
            <p:nvPr/>
          </p:nvSpPr>
          <p:spPr>
            <a:xfrm>
              <a:off x="4933350" y="3567350"/>
              <a:ext cx="28300" cy="25200"/>
            </a:xfrm>
            <a:custGeom>
              <a:avLst/>
              <a:gdLst/>
              <a:ahLst/>
              <a:cxnLst/>
              <a:rect l="l" t="t" r="r" b="b"/>
              <a:pathLst>
                <a:path w="1132" h="1008" extrusionOk="0">
                  <a:moveTo>
                    <a:pt x="675" y="1"/>
                  </a:moveTo>
                  <a:cubicBezTo>
                    <a:pt x="534" y="1"/>
                    <a:pt x="379" y="65"/>
                    <a:pt x="250" y="186"/>
                  </a:cubicBezTo>
                  <a:cubicBezTo>
                    <a:pt x="36" y="401"/>
                    <a:pt x="0" y="710"/>
                    <a:pt x="179" y="889"/>
                  </a:cubicBezTo>
                  <a:cubicBezTo>
                    <a:pt x="252" y="968"/>
                    <a:pt x="354" y="1007"/>
                    <a:pt x="463" y="1007"/>
                  </a:cubicBezTo>
                  <a:cubicBezTo>
                    <a:pt x="602" y="1007"/>
                    <a:pt x="755" y="944"/>
                    <a:pt x="881" y="817"/>
                  </a:cubicBezTo>
                  <a:cubicBezTo>
                    <a:pt x="1084" y="591"/>
                    <a:pt x="1131" y="282"/>
                    <a:pt x="953" y="115"/>
                  </a:cubicBezTo>
                  <a:cubicBezTo>
                    <a:pt x="881" y="38"/>
                    <a:pt x="782"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5"/>
            <p:cNvSpPr/>
            <p:nvPr/>
          </p:nvSpPr>
          <p:spPr>
            <a:xfrm>
              <a:off x="4609200" y="3582900"/>
              <a:ext cx="617350" cy="773525"/>
            </a:xfrm>
            <a:custGeom>
              <a:avLst/>
              <a:gdLst/>
              <a:ahLst/>
              <a:cxnLst/>
              <a:rect l="l" t="t" r="r" b="b"/>
              <a:pathLst>
                <a:path w="24694" h="30941" extrusionOk="0">
                  <a:moveTo>
                    <a:pt x="3105" y="1"/>
                  </a:moveTo>
                  <a:cubicBezTo>
                    <a:pt x="2849" y="1"/>
                    <a:pt x="2618" y="21"/>
                    <a:pt x="2417" y="64"/>
                  </a:cubicBezTo>
                  <a:cubicBezTo>
                    <a:pt x="0" y="576"/>
                    <a:pt x="5418" y="4886"/>
                    <a:pt x="5418" y="4886"/>
                  </a:cubicBezTo>
                  <a:cubicBezTo>
                    <a:pt x="5418" y="4886"/>
                    <a:pt x="6192" y="21996"/>
                    <a:pt x="8085" y="25091"/>
                  </a:cubicBezTo>
                  <a:lnTo>
                    <a:pt x="8942" y="28616"/>
                  </a:lnTo>
                  <a:cubicBezTo>
                    <a:pt x="8942" y="28616"/>
                    <a:pt x="15470" y="30941"/>
                    <a:pt x="19513" y="30941"/>
                  </a:cubicBezTo>
                  <a:cubicBezTo>
                    <a:pt x="20135" y="30941"/>
                    <a:pt x="20698" y="30886"/>
                    <a:pt x="21170" y="30759"/>
                  </a:cubicBezTo>
                  <a:cubicBezTo>
                    <a:pt x="24694" y="29806"/>
                    <a:pt x="24444" y="26627"/>
                    <a:pt x="24444" y="26627"/>
                  </a:cubicBezTo>
                  <a:cubicBezTo>
                    <a:pt x="24444" y="26627"/>
                    <a:pt x="22134" y="22936"/>
                    <a:pt x="16264" y="21639"/>
                  </a:cubicBezTo>
                  <a:cubicBezTo>
                    <a:pt x="10121" y="20281"/>
                    <a:pt x="11014" y="6077"/>
                    <a:pt x="11014" y="6077"/>
                  </a:cubicBezTo>
                  <a:lnTo>
                    <a:pt x="11966" y="4267"/>
                  </a:lnTo>
                  <a:cubicBezTo>
                    <a:pt x="11966" y="4267"/>
                    <a:pt x="12203" y="4287"/>
                    <a:pt x="12563" y="4287"/>
                  </a:cubicBezTo>
                  <a:cubicBezTo>
                    <a:pt x="13704" y="4287"/>
                    <a:pt x="16086" y="4088"/>
                    <a:pt x="16086" y="2422"/>
                  </a:cubicBezTo>
                  <a:cubicBezTo>
                    <a:pt x="16086" y="2422"/>
                    <a:pt x="15287" y="1988"/>
                    <a:pt x="13988" y="1988"/>
                  </a:cubicBezTo>
                  <a:cubicBezTo>
                    <a:pt x="13339" y="1988"/>
                    <a:pt x="12565" y="2096"/>
                    <a:pt x="11704" y="2422"/>
                  </a:cubicBezTo>
                  <a:cubicBezTo>
                    <a:pt x="11704" y="2422"/>
                    <a:pt x="5921" y="1"/>
                    <a:pt x="31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5"/>
            <p:cNvSpPr/>
            <p:nvPr/>
          </p:nvSpPr>
          <p:spPr>
            <a:xfrm>
              <a:off x="4783625" y="3551150"/>
              <a:ext cx="66700" cy="70875"/>
            </a:xfrm>
            <a:custGeom>
              <a:avLst/>
              <a:gdLst/>
              <a:ahLst/>
              <a:cxnLst/>
              <a:rect l="l" t="t" r="r" b="b"/>
              <a:pathLst>
                <a:path w="2668" h="2835" extrusionOk="0">
                  <a:moveTo>
                    <a:pt x="739" y="1"/>
                  </a:moveTo>
                  <a:cubicBezTo>
                    <a:pt x="738" y="1"/>
                    <a:pt x="0" y="1227"/>
                    <a:pt x="1608" y="2835"/>
                  </a:cubicBezTo>
                  <a:lnTo>
                    <a:pt x="2489" y="2835"/>
                  </a:lnTo>
                  <a:cubicBezTo>
                    <a:pt x="2489" y="2835"/>
                    <a:pt x="2667" y="870"/>
                    <a:pt x="7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5"/>
            <p:cNvSpPr/>
            <p:nvPr/>
          </p:nvSpPr>
          <p:spPr>
            <a:xfrm>
              <a:off x="4625575" y="3582100"/>
              <a:ext cx="125325" cy="78325"/>
            </a:xfrm>
            <a:custGeom>
              <a:avLst/>
              <a:gdLst/>
              <a:ahLst/>
              <a:cxnLst/>
              <a:rect l="l" t="t" r="r" b="b"/>
              <a:pathLst>
                <a:path w="5013" h="3133" extrusionOk="0">
                  <a:moveTo>
                    <a:pt x="2317" y="1"/>
                  </a:moveTo>
                  <a:cubicBezTo>
                    <a:pt x="2068" y="1"/>
                    <a:pt x="1842" y="21"/>
                    <a:pt x="1667" y="73"/>
                  </a:cubicBezTo>
                  <a:cubicBezTo>
                    <a:pt x="0" y="597"/>
                    <a:pt x="2798" y="3133"/>
                    <a:pt x="2798" y="3133"/>
                  </a:cubicBezTo>
                  <a:cubicBezTo>
                    <a:pt x="5013" y="2561"/>
                    <a:pt x="4751" y="346"/>
                    <a:pt x="4751" y="346"/>
                  </a:cubicBezTo>
                  <a:cubicBezTo>
                    <a:pt x="4751" y="346"/>
                    <a:pt x="3336" y="1"/>
                    <a:pt x="2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5"/>
            <p:cNvSpPr/>
            <p:nvPr/>
          </p:nvSpPr>
          <p:spPr>
            <a:xfrm>
              <a:off x="4789575" y="3697775"/>
              <a:ext cx="57775" cy="16825"/>
            </a:xfrm>
            <a:custGeom>
              <a:avLst/>
              <a:gdLst/>
              <a:ahLst/>
              <a:cxnLst/>
              <a:rect l="l" t="t" r="r" b="b"/>
              <a:pathLst>
                <a:path w="2311" h="673" extrusionOk="0">
                  <a:moveTo>
                    <a:pt x="2266" y="1"/>
                  </a:moveTo>
                  <a:cubicBezTo>
                    <a:pt x="2250" y="1"/>
                    <a:pt x="2235" y="9"/>
                    <a:pt x="2227" y="18"/>
                  </a:cubicBezTo>
                  <a:cubicBezTo>
                    <a:pt x="1953" y="363"/>
                    <a:pt x="1655" y="553"/>
                    <a:pt x="1310" y="565"/>
                  </a:cubicBezTo>
                  <a:cubicBezTo>
                    <a:pt x="1285" y="567"/>
                    <a:pt x="1260" y="568"/>
                    <a:pt x="1235" y="568"/>
                  </a:cubicBezTo>
                  <a:cubicBezTo>
                    <a:pt x="613" y="568"/>
                    <a:pt x="96" y="18"/>
                    <a:pt x="96" y="18"/>
                  </a:cubicBezTo>
                  <a:cubicBezTo>
                    <a:pt x="78" y="12"/>
                    <a:pt x="63" y="9"/>
                    <a:pt x="51" y="9"/>
                  </a:cubicBezTo>
                  <a:cubicBezTo>
                    <a:pt x="39" y="9"/>
                    <a:pt x="30" y="12"/>
                    <a:pt x="24" y="18"/>
                  </a:cubicBezTo>
                  <a:cubicBezTo>
                    <a:pt x="0" y="53"/>
                    <a:pt x="0" y="77"/>
                    <a:pt x="24" y="89"/>
                  </a:cubicBezTo>
                  <a:cubicBezTo>
                    <a:pt x="48" y="113"/>
                    <a:pt x="584" y="672"/>
                    <a:pt x="1251" y="672"/>
                  </a:cubicBezTo>
                  <a:cubicBezTo>
                    <a:pt x="1274" y="672"/>
                    <a:pt x="1298" y="672"/>
                    <a:pt x="1334" y="661"/>
                  </a:cubicBezTo>
                  <a:cubicBezTo>
                    <a:pt x="1691" y="625"/>
                    <a:pt x="2013" y="434"/>
                    <a:pt x="2298" y="65"/>
                  </a:cubicBezTo>
                  <a:cubicBezTo>
                    <a:pt x="2310" y="41"/>
                    <a:pt x="2298" y="18"/>
                    <a:pt x="2286" y="6"/>
                  </a:cubicBezTo>
                  <a:cubicBezTo>
                    <a:pt x="2280" y="2"/>
                    <a:pt x="2273" y="1"/>
                    <a:pt x="226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5"/>
            <p:cNvSpPr/>
            <p:nvPr/>
          </p:nvSpPr>
          <p:spPr>
            <a:xfrm>
              <a:off x="4914300" y="3645475"/>
              <a:ext cx="78600" cy="29675"/>
            </a:xfrm>
            <a:custGeom>
              <a:avLst/>
              <a:gdLst/>
              <a:ahLst/>
              <a:cxnLst/>
              <a:rect l="l" t="t" r="r" b="b"/>
              <a:pathLst>
                <a:path w="3144" h="1187" extrusionOk="0">
                  <a:moveTo>
                    <a:pt x="2366" y="0"/>
                  </a:moveTo>
                  <a:cubicBezTo>
                    <a:pt x="1309" y="0"/>
                    <a:pt x="0" y="324"/>
                    <a:pt x="0" y="324"/>
                  </a:cubicBezTo>
                  <a:lnTo>
                    <a:pt x="0" y="1157"/>
                  </a:lnTo>
                  <a:cubicBezTo>
                    <a:pt x="187" y="1177"/>
                    <a:pt x="364" y="1186"/>
                    <a:pt x="532" y="1186"/>
                  </a:cubicBezTo>
                  <a:cubicBezTo>
                    <a:pt x="2383" y="1186"/>
                    <a:pt x="3143" y="86"/>
                    <a:pt x="3143" y="86"/>
                  </a:cubicBezTo>
                  <a:cubicBezTo>
                    <a:pt x="2924" y="24"/>
                    <a:pt x="2654" y="0"/>
                    <a:pt x="23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5"/>
            <p:cNvSpPr/>
            <p:nvPr/>
          </p:nvSpPr>
          <p:spPr>
            <a:xfrm>
              <a:off x="4802375" y="3563950"/>
              <a:ext cx="33950" cy="54200"/>
            </a:xfrm>
            <a:custGeom>
              <a:avLst/>
              <a:gdLst/>
              <a:ahLst/>
              <a:cxnLst/>
              <a:rect l="l" t="t" r="r" b="b"/>
              <a:pathLst>
                <a:path w="1358" h="2168" extrusionOk="0">
                  <a:moveTo>
                    <a:pt x="262" y="1"/>
                  </a:moveTo>
                  <a:cubicBezTo>
                    <a:pt x="262" y="1"/>
                    <a:pt x="1" y="144"/>
                    <a:pt x="727" y="1965"/>
                  </a:cubicBezTo>
                  <a:lnTo>
                    <a:pt x="1358" y="2168"/>
                  </a:lnTo>
                  <a:cubicBezTo>
                    <a:pt x="1358" y="2168"/>
                    <a:pt x="1060" y="430"/>
                    <a:pt x="2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5"/>
            <p:cNvSpPr/>
            <p:nvPr/>
          </p:nvSpPr>
          <p:spPr>
            <a:xfrm>
              <a:off x="4905075" y="4114300"/>
              <a:ext cx="77400" cy="63150"/>
            </a:xfrm>
            <a:custGeom>
              <a:avLst/>
              <a:gdLst/>
              <a:ahLst/>
              <a:cxnLst/>
              <a:rect l="l" t="t" r="r" b="b"/>
              <a:pathLst>
                <a:path w="3096" h="2526" extrusionOk="0">
                  <a:moveTo>
                    <a:pt x="1599" y="1"/>
                  </a:moveTo>
                  <a:cubicBezTo>
                    <a:pt x="1582" y="1"/>
                    <a:pt x="1565" y="1"/>
                    <a:pt x="1548" y="2"/>
                  </a:cubicBezTo>
                  <a:cubicBezTo>
                    <a:pt x="691" y="2"/>
                    <a:pt x="0" y="561"/>
                    <a:pt x="0" y="1264"/>
                  </a:cubicBezTo>
                  <a:cubicBezTo>
                    <a:pt x="0" y="1966"/>
                    <a:pt x="679" y="2526"/>
                    <a:pt x="1548" y="2526"/>
                  </a:cubicBezTo>
                  <a:cubicBezTo>
                    <a:pt x="2393" y="2526"/>
                    <a:pt x="3096" y="1966"/>
                    <a:pt x="3096" y="1264"/>
                  </a:cubicBezTo>
                  <a:cubicBezTo>
                    <a:pt x="3096" y="575"/>
                    <a:pt x="2432" y="1"/>
                    <a:pt x="1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5"/>
            <p:cNvSpPr/>
            <p:nvPr/>
          </p:nvSpPr>
          <p:spPr>
            <a:xfrm>
              <a:off x="5025925" y="4145525"/>
              <a:ext cx="39600" cy="24475"/>
            </a:xfrm>
            <a:custGeom>
              <a:avLst/>
              <a:gdLst/>
              <a:ahLst/>
              <a:cxnLst/>
              <a:rect l="l" t="t" r="r" b="b"/>
              <a:pathLst>
                <a:path w="1584" h="979" extrusionOk="0">
                  <a:moveTo>
                    <a:pt x="849" y="1"/>
                  </a:moveTo>
                  <a:cubicBezTo>
                    <a:pt x="828" y="1"/>
                    <a:pt x="807" y="2"/>
                    <a:pt x="786" y="3"/>
                  </a:cubicBezTo>
                  <a:cubicBezTo>
                    <a:pt x="357" y="3"/>
                    <a:pt x="0" y="217"/>
                    <a:pt x="0" y="491"/>
                  </a:cubicBezTo>
                  <a:cubicBezTo>
                    <a:pt x="0" y="753"/>
                    <a:pt x="345" y="979"/>
                    <a:pt x="786" y="979"/>
                  </a:cubicBezTo>
                  <a:cubicBezTo>
                    <a:pt x="1226" y="979"/>
                    <a:pt x="1584" y="753"/>
                    <a:pt x="1584" y="491"/>
                  </a:cubicBezTo>
                  <a:cubicBezTo>
                    <a:pt x="1584" y="219"/>
                    <a:pt x="1260" y="1"/>
                    <a:pt x="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5"/>
            <p:cNvSpPr/>
            <p:nvPr/>
          </p:nvSpPr>
          <p:spPr>
            <a:xfrm>
              <a:off x="5003875" y="4192300"/>
              <a:ext cx="34275" cy="23850"/>
            </a:xfrm>
            <a:custGeom>
              <a:avLst/>
              <a:gdLst/>
              <a:ahLst/>
              <a:cxnLst/>
              <a:rect l="l" t="t" r="r" b="b"/>
              <a:pathLst>
                <a:path w="1371" h="954" extrusionOk="0">
                  <a:moveTo>
                    <a:pt x="692" y="1"/>
                  </a:moveTo>
                  <a:cubicBezTo>
                    <a:pt x="322" y="1"/>
                    <a:pt x="1" y="215"/>
                    <a:pt x="1" y="477"/>
                  </a:cubicBezTo>
                  <a:cubicBezTo>
                    <a:pt x="1" y="751"/>
                    <a:pt x="322" y="953"/>
                    <a:pt x="692" y="953"/>
                  </a:cubicBezTo>
                  <a:cubicBezTo>
                    <a:pt x="1061" y="953"/>
                    <a:pt x="1370" y="751"/>
                    <a:pt x="1370" y="477"/>
                  </a:cubicBezTo>
                  <a:cubicBezTo>
                    <a:pt x="1370" y="215"/>
                    <a:pt x="1061" y="1"/>
                    <a:pt x="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5"/>
            <p:cNvSpPr/>
            <p:nvPr/>
          </p:nvSpPr>
          <p:spPr>
            <a:xfrm>
              <a:off x="5098550" y="4183375"/>
              <a:ext cx="51225" cy="37250"/>
            </a:xfrm>
            <a:custGeom>
              <a:avLst/>
              <a:gdLst/>
              <a:ahLst/>
              <a:cxnLst/>
              <a:rect l="l" t="t" r="r" b="b"/>
              <a:pathLst>
                <a:path w="2049" h="1490" extrusionOk="0">
                  <a:moveTo>
                    <a:pt x="1024" y="1"/>
                  </a:moveTo>
                  <a:cubicBezTo>
                    <a:pt x="453" y="1"/>
                    <a:pt x="0" y="334"/>
                    <a:pt x="0" y="739"/>
                  </a:cubicBezTo>
                  <a:cubicBezTo>
                    <a:pt x="0" y="1156"/>
                    <a:pt x="453" y="1489"/>
                    <a:pt x="1024" y="1489"/>
                  </a:cubicBezTo>
                  <a:cubicBezTo>
                    <a:pt x="1596" y="1489"/>
                    <a:pt x="2048" y="1156"/>
                    <a:pt x="2048" y="739"/>
                  </a:cubicBezTo>
                  <a:cubicBezTo>
                    <a:pt x="2048" y="334"/>
                    <a:pt x="1596" y="1"/>
                    <a:pt x="10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5"/>
            <p:cNvSpPr/>
            <p:nvPr/>
          </p:nvSpPr>
          <p:spPr>
            <a:xfrm>
              <a:off x="5139325" y="4237550"/>
              <a:ext cx="28300" cy="21750"/>
            </a:xfrm>
            <a:custGeom>
              <a:avLst/>
              <a:gdLst/>
              <a:ahLst/>
              <a:cxnLst/>
              <a:rect l="l" t="t" r="r" b="b"/>
              <a:pathLst>
                <a:path w="1132" h="870" extrusionOk="0">
                  <a:moveTo>
                    <a:pt x="572" y="1"/>
                  </a:moveTo>
                  <a:cubicBezTo>
                    <a:pt x="262" y="1"/>
                    <a:pt x="0" y="203"/>
                    <a:pt x="0" y="441"/>
                  </a:cubicBezTo>
                  <a:cubicBezTo>
                    <a:pt x="0" y="679"/>
                    <a:pt x="262" y="870"/>
                    <a:pt x="572" y="870"/>
                  </a:cubicBezTo>
                  <a:cubicBezTo>
                    <a:pt x="881" y="870"/>
                    <a:pt x="1131" y="679"/>
                    <a:pt x="1131" y="441"/>
                  </a:cubicBezTo>
                  <a:cubicBezTo>
                    <a:pt x="1131" y="203"/>
                    <a:pt x="881" y="1"/>
                    <a:pt x="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5"/>
            <p:cNvSpPr/>
            <p:nvPr/>
          </p:nvSpPr>
          <p:spPr>
            <a:xfrm>
              <a:off x="4679450" y="3591050"/>
              <a:ext cx="11925" cy="9250"/>
            </a:xfrm>
            <a:custGeom>
              <a:avLst/>
              <a:gdLst/>
              <a:ahLst/>
              <a:cxnLst/>
              <a:rect l="l" t="t" r="r" b="b"/>
              <a:pathLst>
                <a:path w="477" h="370" extrusionOk="0">
                  <a:moveTo>
                    <a:pt x="238" y="0"/>
                  </a:moveTo>
                  <a:cubicBezTo>
                    <a:pt x="0" y="0"/>
                    <a:pt x="0" y="369"/>
                    <a:pt x="238" y="369"/>
                  </a:cubicBezTo>
                  <a:cubicBezTo>
                    <a:pt x="476" y="369"/>
                    <a:pt x="476"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5"/>
            <p:cNvSpPr/>
            <p:nvPr/>
          </p:nvSpPr>
          <p:spPr>
            <a:xfrm>
              <a:off x="5236300" y="4279800"/>
              <a:ext cx="9550" cy="16725"/>
            </a:xfrm>
            <a:custGeom>
              <a:avLst/>
              <a:gdLst/>
              <a:ahLst/>
              <a:cxnLst/>
              <a:rect l="l" t="t" r="r" b="b"/>
              <a:pathLst>
                <a:path w="382" h="669" extrusionOk="0">
                  <a:moveTo>
                    <a:pt x="301" y="1"/>
                  </a:moveTo>
                  <a:cubicBezTo>
                    <a:pt x="286" y="1"/>
                    <a:pt x="272" y="8"/>
                    <a:pt x="265" y="25"/>
                  </a:cubicBezTo>
                  <a:cubicBezTo>
                    <a:pt x="146" y="204"/>
                    <a:pt x="74" y="406"/>
                    <a:pt x="15" y="597"/>
                  </a:cubicBezTo>
                  <a:cubicBezTo>
                    <a:pt x="1" y="639"/>
                    <a:pt x="32" y="669"/>
                    <a:pt x="63" y="669"/>
                  </a:cubicBezTo>
                  <a:cubicBezTo>
                    <a:pt x="84" y="669"/>
                    <a:pt x="105" y="655"/>
                    <a:pt x="110" y="621"/>
                  </a:cubicBezTo>
                  <a:cubicBezTo>
                    <a:pt x="158" y="430"/>
                    <a:pt x="253" y="251"/>
                    <a:pt x="348" y="85"/>
                  </a:cubicBezTo>
                  <a:cubicBezTo>
                    <a:pt x="382" y="43"/>
                    <a:pt x="338" y="1"/>
                    <a:pt x="30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5"/>
            <p:cNvSpPr/>
            <p:nvPr/>
          </p:nvSpPr>
          <p:spPr>
            <a:xfrm>
              <a:off x="5250050" y="4290775"/>
              <a:ext cx="8050" cy="15850"/>
            </a:xfrm>
            <a:custGeom>
              <a:avLst/>
              <a:gdLst/>
              <a:ahLst/>
              <a:cxnLst/>
              <a:rect l="l" t="t" r="r" b="b"/>
              <a:pathLst>
                <a:path w="322" h="634" extrusionOk="0">
                  <a:moveTo>
                    <a:pt x="252" y="1"/>
                  </a:moveTo>
                  <a:cubicBezTo>
                    <a:pt x="229" y="1"/>
                    <a:pt x="201" y="30"/>
                    <a:pt x="191" y="51"/>
                  </a:cubicBezTo>
                  <a:cubicBezTo>
                    <a:pt x="131" y="217"/>
                    <a:pt x="72" y="396"/>
                    <a:pt x="12" y="563"/>
                  </a:cubicBezTo>
                  <a:cubicBezTo>
                    <a:pt x="0" y="586"/>
                    <a:pt x="24" y="622"/>
                    <a:pt x="60" y="634"/>
                  </a:cubicBezTo>
                  <a:cubicBezTo>
                    <a:pt x="96" y="634"/>
                    <a:pt x="131" y="622"/>
                    <a:pt x="131" y="586"/>
                  </a:cubicBezTo>
                  <a:cubicBezTo>
                    <a:pt x="191" y="420"/>
                    <a:pt x="250" y="241"/>
                    <a:pt x="310" y="86"/>
                  </a:cubicBezTo>
                  <a:cubicBezTo>
                    <a:pt x="322" y="51"/>
                    <a:pt x="298" y="27"/>
                    <a:pt x="262" y="3"/>
                  </a:cubicBezTo>
                  <a:cubicBezTo>
                    <a:pt x="259" y="1"/>
                    <a:pt x="256" y="1"/>
                    <a:pt x="25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a:off x="5258675" y="4305125"/>
              <a:ext cx="9550" cy="16850"/>
            </a:xfrm>
            <a:custGeom>
              <a:avLst/>
              <a:gdLst/>
              <a:ahLst/>
              <a:cxnLst/>
              <a:rect l="l" t="t" r="r" b="b"/>
              <a:pathLst>
                <a:path w="382" h="674" extrusionOk="0">
                  <a:moveTo>
                    <a:pt x="310" y="0"/>
                  </a:moveTo>
                  <a:cubicBezTo>
                    <a:pt x="275" y="0"/>
                    <a:pt x="239" y="24"/>
                    <a:pt x="239" y="60"/>
                  </a:cubicBezTo>
                  <a:cubicBezTo>
                    <a:pt x="263" y="250"/>
                    <a:pt x="179" y="441"/>
                    <a:pt x="36" y="584"/>
                  </a:cubicBezTo>
                  <a:cubicBezTo>
                    <a:pt x="1" y="596"/>
                    <a:pt x="25" y="643"/>
                    <a:pt x="36" y="655"/>
                  </a:cubicBezTo>
                  <a:cubicBezTo>
                    <a:pt x="54" y="667"/>
                    <a:pt x="69" y="673"/>
                    <a:pt x="81" y="673"/>
                  </a:cubicBezTo>
                  <a:cubicBezTo>
                    <a:pt x="93" y="673"/>
                    <a:pt x="102" y="667"/>
                    <a:pt x="108" y="655"/>
                  </a:cubicBezTo>
                  <a:cubicBezTo>
                    <a:pt x="275" y="500"/>
                    <a:pt x="382" y="286"/>
                    <a:pt x="370" y="60"/>
                  </a:cubicBezTo>
                  <a:cubicBezTo>
                    <a:pt x="370" y="24"/>
                    <a:pt x="334" y="0"/>
                    <a:pt x="31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5273275" y="4321900"/>
              <a:ext cx="5975" cy="8425"/>
            </a:xfrm>
            <a:custGeom>
              <a:avLst/>
              <a:gdLst/>
              <a:ahLst/>
              <a:cxnLst/>
              <a:rect l="l" t="t" r="r" b="b"/>
              <a:pathLst>
                <a:path w="239" h="337" extrusionOk="0">
                  <a:moveTo>
                    <a:pt x="180" y="1"/>
                  </a:moveTo>
                  <a:cubicBezTo>
                    <a:pt x="163" y="1"/>
                    <a:pt x="151" y="9"/>
                    <a:pt x="143" y="32"/>
                  </a:cubicBezTo>
                  <a:cubicBezTo>
                    <a:pt x="95" y="103"/>
                    <a:pt x="60" y="175"/>
                    <a:pt x="24" y="246"/>
                  </a:cubicBezTo>
                  <a:cubicBezTo>
                    <a:pt x="0" y="282"/>
                    <a:pt x="0" y="306"/>
                    <a:pt x="36" y="330"/>
                  </a:cubicBezTo>
                  <a:cubicBezTo>
                    <a:pt x="40" y="334"/>
                    <a:pt x="49" y="337"/>
                    <a:pt x="60" y="337"/>
                  </a:cubicBezTo>
                  <a:cubicBezTo>
                    <a:pt x="78" y="337"/>
                    <a:pt x="100" y="328"/>
                    <a:pt x="107" y="306"/>
                  </a:cubicBezTo>
                  <a:cubicBezTo>
                    <a:pt x="155" y="234"/>
                    <a:pt x="179" y="163"/>
                    <a:pt x="226" y="91"/>
                  </a:cubicBezTo>
                  <a:cubicBezTo>
                    <a:pt x="238" y="56"/>
                    <a:pt x="238" y="32"/>
                    <a:pt x="214" y="8"/>
                  </a:cubicBezTo>
                  <a:cubicBezTo>
                    <a:pt x="201" y="4"/>
                    <a:pt x="190" y="1"/>
                    <a:pt x="18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a:off x="5283375" y="4333500"/>
              <a:ext cx="7175" cy="11200"/>
            </a:xfrm>
            <a:custGeom>
              <a:avLst/>
              <a:gdLst/>
              <a:ahLst/>
              <a:cxnLst/>
              <a:rect l="l" t="t" r="r" b="b"/>
              <a:pathLst>
                <a:path w="287" h="448" extrusionOk="0">
                  <a:moveTo>
                    <a:pt x="218" y="1"/>
                  </a:moveTo>
                  <a:cubicBezTo>
                    <a:pt x="202" y="1"/>
                    <a:pt x="187" y="6"/>
                    <a:pt x="180" y="20"/>
                  </a:cubicBezTo>
                  <a:cubicBezTo>
                    <a:pt x="120" y="139"/>
                    <a:pt x="72" y="247"/>
                    <a:pt x="13" y="366"/>
                  </a:cubicBezTo>
                  <a:cubicBezTo>
                    <a:pt x="1" y="401"/>
                    <a:pt x="1" y="425"/>
                    <a:pt x="37" y="437"/>
                  </a:cubicBezTo>
                  <a:cubicBezTo>
                    <a:pt x="44" y="444"/>
                    <a:pt x="53" y="447"/>
                    <a:pt x="61" y="447"/>
                  </a:cubicBezTo>
                  <a:cubicBezTo>
                    <a:pt x="80" y="447"/>
                    <a:pt x="100" y="433"/>
                    <a:pt x="108" y="425"/>
                  </a:cubicBezTo>
                  <a:cubicBezTo>
                    <a:pt x="168" y="306"/>
                    <a:pt x="215" y="199"/>
                    <a:pt x="275" y="80"/>
                  </a:cubicBezTo>
                  <a:cubicBezTo>
                    <a:pt x="287" y="56"/>
                    <a:pt x="287" y="20"/>
                    <a:pt x="251" y="8"/>
                  </a:cubicBezTo>
                  <a:cubicBezTo>
                    <a:pt x="241" y="3"/>
                    <a:pt x="229" y="1"/>
                    <a:pt x="21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5296475" y="4342925"/>
              <a:ext cx="6575" cy="8775"/>
            </a:xfrm>
            <a:custGeom>
              <a:avLst/>
              <a:gdLst/>
              <a:ahLst/>
              <a:cxnLst/>
              <a:rect l="l" t="t" r="r" b="b"/>
              <a:pathLst>
                <a:path w="263" h="351" extrusionOk="0">
                  <a:moveTo>
                    <a:pt x="203" y="1"/>
                  </a:moveTo>
                  <a:cubicBezTo>
                    <a:pt x="179" y="1"/>
                    <a:pt x="144" y="36"/>
                    <a:pt x="144" y="60"/>
                  </a:cubicBezTo>
                  <a:lnTo>
                    <a:pt x="144" y="84"/>
                  </a:lnTo>
                  <a:lnTo>
                    <a:pt x="144" y="96"/>
                  </a:lnTo>
                  <a:cubicBezTo>
                    <a:pt x="144" y="108"/>
                    <a:pt x="144" y="120"/>
                    <a:pt x="132" y="120"/>
                  </a:cubicBezTo>
                  <a:lnTo>
                    <a:pt x="132" y="143"/>
                  </a:lnTo>
                  <a:lnTo>
                    <a:pt x="132" y="155"/>
                  </a:lnTo>
                  <a:cubicBezTo>
                    <a:pt x="132" y="167"/>
                    <a:pt x="120" y="167"/>
                    <a:pt x="120" y="179"/>
                  </a:cubicBezTo>
                  <a:cubicBezTo>
                    <a:pt x="120" y="179"/>
                    <a:pt x="120" y="203"/>
                    <a:pt x="108" y="203"/>
                  </a:cubicBezTo>
                  <a:lnTo>
                    <a:pt x="72" y="227"/>
                  </a:lnTo>
                  <a:cubicBezTo>
                    <a:pt x="72" y="227"/>
                    <a:pt x="60" y="227"/>
                    <a:pt x="60" y="239"/>
                  </a:cubicBezTo>
                  <a:cubicBezTo>
                    <a:pt x="60" y="239"/>
                    <a:pt x="48" y="239"/>
                    <a:pt x="48" y="262"/>
                  </a:cubicBezTo>
                  <a:cubicBezTo>
                    <a:pt x="25" y="262"/>
                    <a:pt x="13" y="274"/>
                    <a:pt x="13" y="286"/>
                  </a:cubicBezTo>
                  <a:cubicBezTo>
                    <a:pt x="13" y="298"/>
                    <a:pt x="1" y="322"/>
                    <a:pt x="13" y="334"/>
                  </a:cubicBezTo>
                  <a:cubicBezTo>
                    <a:pt x="4" y="342"/>
                    <a:pt x="14" y="351"/>
                    <a:pt x="33" y="351"/>
                  </a:cubicBezTo>
                  <a:cubicBezTo>
                    <a:pt x="40" y="351"/>
                    <a:pt x="50" y="349"/>
                    <a:pt x="60" y="346"/>
                  </a:cubicBezTo>
                  <a:cubicBezTo>
                    <a:pt x="120" y="322"/>
                    <a:pt x="168" y="286"/>
                    <a:pt x="203" y="227"/>
                  </a:cubicBezTo>
                  <a:cubicBezTo>
                    <a:pt x="239" y="179"/>
                    <a:pt x="263" y="120"/>
                    <a:pt x="263" y="60"/>
                  </a:cubicBezTo>
                  <a:cubicBezTo>
                    <a:pt x="263" y="36"/>
                    <a:pt x="239" y="1"/>
                    <a:pt x="20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a:off x="5306600" y="4354225"/>
              <a:ext cx="6575" cy="10225"/>
            </a:xfrm>
            <a:custGeom>
              <a:avLst/>
              <a:gdLst/>
              <a:ahLst/>
              <a:cxnLst/>
              <a:rect l="l" t="t" r="r" b="b"/>
              <a:pathLst>
                <a:path w="263" h="409" extrusionOk="0">
                  <a:moveTo>
                    <a:pt x="203" y="1"/>
                  </a:moveTo>
                  <a:cubicBezTo>
                    <a:pt x="179" y="1"/>
                    <a:pt x="144" y="13"/>
                    <a:pt x="132" y="49"/>
                  </a:cubicBezTo>
                  <a:cubicBezTo>
                    <a:pt x="84" y="132"/>
                    <a:pt x="60" y="239"/>
                    <a:pt x="13" y="322"/>
                  </a:cubicBezTo>
                  <a:cubicBezTo>
                    <a:pt x="1" y="358"/>
                    <a:pt x="24" y="382"/>
                    <a:pt x="60" y="406"/>
                  </a:cubicBezTo>
                  <a:cubicBezTo>
                    <a:pt x="65" y="407"/>
                    <a:pt x="70" y="408"/>
                    <a:pt x="75" y="408"/>
                  </a:cubicBezTo>
                  <a:cubicBezTo>
                    <a:pt x="105" y="408"/>
                    <a:pt x="132" y="379"/>
                    <a:pt x="132" y="358"/>
                  </a:cubicBezTo>
                  <a:cubicBezTo>
                    <a:pt x="179" y="263"/>
                    <a:pt x="203" y="168"/>
                    <a:pt x="251" y="72"/>
                  </a:cubicBezTo>
                  <a:cubicBezTo>
                    <a:pt x="263" y="49"/>
                    <a:pt x="239" y="13"/>
                    <a:pt x="20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5"/>
            <p:cNvSpPr/>
            <p:nvPr/>
          </p:nvSpPr>
          <p:spPr>
            <a:xfrm>
              <a:off x="5350606" y="4395400"/>
              <a:ext cx="23375" cy="11450"/>
            </a:xfrm>
            <a:custGeom>
              <a:avLst/>
              <a:gdLst/>
              <a:ahLst/>
              <a:cxnLst/>
              <a:rect l="l" t="t" r="r" b="b"/>
              <a:pathLst>
                <a:path w="935" h="458" extrusionOk="0">
                  <a:moveTo>
                    <a:pt x="83" y="1"/>
                  </a:moveTo>
                  <a:cubicBezTo>
                    <a:pt x="35" y="1"/>
                    <a:pt x="0" y="72"/>
                    <a:pt x="51" y="92"/>
                  </a:cubicBezTo>
                  <a:cubicBezTo>
                    <a:pt x="301" y="211"/>
                    <a:pt x="574" y="330"/>
                    <a:pt x="825" y="449"/>
                  </a:cubicBezTo>
                  <a:cubicBezTo>
                    <a:pt x="834" y="455"/>
                    <a:pt x="843" y="457"/>
                    <a:pt x="852" y="457"/>
                  </a:cubicBezTo>
                  <a:cubicBezTo>
                    <a:pt x="900" y="457"/>
                    <a:pt x="934" y="386"/>
                    <a:pt x="884" y="366"/>
                  </a:cubicBezTo>
                  <a:cubicBezTo>
                    <a:pt x="634" y="247"/>
                    <a:pt x="360" y="128"/>
                    <a:pt x="110" y="9"/>
                  </a:cubicBezTo>
                  <a:cubicBezTo>
                    <a:pt x="101" y="3"/>
                    <a:pt x="92" y="1"/>
                    <a:pt x="8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a:off x="4761000" y="4579550"/>
              <a:ext cx="39900" cy="37175"/>
            </a:xfrm>
            <a:custGeom>
              <a:avLst/>
              <a:gdLst/>
              <a:ahLst/>
              <a:cxnLst/>
              <a:rect l="l" t="t" r="r" b="b"/>
              <a:pathLst>
                <a:path w="1596" h="1487" extrusionOk="0">
                  <a:moveTo>
                    <a:pt x="889" y="1"/>
                  </a:moveTo>
                  <a:cubicBezTo>
                    <a:pt x="660" y="1"/>
                    <a:pt x="411" y="37"/>
                    <a:pt x="286" y="37"/>
                  </a:cubicBezTo>
                  <a:cubicBezTo>
                    <a:pt x="203" y="37"/>
                    <a:pt x="131" y="37"/>
                    <a:pt x="72" y="61"/>
                  </a:cubicBezTo>
                  <a:cubicBezTo>
                    <a:pt x="48" y="84"/>
                    <a:pt x="36" y="120"/>
                    <a:pt x="36" y="180"/>
                  </a:cubicBezTo>
                  <a:cubicBezTo>
                    <a:pt x="0" y="465"/>
                    <a:pt x="36" y="1180"/>
                    <a:pt x="298" y="1370"/>
                  </a:cubicBezTo>
                  <a:cubicBezTo>
                    <a:pt x="425" y="1462"/>
                    <a:pt x="611" y="1487"/>
                    <a:pt x="791" y="1487"/>
                  </a:cubicBezTo>
                  <a:cubicBezTo>
                    <a:pt x="914" y="1487"/>
                    <a:pt x="1035" y="1475"/>
                    <a:pt x="1132" y="1465"/>
                  </a:cubicBezTo>
                  <a:cubicBezTo>
                    <a:pt x="1596" y="1394"/>
                    <a:pt x="1501" y="1215"/>
                    <a:pt x="1453" y="822"/>
                  </a:cubicBezTo>
                  <a:cubicBezTo>
                    <a:pt x="1441" y="632"/>
                    <a:pt x="1417" y="453"/>
                    <a:pt x="1382" y="263"/>
                  </a:cubicBezTo>
                  <a:cubicBezTo>
                    <a:pt x="1382" y="215"/>
                    <a:pt x="1370" y="168"/>
                    <a:pt x="1358" y="144"/>
                  </a:cubicBezTo>
                  <a:cubicBezTo>
                    <a:pt x="1290" y="30"/>
                    <a:pt x="1098" y="1"/>
                    <a:pt x="8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a:off x="4870825" y="4580225"/>
              <a:ext cx="38725" cy="36650"/>
            </a:xfrm>
            <a:custGeom>
              <a:avLst/>
              <a:gdLst/>
              <a:ahLst/>
              <a:cxnLst/>
              <a:rect l="l" t="t" r="r" b="b"/>
              <a:pathLst>
                <a:path w="1549" h="1466" extrusionOk="0">
                  <a:moveTo>
                    <a:pt x="522" y="1"/>
                  </a:moveTo>
                  <a:cubicBezTo>
                    <a:pt x="382" y="1"/>
                    <a:pt x="245" y="16"/>
                    <a:pt x="120" y="69"/>
                  </a:cubicBezTo>
                  <a:cubicBezTo>
                    <a:pt x="72" y="81"/>
                    <a:pt x="49" y="153"/>
                    <a:pt x="25" y="248"/>
                  </a:cubicBezTo>
                  <a:cubicBezTo>
                    <a:pt x="1" y="474"/>
                    <a:pt x="37" y="1284"/>
                    <a:pt x="287" y="1379"/>
                  </a:cubicBezTo>
                  <a:cubicBezTo>
                    <a:pt x="412" y="1421"/>
                    <a:pt x="644" y="1465"/>
                    <a:pt x="867" y="1465"/>
                  </a:cubicBezTo>
                  <a:cubicBezTo>
                    <a:pt x="1090" y="1465"/>
                    <a:pt x="1305" y="1421"/>
                    <a:pt x="1394" y="1284"/>
                  </a:cubicBezTo>
                  <a:cubicBezTo>
                    <a:pt x="1549" y="1069"/>
                    <a:pt x="1501" y="712"/>
                    <a:pt x="1453" y="450"/>
                  </a:cubicBezTo>
                  <a:cubicBezTo>
                    <a:pt x="1394" y="93"/>
                    <a:pt x="1311" y="34"/>
                    <a:pt x="941" y="22"/>
                  </a:cubicBezTo>
                  <a:cubicBezTo>
                    <a:pt x="805" y="16"/>
                    <a:pt x="662" y="1"/>
                    <a:pt x="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a:off x="5100325" y="4580000"/>
              <a:ext cx="37525" cy="43075"/>
            </a:xfrm>
            <a:custGeom>
              <a:avLst/>
              <a:gdLst/>
              <a:ahLst/>
              <a:cxnLst/>
              <a:rect l="l" t="t" r="r" b="b"/>
              <a:pathLst>
                <a:path w="1501" h="1723" extrusionOk="0">
                  <a:moveTo>
                    <a:pt x="609" y="0"/>
                  </a:moveTo>
                  <a:cubicBezTo>
                    <a:pt x="409" y="0"/>
                    <a:pt x="210" y="40"/>
                    <a:pt x="120" y="150"/>
                  </a:cubicBezTo>
                  <a:cubicBezTo>
                    <a:pt x="72" y="185"/>
                    <a:pt x="60" y="257"/>
                    <a:pt x="48" y="316"/>
                  </a:cubicBezTo>
                  <a:cubicBezTo>
                    <a:pt x="1" y="566"/>
                    <a:pt x="36" y="959"/>
                    <a:pt x="60" y="1150"/>
                  </a:cubicBezTo>
                  <a:cubicBezTo>
                    <a:pt x="84" y="1436"/>
                    <a:pt x="191" y="1686"/>
                    <a:pt x="489" y="1709"/>
                  </a:cubicBezTo>
                  <a:cubicBezTo>
                    <a:pt x="543" y="1718"/>
                    <a:pt x="601" y="1722"/>
                    <a:pt x="660" y="1722"/>
                  </a:cubicBezTo>
                  <a:cubicBezTo>
                    <a:pt x="939" y="1722"/>
                    <a:pt x="1243" y="1617"/>
                    <a:pt x="1263" y="1293"/>
                  </a:cubicBezTo>
                  <a:cubicBezTo>
                    <a:pt x="1298" y="924"/>
                    <a:pt x="1501" y="209"/>
                    <a:pt x="1048" y="66"/>
                  </a:cubicBezTo>
                  <a:cubicBezTo>
                    <a:pt x="945" y="28"/>
                    <a:pt x="777" y="0"/>
                    <a:pt x="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a:off x="5231600" y="4582400"/>
              <a:ext cx="51525" cy="40950"/>
            </a:xfrm>
            <a:custGeom>
              <a:avLst/>
              <a:gdLst/>
              <a:ahLst/>
              <a:cxnLst/>
              <a:rect l="l" t="t" r="r" b="b"/>
              <a:pathLst>
                <a:path w="2061" h="1638" extrusionOk="0">
                  <a:moveTo>
                    <a:pt x="969" y="1"/>
                  </a:moveTo>
                  <a:cubicBezTo>
                    <a:pt x="725" y="1"/>
                    <a:pt x="482" y="38"/>
                    <a:pt x="334" y="66"/>
                  </a:cubicBezTo>
                  <a:cubicBezTo>
                    <a:pt x="226" y="77"/>
                    <a:pt x="119" y="125"/>
                    <a:pt x="60" y="220"/>
                  </a:cubicBezTo>
                  <a:cubicBezTo>
                    <a:pt x="0" y="292"/>
                    <a:pt x="0" y="411"/>
                    <a:pt x="36" y="542"/>
                  </a:cubicBezTo>
                  <a:cubicBezTo>
                    <a:pt x="96" y="828"/>
                    <a:pt x="274" y="1292"/>
                    <a:pt x="500" y="1482"/>
                  </a:cubicBezTo>
                  <a:cubicBezTo>
                    <a:pt x="607" y="1590"/>
                    <a:pt x="774" y="1637"/>
                    <a:pt x="929" y="1637"/>
                  </a:cubicBezTo>
                  <a:cubicBezTo>
                    <a:pt x="1131" y="1637"/>
                    <a:pt x="1334" y="1601"/>
                    <a:pt x="1524" y="1601"/>
                  </a:cubicBezTo>
                  <a:cubicBezTo>
                    <a:pt x="2060" y="1601"/>
                    <a:pt x="1870" y="482"/>
                    <a:pt x="1667" y="232"/>
                  </a:cubicBezTo>
                  <a:cubicBezTo>
                    <a:pt x="1539" y="52"/>
                    <a:pt x="1254" y="1"/>
                    <a:pt x="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a:off x="4817550" y="3635975"/>
              <a:ext cx="48850" cy="21475"/>
            </a:xfrm>
            <a:custGeom>
              <a:avLst/>
              <a:gdLst/>
              <a:ahLst/>
              <a:cxnLst/>
              <a:rect l="l" t="t" r="r" b="b"/>
              <a:pathLst>
                <a:path w="1954" h="859" extrusionOk="0">
                  <a:moveTo>
                    <a:pt x="569" y="0"/>
                  </a:moveTo>
                  <a:cubicBezTo>
                    <a:pt x="558" y="0"/>
                    <a:pt x="547" y="1"/>
                    <a:pt x="536" y="1"/>
                  </a:cubicBezTo>
                  <a:cubicBezTo>
                    <a:pt x="1" y="49"/>
                    <a:pt x="763" y="585"/>
                    <a:pt x="882" y="632"/>
                  </a:cubicBezTo>
                  <a:cubicBezTo>
                    <a:pt x="1120" y="739"/>
                    <a:pt x="1394" y="835"/>
                    <a:pt x="1679" y="858"/>
                  </a:cubicBezTo>
                  <a:cubicBezTo>
                    <a:pt x="1727" y="858"/>
                    <a:pt x="1775" y="858"/>
                    <a:pt x="1822" y="823"/>
                  </a:cubicBezTo>
                  <a:cubicBezTo>
                    <a:pt x="1846" y="799"/>
                    <a:pt x="1858" y="775"/>
                    <a:pt x="1882" y="751"/>
                  </a:cubicBezTo>
                  <a:cubicBezTo>
                    <a:pt x="1953" y="561"/>
                    <a:pt x="1298" y="216"/>
                    <a:pt x="1239" y="204"/>
                  </a:cubicBezTo>
                  <a:cubicBezTo>
                    <a:pt x="1069" y="113"/>
                    <a:pt x="790" y="0"/>
                    <a:pt x="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4823800" y="3634175"/>
              <a:ext cx="44375" cy="24175"/>
            </a:xfrm>
            <a:custGeom>
              <a:avLst/>
              <a:gdLst/>
              <a:ahLst/>
              <a:cxnLst/>
              <a:rect l="l" t="t" r="r" b="b"/>
              <a:pathLst>
                <a:path w="1775" h="967" extrusionOk="0">
                  <a:moveTo>
                    <a:pt x="334" y="109"/>
                  </a:moveTo>
                  <a:cubicBezTo>
                    <a:pt x="536" y="109"/>
                    <a:pt x="775" y="216"/>
                    <a:pt x="941" y="288"/>
                  </a:cubicBezTo>
                  <a:lnTo>
                    <a:pt x="953" y="288"/>
                  </a:lnTo>
                  <a:cubicBezTo>
                    <a:pt x="1120" y="359"/>
                    <a:pt x="1632" y="669"/>
                    <a:pt x="1584" y="811"/>
                  </a:cubicBezTo>
                  <a:cubicBezTo>
                    <a:pt x="1572" y="823"/>
                    <a:pt x="1572" y="835"/>
                    <a:pt x="1537" y="847"/>
                  </a:cubicBezTo>
                  <a:cubicBezTo>
                    <a:pt x="1513" y="871"/>
                    <a:pt x="1477" y="871"/>
                    <a:pt x="1429" y="871"/>
                  </a:cubicBezTo>
                  <a:cubicBezTo>
                    <a:pt x="1168" y="871"/>
                    <a:pt x="858" y="728"/>
                    <a:pt x="644" y="645"/>
                  </a:cubicBezTo>
                  <a:cubicBezTo>
                    <a:pt x="525" y="597"/>
                    <a:pt x="120" y="288"/>
                    <a:pt x="144" y="168"/>
                  </a:cubicBezTo>
                  <a:cubicBezTo>
                    <a:pt x="155" y="133"/>
                    <a:pt x="203" y="121"/>
                    <a:pt x="286" y="109"/>
                  </a:cubicBezTo>
                  <a:close/>
                  <a:moveTo>
                    <a:pt x="308" y="1"/>
                  </a:moveTo>
                  <a:cubicBezTo>
                    <a:pt x="297" y="1"/>
                    <a:pt x="286" y="1"/>
                    <a:pt x="275" y="2"/>
                  </a:cubicBezTo>
                  <a:cubicBezTo>
                    <a:pt x="120" y="14"/>
                    <a:pt x="48" y="73"/>
                    <a:pt x="36" y="157"/>
                  </a:cubicBezTo>
                  <a:cubicBezTo>
                    <a:pt x="1" y="371"/>
                    <a:pt x="525" y="704"/>
                    <a:pt x="596" y="728"/>
                  </a:cubicBezTo>
                  <a:cubicBezTo>
                    <a:pt x="870" y="847"/>
                    <a:pt x="1168" y="954"/>
                    <a:pt x="1429" y="966"/>
                  </a:cubicBezTo>
                  <a:lnTo>
                    <a:pt x="1453" y="966"/>
                  </a:lnTo>
                  <a:cubicBezTo>
                    <a:pt x="1501" y="966"/>
                    <a:pt x="1549" y="966"/>
                    <a:pt x="1584" y="907"/>
                  </a:cubicBezTo>
                  <a:cubicBezTo>
                    <a:pt x="1632" y="895"/>
                    <a:pt x="1656" y="847"/>
                    <a:pt x="1668" y="823"/>
                  </a:cubicBezTo>
                  <a:cubicBezTo>
                    <a:pt x="1775" y="549"/>
                    <a:pt x="1013" y="180"/>
                    <a:pt x="1001" y="180"/>
                  </a:cubicBezTo>
                  <a:lnTo>
                    <a:pt x="989" y="180"/>
                  </a:lnTo>
                  <a:cubicBezTo>
                    <a:pt x="807" y="112"/>
                    <a:pt x="539" y="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a:off x="4826775" y="3635400"/>
              <a:ext cx="11925" cy="10425"/>
            </a:xfrm>
            <a:custGeom>
              <a:avLst/>
              <a:gdLst/>
              <a:ahLst/>
              <a:cxnLst/>
              <a:rect l="l" t="t" r="r" b="b"/>
              <a:pathLst>
                <a:path w="477" h="417" extrusionOk="0">
                  <a:moveTo>
                    <a:pt x="250" y="1"/>
                  </a:moveTo>
                  <a:cubicBezTo>
                    <a:pt x="166" y="1"/>
                    <a:pt x="85" y="48"/>
                    <a:pt x="48" y="131"/>
                  </a:cubicBezTo>
                  <a:cubicBezTo>
                    <a:pt x="1" y="227"/>
                    <a:pt x="60" y="358"/>
                    <a:pt x="156" y="405"/>
                  </a:cubicBezTo>
                  <a:cubicBezTo>
                    <a:pt x="179" y="413"/>
                    <a:pt x="204" y="417"/>
                    <a:pt x="229" y="417"/>
                  </a:cubicBezTo>
                  <a:cubicBezTo>
                    <a:pt x="316" y="417"/>
                    <a:pt x="402" y="370"/>
                    <a:pt x="429" y="286"/>
                  </a:cubicBezTo>
                  <a:cubicBezTo>
                    <a:pt x="477" y="191"/>
                    <a:pt x="429" y="60"/>
                    <a:pt x="322" y="12"/>
                  </a:cubicBezTo>
                  <a:cubicBezTo>
                    <a:pt x="299" y="4"/>
                    <a:pt x="274"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 name="Google Shape;615;p35"/>
          <p:cNvGrpSpPr/>
          <p:nvPr/>
        </p:nvGrpSpPr>
        <p:grpSpPr>
          <a:xfrm>
            <a:off x="5975540" y="973951"/>
            <a:ext cx="359263" cy="484201"/>
            <a:chOff x="10040900" y="2136025"/>
            <a:chExt cx="240825" cy="324575"/>
          </a:xfrm>
        </p:grpSpPr>
        <p:sp>
          <p:nvSpPr>
            <p:cNvPr id="616" name="Google Shape;616;p35"/>
            <p:cNvSpPr/>
            <p:nvPr/>
          </p:nvSpPr>
          <p:spPr>
            <a:xfrm>
              <a:off x="10040900" y="2289900"/>
              <a:ext cx="44075" cy="72050"/>
            </a:xfrm>
            <a:custGeom>
              <a:avLst/>
              <a:gdLst/>
              <a:ahLst/>
              <a:cxnLst/>
              <a:rect l="l" t="t" r="r" b="b"/>
              <a:pathLst>
                <a:path w="1763" h="2882" extrusionOk="0">
                  <a:moveTo>
                    <a:pt x="1762" y="1"/>
                  </a:moveTo>
                  <a:lnTo>
                    <a:pt x="1762" y="1"/>
                  </a:lnTo>
                  <a:cubicBezTo>
                    <a:pt x="1762" y="1"/>
                    <a:pt x="0" y="1037"/>
                    <a:pt x="83" y="2180"/>
                  </a:cubicBezTo>
                  <a:cubicBezTo>
                    <a:pt x="101" y="2592"/>
                    <a:pt x="448" y="2882"/>
                    <a:pt x="806" y="2882"/>
                  </a:cubicBezTo>
                  <a:cubicBezTo>
                    <a:pt x="934" y="2882"/>
                    <a:pt x="1063" y="2845"/>
                    <a:pt x="1179" y="2763"/>
                  </a:cubicBezTo>
                  <a:cubicBezTo>
                    <a:pt x="1417" y="2596"/>
                    <a:pt x="1643" y="2263"/>
                    <a:pt x="1667" y="1620"/>
                  </a:cubicBezTo>
                  <a:lnTo>
                    <a:pt x="17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5"/>
            <p:cNvSpPr/>
            <p:nvPr/>
          </p:nvSpPr>
          <p:spPr>
            <a:xfrm>
              <a:off x="10141800" y="2259250"/>
              <a:ext cx="44075" cy="72300"/>
            </a:xfrm>
            <a:custGeom>
              <a:avLst/>
              <a:gdLst/>
              <a:ahLst/>
              <a:cxnLst/>
              <a:rect l="l" t="t" r="r" b="b"/>
              <a:pathLst>
                <a:path w="1763" h="2892" extrusionOk="0">
                  <a:moveTo>
                    <a:pt x="1762" y="1"/>
                  </a:moveTo>
                  <a:cubicBezTo>
                    <a:pt x="1762" y="1"/>
                    <a:pt x="0" y="1048"/>
                    <a:pt x="72" y="2191"/>
                  </a:cubicBezTo>
                  <a:cubicBezTo>
                    <a:pt x="98" y="2597"/>
                    <a:pt x="444" y="2891"/>
                    <a:pt x="806" y="2891"/>
                  </a:cubicBezTo>
                  <a:cubicBezTo>
                    <a:pt x="933" y="2891"/>
                    <a:pt x="1062" y="2855"/>
                    <a:pt x="1179" y="2775"/>
                  </a:cubicBezTo>
                  <a:cubicBezTo>
                    <a:pt x="1417" y="2608"/>
                    <a:pt x="1643" y="2263"/>
                    <a:pt x="1667" y="1620"/>
                  </a:cubicBezTo>
                  <a:lnTo>
                    <a:pt x="17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5"/>
            <p:cNvSpPr/>
            <p:nvPr/>
          </p:nvSpPr>
          <p:spPr>
            <a:xfrm>
              <a:off x="10077200" y="2388425"/>
              <a:ext cx="43775" cy="72175"/>
            </a:xfrm>
            <a:custGeom>
              <a:avLst/>
              <a:gdLst/>
              <a:ahLst/>
              <a:cxnLst/>
              <a:rect l="l" t="t" r="r" b="b"/>
              <a:pathLst>
                <a:path w="1751" h="2887" extrusionOk="0">
                  <a:moveTo>
                    <a:pt x="1751" y="1"/>
                  </a:moveTo>
                  <a:cubicBezTo>
                    <a:pt x="1751" y="1"/>
                    <a:pt x="1" y="1037"/>
                    <a:pt x="72" y="2192"/>
                  </a:cubicBezTo>
                  <a:cubicBezTo>
                    <a:pt x="90" y="2594"/>
                    <a:pt x="435" y="2887"/>
                    <a:pt x="791" y="2887"/>
                  </a:cubicBezTo>
                  <a:cubicBezTo>
                    <a:pt x="920" y="2887"/>
                    <a:pt x="1050" y="2849"/>
                    <a:pt x="1167" y="2763"/>
                  </a:cubicBezTo>
                  <a:cubicBezTo>
                    <a:pt x="1406" y="2608"/>
                    <a:pt x="1632" y="2263"/>
                    <a:pt x="1668" y="1620"/>
                  </a:cubicBezTo>
                  <a:lnTo>
                    <a:pt x="17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5"/>
            <p:cNvSpPr/>
            <p:nvPr/>
          </p:nvSpPr>
          <p:spPr>
            <a:xfrm>
              <a:off x="10187050" y="2376825"/>
              <a:ext cx="44075" cy="72300"/>
            </a:xfrm>
            <a:custGeom>
              <a:avLst/>
              <a:gdLst/>
              <a:ahLst/>
              <a:cxnLst/>
              <a:rect l="l" t="t" r="r" b="b"/>
              <a:pathLst>
                <a:path w="1763" h="2892" extrusionOk="0">
                  <a:moveTo>
                    <a:pt x="1762" y="1"/>
                  </a:moveTo>
                  <a:lnTo>
                    <a:pt x="1762" y="1"/>
                  </a:lnTo>
                  <a:cubicBezTo>
                    <a:pt x="1762" y="1"/>
                    <a:pt x="0" y="1048"/>
                    <a:pt x="83" y="2191"/>
                  </a:cubicBezTo>
                  <a:cubicBezTo>
                    <a:pt x="101" y="2597"/>
                    <a:pt x="452" y="2891"/>
                    <a:pt x="811" y="2891"/>
                  </a:cubicBezTo>
                  <a:cubicBezTo>
                    <a:pt x="937" y="2891"/>
                    <a:pt x="1064" y="2855"/>
                    <a:pt x="1179" y="2775"/>
                  </a:cubicBezTo>
                  <a:cubicBezTo>
                    <a:pt x="1417" y="2608"/>
                    <a:pt x="1643" y="2263"/>
                    <a:pt x="1679" y="1620"/>
                  </a:cubicBezTo>
                  <a:lnTo>
                    <a:pt x="17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5"/>
            <p:cNvSpPr/>
            <p:nvPr/>
          </p:nvSpPr>
          <p:spPr>
            <a:xfrm>
              <a:off x="10077200" y="2172325"/>
              <a:ext cx="43775" cy="72050"/>
            </a:xfrm>
            <a:custGeom>
              <a:avLst/>
              <a:gdLst/>
              <a:ahLst/>
              <a:cxnLst/>
              <a:rect l="l" t="t" r="r" b="b"/>
              <a:pathLst>
                <a:path w="1751" h="2882" extrusionOk="0">
                  <a:moveTo>
                    <a:pt x="1751" y="1"/>
                  </a:moveTo>
                  <a:cubicBezTo>
                    <a:pt x="1751" y="1"/>
                    <a:pt x="1" y="1037"/>
                    <a:pt x="72" y="2180"/>
                  </a:cubicBezTo>
                  <a:cubicBezTo>
                    <a:pt x="90" y="2592"/>
                    <a:pt x="437" y="2882"/>
                    <a:pt x="795" y="2882"/>
                  </a:cubicBezTo>
                  <a:cubicBezTo>
                    <a:pt x="922" y="2882"/>
                    <a:pt x="1052" y="2845"/>
                    <a:pt x="1167" y="2763"/>
                  </a:cubicBezTo>
                  <a:cubicBezTo>
                    <a:pt x="1406" y="2597"/>
                    <a:pt x="1632" y="2263"/>
                    <a:pt x="1668" y="1620"/>
                  </a:cubicBezTo>
                  <a:lnTo>
                    <a:pt x="17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5"/>
            <p:cNvSpPr/>
            <p:nvPr/>
          </p:nvSpPr>
          <p:spPr>
            <a:xfrm>
              <a:off x="10166500" y="2136025"/>
              <a:ext cx="43775" cy="72300"/>
            </a:xfrm>
            <a:custGeom>
              <a:avLst/>
              <a:gdLst/>
              <a:ahLst/>
              <a:cxnLst/>
              <a:rect l="l" t="t" r="r" b="b"/>
              <a:pathLst>
                <a:path w="1751" h="2892" extrusionOk="0">
                  <a:moveTo>
                    <a:pt x="1751" y="0"/>
                  </a:moveTo>
                  <a:cubicBezTo>
                    <a:pt x="1750" y="1"/>
                    <a:pt x="1" y="1048"/>
                    <a:pt x="72" y="2191"/>
                  </a:cubicBezTo>
                  <a:cubicBezTo>
                    <a:pt x="90" y="2597"/>
                    <a:pt x="440" y="2891"/>
                    <a:pt x="800" y="2891"/>
                  </a:cubicBezTo>
                  <a:cubicBezTo>
                    <a:pt x="926" y="2891"/>
                    <a:pt x="1053" y="2855"/>
                    <a:pt x="1167" y="2775"/>
                  </a:cubicBezTo>
                  <a:cubicBezTo>
                    <a:pt x="1405" y="2608"/>
                    <a:pt x="1632" y="2263"/>
                    <a:pt x="1667" y="1632"/>
                  </a:cubicBezTo>
                  <a:lnTo>
                    <a:pt x="17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5"/>
            <p:cNvSpPr/>
            <p:nvPr/>
          </p:nvSpPr>
          <p:spPr>
            <a:xfrm>
              <a:off x="10237950" y="2250625"/>
              <a:ext cx="43775" cy="72300"/>
            </a:xfrm>
            <a:custGeom>
              <a:avLst/>
              <a:gdLst/>
              <a:ahLst/>
              <a:cxnLst/>
              <a:rect l="l" t="t" r="r" b="b"/>
              <a:pathLst>
                <a:path w="1751" h="2892" extrusionOk="0">
                  <a:moveTo>
                    <a:pt x="1750" y="0"/>
                  </a:moveTo>
                  <a:cubicBezTo>
                    <a:pt x="1750" y="0"/>
                    <a:pt x="0" y="1048"/>
                    <a:pt x="71" y="2191"/>
                  </a:cubicBezTo>
                  <a:cubicBezTo>
                    <a:pt x="89" y="2597"/>
                    <a:pt x="440" y="2891"/>
                    <a:pt x="799" y="2891"/>
                  </a:cubicBezTo>
                  <a:cubicBezTo>
                    <a:pt x="925" y="2891"/>
                    <a:pt x="1052" y="2855"/>
                    <a:pt x="1167" y="2774"/>
                  </a:cubicBezTo>
                  <a:cubicBezTo>
                    <a:pt x="1405" y="2608"/>
                    <a:pt x="1631" y="2262"/>
                    <a:pt x="1667" y="1631"/>
                  </a:cubicBezTo>
                  <a:lnTo>
                    <a:pt x="17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 name="Google Shape;623;p35"/>
          <p:cNvGrpSpPr/>
          <p:nvPr/>
        </p:nvGrpSpPr>
        <p:grpSpPr>
          <a:xfrm>
            <a:off x="7969570" y="3408480"/>
            <a:ext cx="376829" cy="369482"/>
            <a:chOff x="8537200" y="2042550"/>
            <a:chExt cx="252600" cy="247675"/>
          </a:xfrm>
        </p:grpSpPr>
        <p:sp>
          <p:nvSpPr>
            <p:cNvPr id="624" name="Google Shape;624;p35"/>
            <p:cNvSpPr/>
            <p:nvPr/>
          </p:nvSpPr>
          <p:spPr>
            <a:xfrm>
              <a:off x="8632075" y="2042550"/>
              <a:ext cx="11050" cy="247675"/>
            </a:xfrm>
            <a:custGeom>
              <a:avLst/>
              <a:gdLst/>
              <a:ahLst/>
              <a:cxnLst/>
              <a:rect l="l" t="t" r="r" b="b"/>
              <a:pathLst>
                <a:path w="442" h="9907" extrusionOk="0">
                  <a:moveTo>
                    <a:pt x="221" y="1"/>
                  </a:moveTo>
                  <a:cubicBezTo>
                    <a:pt x="111" y="1"/>
                    <a:pt x="1" y="72"/>
                    <a:pt x="1" y="215"/>
                  </a:cubicBezTo>
                  <a:lnTo>
                    <a:pt x="1" y="9693"/>
                  </a:lnTo>
                  <a:cubicBezTo>
                    <a:pt x="1" y="9835"/>
                    <a:pt x="111" y="9907"/>
                    <a:pt x="221" y="9907"/>
                  </a:cubicBezTo>
                  <a:cubicBezTo>
                    <a:pt x="331" y="9907"/>
                    <a:pt x="441" y="9835"/>
                    <a:pt x="441" y="9693"/>
                  </a:cubicBezTo>
                  <a:lnTo>
                    <a:pt x="441" y="215"/>
                  </a:lnTo>
                  <a:cubicBezTo>
                    <a:pt x="441" y="72"/>
                    <a:pt x="331"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5"/>
            <p:cNvSpPr/>
            <p:nvPr/>
          </p:nvSpPr>
          <p:spPr>
            <a:xfrm>
              <a:off x="8537200" y="2135025"/>
              <a:ext cx="252600" cy="48450"/>
            </a:xfrm>
            <a:custGeom>
              <a:avLst/>
              <a:gdLst/>
              <a:ahLst/>
              <a:cxnLst/>
              <a:rect l="l" t="t" r="r" b="b"/>
              <a:pathLst>
                <a:path w="10104" h="1938" extrusionOk="0">
                  <a:moveTo>
                    <a:pt x="9757" y="1"/>
                  </a:moveTo>
                  <a:cubicBezTo>
                    <a:pt x="9743" y="1"/>
                    <a:pt x="9728" y="2"/>
                    <a:pt x="9713" y="5"/>
                  </a:cubicBezTo>
                  <a:cubicBezTo>
                    <a:pt x="7261" y="386"/>
                    <a:pt x="4796" y="790"/>
                    <a:pt x="2343" y="1171"/>
                  </a:cubicBezTo>
                  <a:cubicBezTo>
                    <a:pt x="1653" y="1279"/>
                    <a:pt x="950" y="1398"/>
                    <a:pt x="260" y="1505"/>
                  </a:cubicBezTo>
                  <a:cubicBezTo>
                    <a:pt x="0" y="1550"/>
                    <a:pt x="93" y="1937"/>
                    <a:pt x="337" y="1937"/>
                  </a:cubicBezTo>
                  <a:cubicBezTo>
                    <a:pt x="350" y="1937"/>
                    <a:pt x="364" y="1936"/>
                    <a:pt x="379" y="1933"/>
                  </a:cubicBezTo>
                  <a:cubicBezTo>
                    <a:pt x="2843" y="1552"/>
                    <a:pt x="5296" y="1148"/>
                    <a:pt x="7749" y="755"/>
                  </a:cubicBezTo>
                  <a:cubicBezTo>
                    <a:pt x="8451" y="660"/>
                    <a:pt x="9154" y="540"/>
                    <a:pt x="9832" y="433"/>
                  </a:cubicBezTo>
                  <a:cubicBezTo>
                    <a:pt x="10103" y="388"/>
                    <a:pt x="10010" y="1"/>
                    <a:pt x="9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5"/>
            <p:cNvSpPr/>
            <p:nvPr/>
          </p:nvSpPr>
          <p:spPr>
            <a:xfrm>
              <a:off x="8554025" y="2093900"/>
              <a:ext cx="134425" cy="187950"/>
            </a:xfrm>
            <a:custGeom>
              <a:avLst/>
              <a:gdLst/>
              <a:ahLst/>
              <a:cxnLst/>
              <a:rect l="l" t="t" r="r" b="b"/>
              <a:pathLst>
                <a:path w="5377" h="7518" extrusionOk="0">
                  <a:moveTo>
                    <a:pt x="5063" y="0"/>
                  </a:moveTo>
                  <a:cubicBezTo>
                    <a:pt x="5014" y="0"/>
                    <a:pt x="4964" y="20"/>
                    <a:pt x="4921" y="66"/>
                  </a:cubicBezTo>
                  <a:cubicBezTo>
                    <a:pt x="3063" y="2257"/>
                    <a:pt x="1432" y="4638"/>
                    <a:pt x="99" y="7186"/>
                  </a:cubicBezTo>
                  <a:cubicBezTo>
                    <a:pt x="1" y="7357"/>
                    <a:pt x="154" y="7517"/>
                    <a:pt x="302" y="7517"/>
                  </a:cubicBezTo>
                  <a:cubicBezTo>
                    <a:pt x="371" y="7517"/>
                    <a:pt x="438" y="7483"/>
                    <a:pt x="480" y="7400"/>
                  </a:cubicBezTo>
                  <a:cubicBezTo>
                    <a:pt x="1813" y="4900"/>
                    <a:pt x="3397" y="2531"/>
                    <a:pt x="5230" y="376"/>
                  </a:cubicBezTo>
                  <a:cubicBezTo>
                    <a:pt x="5377" y="220"/>
                    <a:pt x="5227" y="0"/>
                    <a:pt x="5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5"/>
            <p:cNvSpPr/>
            <p:nvPr/>
          </p:nvSpPr>
          <p:spPr>
            <a:xfrm>
              <a:off x="8571475" y="2108150"/>
              <a:ext cx="176700" cy="112925"/>
            </a:xfrm>
            <a:custGeom>
              <a:avLst/>
              <a:gdLst/>
              <a:ahLst/>
              <a:cxnLst/>
              <a:rect l="l" t="t" r="r" b="b"/>
              <a:pathLst>
                <a:path w="7068" h="4517" extrusionOk="0">
                  <a:moveTo>
                    <a:pt x="325" y="0"/>
                  </a:moveTo>
                  <a:cubicBezTo>
                    <a:pt x="129" y="0"/>
                    <a:pt x="0" y="294"/>
                    <a:pt x="222" y="425"/>
                  </a:cubicBezTo>
                  <a:lnTo>
                    <a:pt x="6640" y="4485"/>
                  </a:lnTo>
                  <a:cubicBezTo>
                    <a:pt x="6676" y="4507"/>
                    <a:pt x="6712" y="4516"/>
                    <a:pt x="6747" y="4516"/>
                  </a:cubicBezTo>
                  <a:cubicBezTo>
                    <a:pt x="6936" y="4516"/>
                    <a:pt x="7068" y="4223"/>
                    <a:pt x="6866" y="4092"/>
                  </a:cubicBezTo>
                  <a:lnTo>
                    <a:pt x="436" y="32"/>
                  </a:lnTo>
                  <a:cubicBezTo>
                    <a:pt x="398" y="10"/>
                    <a:pt x="360"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 name="Google Shape;628;p35"/>
          <p:cNvGrpSpPr/>
          <p:nvPr/>
        </p:nvGrpSpPr>
        <p:grpSpPr>
          <a:xfrm>
            <a:off x="8226493" y="1324352"/>
            <a:ext cx="338937" cy="281279"/>
            <a:chOff x="9145625" y="2491050"/>
            <a:chExt cx="227200" cy="188550"/>
          </a:xfrm>
        </p:grpSpPr>
        <p:sp>
          <p:nvSpPr>
            <p:cNvPr id="629" name="Google Shape;629;p35"/>
            <p:cNvSpPr/>
            <p:nvPr/>
          </p:nvSpPr>
          <p:spPr>
            <a:xfrm>
              <a:off x="9180275" y="2524625"/>
              <a:ext cx="107975" cy="154975"/>
            </a:xfrm>
            <a:custGeom>
              <a:avLst/>
              <a:gdLst/>
              <a:ahLst/>
              <a:cxnLst/>
              <a:rect l="l" t="t" r="r" b="b"/>
              <a:pathLst>
                <a:path w="4319" h="6199" extrusionOk="0">
                  <a:moveTo>
                    <a:pt x="4017" y="0"/>
                  </a:moveTo>
                  <a:cubicBezTo>
                    <a:pt x="3968" y="0"/>
                    <a:pt x="3917" y="23"/>
                    <a:pt x="3874" y="77"/>
                  </a:cubicBezTo>
                  <a:cubicBezTo>
                    <a:pt x="2397" y="1839"/>
                    <a:pt x="1123" y="3792"/>
                    <a:pt x="99" y="5864"/>
                  </a:cubicBezTo>
                  <a:cubicBezTo>
                    <a:pt x="0" y="6037"/>
                    <a:pt x="159" y="6199"/>
                    <a:pt x="309" y="6199"/>
                  </a:cubicBezTo>
                  <a:cubicBezTo>
                    <a:pt x="375" y="6199"/>
                    <a:pt x="440" y="6167"/>
                    <a:pt x="480" y="6090"/>
                  </a:cubicBezTo>
                  <a:cubicBezTo>
                    <a:pt x="1492" y="4042"/>
                    <a:pt x="2731" y="2137"/>
                    <a:pt x="4183" y="387"/>
                  </a:cubicBezTo>
                  <a:cubicBezTo>
                    <a:pt x="4319" y="224"/>
                    <a:pt x="4173"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5"/>
            <p:cNvSpPr/>
            <p:nvPr/>
          </p:nvSpPr>
          <p:spPr>
            <a:xfrm>
              <a:off x="9161600" y="2525975"/>
              <a:ext cx="134950" cy="153300"/>
            </a:xfrm>
            <a:custGeom>
              <a:avLst/>
              <a:gdLst/>
              <a:ahLst/>
              <a:cxnLst/>
              <a:rect l="l" t="t" r="r" b="b"/>
              <a:pathLst>
                <a:path w="5398" h="6132" extrusionOk="0">
                  <a:moveTo>
                    <a:pt x="356" y="1"/>
                  </a:moveTo>
                  <a:cubicBezTo>
                    <a:pt x="149" y="1"/>
                    <a:pt x="0" y="301"/>
                    <a:pt x="227" y="404"/>
                  </a:cubicBezTo>
                  <a:cubicBezTo>
                    <a:pt x="1989" y="1250"/>
                    <a:pt x="3430" y="2678"/>
                    <a:pt x="4311" y="4429"/>
                  </a:cubicBezTo>
                  <a:cubicBezTo>
                    <a:pt x="4561" y="4917"/>
                    <a:pt x="4752" y="5441"/>
                    <a:pt x="4918" y="5976"/>
                  </a:cubicBezTo>
                  <a:cubicBezTo>
                    <a:pt x="4947" y="6085"/>
                    <a:pt x="5033" y="6132"/>
                    <a:pt x="5121" y="6132"/>
                  </a:cubicBezTo>
                  <a:cubicBezTo>
                    <a:pt x="5257" y="6132"/>
                    <a:pt x="5397" y="6023"/>
                    <a:pt x="5347" y="5857"/>
                  </a:cubicBezTo>
                  <a:cubicBezTo>
                    <a:pt x="4787" y="3893"/>
                    <a:pt x="3561" y="2166"/>
                    <a:pt x="1942" y="928"/>
                  </a:cubicBezTo>
                  <a:cubicBezTo>
                    <a:pt x="1477" y="571"/>
                    <a:pt x="977" y="273"/>
                    <a:pt x="453" y="23"/>
                  </a:cubicBezTo>
                  <a:cubicBezTo>
                    <a:pt x="420" y="8"/>
                    <a:pt x="387"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5"/>
            <p:cNvSpPr/>
            <p:nvPr/>
          </p:nvSpPr>
          <p:spPr>
            <a:xfrm>
              <a:off x="9232750" y="2491050"/>
              <a:ext cx="11350" cy="188000"/>
            </a:xfrm>
            <a:custGeom>
              <a:avLst/>
              <a:gdLst/>
              <a:ahLst/>
              <a:cxnLst/>
              <a:rect l="l" t="t" r="r" b="b"/>
              <a:pathLst>
                <a:path w="454" h="7520" extrusionOk="0">
                  <a:moveTo>
                    <a:pt x="227" y="1"/>
                  </a:moveTo>
                  <a:cubicBezTo>
                    <a:pt x="114" y="1"/>
                    <a:pt x="1" y="69"/>
                    <a:pt x="1" y="206"/>
                  </a:cubicBezTo>
                  <a:lnTo>
                    <a:pt x="1" y="7314"/>
                  </a:lnTo>
                  <a:cubicBezTo>
                    <a:pt x="1" y="7451"/>
                    <a:pt x="114" y="7519"/>
                    <a:pt x="227" y="7519"/>
                  </a:cubicBezTo>
                  <a:cubicBezTo>
                    <a:pt x="340" y="7519"/>
                    <a:pt x="453" y="7451"/>
                    <a:pt x="453" y="7314"/>
                  </a:cubicBezTo>
                  <a:lnTo>
                    <a:pt x="453" y="206"/>
                  </a:lnTo>
                  <a:cubicBezTo>
                    <a:pt x="453" y="69"/>
                    <a:pt x="340"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5"/>
            <p:cNvSpPr/>
            <p:nvPr/>
          </p:nvSpPr>
          <p:spPr>
            <a:xfrm>
              <a:off x="9145625" y="2533550"/>
              <a:ext cx="227200" cy="94575"/>
            </a:xfrm>
            <a:custGeom>
              <a:avLst/>
              <a:gdLst/>
              <a:ahLst/>
              <a:cxnLst/>
              <a:rect l="l" t="t" r="r" b="b"/>
              <a:pathLst>
                <a:path w="9088" h="3783" extrusionOk="0">
                  <a:moveTo>
                    <a:pt x="8809" y="1"/>
                  </a:moveTo>
                  <a:cubicBezTo>
                    <a:pt x="8783" y="1"/>
                    <a:pt x="8754" y="6"/>
                    <a:pt x="8724" y="18"/>
                  </a:cubicBezTo>
                  <a:cubicBezTo>
                    <a:pt x="5903" y="1113"/>
                    <a:pt x="3069" y="2233"/>
                    <a:pt x="247" y="3328"/>
                  </a:cubicBezTo>
                  <a:cubicBezTo>
                    <a:pt x="0" y="3425"/>
                    <a:pt x="73" y="3782"/>
                    <a:pt x="290" y="3782"/>
                  </a:cubicBezTo>
                  <a:cubicBezTo>
                    <a:pt x="314" y="3782"/>
                    <a:pt x="339" y="3778"/>
                    <a:pt x="366" y="3768"/>
                  </a:cubicBezTo>
                  <a:cubicBezTo>
                    <a:pt x="3188" y="2661"/>
                    <a:pt x="6022" y="1542"/>
                    <a:pt x="8843" y="447"/>
                  </a:cubicBezTo>
                  <a:cubicBezTo>
                    <a:pt x="9087" y="351"/>
                    <a:pt x="9020" y="1"/>
                    <a:pt x="8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 name="Google Shape;633;p35"/>
          <p:cNvGrpSpPr/>
          <p:nvPr/>
        </p:nvGrpSpPr>
        <p:grpSpPr>
          <a:xfrm>
            <a:off x="5968506" y="3974719"/>
            <a:ext cx="239024" cy="367617"/>
            <a:chOff x="8613625" y="2973700"/>
            <a:chExt cx="160225" cy="246425"/>
          </a:xfrm>
        </p:grpSpPr>
        <p:sp>
          <p:nvSpPr>
            <p:cNvPr id="634" name="Google Shape;634;p35"/>
            <p:cNvSpPr/>
            <p:nvPr/>
          </p:nvSpPr>
          <p:spPr>
            <a:xfrm>
              <a:off x="8639000" y="2990325"/>
              <a:ext cx="108225" cy="188400"/>
            </a:xfrm>
            <a:custGeom>
              <a:avLst/>
              <a:gdLst/>
              <a:ahLst/>
              <a:cxnLst/>
              <a:rect l="l" t="t" r="r" b="b"/>
              <a:pathLst>
                <a:path w="4329" h="7536" extrusionOk="0">
                  <a:moveTo>
                    <a:pt x="4015" y="0"/>
                  </a:moveTo>
                  <a:cubicBezTo>
                    <a:pt x="3946" y="0"/>
                    <a:pt x="3878" y="31"/>
                    <a:pt x="3831" y="106"/>
                  </a:cubicBezTo>
                  <a:cubicBezTo>
                    <a:pt x="2403" y="2369"/>
                    <a:pt x="1153" y="4750"/>
                    <a:pt x="81" y="7191"/>
                  </a:cubicBezTo>
                  <a:cubicBezTo>
                    <a:pt x="0" y="7377"/>
                    <a:pt x="150" y="7536"/>
                    <a:pt x="292" y="7536"/>
                  </a:cubicBezTo>
                  <a:cubicBezTo>
                    <a:pt x="359" y="7536"/>
                    <a:pt x="424" y="7501"/>
                    <a:pt x="462" y="7417"/>
                  </a:cubicBezTo>
                  <a:cubicBezTo>
                    <a:pt x="1534" y="4964"/>
                    <a:pt x="2784" y="2595"/>
                    <a:pt x="4212" y="333"/>
                  </a:cubicBezTo>
                  <a:cubicBezTo>
                    <a:pt x="4329" y="166"/>
                    <a:pt x="4172" y="0"/>
                    <a:pt x="4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5"/>
            <p:cNvSpPr/>
            <p:nvPr/>
          </p:nvSpPr>
          <p:spPr>
            <a:xfrm>
              <a:off x="8620850" y="2990575"/>
              <a:ext cx="153000" cy="229550"/>
            </a:xfrm>
            <a:custGeom>
              <a:avLst/>
              <a:gdLst/>
              <a:ahLst/>
              <a:cxnLst/>
              <a:rect l="l" t="t" r="r" b="b"/>
              <a:pathLst>
                <a:path w="6120" h="9182" extrusionOk="0">
                  <a:moveTo>
                    <a:pt x="318" y="0"/>
                  </a:moveTo>
                  <a:cubicBezTo>
                    <a:pt x="142" y="0"/>
                    <a:pt x="1" y="219"/>
                    <a:pt x="164" y="382"/>
                  </a:cubicBezTo>
                  <a:cubicBezTo>
                    <a:pt x="2117" y="2228"/>
                    <a:pt x="3688" y="4442"/>
                    <a:pt x="4808" y="6883"/>
                  </a:cubicBezTo>
                  <a:cubicBezTo>
                    <a:pt x="5117" y="7585"/>
                    <a:pt x="5403" y="8300"/>
                    <a:pt x="5641" y="9026"/>
                  </a:cubicBezTo>
                  <a:cubicBezTo>
                    <a:pt x="5674" y="9135"/>
                    <a:pt x="5761" y="9181"/>
                    <a:pt x="5849" y="9181"/>
                  </a:cubicBezTo>
                  <a:cubicBezTo>
                    <a:pt x="5983" y="9181"/>
                    <a:pt x="6120" y="9072"/>
                    <a:pt x="6070" y="8907"/>
                  </a:cubicBezTo>
                  <a:cubicBezTo>
                    <a:pt x="5224" y="6300"/>
                    <a:pt x="3867" y="3859"/>
                    <a:pt x="2093" y="1775"/>
                  </a:cubicBezTo>
                  <a:cubicBezTo>
                    <a:pt x="1593" y="1180"/>
                    <a:pt x="1057" y="608"/>
                    <a:pt x="486" y="73"/>
                  </a:cubicBezTo>
                  <a:cubicBezTo>
                    <a:pt x="432" y="22"/>
                    <a:pt x="373"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5"/>
            <p:cNvSpPr/>
            <p:nvPr/>
          </p:nvSpPr>
          <p:spPr>
            <a:xfrm>
              <a:off x="8613625" y="3065400"/>
              <a:ext cx="150400" cy="28800"/>
            </a:xfrm>
            <a:custGeom>
              <a:avLst/>
              <a:gdLst/>
              <a:ahLst/>
              <a:cxnLst/>
              <a:rect l="l" t="t" r="r" b="b"/>
              <a:pathLst>
                <a:path w="6016" h="1152" extrusionOk="0">
                  <a:moveTo>
                    <a:pt x="5692" y="1"/>
                  </a:moveTo>
                  <a:cubicBezTo>
                    <a:pt x="5673" y="1"/>
                    <a:pt x="5653" y="3"/>
                    <a:pt x="5632" y="9"/>
                  </a:cubicBezTo>
                  <a:cubicBezTo>
                    <a:pt x="3935" y="473"/>
                    <a:pt x="2170" y="711"/>
                    <a:pt x="415" y="711"/>
                  </a:cubicBezTo>
                  <a:cubicBezTo>
                    <a:pt x="372" y="711"/>
                    <a:pt x="329" y="711"/>
                    <a:pt x="286" y="711"/>
                  </a:cubicBezTo>
                  <a:cubicBezTo>
                    <a:pt x="1" y="711"/>
                    <a:pt x="1" y="1152"/>
                    <a:pt x="286" y="1152"/>
                  </a:cubicBezTo>
                  <a:cubicBezTo>
                    <a:pt x="330" y="1152"/>
                    <a:pt x="374" y="1152"/>
                    <a:pt x="418" y="1152"/>
                  </a:cubicBezTo>
                  <a:cubicBezTo>
                    <a:pt x="2220" y="1152"/>
                    <a:pt x="4020" y="914"/>
                    <a:pt x="5751" y="437"/>
                  </a:cubicBezTo>
                  <a:cubicBezTo>
                    <a:pt x="6015" y="371"/>
                    <a:pt x="5924" y="1"/>
                    <a:pt x="56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5"/>
            <p:cNvSpPr/>
            <p:nvPr/>
          </p:nvSpPr>
          <p:spPr>
            <a:xfrm>
              <a:off x="8670650" y="2973700"/>
              <a:ext cx="39875" cy="171400"/>
            </a:xfrm>
            <a:custGeom>
              <a:avLst/>
              <a:gdLst/>
              <a:ahLst/>
              <a:cxnLst/>
              <a:rect l="l" t="t" r="r" b="b"/>
              <a:pathLst>
                <a:path w="1595" h="6856" extrusionOk="0">
                  <a:moveTo>
                    <a:pt x="278" y="0"/>
                  </a:moveTo>
                  <a:cubicBezTo>
                    <a:pt x="148" y="0"/>
                    <a:pt x="1" y="112"/>
                    <a:pt x="29" y="283"/>
                  </a:cubicBezTo>
                  <a:cubicBezTo>
                    <a:pt x="399" y="2426"/>
                    <a:pt x="756" y="4558"/>
                    <a:pt x="1137" y="6701"/>
                  </a:cubicBezTo>
                  <a:cubicBezTo>
                    <a:pt x="1151" y="6809"/>
                    <a:pt x="1229" y="6856"/>
                    <a:pt x="1314" y="6856"/>
                  </a:cubicBezTo>
                  <a:cubicBezTo>
                    <a:pt x="1445" y="6856"/>
                    <a:pt x="1594" y="6747"/>
                    <a:pt x="1565" y="6582"/>
                  </a:cubicBezTo>
                  <a:cubicBezTo>
                    <a:pt x="1196" y="4439"/>
                    <a:pt x="839" y="2307"/>
                    <a:pt x="458" y="164"/>
                  </a:cubicBezTo>
                  <a:cubicBezTo>
                    <a:pt x="444" y="50"/>
                    <a:pt x="365"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35"/>
          <p:cNvGrpSpPr/>
          <p:nvPr/>
        </p:nvGrpSpPr>
        <p:grpSpPr>
          <a:xfrm>
            <a:off x="6979289" y="1914464"/>
            <a:ext cx="151455" cy="193822"/>
            <a:chOff x="9583700" y="1904250"/>
            <a:chExt cx="101525" cy="129925"/>
          </a:xfrm>
        </p:grpSpPr>
        <p:sp>
          <p:nvSpPr>
            <p:cNvPr id="639" name="Google Shape;639;p35"/>
            <p:cNvSpPr/>
            <p:nvPr/>
          </p:nvSpPr>
          <p:spPr>
            <a:xfrm>
              <a:off x="9595300" y="1914675"/>
              <a:ext cx="71750" cy="87925"/>
            </a:xfrm>
            <a:custGeom>
              <a:avLst/>
              <a:gdLst/>
              <a:ahLst/>
              <a:cxnLst/>
              <a:rect l="l" t="t" r="r" b="b"/>
              <a:pathLst>
                <a:path w="2870" h="3517" extrusionOk="0">
                  <a:moveTo>
                    <a:pt x="2616" y="0"/>
                  </a:moveTo>
                  <a:cubicBezTo>
                    <a:pt x="2537" y="0"/>
                    <a:pt x="2463" y="46"/>
                    <a:pt x="2406" y="103"/>
                  </a:cubicBezTo>
                  <a:cubicBezTo>
                    <a:pt x="1632" y="1139"/>
                    <a:pt x="846" y="2151"/>
                    <a:pt x="72" y="3175"/>
                  </a:cubicBezTo>
                  <a:cubicBezTo>
                    <a:pt x="0" y="3258"/>
                    <a:pt x="60" y="3425"/>
                    <a:pt x="143" y="3485"/>
                  </a:cubicBezTo>
                  <a:cubicBezTo>
                    <a:pt x="181" y="3507"/>
                    <a:pt x="218" y="3517"/>
                    <a:pt x="254" y="3517"/>
                  </a:cubicBezTo>
                  <a:cubicBezTo>
                    <a:pt x="333" y="3517"/>
                    <a:pt x="408" y="3471"/>
                    <a:pt x="465" y="3413"/>
                  </a:cubicBezTo>
                  <a:cubicBezTo>
                    <a:pt x="1239" y="2389"/>
                    <a:pt x="2025" y="1377"/>
                    <a:pt x="2798" y="341"/>
                  </a:cubicBezTo>
                  <a:cubicBezTo>
                    <a:pt x="2870" y="258"/>
                    <a:pt x="2810" y="91"/>
                    <a:pt x="2727" y="32"/>
                  </a:cubicBezTo>
                  <a:cubicBezTo>
                    <a:pt x="2690" y="10"/>
                    <a:pt x="2653" y="0"/>
                    <a:pt x="2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5"/>
            <p:cNvSpPr/>
            <p:nvPr/>
          </p:nvSpPr>
          <p:spPr>
            <a:xfrm>
              <a:off x="9587225" y="1923350"/>
              <a:ext cx="73825" cy="95875"/>
            </a:xfrm>
            <a:custGeom>
              <a:avLst/>
              <a:gdLst/>
              <a:ahLst/>
              <a:cxnLst/>
              <a:rect l="l" t="t" r="r" b="b"/>
              <a:pathLst>
                <a:path w="2953" h="3835" extrusionOk="0">
                  <a:moveTo>
                    <a:pt x="314" y="0"/>
                  </a:moveTo>
                  <a:cubicBezTo>
                    <a:pt x="155" y="0"/>
                    <a:pt x="1" y="161"/>
                    <a:pt x="109" y="328"/>
                  </a:cubicBezTo>
                  <a:cubicBezTo>
                    <a:pt x="883" y="1459"/>
                    <a:pt x="1681" y="2590"/>
                    <a:pt x="2455" y="3733"/>
                  </a:cubicBezTo>
                  <a:cubicBezTo>
                    <a:pt x="2501" y="3805"/>
                    <a:pt x="2569" y="3834"/>
                    <a:pt x="2637" y="3834"/>
                  </a:cubicBezTo>
                  <a:cubicBezTo>
                    <a:pt x="2795" y="3834"/>
                    <a:pt x="2952" y="3673"/>
                    <a:pt x="2836" y="3507"/>
                  </a:cubicBezTo>
                  <a:cubicBezTo>
                    <a:pt x="2062" y="2376"/>
                    <a:pt x="1276" y="1245"/>
                    <a:pt x="502" y="102"/>
                  </a:cubicBezTo>
                  <a:cubicBezTo>
                    <a:pt x="452" y="30"/>
                    <a:pt x="383"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5"/>
            <p:cNvSpPr/>
            <p:nvPr/>
          </p:nvSpPr>
          <p:spPr>
            <a:xfrm>
              <a:off x="9616025" y="1904250"/>
              <a:ext cx="21275" cy="129925"/>
            </a:xfrm>
            <a:custGeom>
              <a:avLst/>
              <a:gdLst/>
              <a:ahLst/>
              <a:cxnLst/>
              <a:rect l="l" t="t" r="r" b="b"/>
              <a:pathLst>
                <a:path w="851" h="5197" extrusionOk="0">
                  <a:moveTo>
                    <a:pt x="552" y="1"/>
                  </a:moveTo>
                  <a:cubicBezTo>
                    <a:pt x="440" y="1"/>
                    <a:pt x="332" y="75"/>
                    <a:pt x="338" y="223"/>
                  </a:cubicBezTo>
                  <a:cubicBezTo>
                    <a:pt x="410" y="1794"/>
                    <a:pt x="303" y="3366"/>
                    <a:pt x="29" y="4914"/>
                  </a:cubicBezTo>
                  <a:cubicBezTo>
                    <a:pt x="0" y="5085"/>
                    <a:pt x="147" y="5197"/>
                    <a:pt x="280" y="5197"/>
                  </a:cubicBezTo>
                  <a:cubicBezTo>
                    <a:pt x="368" y="5197"/>
                    <a:pt x="450" y="5147"/>
                    <a:pt x="469" y="5033"/>
                  </a:cubicBezTo>
                  <a:cubicBezTo>
                    <a:pt x="743" y="3449"/>
                    <a:pt x="850" y="1854"/>
                    <a:pt x="791" y="235"/>
                  </a:cubicBezTo>
                  <a:cubicBezTo>
                    <a:pt x="785" y="78"/>
                    <a:pt x="666" y="1"/>
                    <a:pt x="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5"/>
            <p:cNvSpPr/>
            <p:nvPr/>
          </p:nvSpPr>
          <p:spPr>
            <a:xfrm>
              <a:off x="9583700" y="1958025"/>
              <a:ext cx="101525" cy="11025"/>
            </a:xfrm>
            <a:custGeom>
              <a:avLst/>
              <a:gdLst/>
              <a:ahLst/>
              <a:cxnLst/>
              <a:rect l="l" t="t" r="r" b="b"/>
              <a:pathLst>
                <a:path w="4061" h="441" extrusionOk="0">
                  <a:moveTo>
                    <a:pt x="286" y="0"/>
                  </a:moveTo>
                  <a:cubicBezTo>
                    <a:pt x="0" y="0"/>
                    <a:pt x="0" y="441"/>
                    <a:pt x="286" y="441"/>
                  </a:cubicBezTo>
                  <a:lnTo>
                    <a:pt x="3786" y="441"/>
                  </a:lnTo>
                  <a:cubicBezTo>
                    <a:pt x="4060" y="441"/>
                    <a:pt x="4060" y="0"/>
                    <a:pt x="3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 name="Google Shape;643;p35"/>
          <p:cNvGrpSpPr/>
          <p:nvPr/>
        </p:nvGrpSpPr>
        <p:grpSpPr>
          <a:xfrm>
            <a:off x="7081018" y="2161301"/>
            <a:ext cx="373770" cy="357100"/>
            <a:chOff x="9642600" y="1433300"/>
            <a:chExt cx="250550" cy="239375"/>
          </a:xfrm>
        </p:grpSpPr>
        <p:sp>
          <p:nvSpPr>
            <p:cNvPr id="644" name="Google Shape;644;p35"/>
            <p:cNvSpPr/>
            <p:nvPr/>
          </p:nvSpPr>
          <p:spPr>
            <a:xfrm>
              <a:off x="9642600" y="1433300"/>
              <a:ext cx="250550" cy="239375"/>
            </a:xfrm>
            <a:custGeom>
              <a:avLst/>
              <a:gdLst/>
              <a:ahLst/>
              <a:cxnLst/>
              <a:rect l="l" t="t" r="r" b="b"/>
              <a:pathLst>
                <a:path w="10022" h="9575" extrusionOk="0">
                  <a:moveTo>
                    <a:pt x="6164" y="0"/>
                  </a:moveTo>
                  <a:cubicBezTo>
                    <a:pt x="4631" y="0"/>
                    <a:pt x="4700" y="2264"/>
                    <a:pt x="4700" y="2264"/>
                  </a:cubicBezTo>
                  <a:cubicBezTo>
                    <a:pt x="4700" y="2264"/>
                    <a:pt x="4116" y="633"/>
                    <a:pt x="3242" y="633"/>
                  </a:cubicBezTo>
                  <a:cubicBezTo>
                    <a:pt x="3057" y="633"/>
                    <a:pt x="2860" y="706"/>
                    <a:pt x="2652" y="883"/>
                  </a:cubicBezTo>
                  <a:cubicBezTo>
                    <a:pt x="1497" y="1883"/>
                    <a:pt x="3223" y="3597"/>
                    <a:pt x="3223" y="3597"/>
                  </a:cubicBezTo>
                  <a:cubicBezTo>
                    <a:pt x="3223" y="3597"/>
                    <a:pt x="2866" y="3413"/>
                    <a:pt x="2384" y="3413"/>
                  </a:cubicBezTo>
                  <a:cubicBezTo>
                    <a:pt x="1888" y="3413"/>
                    <a:pt x="1261" y="3609"/>
                    <a:pt x="759" y="4407"/>
                  </a:cubicBezTo>
                  <a:cubicBezTo>
                    <a:pt x="1" y="5627"/>
                    <a:pt x="1511" y="5764"/>
                    <a:pt x="2224" y="5764"/>
                  </a:cubicBezTo>
                  <a:cubicBezTo>
                    <a:pt x="2429" y="5764"/>
                    <a:pt x="2569" y="5752"/>
                    <a:pt x="2569" y="5752"/>
                  </a:cubicBezTo>
                  <a:lnTo>
                    <a:pt x="2569" y="5752"/>
                  </a:lnTo>
                  <a:cubicBezTo>
                    <a:pt x="2569" y="5753"/>
                    <a:pt x="1378" y="6991"/>
                    <a:pt x="2271" y="8027"/>
                  </a:cubicBezTo>
                  <a:cubicBezTo>
                    <a:pt x="2271" y="8027"/>
                    <a:pt x="2470" y="8137"/>
                    <a:pt x="2772" y="8137"/>
                  </a:cubicBezTo>
                  <a:cubicBezTo>
                    <a:pt x="3097" y="8137"/>
                    <a:pt x="3541" y="8009"/>
                    <a:pt x="3985" y="7479"/>
                  </a:cubicBezTo>
                  <a:lnTo>
                    <a:pt x="3985" y="7479"/>
                  </a:lnTo>
                  <a:cubicBezTo>
                    <a:pt x="3985" y="7479"/>
                    <a:pt x="3664" y="9312"/>
                    <a:pt x="5200" y="9574"/>
                  </a:cubicBezTo>
                  <a:cubicBezTo>
                    <a:pt x="5200" y="9574"/>
                    <a:pt x="6533" y="9348"/>
                    <a:pt x="6295" y="7467"/>
                  </a:cubicBezTo>
                  <a:lnTo>
                    <a:pt x="6295" y="7467"/>
                  </a:lnTo>
                  <a:cubicBezTo>
                    <a:pt x="6296" y="7467"/>
                    <a:pt x="6918" y="8620"/>
                    <a:pt x="7887" y="8620"/>
                  </a:cubicBezTo>
                  <a:cubicBezTo>
                    <a:pt x="8116" y="8620"/>
                    <a:pt x="8365" y="8555"/>
                    <a:pt x="8629" y="8396"/>
                  </a:cubicBezTo>
                  <a:cubicBezTo>
                    <a:pt x="10022" y="7562"/>
                    <a:pt x="7665" y="6157"/>
                    <a:pt x="7665" y="6157"/>
                  </a:cubicBezTo>
                  <a:lnTo>
                    <a:pt x="7665" y="6157"/>
                  </a:lnTo>
                  <a:cubicBezTo>
                    <a:pt x="7665" y="6157"/>
                    <a:pt x="8195" y="6277"/>
                    <a:pt x="8743" y="6277"/>
                  </a:cubicBezTo>
                  <a:cubicBezTo>
                    <a:pt x="9328" y="6277"/>
                    <a:pt x="9933" y="6140"/>
                    <a:pt x="9927" y="5574"/>
                  </a:cubicBezTo>
                  <a:cubicBezTo>
                    <a:pt x="9915" y="4467"/>
                    <a:pt x="7879" y="4371"/>
                    <a:pt x="7879" y="4371"/>
                  </a:cubicBezTo>
                  <a:cubicBezTo>
                    <a:pt x="7879" y="4371"/>
                    <a:pt x="9879" y="3228"/>
                    <a:pt x="9093" y="2193"/>
                  </a:cubicBezTo>
                  <a:cubicBezTo>
                    <a:pt x="8913" y="1952"/>
                    <a:pt x="8691" y="1860"/>
                    <a:pt x="8454" y="1860"/>
                  </a:cubicBezTo>
                  <a:cubicBezTo>
                    <a:pt x="7660" y="1860"/>
                    <a:pt x="6712" y="2907"/>
                    <a:pt x="6712" y="2907"/>
                  </a:cubicBezTo>
                  <a:cubicBezTo>
                    <a:pt x="6712" y="2907"/>
                    <a:pt x="7843" y="85"/>
                    <a:pt x="6236" y="2"/>
                  </a:cubicBezTo>
                  <a:cubicBezTo>
                    <a:pt x="6212" y="1"/>
                    <a:pt x="6188" y="0"/>
                    <a:pt x="6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5"/>
            <p:cNvSpPr/>
            <p:nvPr/>
          </p:nvSpPr>
          <p:spPr>
            <a:xfrm>
              <a:off x="9723900" y="1565175"/>
              <a:ext cx="14775" cy="13550"/>
            </a:xfrm>
            <a:custGeom>
              <a:avLst/>
              <a:gdLst/>
              <a:ahLst/>
              <a:cxnLst/>
              <a:rect l="l" t="t" r="r" b="b"/>
              <a:pathLst>
                <a:path w="591" h="542" extrusionOk="0">
                  <a:moveTo>
                    <a:pt x="323" y="0"/>
                  </a:moveTo>
                  <a:cubicBezTo>
                    <a:pt x="167" y="0"/>
                    <a:pt x="0" y="136"/>
                    <a:pt x="7" y="335"/>
                  </a:cubicBezTo>
                  <a:cubicBezTo>
                    <a:pt x="7" y="370"/>
                    <a:pt x="31" y="394"/>
                    <a:pt x="43" y="430"/>
                  </a:cubicBezTo>
                  <a:cubicBezTo>
                    <a:pt x="67" y="477"/>
                    <a:pt x="126" y="501"/>
                    <a:pt x="186" y="513"/>
                  </a:cubicBezTo>
                  <a:cubicBezTo>
                    <a:pt x="247" y="531"/>
                    <a:pt x="301" y="542"/>
                    <a:pt x="354" y="542"/>
                  </a:cubicBezTo>
                  <a:cubicBezTo>
                    <a:pt x="374" y="542"/>
                    <a:pt x="393" y="540"/>
                    <a:pt x="412" y="537"/>
                  </a:cubicBezTo>
                  <a:cubicBezTo>
                    <a:pt x="483" y="525"/>
                    <a:pt x="543" y="477"/>
                    <a:pt x="579" y="406"/>
                  </a:cubicBezTo>
                  <a:cubicBezTo>
                    <a:pt x="591" y="358"/>
                    <a:pt x="591" y="299"/>
                    <a:pt x="579" y="251"/>
                  </a:cubicBezTo>
                  <a:cubicBezTo>
                    <a:pt x="548" y="74"/>
                    <a:pt x="439"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5"/>
            <p:cNvSpPr/>
            <p:nvPr/>
          </p:nvSpPr>
          <p:spPr>
            <a:xfrm>
              <a:off x="9755325" y="1560425"/>
              <a:ext cx="16975" cy="16875"/>
            </a:xfrm>
            <a:custGeom>
              <a:avLst/>
              <a:gdLst/>
              <a:ahLst/>
              <a:cxnLst/>
              <a:rect l="l" t="t" r="r" b="b"/>
              <a:pathLst>
                <a:path w="679" h="675" extrusionOk="0">
                  <a:moveTo>
                    <a:pt x="274" y="1"/>
                  </a:moveTo>
                  <a:cubicBezTo>
                    <a:pt x="189" y="1"/>
                    <a:pt x="106" y="48"/>
                    <a:pt x="60" y="132"/>
                  </a:cubicBezTo>
                  <a:cubicBezTo>
                    <a:pt x="0" y="239"/>
                    <a:pt x="36" y="358"/>
                    <a:pt x="84" y="453"/>
                  </a:cubicBezTo>
                  <a:cubicBezTo>
                    <a:pt x="119" y="548"/>
                    <a:pt x="179" y="632"/>
                    <a:pt x="286" y="667"/>
                  </a:cubicBezTo>
                  <a:cubicBezTo>
                    <a:pt x="309" y="673"/>
                    <a:pt x="332" y="675"/>
                    <a:pt x="355" y="675"/>
                  </a:cubicBezTo>
                  <a:cubicBezTo>
                    <a:pt x="438" y="675"/>
                    <a:pt x="518" y="643"/>
                    <a:pt x="584" y="596"/>
                  </a:cubicBezTo>
                  <a:cubicBezTo>
                    <a:pt x="619" y="572"/>
                    <a:pt x="643" y="548"/>
                    <a:pt x="655" y="513"/>
                  </a:cubicBezTo>
                  <a:cubicBezTo>
                    <a:pt x="679" y="477"/>
                    <a:pt x="679" y="417"/>
                    <a:pt x="655" y="370"/>
                  </a:cubicBezTo>
                  <a:cubicBezTo>
                    <a:pt x="619" y="203"/>
                    <a:pt x="536" y="60"/>
                    <a:pt x="346" y="13"/>
                  </a:cubicBezTo>
                  <a:cubicBezTo>
                    <a:pt x="322" y="5"/>
                    <a:pt x="298"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5"/>
            <p:cNvSpPr/>
            <p:nvPr/>
          </p:nvSpPr>
          <p:spPr>
            <a:xfrm>
              <a:off x="9794600" y="1538525"/>
              <a:ext cx="18200" cy="14775"/>
            </a:xfrm>
            <a:custGeom>
              <a:avLst/>
              <a:gdLst/>
              <a:ahLst/>
              <a:cxnLst/>
              <a:rect l="l" t="t" r="r" b="b"/>
              <a:pathLst>
                <a:path w="728" h="591" extrusionOk="0">
                  <a:moveTo>
                    <a:pt x="341" y="0"/>
                  </a:moveTo>
                  <a:cubicBezTo>
                    <a:pt x="264" y="0"/>
                    <a:pt x="189" y="21"/>
                    <a:pt x="120" y="79"/>
                  </a:cubicBezTo>
                  <a:cubicBezTo>
                    <a:pt x="25" y="174"/>
                    <a:pt x="1" y="293"/>
                    <a:pt x="37" y="400"/>
                  </a:cubicBezTo>
                  <a:cubicBezTo>
                    <a:pt x="96" y="496"/>
                    <a:pt x="203" y="555"/>
                    <a:pt x="322" y="579"/>
                  </a:cubicBezTo>
                  <a:cubicBezTo>
                    <a:pt x="356" y="587"/>
                    <a:pt x="392" y="591"/>
                    <a:pt x="426" y="591"/>
                  </a:cubicBezTo>
                  <a:cubicBezTo>
                    <a:pt x="500" y="591"/>
                    <a:pt x="571" y="572"/>
                    <a:pt x="620" y="531"/>
                  </a:cubicBezTo>
                  <a:cubicBezTo>
                    <a:pt x="692" y="472"/>
                    <a:pt x="727" y="353"/>
                    <a:pt x="727" y="246"/>
                  </a:cubicBezTo>
                  <a:cubicBezTo>
                    <a:pt x="727" y="222"/>
                    <a:pt x="727" y="174"/>
                    <a:pt x="715" y="139"/>
                  </a:cubicBezTo>
                  <a:cubicBezTo>
                    <a:pt x="680" y="103"/>
                    <a:pt x="632" y="67"/>
                    <a:pt x="596" y="55"/>
                  </a:cubicBezTo>
                  <a:cubicBezTo>
                    <a:pt x="510" y="24"/>
                    <a:pt x="424" y="0"/>
                    <a:pt x="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5"/>
            <p:cNvSpPr/>
            <p:nvPr/>
          </p:nvSpPr>
          <p:spPr>
            <a:xfrm>
              <a:off x="9749975" y="1528050"/>
              <a:ext cx="9200" cy="9225"/>
            </a:xfrm>
            <a:custGeom>
              <a:avLst/>
              <a:gdLst/>
              <a:ahLst/>
              <a:cxnLst/>
              <a:rect l="l" t="t" r="r" b="b"/>
              <a:pathLst>
                <a:path w="368" h="369" extrusionOk="0">
                  <a:moveTo>
                    <a:pt x="175" y="0"/>
                  </a:moveTo>
                  <a:cubicBezTo>
                    <a:pt x="160" y="0"/>
                    <a:pt x="146" y="3"/>
                    <a:pt x="131" y="10"/>
                  </a:cubicBezTo>
                  <a:cubicBezTo>
                    <a:pt x="71" y="22"/>
                    <a:pt x="12" y="69"/>
                    <a:pt x="0" y="129"/>
                  </a:cubicBezTo>
                  <a:cubicBezTo>
                    <a:pt x="0" y="165"/>
                    <a:pt x="12" y="200"/>
                    <a:pt x="24" y="236"/>
                  </a:cubicBezTo>
                  <a:cubicBezTo>
                    <a:pt x="36" y="260"/>
                    <a:pt x="71" y="308"/>
                    <a:pt x="119" y="343"/>
                  </a:cubicBezTo>
                  <a:cubicBezTo>
                    <a:pt x="142" y="361"/>
                    <a:pt x="168" y="368"/>
                    <a:pt x="195" y="368"/>
                  </a:cubicBezTo>
                  <a:cubicBezTo>
                    <a:pt x="276" y="368"/>
                    <a:pt x="357" y="296"/>
                    <a:pt x="357" y="224"/>
                  </a:cubicBezTo>
                  <a:cubicBezTo>
                    <a:pt x="368" y="121"/>
                    <a:pt x="271"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5"/>
            <p:cNvSpPr/>
            <p:nvPr/>
          </p:nvSpPr>
          <p:spPr>
            <a:xfrm>
              <a:off x="9785675" y="1514650"/>
              <a:ext cx="9225" cy="9300"/>
            </a:xfrm>
            <a:custGeom>
              <a:avLst/>
              <a:gdLst/>
              <a:ahLst/>
              <a:cxnLst/>
              <a:rect l="l" t="t" r="r" b="b"/>
              <a:pathLst>
                <a:path w="369" h="372" extrusionOk="0">
                  <a:moveTo>
                    <a:pt x="176" y="1"/>
                  </a:moveTo>
                  <a:cubicBezTo>
                    <a:pt x="161" y="1"/>
                    <a:pt x="146" y="4"/>
                    <a:pt x="132" y="10"/>
                  </a:cubicBezTo>
                  <a:cubicBezTo>
                    <a:pt x="72" y="22"/>
                    <a:pt x="13" y="70"/>
                    <a:pt x="1" y="129"/>
                  </a:cubicBezTo>
                  <a:cubicBezTo>
                    <a:pt x="1" y="165"/>
                    <a:pt x="13" y="201"/>
                    <a:pt x="25" y="236"/>
                  </a:cubicBezTo>
                  <a:cubicBezTo>
                    <a:pt x="37" y="260"/>
                    <a:pt x="72" y="308"/>
                    <a:pt x="120" y="343"/>
                  </a:cubicBezTo>
                  <a:cubicBezTo>
                    <a:pt x="146" y="363"/>
                    <a:pt x="176" y="372"/>
                    <a:pt x="205" y="372"/>
                  </a:cubicBezTo>
                  <a:cubicBezTo>
                    <a:pt x="283" y="372"/>
                    <a:pt x="358" y="311"/>
                    <a:pt x="358" y="224"/>
                  </a:cubicBezTo>
                  <a:cubicBezTo>
                    <a:pt x="368" y="121"/>
                    <a:pt x="272"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5"/>
            <p:cNvSpPr/>
            <p:nvPr/>
          </p:nvSpPr>
          <p:spPr>
            <a:xfrm>
              <a:off x="9760675" y="1599875"/>
              <a:ext cx="9225" cy="9225"/>
            </a:xfrm>
            <a:custGeom>
              <a:avLst/>
              <a:gdLst/>
              <a:ahLst/>
              <a:cxnLst/>
              <a:rect l="l" t="t" r="r" b="b"/>
              <a:pathLst>
                <a:path w="369" h="369" extrusionOk="0">
                  <a:moveTo>
                    <a:pt x="169" y="0"/>
                  </a:moveTo>
                  <a:cubicBezTo>
                    <a:pt x="156" y="0"/>
                    <a:pt x="144" y="2"/>
                    <a:pt x="132" y="6"/>
                  </a:cubicBezTo>
                  <a:cubicBezTo>
                    <a:pt x="72" y="30"/>
                    <a:pt x="13" y="66"/>
                    <a:pt x="1" y="125"/>
                  </a:cubicBezTo>
                  <a:cubicBezTo>
                    <a:pt x="1" y="161"/>
                    <a:pt x="13" y="209"/>
                    <a:pt x="24" y="232"/>
                  </a:cubicBezTo>
                  <a:cubicBezTo>
                    <a:pt x="48" y="268"/>
                    <a:pt x="72" y="304"/>
                    <a:pt x="120" y="340"/>
                  </a:cubicBezTo>
                  <a:cubicBezTo>
                    <a:pt x="149" y="359"/>
                    <a:pt x="181" y="368"/>
                    <a:pt x="210" y="368"/>
                  </a:cubicBezTo>
                  <a:cubicBezTo>
                    <a:pt x="289" y="368"/>
                    <a:pt x="358" y="307"/>
                    <a:pt x="358" y="221"/>
                  </a:cubicBezTo>
                  <a:cubicBezTo>
                    <a:pt x="368" y="115"/>
                    <a:pt x="267"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5"/>
            <p:cNvSpPr/>
            <p:nvPr/>
          </p:nvSpPr>
          <p:spPr>
            <a:xfrm>
              <a:off x="9823775" y="1556700"/>
              <a:ext cx="9500" cy="9175"/>
            </a:xfrm>
            <a:custGeom>
              <a:avLst/>
              <a:gdLst/>
              <a:ahLst/>
              <a:cxnLst/>
              <a:rect l="l" t="t" r="r" b="b"/>
              <a:pathLst>
                <a:path w="380" h="367" extrusionOk="0">
                  <a:moveTo>
                    <a:pt x="178" y="1"/>
                  </a:moveTo>
                  <a:cubicBezTo>
                    <a:pt x="166" y="1"/>
                    <a:pt x="155" y="3"/>
                    <a:pt x="144" y="7"/>
                  </a:cubicBezTo>
                  <a:cubicBezTo>
                    <a:pt x="84" y="31"/>
                    <a:pt x="25" y="66"/>
                    <a:pt x="1" y="126"/>
                  </a:cubicBezTo>
                  <a:cubicBezTo>
                    <a:pt x="1" y="162"/>
                    <a:pt x="25" y="209"/>
                    <a:pt x="37" y="233"/>
                  </a:cubicBezTo>
                  <a:cubicBezTo>
                    <a:pt x="48" y="269"/>
                    <a:pt x="84" y="305"/>
                    <a:pt x="120" y="340"/>
                  </a:cubicBezTo>
                  <a:cubicBezTo>
                    <a:pt x="148" y="359"/>
                    <a:pt x="177" y="367"/>
                    <a:pt x="205" y="367"/>
                  </a:cubicBezTo>
                  <a:cubicBezTo>
                    <a:pt x="286" y="367"/>
                    <a:pt x="358" y="301"/>
                    <a:pt x="358" y="221"/>
                  </a:cubicBezTo>
                  <a:cubicBezTo>
                    <a:pt x="379" y="116"/>
                    <a:pt x="269" y="1"/>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5"/>
            <p:cNvSpPr/>
            <p:nvPr/>
          </p:nvSpPr>
          <p:spPr>
            <a:xfrm>
              <a:off x="9790450" y="1572700"/>
              <a:ext cx="19950" cy="18875"/>
            </a:xfrm>
            <a:custGeom>
              <a:avLst/>
              <a:gdLst/>
              <a:ahLst/>
              <a:cxnLst/>
              <a:rect l="l" t="t" r="r" b="b"/>
              <a:pathLst>
                <a:path w="798" h="755" extrusionOk="0">
                  <a:moveTo>
                    <a:pt x="427" y="1"/>
                  </a:moveTo>
                  <a:cubicBezTo>
                    <a:pt x="366" y="1"/>
                    <a:pt x="304" y="16"/>
                    <a:pt x="250" y="46"/>
                  </a:cubicBezTo>
                  <a:cubicBezTo>
                    <a:pt x="119" y="117"/>
                    <a:pt x="24" y="236"/>
                    <a:pt x="12" y="367"/>
                  </a:cubicBezTo>
                  <a:cubicBezTo>
                    <a:pt x="0" y="522"/>
                    <a:pt x="84" y="653"/>
                    <a:pt x="203" y="712"/>
                  </a:cubicBezTo>
                  <a:cubicBezTo>
                    <a:pt x="251" y="741"/>
                    <a:pt x="305" y="755"/>
                    <a:pt x="361" y="755"/>
                  </a:cubicBezTo>
                  <a:cubicBezTo>
                    <a:pt x="442" y="755"/>
                    <a:pt x="525" y="726"/>
                    <a:pt x="596" y="677"/>
                  </a:cubicBezTo>
                  <a:cubicBezTo>
                    <a:pt x="798" y="522"/>
                    <a:pt x="786" y="224"/>
                    <a:pt x="596" y="46"/>
                  </a:cubicBezTo>
                  <a:cubicBezTo>
                    <a:pt x="548" y="16"/>
                    <a:pt x="488"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 name="Google Shape;653;p35"/>
          <p:cNvGrpSpPr/>
          <p:nvPr/>
        </p:nvGrpSpPr>
        <p:grpSpPr>
          <a:xfrm>
            <a:off x="8082598" y="1914484"/>
            <a:ext cx="360158" cy="349678"/>
            <a:chOff x="9625250" y="807250"/>
            <a:chExt cx="241425" cy="234400"/>
          </a:xfrm>
        </p:grpSpPr>
        <p:sp>
          <p:nvSpPr>
            <p:cNvPr id="654" name="Google Shape;654;p35"/>
            <p:cNvSpPr/>
            <p:nvPr/>
          </p:nvSpPr>
          <p:spPr>
            <a:xfrm>
              <a:off x="9625250" y="807250"/>
              <a:ext cx="241425" cy="234400"/>
            </a:xfrm>
            <a:custGeom>
              <a:avLst/>
              <a:gdLst/>
              <a:ahLst/>
              <a:cxnLst/>
              <a:rect l="l" t="t" r="r" b="b"/>
              <a:pathLst>
                <a:path w="9657" h="9376" extrusionOk="0">
                  <a:moveTo>
                    <a:pt x="4466" y="0"/>
                  </a:moveTo>
                  <a:cubicBezTo>
                    <a:pt x="3533" y="0"/>
                    <a:pt x="3751" y="2017"/>
                    <a:pt x="3751" y="2017"/>
                  </a:cubicBezTo>
                  <a:cubicBezTo>
                    <a:pt x="3751" y="2017"/>
                    <a:pt x="3104" y="1425"/>
                    <a:pt x="2365" y="1425"/>
                  </a:cubicBezTo>
                  <a:cubicBezTo>
                    <a:pt x="2072" y="1425"/>
                    <a:pt x="1764" y="1519"/>
                    <a:pt x="1477" y="1779"/>
                  </a:cubicBezTo>
                  <a:cubicBezTo>
                    <a:pt x="1477" y="1779"/>
                    <a:pt x="1012" y="2648"/>
                    <a:pt x="2072" y="3494"/>
                  </a:cubicBezTo>
                  <a:cubicBezTo>
                    <a:pt x="2072" y="3494"/>
                    <a:pt x="1935" y="3472"/>
                    <a:pt x="1732" y="3472"/>
                  </a:cubicBezTo>
                  <a:cubicBezTo>
                    <a:pt x="1185" y="3472"/>
                    <a:pt x="157" y="3624"/>
                    <a:pt x="0" y="4744"/>
                  </a:cubicBezTo>
                  <a:cubicBezTo>
                    <a:pt x="0" y="4744"/>
                    <a:pt x="203" y="5834"/>
                    <a:pt x="1625" y="5834"/>
                  </a:cubicBezTo>
                  <a:cubicBezTo>
                    <a:pt x="1783" y="5834"/>
                    <a:pt x="1955" y="5821"/>
                    <a:pt x="2143" y="5791"/>
                  </a:cubicBezTo>
                  <a:lnTo>
                    <a:pt x="2143" y="5791"/>
                  </a:lnTo>
                  <a:cubicBezTo>
                    <a:pt x="2143" y="5792"/>
                    <a:pt x="381" y="6780"/>
                    <a:pt x="1262" y="8137"/>
                  </a:cubicBezTo>
                  <a:cubicBezTo>
                    <a:pt x="1459" y="8443"/>
                    <a:pt x="1679" y="8561"/>
                    <a:pt x="1902" y="8561"/>
                  </a:cubicBezTo>
                  <a:cubicBezTo>
                    <a:pt x="2677" y="8561"/>
                    <a:pt x="3489" y="7125"/>
                    <a:pt x="3489" y="7125"/>
                  </a:cubicBezTo>
                  <a:lnTo>
                    <a:pt x="3489" y="7125"/>
                  </a:lnTo>
                  <a:cubicBezTo>
                    <a:pt x="3489" y="7125"/>
                    <a:pt x="3046" y="9376"/>
                    <a:pt x="4099" y="9376"/>
                  </a:cubicBezTo>
                  <a:cubicBezTo>
                    <a:pt x="4109" y="9376"/>
                    <a:pt x="4121" y="9376"/>
                    <a:pt x="4132" y="9375"/>
                  </a:cubicBezTo>
                  <a:cubicBezTo>
                    <a:pt x="5239" y="9328"/>
                    <a:pt x="5275" y="7292"/>
                    <a:pt x="5275" y="7292"/>
                  </a:cubicBezTo>
                  <a:cubicBezTo>
                    <a:pt x="5275" y="7292"/>
                    <a:pt x="6087" y="8653"/>
                    <a:pt x="6955" y="8653"/>
                  </a:cubicBezTo>
                  <a:cubicBezTo>
                    <a:pt x="7133" y="8653"/>
                    <a:pt x="7313" y="8596"/>
                    <a:pt x="7489" y="8458"/>
                  </a:cubicBezTo>
                  <a:cubicBezTo>
                    <a:pt x="8513" y="7637"/>
                    <a:pt x="6716" y="6089"/>
                    <a:pt x="6715" y="6089"/>
                  </a:cubicBezTo>
                  <a:lnTo>
                    <a:pt x="6715" y="6089"/>
                  </a:lnTo>
                  <a:cubicBezTo>
                    <a:pt x="6716" y="6089"/>
                    <a:pt x="7640" y="6432"/>
                    <a:pt x="8441" y="6432"/>
                  </a:cubicBezTo>
                  <a:cubicBezTo>
                    <a:pt x="9049" y="6432"/>
                    <a:pt x="9586" y="6235"/>
                    <a:pt x="9597" y="5541"/>
                  </a:cubicBezTo>
                  <a:cubicBezTo>
                    <a:pt x="9638" y="4159"/>
                    <a:pt x="7900" y="4062"/>
                    <a:pt x="7413" y="4062"/>
                  </a:cubicBezTo>
                  <a:cubicBezTo>
                    <a:pt x="7333" y="4062"/>
                    <a:pt x="7287" y="4065"/>
                    <a:pt x="7287" y="4065"/>
                  </a:cubicBezTo>
                  <a:cubicBezTo>
                    <a:pt x="7287" y="4065"/>
                    <a:pt x="9656" y="3136"/>
                    <a:pt x="8632" y="1981"/>
                  </a:cubicBezTo>
                  <a:cubicBezTo>
                    <a:pt x="8378" y="1707"/>
                    <a:pt x="8087" y="1603"/>
                    <a:pt x="7792" y="1603"/>
                  </a:cubicBezTo>
                  <a:cubicBezTo>
                    <a:pt x="6873" y="1603"/>
                    <a:pt x="5918" y="2612"/>
                    <a:pt x="5918" y="2612"/>
                  </a:cubicBezTo>
                  <a:cubicBezTo>
                    <a:pt x="5918" y="2612"/>
                    <a:pt x="6632" y="1124"/>
                    <a:pt x="5049" y="195"/>
                  </a:cubicBezTo>
                  <a:cubicBezTo>
                    <a:pt x="4816" y="59"/>
                    <a:pt x="4624" y="0"/>
                    <a:pt x="44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5"/>
            <p:cNvSpPr/>
            <p:nvPr/>
          </p:nvSpPr>
          <p:spPr>
            <a:xfrm>
              <a:off x="9717525" y="874900"/>
              <a:ext cx="17650" cy="14575"/>
            </a:xfrm>
            <a:custGeom>
              <a:avLst/>
              <a:gdLst/>
              <a:ahLst/>
              <a:cxnLst/>
              <a:rect l="l" t="t" r="r" b="b"/>
              <a:pathLst>
                <a:path w="706" h="583" extrusionOk="0">
                  <a:moveTo>
                    <a:pt x="216" y="1"/>
                  </a:moveTo>
                  <a:cubicBezTo>
                    <a:pt x="208" y="1"/>
                    <a:pt x="199" y="1"/>
                    <a:pt x="191" y="2"/>
                  </a:cubicBezTo>
                  <a:cubicBezTo>
                    <a:pt x="167" y="2"/>
                    <a:pt x="131" y="14"/>
                    <a:pt x="107" y="37"/>
                  </a:cubicBezTo>
                  <a:cubicBezTo>
                    <a:pt x="60" y="61"/>
                    <a:pt x="24" y="121"/>
                    <a:pt x="12" y="180"/>
                  </a:cubicBezTo>
                  <a:cubicBezTo>
                    <a:pt x="0" y="252"/>
                    <a:pt x="0" y="335"/>
                    <a:pt x="12" y="407"/>
                  </a:cubicBezTo>
                  <a:cubicBezTo>
                    <a:pt x="48" y="478"/>
                    <a:pt x="84" y="549"/>
                    <a:pt x="167" y="573"/>
                  </a:cubicBezTo>
                  <a:cubicBezTo>
                    <a:pt x="185" y="579"/>
                    <a:pt x="209" y="582"/>
                    <a:pt x="234" y="582"/>
                  </a:cubicBezTo>
                  <a:cubicBezTo>
                    <a:pt x="259" y="582"/>
                    <a:pt x="286" y="579"/>
                    <a:pt x="310" y="573"/>
                  </a:cubicBezTo>
                  <a:cubicBezTo>
                    <a:pt x="705" y="480"/>
                    <a:pt x="567"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5"/>
            <p:cNvSpPr/>
            <p:nvPr/>
          </p:nvSpPr>
          <p:spPr>
            <a:xfrm>
              <a:off x="9719600" y="906800"/>
              <a:ext cx="17600" cy="16000"/>
            </a:xfrm>
            <a:custGeom>
              <a:avLst/>
              <a:gdLst/>
              <a:ahLst/>
              <a:cxnLst/>
              <a:rect l="l" t="t" r="r" b="b"/>
              <a:pathLst>
                <a:path w="704" h="640" extrusionOk="0">
                  <a:moveTo>
                    <a:pt x="446" y="1"/>
                  </a:moveTo>
                  <a:cubicBezTo>
                    <a:pt x="372" y="1"/>
                    <a:pt x="297" y="24"/>
                    <a:pt x="227" y="47"/>
                  </a:cubicBezTo>
                  <a:cubicBezTo>
                    <a:pt x="143" y="95"/>
                    <a:pt x="48" y="154"/>
                    <a:pt x="24" y="262"/>
                  </a:cubicBezTo>
                  <a:cubicBezTo>
                    <a:pt x="1" y="369"/>
                    <a:pt x="48" y="464"/>
                    <a:pt x="108" y="559"/>
                  </a:cubicBezTo>
                  <a:cubicBezTo>
                    <a:pt x="120" y="583"/>
                    <a:pt x="155" y="619"/>
                    <a:pt x="179" y="631"/>
                  </a:cubicBezTo>
                  <a:cubicBezTo>
                    <a:pt x="203" y="637"/>
                    <a:pt x="230" y="640"/>
                    <a:pt x="257" y="640"/>
                  </a:cubicBezTo>
                  <a:cubicBezTo>
                    <a:pt x="283" y="640"/>
                    <a:pt x="310" y="637"/>
                    <a:pt x="334" y="631"/>
                  </a:cubicBezTo>
                  <a:cubicBezTo>
                    <a:pt x="501" y="583"/>
                    <a:pt x="644" y="512"/>
                    <a:pt x="691" y="309"/>
                  </a:cubicBezTo>
                  <a:cubicBezTo>
                    <a:pt x="703" y="202"/>
                    <a:pt x="655" y="83"/>
                    <a:pt x="560" y="23"/>
                  </a:cubicBezTo>
                  <a:cubicBezTo>
                    <a:pt x="523" y="7"/>
                    <a:pt x="485"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5"/>
            <p:cNvSpPr/>
            <p:nvPr/>
          </p:nvSpPr>
          <p:spPr>
            <a:xfrm>
              <a:off x="9744900" y="945525"/>
              <a:ext cx="15800" cy="17525"/>
            </a:xfrm>
            <a:custGeom>
              <a:avLst/>
              <a:gdLst/>
              <a:ahLst/>
              <a:cxnLst/>
              <a:rect l="l" t="t" r="r" b="b"/>
              <a:pathLst>
                <a:path w="632" h="701" extrusionOk="0">
                  <a:moveTo>
                    <a:pt x="283" y="1"/>
                  </a:moveTo>
                  <a:cubicBezTo>
                    <a:pt x="248" y="1"/>
                    <a:pt x="213" y="7"/>
                    <a:pt x="179" y="22"/>
                  </a:cubicBezTo>
                  <a:cubicBezTo>
                    <a:pt x="84" y="58"/>
                    <a:pt x="36" y="189"/>
                    <a:pt x="24" y="308"/>
                  </a:cubicBezTo>
                  <a:cubicBezTo>
                    <a:pt x="1" y="403"/>
                    <a:pt x="24" y="522"/>
                    <a:pt x="84" y="606"/>
                  </a:cubicBezTo>
                  <a:cubicBezTo>
                    <a:pt x="144" y="689"/>
                    <a:pt x="263" y="701"/>
                    <a:pt x="358" y="701"/>
                  </a:cubicBezTo>
                  <a:cubicBezTo>
                    <a:pt x="394" y="701"/>
                    <a:pt x="441" y="689"/>
                    <a:pt x="465" y="677"/>
                  </a:cubicBezTo>
                  <a:cubicBezTo>
                    <a:pt x="513" y="641"/>
                    <a:pt x="536" y="606"/>
                    <a:pt x="560" y="558"/>
                  </a:cubicBezTo>
                  <a:cubicBezTo>
                    <a:pt x="620" y="391"/>
                    <a:pt x="632" y="225"/>
                    <a:pt x="501" y="82"/>
                  </a:cubicBezTo>
                  <a:cubicBezTo>
                    <a:pt x="435" y="33"/>
                    <a:pt x="359"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5"/>
            <p:cNvSpPr/>
            <p:nvPr/>
          </p:nvSpPr>
          <p:spPr>
            <a:xfrm>
              <a:off x="9758900" y="899350"/>
              <a:ext cx="11025" cy="9250"/>
            </a:xfrm>
            <a:custGeom>
              <a:avLst/>
              <a:gdLst/>
              <a:ahLst/>
              <a:cxnLst/>
              <a:rect l="l" t="t" r="r" b="b"/>
              <a:pathLst>
                <a:path w="441" h="370" extrusionOk="0">
                  <a:moveTo>
                    <a:pt x="274" y="0"/>
                  </a:moveTo>
                  <a:cubicBezTo>
                    <a:pt x="238" y="0"/>
                    <a:pt x="203" y="24"/>
                    <a:pt x="179" y="36"/>
                  </a:cubicBezTo>
                  <a:cubicBezTo>
                    <a:pt x="131" y="48"/>
                    <a:pt x="95" y="83"/>
                    <a:pt x="72" y="119"/>
                  </a:cubicBezTo>
                  <a:cubicBezTo>
                    <a:pt x="0" y="226"/>
                    <a:pt x="84" y="369"/>
                    <a:pt x="203" y="369"/>
                  </a:cubicBezTo>
                  <a:cubicBezTo>
                    <a:pt x="310" y="369"/>
                    <a:pt x="441" y="226"/>
                    <a:pt x="393" y="119"/>
                  </a:cubicBezTo>
                  <a:cubicBezTo>
                    <a:pt x="381" y="83"/>
                    <a:pt x="334" y="24"/>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5"/>
            <p:cNvSpPr/>
            <p:nvPr/>
          </p:nvSpPr>
          <p:spPr>
            <a:xfrm>
              <a:off x="9773175" y="935350"/>
              <a:ext cx="11050" cy="8950"/>
            </a:xfrm>
            <a:custGeom>
              <a:avLst/>
              <a:gdLst/>
              <a:ahLst/>
              <a:cxnLst/>
              <a:rect l="l" t="t" r="r" b="b"/>
              <a:pathLst>
                <a:path w="442" h="358" extrusionOk="0">
                  <a:moveTo>
                    <a:pt x="275" y="1"/>
                  </a:moveTo>
                  <a:cubicBezTo>
                    <a:pt x="227" y="1"/>
                    <a:pt x="191" y="13"/>
                    <a:pt x="167" y="24"/>
                  </a:cubicBezTo>
                  <a:cubicBezTo>
                    <a:pt x="120" y="36"/>
                    <a:pt x="96" y="72"/>
                    <a:pt x="60" y="120"/>
                  </a:cubicBezTo>
                  <a:cubicBezTo>
                    <a:pt x="1" y="215"/>
                    <a:pt x="84" y="358"/>
                    <a:pt x="191" y="358"/>
                  </a:cubicBezTo>
                  <a:cubicBezTo>
                    <a:pt x="298" y="358"/>
                    <a:pt x="441" y="215"/>
                    <a:pt x="394" y="120"/>
                  </a:cubicBezTo>
                  <a:cubicBezTo>
                    <a:pt x="370" y="72"/>
                    <a:pt x="334" y="13"/>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5"/>
            <p:cNvSpPr/>
            <p:nvPr/>
          </p:nvSpPr>
          <p:spPr>
            <a:xfrm>
              <a:off x="9687450" y="912125"/>
              <a:ext cx="10750" cy="8975"/>
            </a:xfrm>
            <a:custGeom>
              <a:avLst/>
              <a:gdLst/>
              <a:ahLst/>
              <a:cxnLst/>
              <a:rect l="l" t="t" r="r" b="b"/>
              <a:pathLst>
                <a:path w="430" h="359" extrusionOk="0">
                  <a:moveTo>
                    <a:pt x="263" y="1"/>
                  </a:moveTo>
                  <a:cubicBezTo>
                    <a:pt x="215" y="1"/>
                    <a:pt x="191" y="13"/>
                    <a:pt x="156" y="37"/>
                  </a:cubicBezTo>
                  <a:cubicBezTo>
                    <a:pt x="120" y="49"/>
                    <a:pt x="84" y="72"/>
                    <a:pt x="60" y="120"/>
                  </a:cubicBezTo>
                  <a:cubicBezTo>
                    <a:pt x="1" y="227"/>
                    <a:pt x="72" y="358"/>
                    <a:pt x="191" y="358"/>
                  </a:cubicBezTo>
                  <a:cubicBezTo>
                    <a:pt x="298" y="358"/>
                    <a:pt x="429" y="227"/>
                    <a:pt x="382" y="120"/>
                  </a:cubicBezTo>
                  <a:cubicBezTo>
                    <a:pt x="370" y="72"/>
                    <a:pt x="322" y="13"/>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5"/>
            <p:cNvSpPr/>
            <p:nvPr/>
          </p:nvSpPr>
          <p:spPr>
            <a:xfrm>
              <a:off x="9732100" y="974350"/>
              <a:ext cx="11050" cy="8950"/>
            </a:xfrm>
            <a:custGeom>
              <a:avLst/>
              <a:gdLst/>
              <a:ahLst/>
              <a:cxnLst/>
              <a:rect l="l" t="t" r="r" b="b"/>
              <a:pathLst>
                <a:path w="442" h="358" extrusionOk="0">
                  <a:moveTo>
                    <a:pt x="275" y="0"/>
                  </a:moveTo>
                  <a:cubicBezTo>
                    <a:pt x="239" y="0"/>
                    <a:pt x="203" y="12"/>
                    <a:pt x="179" y="24"/>
                  </a:cubicBezTo>
                  <a:cubicBezTo>
                    <a:pt x="132" y="48"/>
                    <a:pt x="96" y="72"/>
                    <a:pt x="72" y="119"/>
                  </a:cubicBezTo>
                  <a:cubicBezTo>
                    <a:pt x="1" y="227"/>
                    <a:pt x="84" y="358"/>
                    <a:pt x="203" y="358"/>
                  </a:cubicBezTo>
                  <a:cubicBezTo>
                    <a:pt x="310" y="358"/>
                    <a:pt x="441" y="227"/>
                    <a:pt x="394" y="119"/>
                  </a:cubicBezTo>
                  <a:cubicBezTo>
                    <a:pt x="382" y="72"/>
                    <a:pt x="334" y="12"/>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5"/>
            <p:cNvSpPr/>
            <p:nvPr/>
          </p:nvSpPr>
          <p:spPr>
            <a:xfrm>
              <a:off x="9706200" y="941600"/>
              <a:ext cx="19675" cy="18500"/>
            </a:xfrm>
            <a:custGeom>
              <a:avLst/>
              <a:gdLst/>
              <a:ahLst/>
              <a:cxnLst/>
              <a:rect l="l" t="t" r="r" b="b"/>
              <a:pathLst>
                <a:path w="787" h="740" extrusionOk="0">
                  <a:moveTo>
                    <a:pt x="394" y="1"/>
                  </a:moveTo>
                  <a:cubicBezTo>
                    <a:pt x="263" y="1"/>
                    <a:pt x="120" y="84"/>
                    <a:pt x="60" y="203"/>
                  </a:cubicBezTo>
                  <a:cubicBezTo>
                    <a:pt x="1" y="322"/>
                    <a:pt x="25" y="489"/>
                    <a:pt x="108" y="596"/>
                  </a:cubicBezTo>
                  <a:cubicBezTo>
                    <a:pt x="187" y="692"/>
                    <a:pt x="295" y="739"/>
                    <a:pt x="402" y="739"/>
                  </a:cubicBezTo>
                  <a:cubicBezTo>
                    <a:pt x="521" y="739"/>
                    <a:pt x="640" y="680"/>
                    <a:pt x="715" y="560"/>
                  </a:cubicBezTo>
                  <a:cubicBezTo>
                    <a:pt x="787" y="477"/>
                    <a:pt x="775" y="322"/>
                    <a:pt x="715" y="215"/>
                  </a:cubicBezTo>
                  <a:cubicBezTo>
                    <a:pt x="656" y="96"/>
                    <a:pt x="525" y="1"/>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35"/>
          <p:cNvGrpSpPr/>
          <p:nvPr/>
        </p:nvGrpSpPr>
        <p:grpSpPr>
          <a:xfrm rot="-9900149">
            <a:off x="7238325" y="1792707"/>
            <a:ext cx="357359" cy="289475"/>
            <a:chOff x="12370600" y="1010850"/>
            <a:chExt cx="304800" cy="246900"/>
          </a:xfrm>
        </p:grpSpPr>
        <p:sp>
          <p:nvSpPr>
            <p:cNvPr id="664" name="Google Shape;664;p35"/>
            <p:cNvSpPr/>
            <p:nvPr/>
          </p:nvSpPr>
          <p:spPr>
            <a:xfrm>
              <a:off x="12370600" y="1012150"/>
              <a:ext cx="304800" cy="244700"/>
            </a:xfrm>
            <a:custGeom>
              <a:avLst/>
              <a:gdLst/>
              <a:ahLst/>
              <a:cxnLst/>
              <a:rect l="l" t="t" r="r" b="b"/>
              <a:pathLst>
                <a:path w="12192" h="9788" extrusionOk="0">
                  <a:moveTo>
                    <a:pt x="2500" y="1"/>
                  </a:moveTo>
                  <a:cubicBezTo>
                    <a:pt x="2500" y="1"/>
                    <a:pt x="0" y="7430"/>
                    <a:pt x="10727" y="9788"/>
                  </a:cubicBezTo>
                  <a:cubicBezTo>
                    <a:pt x="10727" y="9764"/>
                    <a:pt x="12192" y="2906"/>
                    <a:pt x="2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5"/>
            <p:cNvSpPr/>
            <p:nvPr/>
          </p:nvSpPr>
          <p:spPr>
            <a:xfrm>
              <a:off x="12431300" y="1010850"/>
              <a:ext cx="208675" cy="246900"/>
            </a:xfrm>
            <a:custGeom>
              <a:avLst/>
              <a:gdLst/>
              <a:ahLst/>
              <a:cxnLst/>
              <a:rect l="l" t="t" r="r" b="b"/>
              <a:pathLst>
                <a:path w="8347" h="9876" extrusionOk="0">
                  <a:moveTo>
                    <a:pt x="66" y="1"/>
                  </a:moveTo>
                  <a:cubicBezTo>
                    <a:pt x="54" y="1"/>
                    <a:pt x="41" y="6"/>
                    <a:pt x="24" y="17"/>
                  </a:cubicBezTo>
                  <a:cubicBezTo>
                    <a:pt x="1" y="29"/>
                    <a:pt x="1" y="53"/>
                    <a:pt x="13" y="89"/>
                  </a:cubicBezTo>
                  <a:cubicBezTo>
                    <a:pt x="72" y="172"/>
                    <a:pt x="5382" y="8197"/>
                    <a:pt x="8275" y="9875"/>
                  </a:cubicBezTo>
                  <a:lnTo>
                    <a:pt x="8299" y="9875"/>
                  </a:lnTo>
                  <a:cubicBezTo>
                    <a:pt x="8323" y="9875"/>
                    <a:pt x="8347" y="9864"/>
                    <a:pt x="8335" y="9852"/>
                  </a:cubicBezTo>
                  <a:cubicBezTo>
                    <a:pt x="8347" y="9816"/>
                    <a:pt x="8347" y="9792"/>
                    <a:pt x="8323" y="9780"/>
                  </a:cubicBezTo>
                  <a:cubicBezTo>
                    <a:pt x="5466" y="8113"/>
                    <a:pt x="167" y="100"/>
                    <a:pt x="108" y="29"/>
                  </a:cubicBezTo>
                  <a:cubicBezTo>
                    <a:pt x="95" y="9"/>
                    <a:pt x="82" y="1"/>
                    <a:pt x="6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5"/>
            <p:cNvSpPr/>
            <p:nvPr/>
          </p:nvSpPr>
          <p:spPr>
            <a:xfrm>
              <a:off x="12445000" y="1136875"/>
              <a:ext cx="95275" cy="21750"/>
            </a:xfrm>
            <a:custGeom>
              <a:avLst/>
              <a:gdLst/>
              <a:ahLst/>
              <a:cxnLst/>
              <a:rect l="l" t="t" r="r" b="b"/>
              <a:pathLst>
                <a:path w="3811" h="870" extrusionOk="0">
                  <a:moveTo>
                    <a:pt x="60" y="1"/>
                  </a:moveTo>
                  <a:cubicBezTo>
                    <a:pt x="24" y="1"/>
                    <a:pt x="0" y="12"/>
                    <a:pt x="0" y="48"/>
                  </a:cubicBezTo>
                  <a:cubicBezTo>
                    <a:pt x="0" y="72"/>
                    <a:pt x="12" y="108"/>
                    <a:pt x="48" y="108"/>
                  </a:cubicBezTo>
                  <a:lnTo>
                    <a:pt x="3763" y="870"/>
                  </a:lnTo>
                  <a:cubicBezTo>
                    <a:pt x="3798" y="870"/>
                    <a:pt x="3810" y="846"/>
                    <a:pt x="3810" y="822"/>
                  </a:cubicBezTo>
                  <a:cubicBezTo>
                    <a:pt x="3810" y="786"/>
                    <a:pt x="3798" y="763"/>
                    <a:pt x="3763" y="763"/>
                  </a:cubicBezTo>
                  <a:lnTo>
                    <a:pt x="6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5"/>
            <p:cNvSpPr/>
            <p:nvPr/>
          </p:nvSpPr>
          <p:spPr>
            <a:xfrm>
              <a:off x="12511675" y="1206225"/>
              <a:ext cx="77125" cy="7475"/>
            </a:xfrm>
            <a:custGeom>
              <a:avLst/>
              <a:gdLst/>
              <a:ahLst/>
              <a:cxnLst/>
              <a:rect l="l" t="t" r="r" b="b"/>
              <a:pathLst>
                <a:path w="3085" h="299" extrusionOk="0">
                  <a:moveTo>
                    <a:pt x="60" y="1"/>
                  </a:moveTo>
                  <a:cubicBezTo>
                    <a:pt x="24" y="1"/>
                    <a:pt x="0" y="13"/>
                    <a:pt x="0" y="36"/>
                  </a:cubicBezTo>
                  <a:cubicBezTo>
                    <a:pt x="0" y="72"/>
                    <a:pt x="12" y="96"/>
                    <a:pt x="48" y="96"/>
                  </a:cubicBezTo>
                  <a:lnTo>
                    <a:pt x="3025" y="298"/>
                  </a:lnTo>
                  <a:cubicBezTo>
                    <a:pt x="3048" y="298"/>
                    <a:pt x="3084" y="275"/>
                    <a:pt x="3084" y="251"/>
                  </a:cubicBezTo>
                  <a:cubicBezTo>
                    <a:pt x="3084" y="215"/>
                    <a:pt x="3060" y="191"/>
                    <a:pt x="3036" y="191"/>
                  </a:cubicBezTo>
                  <a:lnTo>
                    <a:pt x="6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5"/>
            <p:cNvSpPr/>
            <p:nvPr/>
          </p:nvSpPr>
          <p:spPr>
            <a:xfrm>
              <a:off x="12516425" y="1045800"/>
              <a:ext cx="3000" cy="85750"/>
            </a:xfrm>
            <a:custGeom>
              <a:avLst/>
              <a:gdLst/>
              <a:ahLst/>
              <a:cxnLst/>
              <a:rect l="l" t="t" r="r" b="b"/>
              <a:pathLst>
                <a:path w="120" h="3430" extrusionOk="0">
                  <a:moveTo>
                    <a:pt x="60" y="0"/>
                  </a:moveTo>
                  <a:cubicBezTo>
                    <a:pt x="37" y="0"/>
                    <a:pt x="1" y="24"/>
                    <a:pt x="1" y="60"/>
                  </a:cubicBezTo>
                  <a:lnTo>
                    <a:pt x="1" y="3370"/>
                  </a:lnTo>
                  <a:cubicBezTo>
                    <a:pt x="1" y="3405"/>
                    <a:pt x="37" y="3429"/>
                    <a:pt x="60" y="3429"/>
                  </a:cubicBezTo>
                  <a:cubicBezTo>
                    <a:pt x="96" y="3429"/>
                    <a:pt x="120" y="3417"/>
                    <a:pt x="120" y="3394"/>
                  </a:cubicBezTo>
                  <a:lnTo>
                    <a:pt x="120" y="60"/>
                  </a:lnTo>
                  <a:cubicBezTo>
                    <a:pt x="120" y="24"/>
                    <a:pt x="96" y="0"/>
                    <a:pt x="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5"/>
            <p:cNvSpPr/>
            <p:nvPr/>
          </p:nvSpPr>
          <p:spPr>
            <a:xfrm>
              <a:off x="12592325" y="1106525"/>
              <a:ext cx="9250" cy="120575"/>
            </a:xfrm>
            <a:custGeom>
              <a:avLst/>
              <a:gdLst/>
              <a:ahLst/>
              <a:cxnLst/>
              <a:rect l="l" t="t" r="r" b="b"/>
              <a:pathLst>
                <a:path w="370" h="4823" extrusionOk="0">
                  <a:moveTo>
                    <a:pt x="49" y="0"/>
                  </a:moveTo>
                  <a:cubicBezTo>
                    <a:pt x="13" y="0"/>
                    <a:pt x="1" y="24"/>
                    <a:pt x="1" y="60"/>
                  </a:cubicBezTo>
                  <a:lnTo>
                    <a:pt x="275" y="4775"/>
                  </a:lnTo>
                  <a:cubicBezTo>
                    <a:pt x="287" y="4798"/>
                    <a:pt x="299" y="4822"/>
                    <a:pt x="334" y="4822"/>
                  </a:cubicBezTo>
                  <a:cubicBezTo>
                    <a:pt x="358" y="4822"/>
                    <a:pt x="370" y="4786"/>
                    <a:pt x="370" y="4763"/>
                  </a:cubicBezTo>
                  <a:lnTo>
                    <a:pt x="108" y="36"/>
                  </a:lnTo>
                  <a:cubicBezTo>
                    <a:pt x="108" y="12"/>
                    <a:pt x="72" y="0"/>
                    <a:pt x="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0" name="Google Shape;670;p35"/>
          <p:cNvSpPr/>
          <p:nvPr/>
        </p:nvSpPr>
        <p:spPr>
          <a:xfrm>
            <a:off x="5948797" y="502533"/>
            <a:ext cx="508933" cy="286713"/>
          </a:xfrm>
          <a:custGeom>
            <a:avLst/>
            <a:gdLst/>
            <a:ahLst/>
            <a:cxnLst/>
            <a:rect l="l" t="t" r="r" b="b"/>
            <a:pathLst>
              <a:path w="10538" h="5937" extrusionOk="0">
                <a:moveTo>
                  <a:pt x="6032" y="0"/>
                </a:moveTo>
                <a:cubicBezTo>
                  <a:pt x="5973" y="0"/>
                  <a:pt x="5911" y="3"/>
                  <a:pt x="5846" y="10"/>
                </a:cubicBezTo>
                <a:cubicBezTo>
                  <a:pt x="4486" y="162"/>
                  <a:pt x="4673" y="1331"/>
                  <a:pt x="4679" y="1366"/>
                </a:cubicBezTo>
                <a:lnTo>
                  <a:pt x="4679" y="1366"/>
                </a:lnTo>
                <a:cubicBezTo>
                  <a:pt x="4673" y="1331"/>
                  <a:pt x="4465" y="179"/>
                  <a:pt x="3481" y="179"/>
                </a:cubicBezTo>
                <a:cubicBezTo>
                  <a:pt x="3310" y="179"/>
                  <a:pt x="3115" y="214"/>
                  <a:pt x="2893" y="296"/>
                </a:cubicBezTo>
                <a:cubicBezTo>
                  <a:pt x="2084" y="582"/>
                  <a:pt x="2346" y="1808"/>
                  <a:pt x="2346" y="1808"/>
                </a:cubicBezTo>
                <a:cubicBezTo>
                  <a:pt x="2346" y="1808"/>
                  <a:pt x="2113" y="1679"/>
                  <a:pt x="1797" y="1679"/>
                </a:cubicBezTo>
                <a:cubicBezTo>
                  <a:pt x="1454" y="1679"/>
                  <a:pt x="1014" y="1831"/>
                  <a:pt x="667" y="2463"/>
                </a:cubicBezTo>
                <a:cubicBezTo>
                  <a:pt x="0" y="3653"/>
                  <a:pt x="1858" y="3868"/>
                  <a:pt x="1858" y="3868"/>
                </a:cubicBezTo>
                <a:cubicBezTo>
                  <a:pt x="1858" y="3868"/>
                  <a:pt x="1548" y="4939"/>
                  <a:pt x="2465" y="5261"/>
                </a:cubicBezTo>
                <a:cubicBezTo>
                  <a:pt x="2610" y="5309"/>
                  <a:pt x="2740" y="5330"/>
                  <a:pt x="2856" y="5330"/>
                </a:cubicBezTo>
                <a:cubicBezTo>
                  <a:pt x="3479" y="5330"/>
                  <a:pt x="3691" y="4737"/>
                  <a:pt x="3691" y="4737"/>
                </a:cubicBezTo>
                <a:cubicBezTo>
                  <a:pt x="3691" y="4737"/>
                  <a:pt x="3951" y="5937"/>
                  <a:pt x="4943" y="5937"/>
                </a:cubicBezTo>
                <a:cubicBezTo>
                  <a:pt x="4992" y="5937"/>
                  <a:pt x="5043" y="5934"/>
                  <a:pt x="5096" y="5927"/>
                </a:cubicBezTo>
                <a:cubicBezTo>
                  <a:pt x="6227" y="5808"/>
                  <a:pt x="6394" y="4880"/>
                  <a:pt x="6394" y="4880"/>
                </a:cubicBezTo>
                <a:cubicBezTo>
                  <a:pt x="6394" y="4880"/>
                  <a:pt x="6781" y="5679"/>
                  <a:pt x="7527" y="5679"/>
                </a:cubicBezTo>
                <a:cubicBezTo>
                  <a:pt x="7668" y="5679"/>
                  <a:pt x="7822" y="5650"/>
                  <a:pt x="7989" y="5582"/>
                </a:cubicBezTo>
                <a:cubicBezTo>
                  <a:pt x="9025" y="5154"/>
                  <a:pt x="8823" y="4368"/>
                  <a:pt x="8823" y="4368"/>
                </a:cubicBezTo>
                <a:cubicBezTo>
                  <a:pt x="8823" y="4368"/>
                  <a:pt x="10537" y="4130"/>
                  <a:pt x="10240" y="2713"/>
                </a:cubicBezTo>
                <a:cubicBezTo>
                  <a:pt x="10240" y="2713"/>
                  <a:pt x="10025" y="2189"/>
                  <a:pt x="9311" y="2189"/>
                </a:cubicBezTo>
                <a:cubicBezTo>
                  <a:pt x="9311" y="2189"/>
                  <a:pt x="10121" y="832"/>
                  <a:pt x="8728" y="570"/>
                </a:cubicBezTo>
                <a:cubicBezTo>
                  <a:pt x="8558" y="535"/>
                  <a:pt x="8407" y="519"/>
                  <a:pt x="8271" y="519"/>
                </a:cubicBezTo>
                <a:cubicBezTo>
                  <a:pt x="7300" y="519"/>
                  <a:pt x="7144" y="1308"/>
                  <a:pt x="7144" y="1308"/>
                </a:cubicBezTo>
                <a:cubicBezTo>
                  <a:pt x="7144" y="1308"/>
                  <a:pt x="7220" y="0"/>
                  <a:pt x="6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1" name="Google Shape;671;p35"/>
          <p:cNvGrpSpPr/>
          <p:nvPr/>
        </p:nvGrpSpPr>
        <p:grpSpPr>
          <a:xfrm rot="-3729207" flipH="1">
            <a:off x="6897746" y="3993058"/>
            <a:ext cx="361001" cy="530202"/>
            <a:chOff x="13306125" y="2595100"/>
            <a:chExt cx="242000" cy="355425"/>
          </a:xfrm>
        </p:grpSpPr>
        <p:sp>
          <p:nvSpPr>
            <p:cNvPr id="672" name="Google Shape;672;p35"/>
            <p:cNvSpPr/>
            <p:nvPr/>
          </p:nvSpPr>
          <p:spPr>
            <a:xfrm>
              <a:off x="13425475" y="2735875"/>
              <a:ext cx="96750" cy="214650"/>
            </a:xfrm>
            <a:custGeom>
              <a:avLst/>
              <a:gdLst/>
              <a:ahLst/>
              <a:cxnLst/>
              <a:rect l="l" t="t" r="r" b="b"/>
              <a:pathLst>
                <a:path w="3870" h="8586" extrusionOk="0">
                  <a:moveTo>
                    <a:pt x="84" y="1"/>
                  </a:moveTo>
                  <a:lnTo>
                    <a:pt x="1" y="132"/>
                  </a:lnTo>
                  <a:cubicBezTo>
                    <a:pt x="24" y="156"/>
                    <a:pt x="3215" y="2406"/>
                    <a:pt x="3715" y="8585"/>
                  </a:cubicBezTo>
                  <a:lnTo>
                    <a:pt x="3870" y="8561"/>
                  </a:lnTo>
                  <a:cubicBezTo>
                    <a:pt x="3358" y="2311"/>
                    <a:pt x="120" y="37"/>
                    <a:pt x="8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a:off x="13306125" y="2595100"/>
              <a:ext cx="146750" cy="165225"/>
            </a:xfrm>
            <a:custGeom>
              <a:avLst/>
              <a:gdLst/>
              <a:ahLst/>
              <a:cxnLst/>
              <a:rect l="l" t="t" r="r" b="b"/>
              <a:pathLst>
                <a:path w="5870" h="6609" extrusionOk="0">
                  <a:moveTo>
                    <a:pt x="4298" y="536"/>
                  </a:moveTo>
                  <a:cubicBezTo>
                    <a:pt x="4977" y="2286"/>
                    <a:pt x="5715" y="4251"/>
                    <a:pt x="5727" y="6251"/>
                  </a:cubicBezTo>
                  <a:cubicBezTo>
                    <a:pt x="5447" y="6406"/>
                    <a:pt x="5139" y="6472"/>
                    <a:pt x="4831" y="6472"/>
                  </a:cubicBezTo>
                  <a:cubicBezTo>
                    <a:pt x="4313" y="6472"/>
                    <a:pt x="3793" y="6286"/>
                    <a:pt x="3405" y="6025"/>
                  </a:cubicBezTo>
                  <a:cubicBezTo>
                    <a:pt x="2679" y="5548"/>
                    <a:pt x="2179" y="4810"/>
                    <a:pt x="1762" y="4072"/>
                  </a:cubicBezTo>
                  <a:cubicBezTo>
                    <a:pt x="1691" y="3941"/>
                    <a:pt x="1619" y="3822"/>
                    <a:pt x="1548" y="3691"/>
                  </a:cubicBezTo>
                  <a:cubicBezTo>
                    <a:pt x="1250" y="3155"/>
                    <a:pt x="929" y="2608"/>
                    <a:pt x="548" y="2131"/>
                  </a:cubicBezTo>
                  <a:lnTo>
                    <a:pt x="548" y="2131"/>
                  </a:lnTo>
                  <a:cubicBezTo>
                    <a:pt x="1250" y="2429"/>
                    <a:pt x="1929" y="2798"/>
                    <a:pt x="2584" y="3239"/>
                  </a:cubicBezTo>
                  <a:lnTo>
                    <a:pt x="2762" y="3358"/>
                  </a:lnTo>
                  <a:lnTo>
                    <a:pt x="2691" y="3155"/>
                  </a:lnTo>
                  <a:cubicBezTo>
                    <a:pt x="2441" y="2405"/>
                    <a:pt x="2250" y="1619"/>
                    <a:pt x="2167" y="834"/>
                  </a:cubicBezTo>
                  <a:lnTo>
                    <a:pt x="2167" y="834"/>
                  </a:lnTo>
                  <a:cubicBezTo>
                    <a:pt x="2834" y="1369"/>
                    <a:pt x="3429" y="1989"/>
                    <a:pt x="3953" y="2679"/>
                  </a:cubicBezTo>
                  <a:lnTo>
                    <a:pt x="4084" y="2846"/>
                  </a:lnTo>
                  <a:lnTo>
                    <a:pt x="4084" y="2631"/>
                  </a:lnTo>
                  <a:cubicBezTo>
                    <a:pt x="4108" y="1929"/>
                    <a:pt x="4179" y="1238"/>
                    <a:pt x="4298" y="536"/>
                  </a:cubicBezTo>
                  <a:close/>
                  <a:moveTo>
                    <a:pt x="4239" y="0"/>
                  </a:moveTo>
                  <a:lnTo>
                    <a:pt x="4191" y="250"/>
                  </a:lnTo>
                  <a:cubicBezTo>
                    <a:pt x="4060" y="965"/>
                    <a:pt x="3965" y="1691"/>
                    <a:pt x="3941" y="2417"/>
                  </a:cubicBezTo>
                  <a:cubicBezTo>
                    <a:pt x="3405" y="1750"/>
                    <a:pt x="2774" y="1143"/>
                    <a:pt x="2108" y="607"/>
                  </a:cubicBezTo>
                  <a:lnTo>
                    <a:pt x="1977" y="500"/>
                  </a:lnTo>
                  <a:lnTo>
                    <a:pt x="1988" y="679"/>
                  </a:lnTo>
                  <a:cubicBezTo>
                    <a:pt x="2060" y="1465"/>
                    <a:pt x="2227" y="2239"/>
                    <a:pt x="2465" y="3001"/>
                  </a:cubicBezTo>
                  <a:cubicBezTo>
                    <a:pt x="1798" y="2560"/>
                    <a:pt x="1060" y="2167"/>
                    <a:pt x="310" y="1869"/>
                  </a:cubicBezTo>
                  <a:lnTo>
                    <a:pt x="0" y="1750"/>
                  </a:lnTo>
                  <a:lnTo>
                    <a:pt x="214" y="1989"/>
                  </a:lnTo>
                  <a:cubicBezTo>
                    <a:pt x="691" y="2512"/>
                    <a:pt x="1060" y="3155"/>
                    <a:pt x="1405" y="3763"/>
                  </a:cubicBezTo>
                  <a:cubicBezTo>
                    <a:pt x="1488" y="3894"/>
                    <a:pt x="1560" y="4013"/>
                    <a:pt x="1631" y="4144"/>
                  </a:cubicBezTo>
                  <a:cubicBezTo>
                    <a:pt x="2060" y="4894"/>
                    <a:pt x="2572" y="5656"/>
                    <a:pt x="3310" y="6144"/>
                  </a:cubicBezTo>
                  <a:cubicBezTo>
                    <a:pt x="3727" y="6418"/>
                    <a:pt x="4263" y="6608"/>
                    <a:pt x="4822" y="6608"/>
                  </a:cubicBezTo>
                  <a:cubicBezTo>
                    <a:pt x="5179" y="6608"/>
                    <a:pt x="5513" y="6525"/>
                    <a:pt x="5846" y="6334"/>
                  </a:cubicBezTo>
                  <a:lnTo>
                    <a:pt x="5858" y="6334"/>
                  </a:lnTo>
                  <a:cubicBezTo>
                    <a:pt x="5870" y="4191"/>
                    <a:pt x="5060" y="2096"/>
                    <a:pt x="4322" y="238"/>
                  </a:cubicBezTo>
                  <a:lnTo>
                    <a:pt x="4239"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5"/>
            <p:cNvSpPr/>
            <p:nvPr/>
          </p:nvSpPr>
          <p:spPr>
            <a:xfrm>
              <a:off x="13365050" y="2681200"/>
              <a:ext cx="102425" cy="90925"/>
            </a:xfrm>
            <a:custGeom>
              <a:avLst/>
              <a:gdLst/>
              <a:ahLst/>
              <a:cxnLst/>
              <a:rect l="l" t="t" r="r" b="b"/>
              <a:pathLst>
                <a:path w="4097" h="3637" extrusionOk="0">
                  <a:moveTo>
                    <a:pt x="3603" y="0"/>
                  </a:moveTo>
                  <a:cubicBezTo>
                    <a:pt x="3514" y="0"/>
                    <a:pt x="3430" y="68"/>
                    <a:pt x="3370" y="128"/>
                  </a:cubicBezTo>
                  <a:cubicBezTo>
                    <a:pt x="3156" y="354"/>
                    <a:pt x="3025" y="652"/>
                    <a:pt x="3001" y="950"/>
                  </a:cubicBezTo>
                  <a:cubicBezTo>
                    <a:pt x="3001" y="1009"/>
                    <a:pt x="2977" y="1069"/>
                    <a:pt x="2918" y="1092"/>
                  </a:cubicBezTo>
                  <a:cubicBezTo>
                    <a:pt x="2907" y="1103"/>
                    <a:pt x="2894" y="1108"/>
                    <a:pt x="2879" y="1108"/>
                  </a:cubicBezTo>
                  <a:cubicBezTo>
                    <a:pt x="2847" y="1108"/>
                    <a:pt x="2808" y="1085"/>
                    <a:pt x="2775" y="1069"/>
                  </a:cubicBezTo>
                  <a:cubicBezTo>
                    <a:pt x="2560" y="950"/>
                    <a:pt x="2418" y="735"/>
                    <a:pt x="2251" y="569"/>
                  </a:cubicBezTo>
                  <a:cubicBezTo>
                    <a:pt x="2084" y="390"/>
                    <a:pt x="1894" y="235"/>
                    <a:pt x="1656" y="188"/>
                  </a:cubicBezTo>
                  <a:cubicBezTo>
                    <a:pt x="1626" y="182"/>
                    <a:pt x="1597" y="179"/>
                    <a:pt x="1567" y="179"/>
                  </a:cubicBezTo>
                  <a:cubicBezTo>
                    <a:pt x="1352" y="179"/>
                    <a:pt x="1129" y="324"/>
                    <a:pt x="1108" y="533"/>
                  </a:cubicBezTo>
                  <a:cubicBezTo>
                    <a:pt x="1072" y="711"/>
                    <a:pt x="1191" y="890"/>
                    <a:pt x="1251" y="1045"/>
                  </a:cubicBezTo>
                  <a:cubicBezTo>
                    <a:pt x="1310" y="1223"/>
                    <a:pt x="1310" y="1462"/>
                    <a:pt x="1132" y="1521"/>
                  </a:cubicBezTo>
                  <a:cubicBezTo>
                    <a:pt x="1106" y="1532"/>
                    <a:pt x="1079" y="1536"/>
                    <a:pt x="1051" y="1536"/>
                  </a:cubicBezTo>
                  <a:cubicBezTo>
                    <a:pt x="928" y="1536"/>
                    <a:pt x="792" y="1445"/>
                    <a:pt x="655" y="1426"/>
                  </a:cubicBezTo>
                  <a:cubicBezTo>
                    <a:pt x="624" y="1419"/>
                    <a:pt x="593" y="1415"/>
                    <a:pt x="562" y="1415"/>
                  </a:cubicBezTo>
                  <a:cubicBezTo>
                    <a:pt x="331" y="1415"/>
                    <a:pt x="113" y="1601"/>
                    <a:pt x="60" y="1843"/>
                  </a:cubicBezTo>
                  <a:cubicBezTo>
                    <a:pt x="1" y="2104"/>
                    <a:pt x="143" y="2390"/>
                    <a:pt x="334" y="2581"/>
                  </a:cubicBezTo>
                  <a:cubicBezTo>
                    <a:pt x="524" y="2771"/>
                    <a:pt x="774" y="2890"/>
                    <a:pt x="1036" y="2997"/>
                  </a:cubicBezTo>
                  <a:cubicBezTo>
                    <a:pt x="1727" y="3283"/>
                    <a:pt x="2465" y="3486"/>
                    <a:pt x="3203" y="3605"/>
                  </a:cubicBezTo>
                  <a:cubicBezTo>
                    <a:pt x="3289" y="3622"/>
                    <a:pt x="3403" y="3636"/>
                    <a:pt x="3516" y="3636"/>
                  </a:cubicBezTo>
                  <a:cubicBezTo>
                    <a:pt x="3639" y="3636"/>
                    <a:pt x="3760" y="3619"/>
                    <a:pt x="3834" y="3569"/>
                  </a:cubicBezTo>
                  <a:cubicBezTo>
                    <a:pt x="3894" y="3116"/>
                    <a:pt x="3894" y="2354"/>
                    <a:pt x="3953" y="1914"/>
                  </a:cubicBezTo>
                  <a:cubicBezTo>
                    <a:pt x="4025" y="1319"/>
                    <a:pt x="4096" y="664"/>
                    <a:pt x="3787" y="140"/>
                  </a:cubicBezTo>
                  <a:cubicBezTo>
                    <a:pt x="3751" y="80"/>
                    <a:pt x="3715" y="33"/>
                    <a:pt x="3656" y="9"/>
                  </a:cubicBezTo>
                  <a:cubicBezTo>
                    <a:pt x="3638" y="3"/>
                    <a:pt x="3620" y="0"/>
                    <a:pt x="36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5"/>
            <p:cNvSpPr/>
            <p:nvPr/>
          </p:nvSpPr>
          <p:spPr>
            <a:xfrm>
              <a:off x="13493050" y="2710275"/>
              <a:ext cx="55075" cy="121775"/>
            </a:xfrm>
            <a:custGeom>
              <a:avLst/>
              <a:gdLst/>
              <a:ahLst/>
              <a:cxnLst/>
              <a:rect l="l" t="t" r="r" b="b"/>
              <a:pathLst>
                <a:path w="2203" h="4871" extrusionOk="0">
                  <a:moveTo>
                    <a:pt x="1096" y="1"/>
                  </a:moveTo>
                  <a:lnTo>
                    <a:pt x="1096" y="1"/>
                  </a:lnTo>
                  <a:cubicBezTo>
                    <a:pt x="203" y="894"/>
                    <a:pt x="0" y="4871"/>
                    <a:pt x="0" y="4871"/>
                  </a:cubicBezTo>
                  <a:cubicBezTo>
                    <a:pt x="2203" y="4871"/>
                    <a:pt x="1096" y="1"/>
                    <a:pt x="1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35"/>
          <p:cNvGrpSpPr/>
          <p:nvPr/>
        </p:nvGrpSpPr>
        <p:grpSpPr>
          <a:xfrm>
            <a:off x="6098316" y="2044535"/>
            <a:ext cx="826420" cy="372092"/>
            <a:chOff x="13901425" y="2040450"/>
            <a:chExt cx="553975" cy="249425"/>
          </a:xfrm>
        </p:grpSpPr>
        <p:sp>
          <p:nvSpPr>
            <p:cNvPr id="677" name="Google Shape;677;p35"/>
            <p:cNvSpPr/>
            <p:nvPr/>
          </p:nvSpPr>
          <p:spPr>
            <a:xfrm>
              <a:off x="13901425" y="2040450"/>
              <a:ext cx="42850" cy="42950"/>
            </a:xfrm>
            <a:custGeom>
              <a:avLst/>
              <a:gdLst/>
              <a:ahLst/>
              <a:cxnLst/>
              <a:rect l="l" t="t" r="r" b="b"/>
              <a:pathLst>
                <a:path w="1714" h="1718" extrusionOk="0">
                  <a:moveTo>
                    <a:pt x="345" y="0"/>
                  </a:moveTo>
                  <a:cubicBezTo>
                    <a:pt x="322" y="0"/>
                    <a:pt x="298" y="2"/>
                    <a:pt x="274" y="5"/>
                  </a:cubicBezTo>
                  <a:cubicBezTo>
                    <a:pt x="215" y="29"/>
                    <a:pt x="144" y="41"/>
                    <a:pt x="96" y="100"/>
                  </a:cubicBezTo>
                  <a:cubicBezTo>
                    <a:pt x="13" y="207"/>
                    <a:pt x="1" y="398"/>
                    <a:pt x="13" y="576"/>
                  </a:cubicBezTo>
                  <a:cubicBezTo>
                    <a:pt x="24" y="803"/>
                    <a:pt x="72" y="1041"/>
                    <a:pt x="155" y="1243"/>
                  </a:cubicBezTo>
                  <a:cubicBezTo>
                    <a:pt x="263" y="1457"/>
                    <a:pt x="429" y="1648"/>
                    <a:pt x="596" y="1707"/>
                  </a:cubicBezTo>
                  <a:cubicBezTo>
                    <a:pt x="629" y="1714"/>
                    <a:pt x="661" y="1717"/>
                    <a:pt x="691" y="1717"/>
                  </a:cubicBezTo>
                  <a:cubicBezTo>
                    <a:pt x="769" y="1717"/>
                    <a:pt x="840" y="1697"/>
                    <a:pt x="917" y="1672"/>
                  </a:cubicBezTo>
                  <a:cubicBezTo>
                    <a:pt x="1714" y="1406"/>
                    <a:pt x="1078"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5"/>
            <p:cNvSpPr/>
            <p:nvPr/>
          </p:nvSpPr>
          <p:spPr>
            <a:xfrm>
              <a:off x="14028525" y="2102725"/>
              <a:ext cx="38425" cy="48575"/>
            </a:xfrm>
            <a:custGeom>
              <a:avLst/>
              <a:gdLst/>
              <a:ahLst/>
              <a:cxnLst/>
              <a:rect l="l" t="t" r="r" b="b"/>
              <a:pathLst>
                <a:path w="1537" h="1943" extrusionOk="0">
                  <a:moveTo>
                    <a:pt x="716" y="1"/>
                  </a:moveTo>
                  <a:cubicBezTo>
                    <a:pt x="558" y="1"/>
                    <a:pt x="413" y="73"/>
                    <a:pt x="298" y="181"/>
                  </a:cubicBezTo>
                  <a:cubicBezTo>
                    <a:pt x="132" y="312"/>
                    <a:pt x="1" y="538"/>
                    <a:pt x="13" y="836"/>
                  </a:cubicBezTo>
                  <a:cubicBezTo>
                    <a:pt x="36" y="1133"/>
                    <a:pt x="215" y="1467"/>
                    <a:pt x="405" y="1705"/>
                  </a:cubicBezTo>
                  <a:cubicBezTo>
                    <a:pt x="465" y="1788"/>
                    <a:pt x="536" y="1860"/>
                    <a:pt x="632" y="1907"/>
                  </a:cubicBezTo>
                  <a:cubicBezTo>
                    <a:pt x="682" y="1932"/>
                    <a:pt x="732" y="1943"/>
                    <a:pt x="779" y="1943"/>
                  </a:cubicBezTo>
                  <a:cubicBezTo>
                    <a:pt x="844" y="1943"/>
                    <a:pt x="905" y="1923"/>
                    <a:pt x="953" y="1895"/>
                  </a:cubicBezTo>
                  <a:cubicBezTo>
                    <a:pt x="1286" y="1741"/>
                    <a:pt x="1537" y="1502"/>
                    <a:pt x="1477" y="931"/>
                  </a:cubicBezTo>
                  <a:cubicBezTo>
                    <a:pt x="1429" y="598"/>
                    <a:pt x="1239" y="228"/>
                    <a:pt x="989" y="74"/>
                  </a:cubicBezTo>
                  <a:cubicBezTo>
                    <a:pt x="896" y="23"/>
                    <a:pt x="804" y="1"/>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5"/>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14127650" y="2116125"/>
              <a:ext cx="24125" cy="27150"/>
            </a:xfrm>
            <a:custGeom>
              <a:avLst/>
              <a:gdLst/>
              <a:ahLst/>
              <a:cxnLst/>
              <a:rect l="l" t="t" r="r" b="b"/>
              <a:pathLst>
                <a:path w="965" h="1086" extrusionOk="0">
                  <a:moveTo>
                    <a:pt x="416" y="0"/>
                  </a:moveTo>
                  <a:cubicBezTo>
                    <a:pt x="345" y="0"/>
                    <a:pt x="292" y="44"/>
                    <a:pt x="239" y="97"/>
                  </a:cubicBezTo>
                  <a:cubicBezTo>
                    <a:pt x="155" y="169"/>
                    <a:pt x="96" y="252"/>
                    <a:pt x="72" y="371"/>
                  </a:cubicBezTo>
                  <a:cubicBezTo>
                    <a:pt x="0" y="705"/>
                    <a:pt x="274" y="1074"/>
                    <a:pt x="548" y="1086"/>
                  </a:cubicBezTo>
                  <a:cubicBezTo>
                    <a:pt x="786" y="1086"/>
                    <a:pt x="965" y="693"/>
                    <a:pt x="798" y="371"/>
                  </a:cubicBezTo>
                  <a:cubicBezTo>
                    <a:pt x="715" y="193"/>
                    <a:pt x="572" y="14"/>
                    <a:pt x="441" y="2"/>
                  </a:cubicBezTo>
                  <a:cubicBezTo>
                    <a:pt x="432" y="1"/>
                    <a:pt x="424"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5"/>
            <p:cNvSpPr/>
            <p:nvPr/>
          </p:nvSpPr>
          <p:spPr>
            <a:xfrm>
              <a:off x="13961250" y="2121750"/>
              <a:ext cx="23850" cy="27175"/>
            </a:xfrm>
            <a:custGeom>
              <a:avLst/>
              <a:gdLst/>
              <a:ahLst/>
              <a:cxnLst/>
              <a:rect l="l" t="t" r="r" b="b"/>
              <a:pathLst>
                <a:path w="954" h="1087" extrusionOk="0">
                  <a:moveTo>
                    <a:pt x="398" y="1"/>
                  </a:moveTo>
                  <a:cubicBezTo>
                    <a:pt x="331" y="1"/>
                    <a:pt x="279" y="35"/>
                    <a:pt x="227" y="87"/>
                  </a:cubicBezTo>
                  <a:cubicBezTo>
                    <a:pt x="144" y="170"/>
                    <a:pt x="84" y="253"/>
                    <a:pt x="60" y="372"/>
                  </a:cubicBezTo>
                  <a:cubicBezTo>
                    <a:pt x="1" y="706"/>
                    <a:pt x="263" y="1075"/>
                    <a:pt x="537" y="1087"/>
                  </a:cubicBezTo>
                  <a:cubicBezTo>
                    <a:pt x="775" y="1087"/>
                    <a:pt x="953" y="682"/>
                    <a:pt x="787" y="372"/>
                  </a:cubicBezTo>
                  <a:cubicBezTo>
                    <a:pt x="703" y="194"/>
                    <a:pt x="560" y="15"/>
                    <a:pt x="429" y="3"/>
                  </a:cubicBezTo>
                  <a:cubicBezTo>
                    <a:pt x="419" y="2"/>
                    <a:pt x="408" y="1"/>
                    <a:pt x="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5"/>
            <p:cNvSpPr/>
            <p:nvPr/>
          </p:nvSpPr>
          <p:spPr>
            <a:xfrm>
              <a:off x="13943100" y="2241125"/>
              <a:ext cx="24125" cy="27175"/>
            </a:xfrm>
            <a:custGeom>
              <a:avLst/>
              <a:gdLst/>
              <a:ahLst/>
              <a:cxnLst/>
              <a:rect l="l" t="t" r="r" b="b"/>
              <a:pathLst>
                <a:path w="965" h="1087" extrusionOk="0">
                  <a:moveTo>
                    <a:pt x="416" y="1"/>
                  </a:moveTo>
                  <a:cubicBezTo>
                    <a:pt x="345" y="1"/>
                    <a:pt x="292" y="45"/>
                    <a:pt x="239" y="98"/>
                  </a:cubicBezTo>
                  <a:cubicBezTo>
                    <a:pt x="155" y="169"/>
                    <a:pt x="96" y="253"/>
                    <a:pt x="72" y="372"/>
                  </a:cubicBezTo>
                  <a:cubicBezTo>
                    <a:pt x="1" y="705"/>
                    <a:pt x="262" y="1086"/>
                    <a:pt x="548" y="1086"/>
                  </a:cubicBezTo>
                  <a:cubicBezTo>
                    <a:pt x="786" y="1086"/>
                    <a:pt x="965" y="693"/>
                    <a:pt x="798" y="372"/>
                  </a:cubicBezTo>
                  <a:cubicBezTo>
                    <a:pt x="715" y="193"/>
                    <a:pt x="572" y="15"/>
                    <a:pt x="441" y="3"/>
                  </a:cubicBezTo>
                  <a:cubicBezTo>
                    <a:pt x="432" y="1"/>
                    <a:pt x="424" y="1"/>
                    <a:pt x="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5"/>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5"/>
            <p:cNvSpPr/>
            <p:nvPr/>
          </p:nvSpPr>
          <p:spPr>
            <a:xfrm>
              <a:off x="14271425" y="2155000"/>
              <a:ext cx="31275" cy="45600"/>
            </a:xfrm>
            <a:custGeom>
              <a:avLst/>
              <a:gdLst/>
              <a:ahLst/>
              <a:cxnLst/>
              <a:rect l="l" t="t" r="r" b="b"/>
              <a:pathLst>
                <a:path w="1251" h="1824" extrusionOk="0">
                  <a:moveTo>
                    <a:pt x="348" y="0"/>
                  </a:moveTo>
                  <a:cubicBezTo>
                    <a:pt x="260" y="0"/>
                    <a:pt x="182" y="44"/>
                    <a:pt x="119" y="150"/>
                  </a:cubicBezTo>
                  <a:cubicBezTo>
                    <a:pt x="24" y="304"/>
                    <a:pt x="0" y="650"/>
                    <a:pt x="119" y="983"/>
                  </a:cubicBezTo>
                  <a:cubicBezTo>
                    <a:pt x="238" y="1316"/>
                    <a:pt x="464" y="1555"/>
                    <a:pt x="655" y="1697"/>
                  </a:cubicBezTo>
                  <a:cubicBezTo>
                    <a:pt x="768" y="1766"/>
                    <a:pt x="891" y="1824"/>
                    <a:pt x="991" y="1824"/>
                  </a:cubicBezTo>
                  <a:cubicBezTo>
                    <a:pt x="1047" y="1824"/>
                    <a:pt x="1096" y="1805"/>
                    <a:pt x="1131" y="1757"/>
                  </a:cubicBezTo>
                  <a:cubicBezTo>
                    <a:pt x="1238" y="1614"/>
                    <a:pt x="1250" y="1305"/>
                    <a:pt x="1215" y="1007"/>
                  </a:cubicBezTo>
                  <a:cubicBezTo>
                    <a:pt x="1191" y="900"/>
                    <a:pt x="1179" y="781"/>
                    <a:pt x="1131" y="685"/>
                  </a:cubicBezTo>
                  <a:cubicBezTo>
                    <a:pt x="1072" y="531"/>
                    <a:pt x="988" y="423"/>
                    <a:pt x="893" y="340"/>
                  </a:cubicBezTo>
                  <a:cubicBezTo>
                    <a:pt x="701" y="148"/>
                    <a:pt x="508" y="0"/>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5"/>
            <p:cNvSpPr/>
            <p:nvPr/>
          </p:nvSpPr>
          <p:spPr>
            <a:xfrm>
              <a:off x="14342250" y="2241850"/>
              <a:ext cx="23550" cy="24425"/>
            </a:xfrm>
            <a:custGeom>
              <a:avLst/>
              <a:gdLst/>
              <a:ahLst/>
              <a:cxnLst/>
              <a:rect l="l" t="t" r="r" b="b"/>
              <a:pathLst>
                <a:path w="942" h="977" extrusionOk="0">
                  <a:moveTo>
                    <a:pt x="293" y="0"/>
                  </a:moveTo>
                  <a:cubicBezTo>
                    <a:pt x="160" y="0"/>
                    <a:pt x="48" y="66"/>
                    <a:pt x="25" y="212"/>
                  </a:cubicBezTo>
                  <a:cubicBezTo>
                    <a:pt x="1" y="378"/>
                    <a:pt x="13" y="581"/>
                    <a:pt x="120" y="736"/>
                  </a:cubicBezTo>
                  <a:cubicBezTo>
                    <a:pt x="191" y="819"/>
                    <a:pt x="263" y="867"/>
                    <a:pt x="358" y="914"/>
                  </a:cubicBezTo>
                  <a:cubicBezTo>
                    <a:pt x="447" y="954"/>
                    <a:pt x="527" y="977"/>
                    <a:pt x="613" y="977"/>
                  </a:cubicBezTo>
                  <a:cubicBezTo>
                    <a:pt x="631" y="977"/>
                    <a:pt x="649" y="976"/>
                    <a:pt x="668" y="974"/>
                  </a:cubicBezTo>
                  <a:cubicBezTo>
                    <a:pt x="941" y="914"/>
                    <a:pt x="941" y="486"/>
                    <a:pt x="703" y="200"/>
                  </a:cubicBezTo>
                  <a:cubicBezTo>
                    <a:pt x="594" y="72"/>
                    <a:pt x="431"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5"/>
            <p:cNvSpPr/>
            <p:nvPr/>
          </p:nvSpPr>
          <p:spPr>
            <a:xfrm>
              <a:off x="14432150" y="2213875"/>
              <a:ext cx="23250" cy="24425"/>
            </a:xfrm>
            <a:custGeom>
              <a:avLst/>
              <a:gdLst/>
              <a:ahLst/>
              <a:cxnLst/>
              <a:rect l="l" t="t" r="r" b="b"/>
              <a:pathLst>
                <a:path w="930" h="977" extrusionOk="0">
                  <a:moveTo>
                    <a:pt x="303" y="0"/>
                  </a:moveTo>
                  <a:cubicBezTo>
                    <a:pt x="171" y="0"/>
                    <a:pt x="59" y="66"/>
                    <a:pt x="36" y="212"/>
                  </a:cubicBezTo>
                  <a:cubicBezTo>
                    <a:pt x="0" y="378"/>
                    <a:pt x="24" y="593"/>
                    <a:pt x="120" y="735"/>
                  </a:cubicBezTo>
                  <a:cubicBezTo>
                    <a:pt x="203" y="831"/>
                    <a:pt x="274" y="890"/>
                    <a:pt x="358" y="914"/>
                  </a:cubicBezTo>
                  <a:cubicBezTo>
                    <a:pt x="446" y="954"/>
                    <a:pt x="535" y="977"/>
                    <a:pt x="624" y="977"/>
                  </a:cubicBezTo>
                  <a:cubicBezTo>
                    <a:pt x="642" y="977"/>
                    <a:pt x="661" y="976"/>
                    <a:pt x="679" y="974"/>
                  </a:cubicBezTo>
                  <a:cubicBezTo>
                    <a:pt x="929" y="914"/>
                    <a:pt x="929" y="485"/>
                    <a:pt x="703" y="200"/>
                  </a:cubicBezTo>
                  <a:cubicBezTo>
                    <a:pt x="600" y="72"/>
                    <a:pt x="440"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35"/>
          <p:cNvGrpSpPr/>
          <p:nvPr/>
        </p:nvGrpSpPr>
        <p:grpSpPr>
          <a:xfrm flipH="1" flipV="1">
            <a:off x="1997910" y="4560235"/>
            <a:ext cx="477237" cy="431823"/>
            <a:chOff x="2079425" y="4264975"/>
            <a:chExt cx="737900" cy="392000"/>
          </a:xfrm>
        </p:grpSpPr>
        <p:sp>
          <p:nvSpPr>
            <p:cNvPr id="689" name="Google Shape;689;p35"/>
            <p:cNvSpPr/>
            <p:nvPr/>
          </p:nvSpPr>
          <p:spPr>
            <a:xfrm>
              <a:off x="2394025" y="4460200"/>
              <a:ext cx="41700" cy="85150"/>
            </a:xfrm>
            <a:custGeom>
              <a:avLst/>
              <a:gdLst/>
              <a:ahLst/>
              <a:cxnLst/>
              <a:rect l="l" t="t" r="r" b="b"/>
              <a:pathLst>
                <a:path w="1668" h="3406" extrusionOk="0">
                  <a:moveTo>
                    <a:pt x="1215" y="1"/>
                  </a:moveTo>
                  <a:lnTo>
                    <a:pt x="1073" y="48"/>
                  </a:lnTo>
                  <a:cubicBezTo>
                    <a:pt x="1073" y="60"/>
                    <a:pt x="1489" y="1798"/>
                    <a:pt x="1" y="3287"/>
                  </a:cubicBezTo>
                  <a:lnTo>
                    <a:pt x="120" y="3406"/>
                  </a:lnTo>
                  <a:cubicBezTo>
                    <a:pt x="1668" y="1846"/>
                    <a:pt x="1227" y="36"/>
                    <a:pt x="121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5"/>
            <p:cNvSpPr/>
            <p:nvPr/>
          </p:nvSpPr>
          <p:spPr>
            <a:xfrm>
              <a:off x="2455050" y="4460200"/>
              <a:ext cx="41700" cy="85150"/>
            </a:xfrm>
            <a:custGeom>
              <a:avLst/>
              <a:gdLst/>
              <a:ahLst/>
              <a:cxnLst/>
              <a:rect l="l" t="t" r="r" b="b"/>
              <a:pathLst>
                <a:path w="1668" h="3406" extrusionOk="0">
                  <a:moveTo>
                    <a:pt x="1215" y="1"/>
                  </a:moveTo>
                  <a:lnTo>
                    <a:pt x="1072" y="48"/>
                  </a:lnTo>
                  <a:cubicBezTo>
                    <a:pt x="1072" y="60"/>
                    <a:pt x="1489" y="1798"/>
                    <a:pt x="1" y="3287"/>
                  </a:cubicBezTo>
                  <a:lnTo>
                    <a:pt x="120" y="3406"/>
                  </a:lnTo>
                  <a:cubicBezTo>
                    <a:pt x="1668" y="1846"/>
                    <a:pt x="1227" y="36"/>
                    <a:pt x="121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5"/>
            <p:cNvSpPr/>
            <p:nvPr/>
          </p:nvSpPr>
          <p:spPr>
            <a:xfrm>
              <a:off x="2552400" y="4447100"/>
              <a:ext cx="31275" cy="89025"/>
            </a:xfrm>
            <a:custGeom>
              <a:avLst/>
              <a:gdLst/>
              <a:ahLst/>
              <a:cxnLst/>
              <a:rect l="l" t="t" r="r" b="b"/>
              <a:pathLst>
                <a:path w="1251" h="3561" extrusionOk="0">
                  <a:moveTo>
                    <a:pt x="369" y="1"/>
                  </a:moveTo>
                  <a:lnTo>
                    <a:pt x="238" y="84"/>
                  </a:lnTo>
                  <a:cubicBezTo>
                    <a:pt x="238" y="96"/>
                    <a:pt x="1072" y="1668"/>
                    <a:pt x="0" y="3489"/>
                  </a:cubicBezTo>
                  <a:lnTo>
                    <a:pt x="131" y="3561"/>
                  </a:lnTo>
                  <a:cubicBezTo>
                    <a:pt x="1250" y="1668"/>
                    <a:pt x="393" y="1"/>
                    <a:pt x="36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5"/>
            <p:cNvSpPr/>
            <p:nvPr/>
          </p:nvSpPr>
          <p:spPr>
            <a:xfrm>
              <a:off x="2584825" y="4448600"/>
              <a:ext cx="41700" cy="85450"/>
            </a:xfrm>
            <a:custGeom>
              <a:avLst/>
              <a:gdLst/>
              <a:ahLst/>
              <a:cxnLst/>
              <a:rect l="l" t="t" r="r" b="b"/>
              <a:pathLst>
                <a:path w="1668" h="3418" extrusionOk="0">
                  <a:moveTo>
                    <a:pt x="1215" y="0"/>
                  </a:moveTo>
                  <a:lnTo>
                    <a:pt x="1072" y="48"/>
                  </a:lnTo>
                  <a:cubicBezTo>
                    <a:pt x="1072" y="60"/>
                    <a:pt x="1489" y="1810"/>
                    <a:pt x="1" y="3298"/>
                  </a:cubicBezTo>
                  <a:lnTo>
                    <a:pt x="120" y="3417"/>
                  </a:lnTo>
                  <a:cubicBezTo>
                    <a:pt x="1668" y="1870"/>
                    <a:pt x="1239" y="36"/>
                    <a:pt x="121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5"/>
            <p:cNvSpPr/>
            <p:nvPr/>
          </p:nvSpPr>
          <p:spPr>
            <a:xfrm>
              <a:off x="2251450" y="4264975"/>
              <a:ext cx="565750" cy="391700"/>
            </a:xfrm>
            <a:custGeom>
              <a:avLst/>
              <a:gdLst/>
              <a:ahLst/>
              <a:cxnLst/>
              <a:rect l="l" t="t" r="r" b="b"/>
              <a:pathLst>
                <a:path w="22630" h="15668" extrusionOk="0">
                  <a:moveTo>
                    <a:pt x="9818" y="0"/>
                  </a:moveTo>
                  <a:cubicBezTo>
                    <a:pt x="7539" y="0"/>
                    <a:pt x="5296" y="700"/>
                    <a:pt x="3513" y="2130"/>
                  </a:cubicBezTo>
                  <a:cubicBezTo>
                    <a:pt x="1" y="4928"/>
                    <a:pt x="358" y="8417"/>
                    <a:pt x="358" y="8417"/>
                  </a:cubicBezTo>
                  <a:lnTo>
                    <a:pt x="12324" y="7738"/>
                  </a:lnTo>
                  <a:cubicBezTo>
                    <a:pt x="12324" y="7738"/>
                    <a:pt x="13195" y="7605"/>
                    <a:pt x="14326" y="7605"/>
                  </a:cubicBezTo>
                  <a:cubicBezTo>
                    <a:pt x="16420" y="7605"/>
                    <a:pt x="19404" y="8062"/>
                    <a:pt x="19396" y="10667"/>
                  </a:cubicBezTo>
                  <a:cubicBezTo>
                    <a:pt x="19396" y="14032"/>
                    <a:pt x="17291" y="14566"/>
                    <a:pt x="15913" y="14566"/>
                  </a:cubicBezTo>
                  <a:cubicBezTo>
                    <a:pt x="15653" y="14566"/>
                    <a:pt x="15418" y="14547"/>
                    <a:pt x="15229" y="14525"/>
                  </a:cubicBezTo>
                  <a:cubicBezTo>
                    <a:pt x="14824" y="14477"/>
                    <a:pt x="14455" y="14215"/>
                    <a:pt x="14348" y="13810"/>
                  </a:cubicBezTo>
                  <a:cubicBezTo>
                    <a:pt x="14227" y="13358"/>
                    <a:pt x="14522" y="13037"/>
                    <a:pt x="14884" y="13037"/>
                  </a:cubicBezTo>
                  <a:cubicBezTo>
                    <a:pt x="15056" y="13037"/>
                    <a:pt x="15243" y="13110"/>
                    <a:pt x="15408" y="13275"/>
                  </a:cubicBezTo>
                  <a:cubicBezTo>
                    <a:pt x="15626" y="13493"/>
                    <a:pt x="15820" y="13566"/>
                    <a:pt x="15983" y="13566"/>
                  </a:cubicBezTo>
                  <a:cubicBezTo>
                    <a:pt x="16307" y="13566"/>
                    <a:pt x="16503" y="13275"/>
                    <a:pt x="16503" y="13275"/>
                  </a:cubicBezTo>
                  <a:cubicBezTo>
                    <a:pt x="16789" y="12489"/>
                    <a:pt x="16372" y="12072"/>
                    <a:pt x="15896" y="11858"/>
                  </a:cubicBezTo>
                  <a:cubicBezTo>
                    <a:pt x="15625" y="11740"/>
                    <a:pt x="15332" y="11684"/>
                    <a:pt x="15035" y="11684"/>
                  </a:cubicBezTo>
                  <a:cubicBezTo>
                    <a:pt x="14731" y="11684"/>
                    <a:pt x="14423" y="11743"/>
                    <a:pt x="14134" y="11858"/>
                  </a:cubicBezTo>
                  <a:cubicBezTo>
                    <a:pt x="12741" y="12405"/>
                    <a:pt x="12610" y="13239"/>
                    <a:pt x="12860" y="13977"/>
                  </a:cubicBezTo>
                  <a:cubicBezTo>
                    <a:pt x="13241" y="15025"/>
                    <a:pt x="14312" y="15668"/>
                    <a:pt x="15431" y="15668"/>
                  </a:cubicBezTo>
                  <a:cubicBezTo>
                    <a:pt x="15442" y="15668"/>
                    <a:pt x="15452" y="15668"/>
                    <a:pt x="15462" y="15668"/>
                  </a:cubicBezTo>
                  <a:cubicBezTo>
                    <a:pt x="18648" y="15668"/>
                    <a:pt x="22630" y="13800"/>
                    <a:pt x="21158" y="6976"/>
                  </a:cubicBezTo>
                  <a:cubicBezTo>
                    <a:pt x="20027" y="1714"/>
                    <a:pt x="14467" y="356"/>
                    <a:pt x="10836" y="47"/>
                  </a:cubicBezTo>
                  <a:cubicBezTo>
                    <a:pt x="10497" y="16"/>
                    <a:pt x="10157" y="0"/>
                    <a:pt x="9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5"/>
            <p:cNvSpPr/>
            <p:nvPr/>
          </p:nvSpPr>
          <p:spPr>
            <a:xfrm>
              <a:off x="2438975" y="4265000"/>
              <a:ext cx="378350" cy="391975"/>
            </a:xfrm>
            <a:custGeom>
              <a:avLst/>
              <a:gdLst/>
              <a:ahLst/>
              <a:cxnLst/>
              <a:rect l="l" t="t" r="r" b="b"/>
              <a:pathLst>
                <a:path w="15134" h="15679" extrusionOk="0">
                  <a:moveTo>
                    <a:pt x="2354" y="1"/>
                  </a:moveTo>
                  <a:cubicBezTo>
                    <a:pt x="1790" y="1"/>
                    <a:pt x="1229" y="46"/>
                    <a:pt x="668" y="129"/>
                  </a:cubicBezTo>
                  <a:cubicBezTo>
                    <a:pt x="549" y="962"/>
                    <a:pt x="1" y="5415"/>
                    <a:pt x="2454" y="7868"/>
                  </a:cubicBezTo>
                  <a:lnTo>
                    <a:pt x="4823" y="7737"/>
                  </a:lnTo>
                  <a:cubicBezTo>
                    <a:pt x="4823" y="7737"/>
                    <a:pt x="5709" y="7599"/>
                    <a:pt x="6854" y="7599"/>
                  </a:cubicBezTo>
                  <a:cubicBezTo>
                    <a:pt x="8947" y="7599"/>
                    <a:pt x="11907" y="8061"/>
                    <a:pt x="11907" y="10678"/>
                  </a:cubicBezTo>
                  <a:cubicBezTo>
                    <a:pt x="11907" y="14032"/>
                    <a:pt x="9828" y="14582"/>
                    <a:pt x="8450" y="14582"/>
                  </a:cubicBezTo>
                  <a:cubicBezTo>
                    <a:pt x="8179" y="14582"/>
                    <a:pt x="7935" y="14561"/>
                    <a:pt x="7740" y="14536"/>
                  </a:cubicBezTo>
                  <a:cubicBezTo>
                    <a:pt x="7335" y="14476"/>
                    <a:pt x="6966" y="14214"/>
                    <a:pt x="6859" y="13821"/>
                  </a:cubicBezTo>
                  <a:cubicBezTo>
                    <a:pt x="6738" y="13369"/>
                    <a:pt x="7033" y="13054"/>
                    <a:pt x="7395" y="13054"/>
                  </a:cubicBezTo>
                  <a:cubicBezTo>
                    <a:pt x="7567" y="13054"/>
                    <a:pt x="7754" y="13125"/>
                    <a:pt x="7918" y="13285"/>
                  </a:cubicBezTo>
                  <a:cubicBezTo>
                    <a:pt x="8137" y="13504"/>
                    <a:pt x="8331" y="13576"/>
                    <a:pt x="8494" y="13576"/>
                  </a:cubicBezTo>
                  <a:cubicBezTo>
                    <a:pt x="8818" y="13576"/>
                    <a:pt x="9014" y="13285"/>
                    <a:pt x="9014" y="13285"/>
                  </a:cubicBezTo>
                  <a:cubicBezTo>
                    <a:pt x="9288" y="12500"/>
                    <a:pt x="8883" y="12095"/>
                    <a:pt x="8407" y="11869"/>
                  </a:cubicBezTo>
                  <a:cubicBezTo>
                    <a:pt x="8143" y="11748"/>
                    <a:pt x="7858" y="11694"/>
                    <a:pt x="7570" y="11694"/>
                  </a:cubicBezTo>
                  <a:cubicBezTo>
                    <a:pt x="7260" y="11694"/>
                    <a:pt x="6947" y="11757"/>
                    <a:pt x="6656" y="11869"/>
                  </a:cubicBezTo>
                  <a:cubicBezTo>
                    <a:pt x="5240" y="12404"/>
                    <a:pt x="5109" y="13238"/>
                    <a:pt x="5371" y="13988"/>
                  </a:cubicBezTo>
                  <a:cubicBezTo>
                    <a:pt x="5740" y="15048"/>
                    <a:pt x="6811" y="15679"/>
                    <a:pt x="7942" y="15679"/>
                  </a:cubicBezTo>
                  <a:cubicBezTo>
                    <a:pt x="11121" y="15679"/>
                    <a:pt x="15134" y="13821"/>
                    <a:pt x="13645" y="6975"/>
                  </a:cubicBezTo>
                  <a:cubicBezTo>
                    <a:pt x="12514" y="1713"/>
                    <a:pt x="6954" y="355"/>
                    <a:pt x="3323" y="46"/>
                  </a:cubicBezTo>
                  <a:cubicBezTo>
                    <a:pt x="2998" y="15"/>
                    <a:pt x="2676" y="1"/>
                    <a:pt x="2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5"/>
            <p:cNvSpPr/>
            <p:nvPr/>
          </p:nvSpPr>
          <p:spPr>
            <a:xfrm>
              <a:off x="2253850" y="4320600"/>
              <a:ext cx="70850" cy="70875"/>
            </a:xfrm>
            <a:custGeom>
              <a:avLst/>
              <a:gdLst/>
              <a:ahLst/>
              <a:cxnLst/>
              <a:rect l="l" t="t" r="r" b="b"/>
              <a:pathLst>
                <a:path w="2834" h="2835" extrusionOk="0">
                  <a:moveTo>
                    <a:pt x="1417" y="1"/>
                  </a:moveTo>
                  <a:cubicBezTo>
                    <a:pt x="643" y="1"/>
                    <a:pt x="0" y="632"/>
                    <a:pt x="0" y="1417"/>
                  </a:cubicBezTo>
                  <a:cubicBezTo>
                    <a:pt x="0" y="2191"/>
                    <a:pt x="643" y="2834"/>
                    <a:pt x="1417" y="2834"/>
                  </a:cubicBezTo>
                  <a:cubicBezTo>
                    <a:pt x="2191" y="2834"/>
                    <a:pt x="2834" y="2203"/>
                    <a:pt x="2834" y="1417"/>
                  </a:cubicBezTo>
                  <a:cubicBezTo>
                    <a:pt x="2834" y="643"/>
                    <a:pt x="2191" y="1"/>
                    <a:pt x="1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5"/>
            <p:cNvSpPr/>
            <p:nvPr/>
          </p:nvSpPr>
          <p:spPr>
            <a:xfrm>
              <a:off x="2278250" y="4346750"/>
              <a:ext cx="19375" cy="22675"/>
            </a:xfrm>
            <a:custGeom>
              <a:avLst/>
              <a:gdLst/>
              <a:ahLst/>
              <a:cxnLst/>
              <a:rect l="l" t="t" r="r" b="b"/>
              <a:pathLst>
                <a:path w="775" h="907" extrusionOk="0">
                  <a:moveTo>
                    <a:pt x="272" y="1"/>
                  </a:moveTo>
                  <a:cubicBezTo>
                    <a:pt x="125" y="1"/>
                    <a:pt x="0" y="121"/>
                    <a:pt x="0" y="443"/>
                  </a:cubicBezTo>
                  <a:cubicBezTo>
                    <a:pt x="0" y="663"/>
                    <a:pt x="124" y="907"/>
                    <a:pt x="333" y="907"/>
                  </a:cubicBezTo>
                  <a:cubicBezTo>
                    <a:pt x="384" y="907"/>
                    <a:pt x="440" y="892"/>
                    <a:pt x="501" y="860"/>
                  </a:cubicBezTo>
                  <a:cubicBezTo>
                    <a:pt x="715" y="740"/>
                    <a:pt x="774" y="586"/>
                    <a:pt x="739" y="431"/>
                  </a:cubicBezTo>
                  <a:cubicBezTo>
                    <a:pt x="692" y="203"/>
                    <a:pt x="463" y="1"/>
                    <a:pt x="272" y="1"/>
                  </a:cubicBezTo>
                  <a:close/>
                </a:path>
              </a:pathLst>
            </a:custGeom>
            <a:solidFill>
              <a:srgbClr val="1D4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5"/>
            <p:cNvSpPr/>
            <p:nvPr/>
          </p:nvSpPr>
          <p:spPr>
            <a:xfrm>
              <a:off x="2374700" y="4339350"/>
              <a:ext cx="70550" cy="70575"/>
            </a:xfrm>
            <a:custGeom>
              <a:avLst/>
              <a:gdLst/>
              <a:ahLst/>
              <a:cxnLst/>
              <a:rect l="l" t="t" r="r" b="b"/>
              <a:pathLst>
                <a:path w="2822" h="2823" extrusionOk="0">
                  <a:moveTo>
                    <a:pt x="1405" y="1"/>
                  </a:moveTo>
                  <a:cubicBezTo>
                    <a:pt x="631" y="1"/>
                    <a:pt x="0" y="644"/>
                    <a:pt x="0" y="1417"/>
                  </a:cubicBezTo>
                  <a:cubicBezTo>
                    <a:pt x="0" y="2191"/>
                    <a:pt x="631" y="2822"/>
                    <a:pt x="1405" y="2822"/>
                  </a:cubicBezTo>
                  <a:cubicBezTo>
                    <a:pt x="2179" y="2822"/>
                    <a:pt x="2822" y="2203"/>
                    <a:pt x="2822" y="1417"/>
                  </a:cubicBezTo>
                  <a:cubicBezTo>
                    <a:pt x="2822" y="644"/>
                    <a:pt x="2179" y="1"/>
                    <a:pt x="1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5"/>
            <p:cNvSpPr/>
            <p:nvPr/>
          </p:nvSpPr>
          <p:spPr>
            <a:xfrm>
              <a:off x="2397300" y="4364850"/>
              <a:ext cx="20275" cy="23325"/>
            </a:xfrm>
            <a:custGeom>
              <a:avLst/>
              <a:gdLst/>
              <a:ahLst/>
              <a:cxnLst/>
              <a:rect l="l" t="t" r="r" b="b"/>
              <a:pathLst>
                <a:path w="811" h="933" extrusionOk="0">
                  <a:moveTo>
                    <a:pt x="430" y="1"/>
                  </a:moveTo>
                  <a:cubicBezTo>
                    <a:pt x="414" y="1"/>
                    <a:pt x="398" y="2"/>
                    <a:pt x="382" y="5"/>
                  </a:cubicBezTo>
                  <a:cubicBezTo>
                    <a:pt x="1" y="64"/>
                    <a:pt x="25" y="588"/>
                    <a:pt x="251" y="814"/>
                  </a:cubicBezTo>
                  <a:cubicBezTo>
                    <a:pt x="337" y="897"/>
                    <a:pt x="419" y="932"/>
                    <a:pt x="492" y="932"/>
                  </a:cubicBezTo>
                  <a:cubicBezTo>
                    <a:pt x="681" y="932"/>
                    <a:pt x="811" y="701"/>
                    <a:pt x="811" y="469"/>
                  </a:cubicBezTo>
                  <a:cubicBezTo>
                    <a:pt x="811" y="374"/>
                    <a:pt x="787" y="278"/>
                    <a:pt x="763" y="219"/>
                  </a:cubicBezTo>
                  <a:cubicBezTo>
                    <a:pt x="710" y="91"/>
                    <a:pt x="570" y="1"/>
                    <a:pt x="430" y="1"/>
                  </a:cubicBezTo>
                  <a:close/>
                </a:path>
              </a:pathLst>
            </a:custGeom>
            <a:solidFill>
              <a:srgbClr val="1D4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5"/>
            <p:cNvSpPr/>
            <p:nvPr/>
          </p:nvSpPr>
          <p:spPr>
            <a:xfrm>
              <a:off x="2079425" y="4435575"/>
              <a:ext cx="211650" cy="62750"/>
            </a:xfrm>
            <a:custGeom>
              <a:avLst/>
              <a:gdLst/>
              <a:ahLst/>
              <a:cxnLst/>
              <a:rect l="l" t="t" r="r" b="b"/>
              <a:pathLst>
                <a:path w="8466" h="2510" extrusionOk="0">
                  <a:moveTo>
                    <a:pt x="6619" y="1"/>
                  </a:moveTo>
                  <a:cubicBezTo>
                    <a:pt x="5703" y="1"/>
                    <a:pt x="4539" y="317"/>
                    <a:pt x="3370" y="1486"/>
                  </a:cubicBezTo>
                  <a:cubicBezTo>
                    <a:pt x="2784" y="2081"/>
                    <a:pt x="2247" y="2388"/>
                    <a:pt x="1771" y="2388"/>
                  </a:cubicBezTo>
                  <a:cubicBezTo>
                    <a:pt x="1666" y="2388"/>
                    <a:pt x="1564" y="2373"/>
                    <a:pt x="1465" y="2343"/>
                  </a:cubicBezTo>
                  <a:cubicBezTo>
                    <a:pt x="500" y="2057"/>
                    <a:pt x="119" y="497"/>
                    <a:pt x="119" y="486"/>
                  </a:cubicBezTo>
                  <a:cubicBezTo>
                    <a:pt x="107" y="450"/>
                    <a:pt x="83" y="438"/>
                    <a:pt x="48" y="438"/>
                  </a:cubicBezTo>
                  <a:cubicBezTo>
                    <a:pt x="24" y="450"/>
                    <a:pt x="0" y="486"/>
                    <a:pt x="0" y="509"/>
                  </a:cubicBezTo>
                  <a:cubicBezTo>
                    <a:pt x="24" y="581"/>
                    <a:pt x="393" y="2164"/>
                    <a:pt x="1417" y="2462"/>
                  </a:cubicBezTo>
                  <a:cubicBezTo>
                    <a:pt x="1536" y="2486"/>
                    <a:pt x="1643" y="2510"/>
                    <a:pt x="1762" y="2510"/>
                  </a:cubicBezTo>
                  <a:cubicBezTo>
                    <a:pt x="2262" y="2510"/>
                    <a:pt x="2834" y="2188"/>
                    <a:pt x="3441" y="1581"/>
                  </a:cubicBezTo>
                  <a:cubicBezTo>
                    <a:pt x="4591" y="430"/>
                    <a:pt x="5727" y="120"/>
                    <a:pt x="6616" y="120"/>
                  </a:cubicBezTo>
                  <a:cubicBezTo>
                    <a:pt x="7641" y="120"/>
                    <a:pt x="8339" y="532"/>
                    <a:pt x="8358" y="545"/>
                  </a:cubicBezTo>
                  <a:cubicBezTo>
                    <a:pt x="8367" y="553"/>
                    <a:pt x="8377" y="557"/>
                    <a:pt x="8387" y="557"/>
                  </a:cubicBezTo>
                  <a:cubicBezTo>
                    <a:pt x="8406" y="557"/>
                    <a:pt x="8426" y="544"/>
                    <a:pt x="8442" y="521"/>
                  </a:cubicBezTo>
                  <a:cubicBezTo>
                    <a:pt x="8465" y="497"/>
                    <a:pt x="8454" y="450"/>
                    <a:pt x="8430" y="438"/>
                  </a:cubicBezTo>
                  <a:cubicBezTo>
                    <a:pt x="8411" y="425"/>
                    <a:pt x="7681" y="1"/>
                    <a:pt x="6619"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5"/>
            <p:cNvSpPr/>
            <p:nvPr/>
          </p:nvSpPr>
          <p:spPr>
            <a:xfrm>
              <a:off x="2638125" y="4375000"/>
              <a:ext cx="17275" cy="13800"/>
            </a:xfrm>
            <a:custGeom>
              <a:avLst/>
              <a:gdLst/>
              <a:ahLst/>
              <a:cxnLst/>
              <a:rect l="l" t="t" r="r" b="b"/>
              <a:pathLst>
                <a:path w="691" h="552" extrusionOk="0">
                  <a:moveTo>
                    <a:pt x="470" y="0"/>
                  </a:moveTo>
                  <a:cubicBezTo>
                    <a:pt x="444" y="0"/>
                    <a:pt x="417" y="3"/>
                    <a:pt x="393" y="3"/>
                  </a:cubicBezTo>
                  <a:cubicBezTo>
                    <a:pt x="0" y="51"/>
                    <a:pt x="95" y="551"/>
                    <a:pt x="453" y="551"/>
                  </a:cubicBezTo>
                  <a:cubicBezTo>
                    <a:pt x="488" y="551"/>
                    <a:pt x="512" y="551"/>
                    <a:pt x="548" y="539"/>
                  </a:cubicBezTo>
                  <a:cubicBezTo>
                    <a:pt x="607" y="503"/>
                    <a:pt x="631" y="444"/>
                    <a:pt x="655" y="384"/>
                  </a:cubicBezTo>
                  <a:cubicBezTo>
                    <a:pt x="679" y="325"/>
                    <a:pt x="691" y="253"/>
                    <a:pt x="679" y="182"/>
                  </a:cubicBezTo>
                  <a:cubicBezTo>
                    <a:pt x="667" y="111"/>
                    <a:pt x="619" y="51"/>
                    <a:pt x="548" y="15"/>
                  </a:cubicBezTo>
                  <a:cubicBezTo>
                    <a:pt x="524" y="3"/>
                    <a:pt x="497" y="0"/>
                    <a:pt x="4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5"/>
            <p:cNvSpPr/>
            <p:nvPr/>
          </p:nvSpPr>
          <p:spPr>
            <a:xfrm>
              <a:off x="2591075" y="4347200"/>
              <a:ext cx="17600" cy="15400"/>
            </a:xfrm>
            <a:custGeom>
              <a:avLst/>
              <a:gdLst/>
              <a:ahLst/>
              <a:cxnLst/>
              <a:rect l="l" t="t" r="r" b="b"/>
              <a:pathLst>
                <a:path w="704" h="616" extrusionOk="0">
                  <a:moveTo>
                    <a:pt x="441" y="1"/>
                  </a:moveTo>
                  <a:cubicBezTo>
                    <a:pt x="423" y="1"/>
                    <a:pt x="407" y="4"/>
                    <a:pt x="394" y="8"/>
                  </a:cubicBezTo>
                  <a:cubicBezTo>
                    <a:pt x="203" y="44"/>
                    <a:pt x="60" y="103"/>
                    <a:pt x="25" y="294"/>
                  </a:cubicBezTo>
                  <a:cubicBezTo>
                    <a:pt x="1" y="401"/>
                    <a:pt x="49" y="520"/>
                    <a:pt x="132" y="580"/>
                  </a:cubicBezTo>
                  <a:cubicBezTo>
                    <a:pt x="179" y="606"/>
                    <a:pt x="229" y="616"/>
                    <a:pt x="278" y="616"/>
                  </a:cubicBezTo>
                  <a:cubicBezTo>
                    <a:pt x="342" y="616"/>
                    <a:pt x="405" y="600"/>
                    <a:pt x="465" y="580"/>
                  </a:cubicBezTo>
                  <a:cubicBezTo>
                    <a:pt x="549" y="532"/>
                    <a:pt x="644" y="472"/>
                    <a:pt x="668" y="389"/>
                  </a:cubicBezTo>
                  <a:cubicBezTo>
                    <a:pt x="703" y="294"/>
                    <a:pt x="668" y="187"/>
                    <a:pt x="608" y="103"/>
                  </a:cubicBezTo>
                  <a:cubicBezTo>
                    <a:pt x="596" y="68"/>
                    <a:pt x="572" y="44"/>
                    <a:pt x="537" y="32"/>
                  </a:cubicBezTo>
                  <a:cubicBezTo>
                    <a:pt x="506" y="9"/>
                    <a:pt x="472" y="1"/>
                    <a:pt x="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2571150" y="4306325"/>
              <a:ext cx="15800" cy="16725"/>
            </a:xfrm>
            <a:custGeom>
              <a:avLst/>
              <a:gdLst/>
              <a:ahLst/>
              <a:cxnLst/>
              <a:rect l="l" t="t" r="r" b="b"/>
              <a:pathLst>
                <a:path w="632" h="669" extrusionOk="0">
                  <a:moveTo>
                    <a:pt x="310" y="0"/>
                  </a:moveTo>
                  <a:cubicBezTo>
                    <a:pt x="274" y="0"/>
                    <a:pt x="238" y="0"/>
                    <a:pt x="203" y="12"/>
                  </a:cubicBezTo>
                  <a:cubicBezTo>
                    <a:pt x="155" y="24"/>
                    <a:pt x="131" y="71"/>
                    <a:pt x="107" y="119"/>
                  </a:cubicBezTo>
                  <a:cubicBezTo>
                    <a:pt x="36" y="262"/>
                    <a:pt x="0" y="429"/>
                    <a:pt x="119" y="560"/>
                  </a:cubicBezTo>
                  <a:cubicBezTo>
                    <a:pt x="172" y="631"/>
                    <a:pt x="252" y="668"/>
                    <a:pt x="333" y="668"/>
                  </a:cubicBezTo>
                  <a:cubicBezTo>
                    <a:pt x="361" y="668"/>
                    <a:pt x="390" y="664"/>
                    <a:pt x="417" y="655"/>
                  </a:cubicBezTo>
                  <a:cubicBezTo>
                    <a:pt x="512" y="619"/>
                    <a:pt x="572" y="500"/>
                    <a:pt x="607" y="393"/>
                  </a:cubicBezTo>
                  <a:cubicBezTo>
                    <a:pt x="631" y="310"/>
                    <a:pt x="631" y="191"/>
                    <a:pt x="572" y="107"/>
                  </a:cubicBezTo>
                  <a:cubicBezTo>
                    <a:pt x="512" y="36"/>
                    <a:pt x="417" y="0"/>
                    <a:pt x="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p:nvPr/>
          </p:nvSpPr>
          <p:spPr>
            <a:xfrm>
              <a:off x="2553925" y="4344925"/>
              <a:ext cx="11300" cy="8700"/>
            </a:xfrm>
            <a:custGeom>
              <a:avLst/>
              <a:gdLst/>
              <a:ahLst/>
              <a:cxnLst/>
              <a:rect l="l" t="t" r="r" b="b"/>
              <a:pathLst>
                <a:path w="452" h="348" extrusionOk="0">
                  <a:moveTo>
                    <a:pt x="208" y="1"/>
                  </a:moveTo>
                  <a:cubicBezTo>
                    <a:pt x="108" y="1"/>
                    <a:pt x="1" y="108"/>
                    <a:pt x="22" y="206"/>
                  </a:cubicBezTo>
                  <a:cubicBezTo>
                    <a:pt x="46" y="266"/>
                    <a:pt x="70" y="325"/>
                    <a:pt x="130" y="337"/>
                  </a:cubicBezTo>
                  <a:cubicBezTo>
                    <a:pt x="141" y="345"/>
                    <a:pt x="152" y="347"/>
                    <a:pt x="163" y="347"/>
                  </a:cubicBezTo>
                  <a:cubicBezTo>
                    <a:pt x="187" y="347"/>
                    <a:pt x="212" y="334"/>
                    <a:pt x="237" y="325"/>
                  </a:cubicBezTo>
                  <a:cubicBezTo>
                    <a:pt x="284" y="313"/>
                    <a:pt x="320" y="278"/>
                    <a:pt x="356" y="254"/>
                  </a:cubicBezTo>
                  <a:cubicBezTo>
                    <a:pt x="451" y="159"/>
                    <a:pt x="368" y="28"/>
                    <a:pt x="237" y="4"/>
                  </a:cubicBezTo>
                  <a:cubicBezTo>
                    <a:pt x="227" y="2"/>
                    <a:pt x="218" y="1"/>
                    <a:pt x="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5"/>
            <p:cNvSpPr/>
            <p:nvPr/>
          </p:nvSpPr>
          <p:spPr>
            <a:xfrm>
              <a:off x="2539625" y="4329500"/>
              <a:ext cx="11000" cy="8800"/>
            </a:xfrm>
            <a:custGeom>
              <a:avLst/>
              <a:gdLst/>
              <a:ahLst/>
              <a:cxnLst/>
              <a:rect l="l" t="t" r="r" b="b"/>
              <a:pathLst>
                <a:path w="440" h="352" extrusionOk="0">
                  <a:moveTo>
                    <a:pt x="224" y="1"/>
                  </a:moveTo>
                  <a:cubicBezTo>
                    <a:pt x="129" y="1"/>
                    <a:pt x="1" y="114"/>
                    <a:pt x="35" y="216"/>
                  </a:cubicBezTo>
                  <a:cubicBezTo>
                    <a:pt x="47" y="276"/>
                    <a:pt x="82" y="335"/>
                    <a:pt x="142" y="347"/>
                  </a:cubicBezTo>
                  <a:cubicBezTo>
                    <a:pt x="149" y="351"/>
                    <a:pt x="158" y="352"/>
                    <a:pt x="168" y="352"/>
                  </a:cubicBezTo>
                  <a:cubicBezTo>
                    <a:pt x="193" y="352"/>
                    <a:pt x="224" y="344"/>
                    <a:pt x="249" y="335"/>
                  </a:cubicBezTo>
                  <a:cubicBezTo>
                    <a:pt x="285" y="323"/>
                    <a:pt x="333" y="287"/>
                    <a:pt x="368" y="264"/>
                  </a:cubicBezTo>
                  <a:cubicBezTo>
                    <a:pt x="440" y="168"/>
                    <a:pt x="380" y="37"/>
                    <a:pt x="237" y="2"/>
                  </a:cubicBezTo>
                  <a:cubicBezTo>
                    <a:pt x="233" y="1"/>
                    <a:pt x="228" y="1"/>
                    <a:pt x="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5"/>
            <p:cNvSpPr/>
            <p:nvPr/>
          </p:nvSpPr>
          <p:spPr>
            <a:xfrm>
              <a:off x="2633000" y="4569275"/>
              <a:ext cx="15150" cy="27925"/>
            </a:xfrm>
            <a:custGeom>
              <a:avLst/>
              <a:gdLst/>
              <a:ahLst/>
              <a:cxnLst/>
              <a:rect l="l" t="t" r="r" b="b"/>
              <a:pathLst>
                <a:path w="606" h="1117" extrusionOk="0">
                  <a:moveTo>
                    <a:pt x="543" y="1"/>
                  </a:moveTo>
                  <a:cubicBezTo>
                    <a:pt x="522" y="1"/>
                    <a:pt x="501" y="14"/>
                    <a:pt x="491" y="43"/>
                  </a:cubicBezTo>
                  <a:cubicBezTo>
                    <a:pt x="431" y="400"/>
                    <a:pt x="277" y="745"/>
                    <a:pt x="38" y="1007"/>
                  </a:cubicBezTo>
                  <a:cubicBezTo>
                    <a:pt x="1" y="1054"/>
                    <a:pt x="38" y="1117"/>
                    <a:pt x="78" y="1117"/>
                  </a:cubicBezTo>
                  <a:cubicBezTo>
                    <a:pt x="89" y="1117"/>
                    <a:pt x="100" y="1112"/>
                    <a:pt x="110" y="1103"/>
                  </a:cubicBezTo>
                  <a:cubicBezTo>
                    <a:pt x="360" y="817"/>
                    <a:pt x="538" y="460"/>
                    <a:pt x="598" y="79"/>
                  </a:cubicBezTo>
                  <a:cubicBezTo>
                    <a:pt x="605" y="29"/>
                    <a:pt x="574" y="1"/>
                    <a:pt x="54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a:off x="2616675" y="4578600"/>
              <a:ext cx="3000" cy="13925"/>
            </a:xfrm>
            <a:custGeom>
              <a:avLst/>
              <a:gdLst/>
              <a:ahLst/>
              <a:cxnLst/>
              <a:rect l="l" t="t" r="r" b="b"/>
              <a:pathLst>
                <a:path w="120" h="557" extrusionOk="0">
                  <a:moveTo>
                    <a:pt x="60" y="0"/>
                  </a:moveTo>
                  <a:cubicBezTo>
                    <a:pt x="31" y="0"/>
                    <a:pt x="1" y="21"/>
                    <a:pt x="1" y="63"/>
                  </a:cubicBezTo>
                  <a:lnTo>
                    <a:pt x="1" y="503"/>
                  </a:lnTo>
                  <a:cubicBezTo>
                    <a:pt x="13" y="539"/>
                    <a:pt x="43" y="557"/>
                    <a:pt x="69" y="557"/>
                  </a:cubicBezTo>
                  <a:cubicBezTo>
                    <a:pt x="96" y="557"/>
                    <a:pt x="120" y="539"/>
                    <a:pt x="120" y="503"/>
                  </a:cubicBezTo>
                  <a:lnTo>
                    <a:pt x="120" y="63"/>
                  </a:lnTo>
                  <a:cubicBezTo>
                    <a:pt x="120" y="21"/>
                    <a:pt x="90" y="0"/>
                    <a:pt x="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2576200" y="4595625"/>
              <a:ext cx="34550" cy="6000"/>
            </a:xfrm>
            <a:custGeom>
              <a:avLst/>
              <a:gdLst/>
              <a:ahLst/>
              <a:cxnLst/>
              <a:rect l="l" t="t" r="r" b="b"/>
              <a:pathLst>
                <a:path w="1382" h="240" extrusionOk="0">
                  <a:moveTo>
                    <a:pt x="72" y="1"/>
                  </a:moveTo>
                  <a:cubicBezTo>
                    <a:pt x="1" y="1"/>
                    <a:pt x="1" y="108"/>
                    <a:pt x="72" y="120"/>
                  </a:cubicBezTo>
                  <a:cubicBezTo>
                    <a:pt x="489" y="168"/>
                    <a:pt x="905" y="191"/>
                    <a:pt x="1310" y="239"/>
                  </a:cubicBezTo>
                  <a:cubicBezTo>
                    <a:pt x="1382" y="239"/>
                    <a:pt x="1382" y="120"/>
                    <a:pt x="1310" y="120"/>
                  </a:cubicBezTo>
                  <a:cubicBezTo>
                    <a:pt x="894" y="72"/>
                    <a:pt x="477" y="49"/>
                    <a:pt x="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2599425" y="4617650"/>
              <a:ext cx="16400" cy="7775"/>
            </a:xfrm>
            <a:custGeom>
              <a:avLst/>
              <a:gdLst/>
              <a:ahLst/>
              <a:cxnLst/>
              <a:rect l="l" t="t" r="r" b="b"/>
              <a:pathLst>
                <a:path w="656" h="311" extrusionOk="0">
                  <a:moveTo>
                    <a:pt x="572" y="1"/>
                  </a:moveTo>
                  <a:cubicBezTo>
                    <a:pt x="393" y="60"/>
                    <a:pt x="215" y="132"/>
                    <a:pt x="36" y="191"/>
                  </a:cubicBezTo>
                  <a:cubicBezTo>
                    <a:pt x="12" y="203"/>
                    <a:pt x="0" y="239"/>
                    <a:pt x="0" y="263"/>
                  </a:cubicBezTo>
                  <a:cubicBezTo>
                    <a:pt x="12" y="299"/>
                    <a:pt x="36" y="311"/>
                    <a:pt x="72" y="311"/>
                  </a:cubicBezTo>
                  <a:cubicBezTo>
                    <a:pt x="250" y="251"/>
                    <a:pt x="429" y="180"/>
                    <a:pt x="608" y="120"/>
                  </a:cubicBezTo>
                  <a:cubicBezTo>
                    <a:pt x="631" y="108"/>
                    <a:pt x="655" y="72"/>
                    <a:pt x="655" y="49"/>
                  </a:cubicBezTo>
                  <a:cubicBezTo>
                    <a:pt x="631" y="13"/>
                    <a:pt x="608" y="1"/>
                    <a:pt x="5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2623825" y="4627175"/>
              <a:ext cx="6875" cy="14825"/>
            </a:xfrm>
            <a:custGeom>
              <a:avLst/>
              <a:gdLst/>
              <a:ahLst/>
              <a:cxnLst/>
              <a:rect l="l" t="t" r="r" b="b"/>
              <a:pathLst>
                <a:path w="275" h="593" extrusionOk="0">
                  <a:moveTo>
                    <a:pt x="227" y="1"/>
                  </a:moveTo>
                  <a:cubicBezTo>
                    <a:pt x="191" y="1"/>
                    <a:pt x="167" y="25"/>
                    <a:pt x="167" y="49"/>
                  </a:cubicBezTo>
                  <a:cubicBezTo>
                    <a:pt x="132" y="215"/>
                    <a:pt x="72" y="358"/>
                    <a:pt x="13" y="513"/>
                  </a:cubicBezTo>
                  <a:cubicBezTo>
                    <a:pt x="1" y="537"/>
                    <a:pt x="1" y="572"/>
                    <a:pt x="36" y="584"/>
                  </a:cubicBezTo>
                  <a:cubicBezTo>
                    <a:pt x="46" y="589"/>
                    <a:pt x="56" y="592"/>
                    <a:pt x="66" y="592"/>
                  </a:cubicBezTo>
                  <a:cubicBezTo>
                    <a:pt x="80" y="592"/>
                    <a:pt x="94" y="586"/>
                    <a:pt x="108" y="572"/>
                  </a:cubicBezTo>
                  <a:cubicBezTo>
                    <a:pt x="179" y="406"/>
                    <a:pt x="227" y="239"/>
                    <a:pt x="274" y="84"/>
                  </a:cubicBezTo>
                  <a:cubicBezTo>
                    <a:pt x="274" y="49"/>
                    <a:pt x="251" y="25"/>
                    <a:pt x="22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2644375" y="4628675"/>
              <a:ext cx="4475" cy="15800"/>
            </a:xfrm>
            <a:custGeom>
              <a:avLst/>
              <a:gdLst/>
              <a:ahLst/>
              <a:cxnLst/>
              <a:rect l="l" t="t" r="r" b="b"/>
              <a:pathLst>
                <a:path w="179" h="632" extrusionOk="0">
                  <a:moveTo>
                    <a:pt x="60" y="0"/>
                  </a:moveTo>
                  <a:cubicBezTo>
                    <a:pt x="12" y="0"/>
                    <a:pt x="0" y="48"/>
                    <a:pt x="12" y="84"/>
                  </a:cubicBezTo>
                  <a:cubicBezTo>
                    <a:pt x="48" y="239"/>
                    <a:pt x="48" y="405"/>
                    <a:pt x="48" y="572"/>
                  </a:cubicBezTo>
                  <a:cubicBezTo>
                    <a:pt x="48" y="596"/>
                    <a:pt x="72" y="632"/>
                    <a:pt x="107" y="632"/>
                  </a:cubicBezTo>
                  <a:cubicBezTo>
                    <a:pt x="131" y="632"/>
                    <a:pt x="155" y="596"/>
                    <a:pt x="155" y="572"/>
                  </a:cubicBezTo>
                  <a:cubicBezTo>
                    <a:pt x="179" y="393"/>
                    <a:pt x="155" y="215"/>
                    <a:pt x="131" y="48"/>
                  </a:cubicBezTo>
                  <a:cubicBezTo>
                    <a:pt x="131" y="12"/>
                    <a:pt x="83" y="0"/>
                    <a:pt x="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a:off x="2660450" y="4628075"/>
              <a:ext cx="3575" cy="15500"/>
            </a:xfrm>
            <a:custGeom>
              <a:avLst/>
              <a:gdLst/>
              <a:ahLst/>
              <a:cxnLst/>
              <a:rect l="l" t="t" r="r" b="b"/>
              <a:pathLst>
                <a:path w="143" h="620" extrusionOk="0">
                  <a:moveTo>
                    <a:pt x="36" y="1"/>
                  </a:moveTo>
                  <a:cubicBezTo>
                    <a:pt x="12" y="13"/>
                    <a:pt x="0" y="48"/>
                    <a:pt x="0" y="72"/>
                  </a:cubicBezTo>
                  <a:cubicBezTo>
                    <a:pt x="24" y="239"/>
                    <a:pt x="24" y="405"/>
                    <a:pt x="12" y="560"/>
                  </a:cubicBezTo>
                  <a:cubicBezTo>
                    <a:pt x="12" y="596"/>
                    <a:pt x="36" y="620"/>
                    <a:pt x="72" y="620"/>
                  </a:cubicBezTo>
                  <a:cubicBezTo>
                    <a:pt x="95" y="620"/>
                    <a:pt x="131" y="596"/>
                    <a:pt x="131" y="560"/>
                  </a:cubicBezTo>
                  <a:cubicBezTo>
                    <a:pt x="143" y="382"/>
                    <a:pt x="143" y="203"/>
                    <a:pt x="107" y="36"/>
                  </a:cubicBezTo>
                  <a:cubicBezTo>
                    <a:pt x="107" y="13"/>
                    <a:pt x="72" y="1"/>
                    <a:pt x="3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5"/>
            <p:cNvSpPr/>
            <p:nvPr/>
          </p:nvSpPr>
          <p:spPr>
            <a:xfrm>
              <a:off x="2673475" y="4626575"/>
              <a:ext cx="5975" cy="13000"/>
            </a:xfrm>
            <a:custGeom>
              <a:avLst/>
              <a:gdLst/>
              <a:ahLst/>
              <a:cxnLst/>
              <a:rect l="l" t="t" r="r" b="b"/>
              <a:pathLst>
                <a:path w="239" h="520" extrusionOk="0">
                  <a:moveTo>
                    <a:pt x="63" y="1"/>
                  </a:moveTo>
                  <a:cubicBezTo>
                    <a:pt x="33" y="1"/>
                    <a:pt x="1" y="30"/>
                    <a:pt x="15" y="73"/>
                  </a:cubicBezTo>
                  <a:cubicBezTo>
                    <a:pt x="39" y="204"/>
                    <a:pt x="86" y="346"/>
                    <a:pt x="110" y="477"/>
                  </a:cubicBezTo>
                  <a:cubicBezTo>
                    <a:pt x="120" y="506"/>
                    <a:pt x="145" y="520"/>
                    <a:pt x="169" y="520"/>
                  </a:cubicBezTo>
                  <a:cubicBezTo>
                    <a:pt x="205" y="520"/>
                    <a:pt x="238" y="491"/>
                    <a:pt x="217" y="442"/>
                  </a:cubicBezTo>
                  <a:cubicBezTo>
                    <a:pt x="193" y="311"/>
                    <a:pt x="146" y="180"/>
                    <a:pt x="110" y="49"/>
                  </a:cubicBezTo>
                  <a:cubicBezTo>
                    <a:pt x="105" y="15"/>
                    <a:pt x="84" y="1"/>
                    <a:pt x="6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a:off x="2687525" y="4620925"/>
              <a:ext cx="11625" cy="15475"/>
            </a:xfrm>
            <a:custGeom>
              <a:avLst/>
              <a:gdLst/>
              <a:ahLst/>
              <a:cxnLst/>
              <a:rect l="l" t="t" r="r" b="b"/>
              <a:pathLst>
                <a:path w="465" h="619" extrusionOk="0">
                  <a:moveTo>
                    <a:pt x="36" y="1"/>
                  </a:moveTo>
                  <a:cubicBezTo>
                    <a:pt x="12" y="13"/>
                    <a:pt x="1" y="49"/>
                    <a:pt x="12" y="72"/>
                  </a:cubicBezTo>
                  <a:cubicBezTo>
                    <a:pt x="60" y="299"/>
                    <a:pt x="191" y="489"/>
                    <a:pt x="370" y="608"/>
                  </a:cubicBezTo>
                  <a:cubicBezTo>
                    <a:pt x="381" y="616"/>
                    <a:pt x="391" y="618"/>
                    <a:pt x="399" y="618"/>
                  </a:cubicBezTo>
                  <a:cubicBezTo>
                    <a:pt x="419" y="618"/>
                    <a:pt x="433" y="604"/>
                    <a:pt x="441" y="596"/>
                  </a:cubicBezTo>
                  <a:cubicBezTo>
                    <a:pt x="465" y="572"/>
                    <a:pt x="441" y="537"/>
                    <a:pt x="429" y="525"/>
                  </a:cubicBezTo>
                  <a:cubicBezTo>
                    <a:pt x="262" y="418"/>
                    <a:pt x="167" y="239"/>
                    <a:pt x="120" y="49"/>
                  </a:cubicBezTo>
                  <a:cubicBezTo>
                    <a:pt x="120" y="13"/>
                    <a:pt x="72" y="1"/>
                    <a:pt x="3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a:off x="2703000" y="4614850"/>
              <a:ext cx="12525" cy="7425"/>
            </a:xfrm>
            <a:custGeom>
              <a:avLst/>
              <a:gdLst/>
              <a:ahLst/>
              <a:cxnLst/>
              <a:rect l="l" t="t" r="r" b="b"/>
              <a:pathLst>
                <a:path w="501" h="297" extrusionOk="0">
                  <a:moveTo>
                    <a:pt x="68" y="1"/>
                  </a:moveTo>
                  <a:cubicBezTo>
                    <a:pt x="47" y="1"/>
                    <a:pt x="33" y="9"/>
                    <a:pt x="24" y="18"/>
                  </a:cubicBezTo>
                  <a:cubicBezTo>
                    <a:pt x="1" y="42"/>
                    <a:pt x="1" y="77"/>
                    <a:pt x="36" y="101"/>
                  </a:cubicBezTo>
                  <a:cubicBezTo>
                    <a:pt x="155" y="161"/>
                    <a:pt x="275" y="232"/>
                    <a:pt x="405" y="292"/>
                  </a:cubicBezTo>
                  <a:cubicBezTo>
                    <a:pt x="415" y="295"/>
                    <a:pt x="424" y="296"/>
                    <a:pt x="432" y="296"/>
                  </a:cubicBezTo>
                  <a:cubicBezTo>
                    <a:pt x="453" y="296"/>
                    <a:pt x="468" y="285"/>
                    <a:pt x="477" y="268"/>
                  </a:cubicBezTo>
                  <a:cubicBezTo>
                    <a:pt x="501" y="244"/>
                    <a:pt x="477" y="220"/>
                    <a:pt x="465" y="196"/>
                  </a:cubicBezTo>
                  <a:cubicBezTo>
                    <a:pt x="346" y="137"/>
                    <a:pt x="227" y="65"/>
                    <a:pt x="96" y="6"/>
                  </a:cubicBezTo>
                  <a:cubicBezTo>
                    <a:pt x="85" y="2"/>
                    <a:pt x="76" y="1"/>
                    <a:pt x="6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a:off x="2712825" y="4604075"/>
              <a:ext cx="12525" cy="7175"/>
            </a:xfrm>
            <a:custGeom>
              <a:avLst/>
              <a:gdLst/>
              <a:ahLst/>
              <a:cxnLst/>
              <a:rect l="l" t="t" r="r" b="b"/>
              <a:pathLst>
                <a:path w="501" h="287" extrusionOk="0">
                  <a:moveTo>
                    <a:pt x="51" y="0"/>
                  </a:moveTo>
                  <a:cubicBezTo>
                    <a:pt x="35" y="0"/>
                    <a:pt x="19" y="6"/>
                    <a:pt x="12" y="20"/>
                  </a:cubicBezTo>
                  <a:cubicBezTo>
                    <a:pt x="1" y="56"/>
                    <a:pt x="1" y="80"/>
                    <a:pt x="24" y="92"/>
                  </a:cubicBezTo>
                  <a:cubicBezTo>
                    <a:pt x="167" y="151"/>
                    <a:pt x="298" y="211"/>
                    <a:pt x="417" y="270"/>
                  </a:cubicBezTo>
                  <a:cubicBezTo>
                    <a:pt x="428" y="281"/>
                    <a:pt x="441" y="287"/>
                    <a:pt x="453" y="287"/>
                  </a:cubicBezTo>
                  <a:cubicBezTo>
                    <a:pt x="468" y="287"/>
                    <a:pt x="482" y="278"/>
                    <a:pt x="489" y="258"/>
                  </a:cubicBezTo>
                  <a:cubicBezTo>
                    <a:pt x="501" y="234"/>
                    <a:pt x="501" y="199"/>
                    <a:pt x="477" y="187"/>
                  </a:cubicBezTo>
                  <a:cubicBezTo>
                    <a:pt x="346" y="127"/>
                    <a:pt x="203" y="68"/>
                    <a:pt x="84" y="8"/>
                  </a:cubicBezTo>
                  <a:cubicBezTo>
                    <a:pt x="74" y="3"/>
                    <a:pt x="62" y="0"/>
                    <a:pt x="5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2722350" y="4591100"/>
              <a:ext cx="11925" cy="6125"/>
            </a:xfrm>
            <a:custGeom>
              <a:avLst/>
              <a:gdLst/>
              <a:ahLst/>
              <a:cxnLst/>
              <a:rect l="l" t="t" r="r" b="b"/>
              <a:pathLst>
                <a:path w="477" h="245" extrusionOk="0">
                  <a:moveTo>
                    <a:pt x="78" y="0"/>
                  </a:moveTo>
                  <a:cubicBezTo>
                    <a:pt x="52" y="0"/>
                    <a:pt x="34" y="22"/>
                    <a:pt x="24" y="51"/>
                  </a:cubicBezTo>
                  <a:cubicBezTo>
                    <a:pt x="1" y="75"/>
                    <a:pt x="36" y="110"/>
                    <a:pt x="60" y="122"/>
                  </a:cubicBezTo>
                  <a:cubicBezTo>
                    <a:pt x="179" y="170"/>
                    <a:pt x="286" y="194"/>
                    <a:pt x="405" y="241"/>
                  </a:cubicBezTo>
                  <a:cubicBezTo>
                    <a:pt x="412" y="244"/>
                    <a:pt x="418" y="245"/>
                    <a:pt x="423" y="245"/>
                  </a:cubicBezTo>
                  <a:cubicBezTo>
                    <a:pt x="449" y="245"/>
                    <a:pt x="467" y="223"/>
                    <a:pt x="477" y="194"/>
                  </a:cubicBezTo>
                  <a:cubicBezTo>
                    <a:pt x="477" y="170"/>
                    <a:pt x="465" y="134"/>
                    <a:pt x="441" y="122"/>
                  </a:cubicBezTo>
                  <a:cubicBezTo>
                    <a:pt x="322" y="75"/>
                    <a:pt x="215" y="51"/>
                    <a:pt x="96" y="3"/>
                  </a:cubicBezTo>
                  <a:cubicBezTo>
                    <a:pt x="89" y="1"/>
                    <a:pt x="84" y="0"/>
                    <a:pt x="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a:off x="2728500" y="4578000"/>
              <a:ext cx="16025" cy="6125"/>
            </a:xfrm>
            <a:custGeom>
              <a:avLst/>
              <a:gdLst/>
              <a:ahLst/>
              <a:cxnLst/>
              <a:rect l="l" t="t" r="r" b="b"/>
              <a:pathLst>
                <a:path w="641" h="245" extrusionOk="0">
                  <a:moveTo>
                    <a:pt x="81" y="0"/>
                  </a:moveTo>
                  <a:cubicBezTo>
                    <a:pt x="23" y="0"/>
                    <a:pt x="0" y="100"/>
                    <a:pt x="76" y="111"/>
                  </a:cubicBezTo>
                  <a:cubicBezTo>
                    <a:pt x="231" y="158"/>
                    <a:pt x="398" y="206"/>
                    <a:pt x="552" y="242"/>
                  </a:cubicBezTo>
                  <a:cubicBezTo>
                    <a:pt x="559" y="244"/>
                    <a:pt x="566" y="245"/>
                    <a:pt x="572" y="245"/>
                  </a:cubicBezTo>
                  <a:cubicBezTo>
                    <a:pt x="628" y="245"/>
                    <a:pt x="640" y="157"/>
                    <a:pt x="576" y="146"/>
                  </a:cubicBezTo>
                  <a:cubicBezTo>
                    <a:pt x="409" y="99"/>
                    <a:pt x="255" y="51"/>
                    <a:pt x="100" y="3"/>
                  </a:cubicBezTo>
                  <a:cubicBezTo>
                    <a:pt x="93" y="1"/>
                    <a:pt x="87" y="0"/>
                    <a:pt x="8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5"/>
            <p:cNvSpPr/>
            <p:nvPr/>
          </p:nvSpPr>
          <p:spPr>
            <a:xfrm>
              <a:off x="2731875" y="4562825"/>
              <a:ext cx="16700" cy="8025"/>
            </a:xfrm>
            <a:custGeom>
              <a:avLst/>
              <a:gdLst/>
              <a:ahLst/>
              <a:cxnLst/>
              <a:rect l="l" t="t" r="r" b="b"/>
              <a:pathLst>
                <a:path w="668" h="321" extrusionOk="0">
                  <a:moveTo>
                    <a:pt x="54" y="0"/>
                  </a:moveTo>
                  <a:cubicBezTo>
                    <a:pt x="28" y="0"/>
                    <a:pt x="10" y="21"/>
                    <a:pt x="1" y="51"/>
                  </a:cubicBezTo>
                  <a:cubicBezTo>
                    <a:pt x="1" y="75"/>
                    <a:pt x="12" y="110"/>
                    <a:pt x="36" y="122"/>
                  </a:cubicBezTo>
                  <a:cubicBezTo>
                    <a:pt x="215" y="182"/>
                    <a:pt x="393" y="253"/>
                    <a:pt x="572" y="313"/>
                  </a:cubicBezTo>
                  <a:cubicBezTo>
                    <a:pt x="580" y="318"/>
                    <a:pt x="588" y="321"/>
                    <a:pt x="595" y="321"/>
                  </a:cubicBezTo>
                  <a:cubicBezTo>
                    <a:pt x="619" y="321"/>
                    <a:pt x="637" y="295"/>
                    <a:pt x="655" y="277"/>
                  </a:cubicBezTo>
                  <a:cubicBezTo>
                    <a:pt x="667" y="241"/>
                    <a:pt x="632" y="218"/>
                    <a:pt x="608" y="194"/>
                  </a:cubicBezTo>
                  <a:cubicBezTo>
                    <a:pt x="429" y="134"/>
                    <a:pt x="251" y="63"/>
                    <a:pt x="72" y="3"/>
                  </a:cubicBezTo>
                  <a:cubicBezTo>
                    <a:pt x="66" y="1"/>
                    <a:pt x="60" y="0"/>
                    <a:pt x="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5"/>
            <p:cNvSpPr/>
            <p:nvPr/>
          </p:nvSpPr>
          <p:spPr>
            <a:xfrm>
              <a:off x="2734150" y="4548825"/>
              <a:ext cx="21425" cy="7625"/>
            </a:xfrm>
            <a:custGeom>
              <a:avLst/>
              <a:gdLst/>
              <a:ahLst/>
              <a:cxnLst/>
              <a:rect l="l" t="t" r="r" b="b"/>
              <a:pathLst>
                <a:path w="857" h="305" extrusionOk="0">
                  <a:moveTo>
                    <a:pt x="80" y="0"/>
                  </a:moveTo>
                  <a:cubicBezTo>
                    <a:pt x="23" y="0"/>
                    <a:pt x="0" y="88"/>
                    <a:pt x="64" y="99"/>
                  </a:cubicBezTo>
                  <a:cubicBezTo>
                    <a:pt x="302" y="147"/>
                    <a:pt x="541" y="206"/>
                    <a:pt x="767" y="301"/>
                  </a:cubicBezTo>
                  <a:cubicBezTo>
                    <a:pt x="773" y="304"/>
                    <a:pt x="778" y="305"/>
                    <a:pt x="784" y="305"/>
                  </a:cubicBezTo>
                  <a:cubicBezTo>
                    <a:pt x="832" y="305"/>
                    <a:pt x="856" y="216"/>
                    <a:pt x="803" y="194"/>
                  </a:cubicBezTo>
                  <a:cubicBezTo>
                    <a:pt x="576" y="123"/>
                    <a:pt x="338" y="39"/>
                    <a:pt x="100" y="4"/>
                  </a:cubicBezTo>
                  <a:cubicBezTo>
                    <a:pt x="93" y="1"/>
                    <a:pt x="86" y="0"/>
                    <a:pt x="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5"/>
            <p:cNvSpPr/>
            <p:nvPr/>
          </p:nvSpPr>
          <p:spPr>
            <a:xfrm>
              <a:off x="2735750" y="4533400"/>
              <a:ext cx="28775" cy="6925"/>
            </a:xfrm>
            <a:custGeom>
              <a:avLst/>
              <a:gdLst/>
              <a:ahLst/>
              <a:cxnLst/>
              <a:rect l="l" t="t" r="r" b="b"/>
              <a:pathLst>
                <a:path w="1151" h="277" extrusionOk="0">
                  <a:moveTo>
                    <a:pt x="1059" y="1"/>
                  </a:moveTo>
                  <a:cubicBezTo>
                    <a:pt x="1055" y="1"/>
                    <a:pt x="1052" y="1"/>
                    <a:pt x="1048" y="2"/>
                  </a:cubicBezTo>
                  <a:cubicBezTo>
                    <a:pt x="715" y="85"/>
                    <a:pt x="405" y="121"/>
                    <a:pt x="84" y="168"/>
                  </a:cubicBezTo>
                  <a:cubicBezTo>
                    <a:pt x="4" y="168"/>
                    <a:pt x="1" y="276"/>
                    <a:pt x="72" y="276"/>
                  </a:cubicBezTo>
                  <a:cubicBezTo>
                    <a:pt x="76" y="276"/>
                    <a:pt x="80" y="276"/>
                    <a:pt x="84" y="275"/>
                  </a:cubicBezTo>
                  <a:cubicBezTo>
                    <a:pt x="417" y="240"/>
                    <a:pt x="750" y="180"/>
                    <a:pt x="1072" y="109"/>
                  </a:cubicBezTo>
                  <a:cubicBezTo>
                    <a:pt x="1151" y="97"/>
                    <a:pt x="1123" y="1"/>
                    <a:pt x="105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5"/>
            <p:cNvSpPr/>
            <p:nvPr/>
          </p:nvSpPr>
          <p:spPr>
            <a:xfrm>
              <a:off x="2733600" y="4509025"/>
              <a:ext cx="27200" cy="13875"/>
            </a:xfrm>
            <a:custGeom>
              <a:avLst/>
              <a:gdLst/>
              <a:ahLst/>
              <a:cxnLst/>
              <a:rect l="l" t="t" r="r" b="b"/>
              <a:pathLst>
                <a:path w="1088" h="555" extrusionOk="0">
                  <a:moveTo>
                    <a:pt x="1010" y="0"/>
                  </a:moveTo>
                  <a:cubicBezTo>
                    <a:pt x="1000" y="0"/>
                    <a:pt x="990" y="4"/>
                    <a:pt x="979" y="12"/>
                  </a:cubicBezTo>
                  <a:cubicBezTo>
                    <a:pt x="682" y="179"/>
                    <a:pt x="384" y="322"/>
                    <a:pt x="63" y="441"/>
                  </a:cubicBezTo>
                  <a:cubicBezTo>
                    <a:pt x="0" y="461"/>
                    <a:pt x="10" y="555"/>
                    <a:pt x="61" y="555"/>
                  </a:cubicBezTo>
                  <a:cubicBezTo>
                    <a:pt x="69" y="555"/>
                    <a:pt x="77" y="552"/>
                    <a:pt x="86" y="548"/>
                  </a:cubicBezTo>
                  <a:cubicBezTo>
                    <a:pt x="420" y="429"/>
                    <a:pt x="729" y="286"/>
                    <a:pt x="1039" y="107"/>
                  </a:cubicBezTo>
                  <a:cubicBezTo>
                    <a:pt x="1088" y="78"/>
                    <a:pt x="1056" y="0"/>
                    <a:pt x="101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5"/>
            <p:cNvSpPr/>
            <p:nvPr/>
          </p:nvSpPr>
          <p:spPr>
            <a:xfrm>
              <a:off x="2730075" y="4483900"/>
              <a:ext cx="27250" cy="18025"/>
            </a:xfrm>
            <a:custGeom>
              <a:avLst/>
              <a:gdLst/>
              <a:ahLst/>
              <a:cxnLst/>
              <a:rect l="l" t="t" r="r" b="b"/>
              <a:pathLst>
                <a:path w="1090" h="721" extrusionOk="0">
                  <a:moveTo>
                    <a:pt x="999" y="1"/>
                  </a:moveTo>
                  <a:cubicBezTo>
                    <a:pt x="992" y="1"/>
                    <a:pt x="985" y="2"/>
                    <a:pt x="977" y="5"/>
                  </a:cubicBezTo>
                  <a:cubicBezTo>
                    <a:pt x="668" y="219"/>
                    <a:pt x="370" y="410"/>
                    <a:pt x="49" y="612"/>
                  </a:cubicBezTo>
                  <a:cubicBezTo>
                    <a:pt x="1" y="651"/>
                    <a:pt x="30" y="721"/>
                    <a:pt x="75" y="721"/>
                  </a:cubicBezTo>
                  <a:cubicBezTo>
                    <a:pt x="86" y="721"/>
                    <a:pt x="97" y="717"/>
                    <a:pt x="108" y="708"/>
                  </a:cubicBezTo>
                  <a:cubicBezTo>
                    <a:pt x="418" y="493"/>
                    <a:pt x="716" y="303"/>
                    <a:pt x="1037" y="100"/>
                  </a:cubicBezTo>
                  <a:cubicBezTo>
                    <a:pt x="1089" y="69"/>
                    <a:pt x="1050" y="1"/>
                    <a:pt x="99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5"/>
            <p:cNvSpPr/>
            <p:nvPr/>
          </p:nvSpPr>
          <p:spPr>
            <a:xfrm>
              <a:off x="2717925" y="4464300"/>
              <a:ext cx="28850" cy="23100"/>
            </a:xfrm>
            <a:custGeom>
              <a:avLst/>
              <a:gdLst/>
              <a:ahLst/>
              <a:cxnLst/>
              <a:rect l="l" t="t" r="r" b="b"/>
              <a:pathLst>
                <a:path w="1154" h="924" extrusionOk="0">
                  <a:moveTo>
                    <a:pt x="1064" y="1"/>
                  </a:moveTo>
                  <a:cubicBezTo>
                    <a:pt x="1053" y="1"/>
                    <a:pt x="1042" y="5"/>
                    <a:pt x="1035" y="15"/>
                  </a:cubicBezTo>
                  <a:cubicBezTo>
                    <a:pt x="701" y="289"/>
                    <a:pt x="380" y="551"/>
                    <a:pt x="47" y="837"/>
                  </a:cubicBezTo>
                  <a:cubicBezTo>
                    <a:pt x="1" y="873"/>
                    <a:pt x="32" y="924"/>
                    <a:pt x="76" y="924"/>
                  </a:cubicBezTo>
                  <a:cubicBezTo>
                    <a:pt x="90" y="924"/>
                    <a:pt x="104" y="919"/>
                    <a:pt x="118" y="908"/>
                  </a:cubicBezTo>
                  <a:cubicBezTo>
                    <a:pt x="451" y="646"/>
                    <a:pt x="773" y="372"/>
                    <a:pt x="1106" y="87"/>
                  </a:cubicBezTo>
                  <a:cubicBezTo>
                    <a:pt x="1153" y="58"/>
                    <a:pt x="1104" y="1"/>
                    <a:pt x="106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4" name="Google Shape;724;p35"/>
          <p:cNvGrpSpPr/>
          <p:nvPr/>
        </p:nvGrpSpPr>
        <p:grpSpPr>
          <a:xfrm>
            <a:off x="7926063" y="1686426"/>
            <a:ext cx="239016" cy="165238"/>
            <a:chOff x="13172775" y="1798450"/>
            <a:chExt cx="208675" cy="144250"/>
          </a:xfrm>
        </p:grpSpPr>
        <p:sp>
          <p:nvSpPr>
            <p:cNvPr id="725" name="Google Shape;725;p35"/>
            <p:cNvSpPr/>
            <p:nvPr/>
          </p:nvSpPr>
          <p:spPr>
            <a:xfrm>
              <a:off x="13174550" y="1798450"/>
              <a:ext cx="205100" cy="144250"/>
            </a:xfrm>
            <a:custGeom>
              <a:avLst/>
              <a:gdLst/>
              <a:ahLst/>
              <a:cxnLst/>
              <a:rect l="l" t="t" r="r" b="b"/>
              <a:pathLst>
                <a:path w="8204" h="5770" extrusionOk="0">
                  <a:moveTo>
                    <a:pt x="6088" y="1"/>
                  </a:moveTo>
                  <a:cubicBezTo>
                    <a:pt x="4288" y="1"/>
                    <a:pt x="1729" y="941"/>
                    <a:pt x="1" y="5553"/>
                  </a:cubicBezTo>
                  <a:cubicBezTo>
                    <a:pt x="1" y="5553"/>
                    <a:pt x="593" y="5770"/>
                    <a:pt x="1501" y="5770"/>
                  </a:cubicBezTo>
                  <a:cubicBezTo>
                    <a:pt x="3228" y="5770"/>
                    <a:pt x="6097" y="4987"/>
                    <a:pt x="8204" y="446"/>
                  </a:cubicBezTo>
                  <a:cubicBezTo>
                    <a:pt x="8204" y="446"/>
                    <a:pt x="7326" y="1"/>
                    <a:pt x="6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5"/>
            <p:cNvSpPr/>
            <p:nvPr/>
          </p:nvSpPr>
          <p:spPr>
            <a:xfrm>
              <a:off x="13172775" y="1807975"/>
              <a:ext cx="208675" cy="130800"/>
            </a:xfrm>
            <a:custGeom>
              <a:avLst/>
              <a:gdLst/>
              <a:ahLst/>
              <a:cxnLst/>
              <a:rect l="l" t="t" r="r" b="b"/>
              <a:pathLst>
                <a:path w="8347" h="5232" extrusionOk="0">
                  <a:moveTo>
                    <a:pt x="8274" y="0"/>
                  </a:moveTo>
                  <a:cubicBezTo>
                    <a:pt x="8266" y="0"/>
                    <a:pt x="8258" y="2"/>
                    <a:pt x="8251" y="5"/>
                  </a:cubicBezTo>
                  <a:cubicBezTo>
                    <a:pt x="7965" y="124"/>
                    <a:pt x="1596" y="3148"/>
                    <a:pt x="12" y="5125"/>
                  </a:cubicBezTo>
                  <a:cubicBezTo>
                    <a:pt x="0" y="5161"/>
                    <a:pt x="0" y="5196"/>
                    <a:pt x="36" y="5208"/>
                  </a:cubicBezTo>
                  <a:cubicBezTo>
                    <a:pt x="48" y="5232"/>
                    <a:pt x="60" y="5232"/>
                    <a:pt x="72" y="5232"/>
                  </a:cubicBezTo>
                  <a:cubicBezTo>
                    <a:pt x="95" y="5232"/>
                    <a:pt x="119" y="5232"/>
                    <a:pt x="119" y="5208"/>
                  </a:cubicBezTo>
                  <a:cubicBezTo>
                    <a:pt x="1679" y="3256"/>
                    <a:pt x="8251" y="148"/>
                    <a:pt x="8311" y="124"/>
                  </a:cubicBezTo>
                  <a:cubicBezTo>
                    <a:pt x="8335" y="112"/>
                    <a:pt x="8346" y="65"/>
                    <a:pt x="8335" y="29"/>
                  </a:cubicBezTo>
                  <a:cubicBezTo>
                    <a:pt x="8326" y="11"/>
                    <a:pt x="8298" y="0"/>
                    <a:pt x="8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a:off x="13258500" y="1804225"/>
              <a:ext cx="27100" cy="70575"/>
            </a:xfrm>
            <a:custGeom>
              <a:avLst/>
              <a:gdLst/>
              <a:ahLst/>
              <a:cxnLst/>
              <a:rect l="l" t="t" r="r" b="b"/>
              <a:pathLst>
                <a:path w="1084" h="2823" extrusionOk="0">
                  <a:moveTo>
                    <a:pt x="1036" y="0"/>
                  </a:moveTo>
                  <a:cubicBezTo>
                    <a:pt x="1012" y="0"/>
                    <a:pt x="976" y="24"/>
                    <a:pt x="965" y="48"/>
                  </a:cubicBezTo>
                  <a:lnTo>
                    <a:pt x="0" y="2751"/>
                  </a:lnTo>
                  <a:cubicBezTo>
                    <a:pt x="0" y="2774"/>
                    <a:pt x="12" y="2810"/>
                    <a:pt x="36" y="2822"/>
                  </a:cubicBezTo>
                  <a:lnTo>
                    <a:pt x="60" y="2822"/>
                  </a:lnTo>
                  <a:cubicBezTo>
                    <a:pt x="72" y="2822"/>
                    <a:pt x="95" y="2810"/>
                    <a:pt x="119" y="2774"/>
                  </a:cubicBezTo>
                  <a:lnTo>
                    <a:pt x="1084" y="84"/>
                  </a:lnTo>
                  <a:cubicBezTo>
                    <a:pt x="1084" y="48"/>
                    <a:pt x="1072" y="24"/>
                    <a:pt x="1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5"/>
            <p:cNvSpPr/>
            <p:nvPr/>
          </p:nvSpPr>
          <p:spPr>
            <a:xfrm>
              <a:off x="13211450" y="1846700"/>
              <a:ext cx="15225" cy="58150"/>
            </a:xfrm>
            <a:custGeom>
              <a:avLst/>
              <a:gdLst/>
              <a:ahLst/>
              <a:cxnLst/>
              <a:rect l="l" t="t" r="r" b="b"/>
              <a:pathLst>
                <a:path w="609" h="2326" extrusionOk="0">
                  <a:moveTo>
                    <a:pt x="534" y="1"/>
                  </a:moveTo>
                  <a:cubicBezTo>
                    <a:pt x="509" y="1"/>
                    <a:pt x="477" y="22"/>
                    <a:pt x="477" y="52"/>
                  </a:cubicBezTo>
                  <a:lnTo>
                    <a:pt x="13" y="2254"/>
                  </a:lnTo>
                  <a:cubicBezTo>
                    <a:pt x="1" y="2278"/>
                    <a:pt x="37" y="2314"/>
                    <a:pt x="72" y="2326"/>
                  </a:cubicBezTo>
                  <a:cubicBezTo>
                    <a:pt x="108" y="2326"/>
                    <a:pt x="132" y="2314"/>
                    <a:pt x="132" y="2278"/>
                  </a:cubicBezTo>
                  <a:lnTo>
                    <a:pt x="596" y="75"/>
                  </a:lnTo>
                  <a:cubicBezTo>
                    <a:pt x="608" y="52"/>
                    <a:pt x="584" y="4"/>
                    <a:pt x="549" y="4"/>
                  </a:cubicBezTo>
                  <a:cubicBezTo>
                    <a:pt x="544" y="2"/>
                    <a:pt x="539"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5"/>
            <p:cNvSpPr/>
            <p:nvPr/>
          </p:nvSpPr>
          <p:spPr>
            <a:xfrm>
              <a:off x="13280225" y="1858700"/>
              <a:ext cx="66100" cy="12225"/>
            </a:xfrm>
            <a:custGeom>
              <a:avLst/>
              <a:gdLst/>
              <a:ahLst/>
              <a:cxnLst/>
              <a:rect l="l" t="t" r="r" b="b"/>
              <a:pathLst>
                <a:path w="2644" h="489" extrusionOk="0">
                  <a:moveTo>
                    <a:pt x="84" y="0"/>
                  </a:moveTo>
                  <a:cubicBezTo>
                    <a:pt x="36" y="0"/>
                    <a:pt x="0" y="36"/>
                    <a:pt x="0" y="60"/>
                  </a:cubicBezTo>
                  <a:cubicBezTo>
                    <a:pt x="0" y="95"/>
                    <a:pt x="36" y="131"/>
                    <a:pt x="60" y="131"/>
                  </a:cubicBezTo>
                  <a:lnTo>
                    <a:pt x="2560" y="488"/>
                  </a:lnTo>
                  <a:cubicBezTo>
                    <a:pt x="2596" y="488"/>
                    <a:pt x="2620" y="465"/>
                    <a:pt x="2643" y="429"/>
                  </a:cubicBezTo>
                  <a:cubicBezTo>
                    <a:pt x="2643" y="405"/>
                    <a:pt x="2608" y="357"/>
                    <a:pt x="2584" y="357"/>
                  </a:cubicBezTo>
                  <a:lnTo>
                    <a:pt x="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5"/>
            <p:cNvSpPr/>
            <p:nvPr/>
          </p:nvSpPr>
          <p:spPr>
            <a:xfrm>
              <a:off x="13200450" y="1910175"/>
              <a:ext cx="92300" cy="11050"/>
            </a:xfrm>
            <a:custGeom>
              <a:avLst/>
              <a:gdLst/>
              <a:ahLst/>
              <a:cxnLst/>
              <a:rect l="l" t="t" r="r" b="b"/>
              <a:pathLst>
                <a:path w="3692" h="442" extrusionOk="0">
                  <a:moveTo>
                    <a:pt x="72" y="1"/>
                  </a:moveTo>
                  <a:cubicBezTo>
                    <a:pt x="24" y="1"/>
                    <a:pt x="0" y="25"/>
                    <a:pt x="0" y="60"/>
                  </a:cubicBezTo>
                  <a:cubicBezTo>
                    <a:pt x="0" y="96"/>
                    <a:pt x="24" y="132"/>
                    <a:pt x="60" y="132"/>
                  </a:cubicBezTo>
                  <a:lnTo>
                    <a:pt x="3632" y="441"/>
                  </a:lnTo>
                  <a:cubicBezTo>
                    <a:pt x="3656" y="441"/>
                    <a:pt x="3691" y="418"/>
                    <a:pt x="3691" y="382"/>
                  </a:cubicBezTo>
                  <a:cubicBezTo>
                    <a:pt x="3691" y="334"/>
                    <a:pt x="3656" y="311"/>
                    <a:pt x="3632" y="311"/>
                  </a:cubicBez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35"/>
          <p:cNvGrpSpPr/>
          <p:nvPr/>
        </p:nvGrpSpPr>
        <p:grpSpPr>
          <a:xfrm>
            <a:off x="7206940" y="3879532"/>
            <a:ext cx="256701" cy="246445"/>
            <a:chOff x="7003127" y="3464644"/>
            <a:chExt cx="256701" cy="246445"/>
          </a:xfrm>
        </p:grpSpPr>
        <p:sp>
          <p:nvSpPr>
            <p:cNvPr id="783" name="Google Shape;783;p35"/>
            <p:cNvSpPr/>
            <p:nvPr/>
          </p:nvSpPr>
          <p:spPr>
            <a:xfrm>
              <a:off x="7005813" y="3591634"/>
              <a:ext cx="254016" cy="119456"/>
            </a:xfrm>
            <a:custGeom>
              <a:avLst/>
              <a:gdLst/>
              <a:ahLst/>
              <a:cxnLst/>
              <a:rect l="l" t="t" r="r" b="b"/>
              <a:pathLst>
                <a:path w="6811" h="3203" extrusionOk="0">
                  <a:moveTo>
                    <a:pt x="4814" y="1"/>
                  </a:moveTo>
                  <a:cubicBezTo>
                    <a:pt x="4018" y="1"/>
                    <a:pt x="3210" y="38"/>
                    <a:pt x="2465" y="78"/>
                  </a:cubicBezTo>
                  <a:cubicBezTo>
                    <a:pt x="1774" y="114"/>
                    <a:pt x="1048" y="197"/>
                    <a:pt x="512" y="614"/>
                  </a:cubicBezTo>
                  <a:cubicBezTo>
                    <a:pt x="226" y="828"/>
                    <a:pt x="0" y="1174"/>
                    <a:pt x="60" y="1507"/>
                  </a:cubicBezTo>
                  <a:cubicBezTo>
                    <a:pt x="143" y="1900"/>
                    <a:pt x="536" y="2126"/>
                    <a:pt x="917" y="2281"/>
                  </a:cubicBezTo>
                  <a:cubicBezTo>
                    <a:pt x="1905" y="2752"/>
                    <a:pt x="2956" y="3203"/>
                    <a:pt x="4061" y="3203"/>
                  </a:cubicBezTo>
                  <a:cubicBezTo>
                    <a:pt x="4128" y="3203"/>
                    <a:pt x="4195" y="3201"/>
                    <a:pt x="4263" y="3198"/>
                  </a:cubicBezTo>
                  <a:cubicBezTo>
                    <a:pt x="5417" y="3138"/>
                    <a:pt x="6644" y="2341"/>
                    <a:pt x="6787" y="1186"/>
                  </a:cubicBezTo>
                  <a:cubicBezTo>
                    <a:pt x="6810" y="817"/>
                    <a:pt x="6751" y="424"/>
                    <a:pt x="6572" y="78"/>
                  </a:cubicBezTo>
                  <a:cubicBezTo>
                    <a:pt x="6013" y="22"/>
                    <a:pt x="5417" y="1"/>
                    <a:pt x="4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a:off x="7016442" y="3656937"/>
              <a:ext cx="52437" cy="12680"/>
            </a:xfrm>
            <a:custGeom>
              <a:avLst/>
              <a:gdLst/>
              <a:ahLst/>
              <a:cxnLst/>
              <a:rect l="l" t="t" r="r" b="b"/>
              <a:pathLst>
                <a:path w="1406" h="340" extrusionOk="0">
                  <a:moveTo>
                    <a:pt x="41" y="0"/>
                  </a:moveTo>
                  <a:cubicBezTo>
                    <a:pt x="34" y="0"/>
                    <a:pt x="25" y="6"/>
                    <a:pt x="13" y="18"/>
                  </a:cubicBezTo>
                  <a:cubicBezTo>
                    <a:pt x="1" y="30"/>
                    <a:pt x="1" y="42"/>
                    <a:pt x="13" y="54"/>
                  </a:cubicBezTo>
                  <a:cubicBezTo>
                    <a:pt x="13" y="54"/>
                    <a:pt x="346" y="339"/>
                    <a:pt x="751" y="339"/>
                  </a:cubicBezTo>
                  <a:cubicBezTo>
                    <a:pt x="953" y="339"/>
                    <a:pt x="1180" y="268"/>
                    <a:pt x="1382" y="54"/>
                  </a:cubicBezTo>
                  <a:cubicBezTo>
                    <a:pt x="1406" y="42"/>
                    <a:pt x="1406" y="30"/>
                    <a:pt x="1382" y="18"/>
                  </a:cubicBezTo>
                  <a:cubicBezTo>
                    <a:pt x="1376" y="6"/>
                    <a:pt x="1370" y="0"/>
                    <a:pt x="1364" y="0"/>
                  </a:cubicBezTo>
                  <a:cubicBezTo>
                    <a:pt x="1358" y="0"/>
                    <a:pt x="1352" y="6"/>
                    <a:pt x="1346" y="18"/>
                  </a:cubicBezTo>
                  <a:cubicBezTo>
                    <a:pt x="1148" y="220"/>
                    <a:pt x="940" y="288"/>
                    <a:pt x="750" y="288"/>
                  </a:cubicBezTo>
                  <a:cubicBezTo>
                    <a:pt x="382" y="288"/>
                    <a:pt x="84" y="34"/>
                    <a:pt x="60" y="18"/>
                  </a:cubicBezTo>
                  <a:cubicBezTo>
                    <a:pt x="54" y="6"/>
                    <a:pt x="48" y="0"/>
                    <a:pt x="4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a:off x="7051536" y="3625162"/>
              <a:ext cx="11151" cy="16932"/>
            </a:xfrm>
            <a:custGeom>
              <a:avLst/>
              <a:gdLst/>
              <a:ahLst/>
              <a:cxnLst/>
              <a:rect l="l" t="t" r="r" b="b"/>
              <a:pathLst>
                <a:path w="299" h="454" extrusionOk="0">
                  <a:moveTo>
                    <a:pt x="143" y="1"/>
                  </a:moveTo>
                  <a:cubicBezTo>
                    <a:pt x="60" y="1"/>
                    <a:pt x="0" y="108"/>
                    <a:pt x="0" y="227"/>
                  </a:cubicBezTo>
                  <a:cubicBezTo>
                    <a:pt x="0" y="346"/>
                    <a:pt x="72" y="453"/>
                    <a:pt x="143" y="453"/>
                  </a:cubicBezTo>
                  <a:cubicBezTo>
                    <a:pt x="239" y="453"/>
                    <a:pt x="298" y="346"/>
                    <a:pt x="298" y="227"/>
                  </a:cubicBezTo>
                  <a:cubicBezTo>
                    <a:pt x="298" y="96"/>
                    <a:pt x="239"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7119935" y="3590627"/>
              <a:ext cx="54637" cy="114085"/>
            </a:xfrm>
            <a:custGeom>
              <a:avLst/>
              <a:gdLst/>
              <a:ahLst/>
              <a:cxnLst/>
              <a:rect l="l" t="t" r="r" b="b"/>
              <a:pathLst>
                <a:path w="1465" h="3059" extrusionOk="0">
                  <a:moveTo>
                    <a:pt x="452" y="0"/>
                  </a:moveTo>
                  <a:cubicBezTo>
                    <a:pt x="444" y="0"/>
                    <a:pt x="436" y="3"/>
                    <a:pt x="429" y="10"/>
                  </a:cubicBezTo>
                  <a:cubicBezTo>
                    <a:pt x="393" y="22"/>
                    <a:pt x="381" y="46"/>
                    <a:pt x="393" y="82"/>
                  </a:cubicBezTo>
                  <a:cubicBezTo>
                    <a:pt x="417" y="105"/>
                    <a:pt x="1334" y="2117"/>
                    <a:pt x="24" y="2951"/>
                  </a:cubicBezTo>
                  <a:cubicBezTo>
                    <a:pt x="0" y="2963"/>
                    <a:pt x="0" y="2999"/>
                    <a:pt x="12" y="3022"/>
                  </a:cubicBezTo>
                  <a:cubicBezTo>
                    <a:pt x="12" y="3034"/>
                    <a:pt x="36" y="3058"/>
                    <a:pt x="60" y="3058"/>
                  </a:cubicBezTo>
                  <a:cubicBezTo>
                    <a:pt x="67" y="3058"/>
                    <a:pt x="70" y="3053"/>
                    <a:pt x="75" y="3053"/>
                  </a:cubicBezTo>
                  <a:cubicBezTo>
                    <a:pt x="77" y="3053"/>
                    <a:pt x="79" y="3054"/>
                    <a:pt x="83" y="3058"/>
                  </a:cubicBezTo>
                  <a:cubicBezTo>
                    <a:pt x="1464" y="2165"/>
                    <a:pt x="512" y="46"/>
                    <a:pt x="500" y="34"/>
                  </a:cubicBezTo>
                  <a:cubicBezTo>
                    <a:pt x="492" y="17"/>
                    <a:pt x="471" y="0"/>
                    <a:pt x="452" y="0"/>
                  </a:cubicBezTo>
                  <a:close/>
                </a:path>
              </a:pathLst>
            </a:custGeom>
            <a:solidFill>
              <a:srgbClr val="1D405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5"/>
            <p:cNvSpPr/>
            <p:nvPr/>
          </p:nvSpPr>
          <p:spPr>
            <a:xfrm>
              <a:off x="7174584" y="3594194"/>
              <a:ext cx="55085" cy="114346"/>
            </a:xfrm>
            <a:custGeom>
              <a:avLst/>
              <a:gdLst/>
              <a:ahLst/>
              <a:cxnLst/>
              <a:rect l="l" t="t" r="r" b="b"/>
              <a:pathLst>
                <a:path w="1477" h="3066" extrusionOk="0">
                  <a:moveTo>
                    <a:pt x="455" y="1"/>
                  </a:moveTo>
                  <a:cubicBezTo>
                    <a:pt x="447" y="1"/>
                    <a:pt x="438" y="2"/>
                    <a:pt x="429" y="5"/>
                  </a:cubicBezTo>
                  <a:cubicBezTo>
                    <a:pt x="405" y="29"/>
                    <a:pt x="393" y="53"/>
                    <a:pt x="405" y="89"/>
                  </a:cubicBezTo>
                  <a:cubicBezTo>
                    <a:pt x="417" y="112"/>
                    <a:pt x="1346" y="2125"/>
                    <a:pt x="36" y="2958"/>
                  </a:cubicBezTo>
                  <a:cubicBezTo>
                    <a:pt x="0" y="2970"/>
                    <a:pt x="0" y="3006"/>
                    <a:pt x="24" y="3030"/>
                  </a:cubicBezTo>
                  <a:cubicBezTo>
                    <a:pt x="24" y="3041"/>
                    <a:pt x="48" y="3065"/>
                    <a:pt x="60" y="3065"/>
                  </a:cubicBezTo>
                  <a:cubicBezTo>
                    <a:pt x="76" y="3065"/>
                    <a:pt x="86" y="3055"/>
                    <a:pt x="92" y="3055"/>
                  </a:cubicBezTo>
                  <a:cubicBezTo>
                    <a:pt x="94" y="3055"/>
                    <a:pt x="96" y="3057"/>
                    <a:pt x="96" y="3065"/>
                  </a:cubicBezTo>
                  <a:cubicBezTo>
                    <a:pt x="1477" y="2172"/>
                    <a:pt x="524" y="53"/>
                    <a:pt x="512" y="41"/>
                  </a:cubicBezTo>
                  <a:cubicBezTo>
                    <a:pt x="503" y="14"/>
                    <a:pt x="481" y="1"/>
                    <a:pt x="455" y="1"/>
                  </a:cubicBezTo>
                  <a:close/>
                </a:path>
              </a:pathLst>
            </a:custGeom>
            <a:solidFill>
              <a:srgbClr val="1D405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5"/>
            <p:cNvSpPr/>
            <p:nvPr/>
          </p:nvSpPr>
          <p:spPr>
            <a:xfrm>
              <a:off x="7003127" y="3464644"/>
              <a:ext cx="234511" cy="138812"/>
            </a:xfrm>
            <a:custGeom>
              <a:avLst/>
              <a:gdLst/>
              <a:ahLst/>
              <a:cxnLst/>
              <a:rect l="l" t="t" r="r" b="b"/>
              <a:pathLst>
                <a:path w="6288" h="3722" extrusionOk="0">
                  <a:moveTo>
                    <a:pt x="887" y="0"/>
                  </a:moveTo>
                  <a:cubicBezTo>
                    <a:pt x="582" y="0"/>
                    <a:pt x="286" y="84"/>
                    <a:pt x="132" y="292"/>
                  </a:cubicBezTo>
                  <a:cubicBezTo>
                    <a:pt x="1" y="483"/>
                    <a:pt x="24" y="721"/>
                    <a:pt x="84" y="923"/>
                  </a:cubicBezTo>
                  <a:cubicBezTo>
                    <a:pt x="513" y="2269"/>
                    <a:pt x="2013" y="3721"/>
                    <a:pt x="3977" y="3721"/>
                  </a:cubicBezTo>
                  <a:cubicBezTo>
                    <a:pt x="5061" y="3067"/>
                    <a:pt x="5847" y="2102"/>
                    <a:pt x="6180" y="1043"/>
                  </a:cubicBezTo>
                  <a:cubicBezTo>
                    <a:pt x="6240" y="852"/>
                    <a:pt x="6287" y="650"/>
                    <a:pt x="6168" y="483"/>
                  </a:cubicBezTo>
                  <a:cubicBezTo>
                    <a:pt x="6044" y="297"/>
                    <a:pt x="5762" y="197"/>
                    <a:pt x="5484" y="197"/>
                  </a:cubicBezTo>
                  <a:cubicBezTo>
                    <a:pt x="5388" y="197"/>
                    <a:pt x="5292" y="209"/>
                    <a:pt x="5204" y="233"/>
                  </a:cubicBezTo>
                  <a:cubicBezTo>
                    <a:pt x="4870" y="316"/>
                    <a:pt x="4596" y="554"/>
                    <a:pt x="4406" y="793"/>
                  </a:cubicBezTo>
                  <a:cubicBezTo>
                    <a:pt x="3875" y="1414"/>
                    <a:pt x="3582" y="2151"/>
                    <a:pt x="3568" y="2890"/>
                  </a:cubicBezTo>
                  <a:lnTo>
                    <a:pt x="3568" y="2890"/>
                  </a:lnTo>
                  <a:cubicBezTo>
                    <a:pt x="3504" y="2431"/>
                    <a:pt x="3395" y="1974"/>
                    <a:pt x="3168" y="1543"/>
                  </a:cubicBezTo>
                  <a:cubicBezTo>
                    <a:pt x="2846" y="888"/>
                    <a:pt x="2215" y="292"/>
                    <a:pt x="1370" y="66"/>
                  </a:cubicBezTo>
                  <a:cubicBezTo>
                    <a:pt x="1220" y="25"/>
                    <a:pt x="1052" y="0"/>
                    <a:pt x="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35"/>
          <p:cNvGrpSpPr/>
          <p:nvPr/>
        </p:nvGrpSpPr>
        <p:grpSpPr>
          <a:xfrm>
            <a:off x="7396983" y="3629538"/>
            <a:ext cx="194083" cy="197514"/>
            <a:chOff x="14111275" y="2157475"/>
            <a:chExt cx="130100" cy="132400"/>
          </a:xfrm>
        </p:grpSpPr>
        <p:sp>
          <p:nvSpPr>
            <p:cNvPr id="790" name="Google Shape;790;p35"/>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 name="Google Shape;793;p35"/>
          <p:cNvGrpSpPr/>
          <p:nvPr/>
        </p:nvGrpSpPr>
        <p:grpSpPr>
          <a:xfrm>
            <a:off x="6331448" y="4133709"/>
            <a:ext cx="360158" cy="349678"/>
            <a:chOff x="9625250" y="807250"/>
            <a:chExt cx="241425" cy="234400"/>
          </a:xfrm>
        </p:grpSpPr>
        <p:sp>
          <p:nvSpPr>
            <p:cNvPr id="794" name="Google Shape;794;p35"/>
            <p:cNvSpPr/>
            <p:nvPr/>
          </p:nvSpPr>
          <p:spPr>
            <a:xfrm>
              <a:off x="9625250" y="807250"/>
              <a:ext cx="241425" cy="234400"/>
            </a:xfrm>
            <a:custGeom>
              <a:avLst/>
              <a:gdLst/>
              <a:ahLst/>
              <a:cxnLst/>
              <a:rect l="l" t="t" r="r" b="b"/>
              <a:pathLst>
                <a:path w="9657" h="9376" extrusionOk="0">
                  <a:moveTo>
                    <a:pt x="4466" y="0"/>
                  </a:moveTo>
                  <a:cubicBezTo>
                    <a:pt x="3533" y="0"/>
                    <a:pt x="3751" y="2017"/>
                    <a:pt x="3751" y="2017"/>
                  </a:cubicBezTo>
                  <a:cubicBezTo>
                    <a:pt x="3751" y="2017"/>
                    <a:pt x="3104" y="1425"/>
                    <a:pt x="2365" y="1425"/>
                  </a:cubicBezTo>
                  <a:cubicBezTo>
                    <a:pt x="2072" y="1425"/>
                    <a:pt x="1764" y="1519"/>
                    <a:pt x="1477" y="1779"/>
                  </a:cubicBezTo>
                  <a:cubicBezTo>
                    <a:pt x="1477" y="1779"/>
                    <a:pt x="1012" y="2648"/>
                    <a:pt x="2072" y="3494"/>
                  </a:cubicBezTo>
                  <a:cubicBezTo>
                    <a:pt x="2072" y="3494"/>
                    <a:pt x="1935" y="3472"/>
                    <a:pt x="1732" y="3472"/>
                  </a:cubicBezTo>
                  <a:cubicBezTo>
                    <a:pt x="1185" y="3472"/>
                    <a:pt x="157" y="3624"/>
                    <a:pt x="0" y="4744"/>
                  </a:cubicBezTo>
                  <a:cubicBezTo>
                    <a:pt x="0" y="4744"/>
                    <a:pt x="203" y="5834"/>
                    <a:pt x="1625" y="5834"/>
                  </a:cubicBezTo>
                  <a:cubicBezTo>
                    <a:pt x="1783" y="5834"/>
                    <a:pt x="1955" y="5821"/>
                    <a:pt x="2143" y="5791"/>
                  </a:cubicBezTo>
                  <a:lnTo>
                    <a:pt x="2143" y="5791"/>
                  </a:lnTo>
                  <a:cubicBezTo>
                    <a:pt x="2143" y="5792"/>
                    <a:pt x="381" y="6780"/>
                    <a:pt x="1262" y="8137"/>
                  </a:cubicBezTo>
                  <a:cubicBezTo>
                    <a:pt x="1459" y="8443"/>
                    <a:pt x="1679" y="8561"/>
                    <a:pt x="1902" y="8561"/>
                  </a:cubicBezTo>
                  <a:cubicBezTo>
                    <a:pt x="2677" y="8561"/>
                    <a:pt x="3489" y="7125"/>
                    <a:pt x="3489" y="7125"/>
                  </a:cubicBezTo>
                  <a:lnTo>
                    <a:pt x="3489" y="7125"/>
                  </a:lnTo>
                  <a:cubicBezTo>
                    <a:pt x="3489" y="7125"/>
                    <a:pt x="3046" y="9376"/>
                    <a:pt x="4099" y="9376"/>
                  </a:cubicBezTo>
                  <a:cubicBezTo>
                    <a:pt x="4109" y="9376"/>
                    <a:pt x="4121" y="9376"/>
                    <a:pt x="4132" y="9375"/>
                  </a:cubicBezTo>
                  <a:cubicBezTo>
                    <a:pt x="5239" y="9328"/>
                    <a:pt x="5275" y="7292"/>
                    <a:pt x="5275" y="7292"/>
                  </a:cubicBezTo>
                  <a:cubicBezTo>
                    <a:pt x="5275" y="7292"/>
                    <a:pt x="6087" y="8653"/>
                    <a:pt x="6955" y="8653"/>
                  </a:cubicBezTo>
                  <a:cubicBezTo>
                    <a:pt x="7133" y="8653"/>
                    <a:pt x="7313" y="8596"/>
                    <a:pt x="7489" y="8458"/>
                  </a:cubicBezTo>
                  <a:cubicBezTo>
                    <a:pt x="8513" y="7637"/>
                    <a:pt x="6716" y="6089"/>
                    <a:pt x="6715" y="6089"/>
                  </a:cubicBezTo>
                  <a:lnTo>
                    <a:pt x="6715" y="6089"/>
                  </a:lnTo>
                  <a:cubicBezTo>
                    <a:pt x="6716" y="6089"/>
                    <a:pt x="7640" y="6432"/>
                    <a:pt x="8441" y="6432"/>
                  </a:cubicBezTo>
                  <a:cubicBezTo>
                    <a:pt x="9049" y="6432"/>
                    <a:pt x="9586" y="6235"/>
                    <a:pt x="9597" y="5541"/>
                  </a:cubicBezTo>
                  <a:cubicBezTo>
                    <a:pt x="9638" y="4159"/>
                    <a:pt x="7900" y="4062"/>
                    <a:pt x="7413" y="4062"/>
                  </a:cubicBezTo>
                  <a:cubicBezTo>
                    <a:pt x="7333" y="4062"/>
                    <a:pt x="7287" y="4065"/>
                    <a:pt x="7287" y="4065"/>
                  </a:cubicBezTo>
                  <a:cubicBezTo>
                    <a:pt x="7287" y="4065"/>
                    <a:pt x="9656" y="3136"/>
                    <a:pt x="8632" y="1981"/>
                  </a:cubicBezTo>
                  <a:cubicBezTo>
                    <a:pt x="8378" y="1707"/>
                    <a:pt x="8087" y="1603"/>
                    <a:pt x="7792" y="1603"/>
                  </a:cubicBezTo>
                  <a:cubicBezTo>
                    <a:pt x="6873" y="1603"/>
                    <a:pt x="5918" y="2612"/>
                    <a:pt x="5918" y="2612"/>
                  </a:cubicBezTo>
                  <a:cubicBezTo>
                    <a:pt x="5918" y="2612"/>
                    <a:pt x="6632" y="1124"/>
                    <a:pt x="5049" y="195"/>
                  </a:cubicBezTo>
                  <a:cubicBezTo>
                    <a:pt x="4816" y="59"/>
                    <a:pt x="4624" y="0"/>
                    <a:pt x="44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9717525" y="874900"/>
              <a:ext cx="17650" cy="14575"/>
            </a:xfrm>
            <a:custGeom>
              <a:avLst/>
              <a:gdLst/>
              <a:ahLst/>
              <a:cxnLst/>
              <a:rect l="l" t="t" r="r" b="b"/>
              <a:pathLst>
                <a:path w="706" h="583" extrusionOk="0">
                  <a:moveTo>
                    <a:pt x="216" y="1"/>
                  </a:moveTo>
                  <a:cubicBezTo>
                    <a:pt x="208" y="1"/>
                    <a:pt x="199" y="1"/>
                    <a:pt x="191" y="2"/>
                  </a:cubicBezTo>
                  <a:cubicBezTo>
                    <a:pt x="167" y="2"/>
                    <a:pt x="131" y="14"/>
                    <a:pt x="107" y="37"/>
                  </a:cubicBezTo>
                  <a:cubicBezTo>
                    <a:pt x="60" y="61"/>
                    <a:pt x="24" y="121"/>
                    <a:pt x="12" y="180"/>
                  </a:cubicBezTo>
                  <a:cubicBezTo>
                    <a:pt x="0" y="252"/>
                    <a:pt x="0" y="335"/>
                    <a:pt x="12" y="407"/>
                  </a:cubicBezTo>
                  <a:cubicBezTo>
                    <a:pt x="48" y="478"/>
                    <a:pt x="84" y="549"/>
                    <a:pt x="167" y="573"/>
                  </a:cubicBezTo>
                  <a:cubicBezTo>
                    <a:pt x="185" y="579"/>
                    <a:pt x="209" y="582"/>
                    <a:pt x="234" y="582"/>
                  </a:cubicBezTo>
                  <a:cubicBezTo>
                    <a:pt x="259" y="582"/>
                    <a:pt x="286" y="579"/>
                    <a:pt x="310" y="573"/>
                  </a:cubicBezTo>
                  <a:cubicBezTo>
                    <a:pt x="705" y="480"/>
                    <a:pt x="567"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9719600" y="906800"/>
              <a:ext cx="17600" cy="16000"/>
            </a:xfrm>
            <a:custGeom>
              <a:avLst/>
              <a:gdLst/>
              <a:ahLst/>
              <a:cxnLst/>
              <a:rect l="l" t="t" r="r" b="b"/>
              <a:pathLst>
                <a:path w="704" h="640" extrusionOk="0">
                  <a:moveTo>
                    <a:pt x="446" y="1"/>
                  </a:moveTo>
                  <a:cubicBezTo>
                    <a:pt x="372" y="1"/>
                    <a:pt x="297" y="24"/>
                    <a:pt x="227" y="47"/>
                  </a:cubicBezTo>
                  <a:cubicBezTo>
                    <a:pt x="143" y="95"/>
                    <a:pt x="48" y="154"/>
                    <a:pt x="24" y="262"/>
                  </a:cubicBezTo>
                  <a:cubicBezTo>
                    <a:pt x="1" y="369"/>
                    <a:pt x="48" y="464"/>
                    <a:pt x="108" y="559"/>
                  </a:cubicBezTo>
                  <a:cubicBezTo>
                    <a:pt x="120" y="583"/>
                    <a:pt x="155" y="619"/>
                    <a:pt x="179" y="631"/>
                  </a:cubicBezTo>
                  <a:cubicBezTo>
                    <a:pt x="203" y="637"/>
                    <a:pt x="230" y="640"/>
                    <a:pt x="257" y="640"/>
                  </a:cubicBezTo>
                  <a:cubicBezTo>
                    <a:pt x="283" y="640"/>
                    <a:pt x="310" y="637"/>
                    <a:pt x="334" y="631"/>
                  </a:cubicBezTo>
                  <a:cubicBezTo>
                    <a:pt x="501" y="583"/>
                    <a:pt x="644" y="512"/>
                    <a:pt x="691" y="309"/>
                  </a:cubicBezTo>
                  <a:cubicBezTo>
                    <a:pt x="703" y="202"/>
                    <a:pt x="655" y="83"/>
                    <a:pt x="560" y="23"/>
                  </a:cubicBezTo>
                  <a:cubicBezTo>
                    <a:pt x="523" y="7"/>
                    <a:pt x="485"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9744900" y="945525"/>
              <a:ext cx="15800" cy="17525"/>
            </a:xfrm>
            <a:custGeom>
              <a:avLst/>
              <a:gdLst/>
              <a:ahLst/>
              <a:cxnLst/>
              <a:rect l="l" t="t" r="r" b="b"/>
              <a:pathLst>
                <a:path w="632" h="701" extrusionOk="0">
                  <a:moveTo>
                    <a:pt x="283" y="1"/>
                  </a:moveTo>
                  <a:cubicBezTo>
                    <a:pt x="248" y="1"/>
                    <a:pt x="213" y="7"/>
                    <a:pt x="179" y="22"/>
                  </a:cubicBezTo>
                  <a:cubicBezTo>
                    <a:pt x="84" y="58"/>
                    <a:pt x="36" y="189"/>
                    <a:pt x="24" y="308"/>
                  </a:cubicBezTo>
                  <a:cubicBezTo>
                    <a:pt x="1" y="403"/>
                    <a:pt x="24" y="522"/>
                    <a:pt x="84" y="606"/>
                  </a:cubicBezTo>
                  <a:cubicBezTo>
                    <a:pt x="144" y="689"/>
                    <a:pt x="263" y="701"/>
                    <a:pt x="358" y="701"/>
                  </a:cubicBezTo>
                  <a:cubicBezTo>
                    <a:pt x="394" y="701"/>
                    <a:pt x="441" y="689"/>
                    <a:pt x="465" y="677"/>
                  </a:cubicBezTo>
                  <a:cubicBezTo>
                    <a:pt x="513" y="641"/>
                    <a:pt x="536" y="606"/>
                    <a:pt x="560" y="558"/>
                  </a:cubicBezTo>
                  <a:cubicBezTo>
                    <a:pt x="620" y="391"/>
                    <a:pt x="632" y="225"/>
                    <a:pt x="501" y="82"/>
                  </a:cubicBezTo>
                  <a:cubicBezTo>
                    <a:pt x="435" y="33"/>
                    <a:pt x="359"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9758900" y="899350"/>
              <a:ext cx="11025" cy="9250"/>
            </a:xfrm>
            <a:custGeom>
              <a:avLst/>
              <a:gdLst/>
              <a:ahLst/>
              <a:cxnLst/>
              <a:rect l="l" t="t" r="r" b="b"/>
              <a:pathLst>
                <a:path w="441" h="370" extrusionOk="0">
                  <a:moveTo>
                    <a:pt x="274" y="0"/>
                  </a:moveTo>
                  <a:cubicBezTo>
                    <a:pt x="238" y="0"/>
                    <a:pt x="203" y="24"/>
                    <a:pt x="179" y="36"/>
                  </a:cubicBezTo>
                  <a:cubicBezTo>
                    <a:pt x="131" y="48"/>
                    <a:pt x="95" y="83"/>
                    <a:pt x="72" y="119"/>
                  </a:cubicBezTo>
                  <a:cubicBezTo>
                    <a:pt x="0" y="226"/>
                    <a:pt x="84" y="369"/>
                    <a:pt x="203" y="369"/>
                  </a:cubicBezTo>
                  <a:cubicBezTo>
                    <a:pt x="310" y="369"/>
                    <a:pt x="441" y="226"/>
                    <a:pt x="393" y="119"/>
                  </a:cubicBezTo>
                  <a:cubicBezTo>
                    <a:pt x="381" y="83"/>
                    <a:pt x="334" y="24"/>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9773175" y="935350"/>
              <a:ext cx="11050" cy="8950"/>
            </a:xfrm>
            <a:custGeom>
              <a:avLst/>
              <a:gdLst/>
              <a:ahLst/>
              <a:cxnLst/>
              <a:rect l="l" t="t" r="r" b="b"/>
              <a:pathLst>
                <a:path w="442" h="358" extrusionOk="0">
                  <a:moveTo>
                    <a:pt x="275" y="1"/>
                  </a:moveTo>
                  <a:cubicBezTo>
                    <a:pt x="227" y="1"/>
                    <a:pt x="191" y="13"/>
                    <a:pt x="167" y="24"/>
                  </a:cubicBezTo>
                  <a:cubicBezTo>
                    <a:pt x="120" y="36"/>
                    <a:pt x="96" y="72"/>
                    <a:pt x="60" y="120"/>
                  </a:cubicBezTo>
                  <a:cubicBezTo>
                    <a:pt x="1" y="215"/>
                    <a:pt x="84" y="358"/>
                    <a:pt x="191" y="358"/>
                  </a:cubicBezTo>
                  <a:cubicBezTo>
                    <a:pt x="298" y="358"/>
                    <a:pt x="441" y="215"/>
                    <a:pt x="394" y="120"/>
                  </a:cubicBezTo>
                  <a:cubicBezTo>
                    <a:pt x="370" y="72"/>
                    <a:pt x="334" y="13"/>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9687450" y="912125"/>
              <a:ext cx="10750" cy="8975"/>
            </a:xfrm>
            <a:custGeom>
              <a:avLst/>
              <a:gdLst/>
              <a:ahLst/>
              <a:cxnLst/>
              <a:rect l="l" t="t" r="r" b="b"/>
              <a:pathLst>
                <a:path w="430" h="359" extrusionOk="0">
                  <a:moveTo>
                    <a:pt x="263" y="1"/>
                  </a:moveTo>
                  <a:cubicBezTo>
                    <a:pt x="215" y="1"/>
                    <a:pt x="191" y="13"/>
                    <a:pt x="156" y="37"/>
                  </a:cubicBezTo>
                  <a:cubicBezTo>
                    <a:pt x="120" y="49"/>
                    <a:pt x="84" y="72"/>
                    <a:pt x="60" y="120"/>
                  </a:cubicBezTo>
                  <a:cubicBezTo>
                    <a:pt x="1" y="227"/>
                    <a:pt x="72" y="358"/>
                    <a:pt x="191" y="358"/>
                  </a:cubicBezTo>
                  <a:cubicBezTo>
                    <a:pt x="298" y="358"/>
                    <a:pt x="429" y="227"/>
                    <a:pt x="382" y="120"/>
                  </a:cubicBezTo>
                  <a:cubicBezTo>
                    <a:pt x="370" y="72"/>
                    <a:pt x="322" y="13"/>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9732100" y="974350"/>
              <a:ext cx="11050" cy="8950"/>
            </a:xfrm>
            <a:custGeom>
              <a:avLst/>
              <a:gdLst/>
              <a:ahLst/>
              <a:cxnLst/>
              <a:rect l="l" t="t" r="r" b="b"/>
              <a:pathLst>
                <a:path w="442" h="358" extrusionOk="0">
                  <a:moveTo>
                    <a:pt x="275" y="0"/>
                  </a:moveTo>
                  <a:cubicBezTo>
                    <a:pt x="239" y="0"/>
                    <a:pt x="203" y="12"/>
                    <a:pt x="179" y="24"/>
                  </a:cubicBezTo>
                  <a:cubicBezTo>
                    <a:pt x="132" y="48"/>
                    <a:pt x="96" y="72"/>
                    <a:pt x="72" y="119"/>
                  </a:cubicBezTo>
                  <a:cubicBezTo>
                    <a:pt x="1" y="227"/>
                    <a:pt x="84" y="358"/>
                    <a:pt x="203" y="358"/>
                  </a:cubicBezTo>
                  <a:cubicBezTo>
                    <a:pt x="310" y="358"/>
                    <a:pt x="441" y="227"/>
                    <a:pt x="394" y="119"/>
                  </a:cubicBezTo>
                  <a:cubicBezTo>
                    <a:pt x="382" y="72"/>
                    <a:pt x="334" y="12"/>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9706200" y="941600"/>
              <a:ext cx="19675" cy="18500"/>
            </a:xfrm>
            <a:custGeom>
              <a:avLst/>
              <a:gdLst/>
              <a:ahLst/>
              <a:cxnLst/>
              <a:rect l="l" t="t" r="r" b="b"/>
              <a:pathLst>
                <a:path w="787" h="740" extrusionOk="0">
                  <a:moveTo>
                    <a:pt x="394" y="1"/>
                  </a:moveTo>
                  <a:cubicBezTo>
                    <a:pt x="263" y="1"/>
                    <a:pt x="120" y="84"/>
                    <a:pt x="60" y="203"/>
                  </a:cubicBezTo>
                  <a:cubicBezTo>
                    <a:pt x="1" y="322"/>
                    <a:pt x="25" y="489"/>
                    <a:pt x="108" y="596"/>
                  </a:cubicBezTo>
                  <a:cubicBezTo>
                    <a:pt x="187" y="692"/>
                    <a:pt x="295" y="739"/>
                    <a:pt x="402" y="739"/>
                  </a:cubicBezTo>
                  <a:cubicBezTo>
                    <a:pt x="521" y="739"/>
                    <a:pt x="640" y="680"/>
                    <a:pt x="715" y="560"/>
                  </a:cubicBezTo>
                  <a:cubicBezTo>
                    <a:pt x="787" y="477"/>
                    <a:pt x="775" y="322"/>
                    <a:pt x="715" y="215"/>
                  </a:cubicBezTo>
                  <a:cubicBezTo>
                    <a:pt x="656" y="96"/>
                    <a:pt x="525" y="1"/>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 name="Google Shape;803;p35"/>
          <p:cNvGrpSpPr/>
          <p:nvPr/>
        </p:nvGrpSpPr>
        <p:grpSpPr>
          <a:xfrm flipH="1">
            <a:off x="6555220" y="3758402"/>
            <a:ext cx="194083" cy="259200"/>
            <a:chOff x="14111275" y="2116125"/>
            <a:chExt cx="130100" cy="173750"/>
          </a:xfrm>
        </p:grpSpPr>
        <p:sp>
          <p:nvSpPr>
            <p:cNvPr id="804" name="Google Shape;804;p35"/>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5"/>
            <p:cNvSpPr/>
            <p:nvPr/>
          </p:nvSpPr>
          <p:spPr>
            <a:xfrm>
              <a:off x="14127650" y="2116125"/>
              <a:ext cx="24125" cy="27150"/>
            </a:xfrm>
            <a:custGeom>
              <a:avLst/>
              <a:gdLst/>
              <a:ahLst/>
              <a:cxnLst/>
              <a:rect l="l" t="t" r="r" b="b"/>
              <a:pathLst>
                <a:path w="965" h="1086" extrusionOk="0">
                  <a:moveTo>
                    <a:pt x="416" y="0"/>
                  </a:moveTo>
                  <a:cubicBezTo>
                    <a:pt x="345" y="0"/>
                    <a:pt x="292" y="44"/>
                    <a:pt x="239" y="97"/>
                  </a:cubicBezTo>
                  <a:cubicBezTo>
                    <a:pt x="155" y="169"/>
                    <a:pt x="96" y="252"/>
                    <a:pt x="72" y="371"/>
                  </a:cubicBezTo>
                  <a:cubicBezTo>
                    <a:pt x="0" y="705"/>
                    <a:pt x="274" y="1074"/>
                    <a:pt x="548" y="1086"/>
                  </a:cubicBezTo>
                  <a:cubicBezTo>
                    <a:pt x="786" y="1086"/>
                    <a:pt x="965" y="693"/>
                    <a:pt x="798" y="371"/>
                  </a:cubicBezTo>
                  <a:cubicBezTo>
                    <a:pt x="715" y="193"/>
                    <a:pt x="572" y="14"/>
                    <a:pt x="441" y="2"/>
                  </a:cubicBezTo>
                  <a:cubicBezTo>
                    <a:pt x="432" y="1"/>
                    <a:pt x="424"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08" name="Google Shape;808;p35"/>
          <p:cNvCxnSpPr/>
          <p:nvPr/>
        </p:nvCxnSpPr>
        <p:spPr>
          <a:xfrm>
            <a:off x="714375" y="3551813"/>
            <a:ext cx="4010100" cy="0"/>
          </a:xfrm>
          <a:prstGeom prst="straightConnector1">
            <a:avLst/>
          </a:prstGeom>
          <a:noFill/>
          <a:ln w="28575" cap="rnd" cmpd="sng">
            <a:solidFill>
              <a:schemeClr val="dk2"/>
            </a:solidFill>
            <a:prstDash val="solid"/>
            <a:round/>
            <a:headEnd type="none" w="med" len="med"/>
            <a:tailEnd type="none" w="med" len="med"/>
          </a:ln>
        </p:spPr>
      </p:cxnSp>
      <p:grpSp>
        <p:nvGrpSpPr>
          <p:cNvPr id="809" name="Google Shape;809;p35"/>
          <p:cNvGrpSpPr/>
          <p:nvPr/>
        </p:nvGrpSpPr>
        <p:grpSpPr>
          <a:xfrm>
            <a:off x="5987740" y="1631632"/>
            <a:ext cx="256701" cy="246445"/>
            <a:chOff x="7003127" y="3464644"/>
            <a:chExt cx="256701" cy="246445"/>
          </a:xfrm>
        </p:grpSpPr>
        <p:sp>
          <p:nvSpPr>
            <p:cNvPr id="810" name="Google Shape;810;p35"/>
            <p:cNvSpPr/>
            <p:nvPr/>
          </p:nvSpPr>
          <p:spPr>
            <a:xfrm>
              <a:off x="7005813" y="3591634"/>
              <a:ext cx="254016" cy="119456"/>
            </a:xfrm>
            <a:custGeom>
              <a:avLst/>
              <a:gdLst/>
              <a:ahLst/>
              <a:cxnLst/>
              <a:rect l="l" t="t" r="r" b="b"/>
              <a:pathLst>
                <a:path w="6811" h="3203" extrusionOk="0">
                  <a:moveTo>
                    <a:pt x="4814" y="1"/>
                  </a:moveTo>
                  <a:cubicBezTo>
                    <a:pt x="4018" y="1"/>
                    <a:pt x="3210" y="38"/>
                    <a:pt x="2465" y="78"/>
                  </a:cubicBezTo>
                  <a:cubicBezTo>
                    <a:pt x="1774" y="114"/>
                    <a:pt x="1048" y="197"/>
                    <a:pt x="512" y="614"/>
                  </a:cubicBezTo>
                  <a:cubicBezTo>
                    <a:pt x="226" y="828"/>
                    <a:pt x="0" y="1174"/>
                    <a:pt x="60" y="1507"/>
                  </a:cubicBezTo>
                  <a:cubicBezTo>
                    <a:pt x="143" y="1900"/>
                    <a:pt x="536" y="2126"/>
                    <a:pt x="917" y="2281"/>
                  </a:cubicBezTo>
                  <a:cubicBezTo>
                    <a:pt x="1905" y="2752"/>
                    <a:pt x="2956" y="3203"/>
                    <a:pt x="4061" y="3203"/>
                  </a:cubicBezTo>
                  <a:cubicBezTo>
                    <a:pt x="4128" y="3203"/>
                    <a:pt x="4195" y="3201"/>
                    <a:pt x="4263" y="3198"/>
                  </a:cubicBezTo>
                  <a:cubicBezTo>
                    <a:pt x="5417" y="3138"/>
                    <a:pt x="6644" y="2341"/>
                    <a:pt x="6787" y="1186"/>
                  </a:cubicBezTo>
                  <a:cubicBezTo>
                    <a:pt x="6810" y="817"/>
                    <a:pt x="6751" y="424"/>
                    <a:pt x="6572" y="78"/>
                  </a:cubicBezTo>
                  <a:cubicBezTo>
                    <a:pt x="6013" y="22"/>
                    <a:pt x="5417" y="1"/>
                    <a:pt x="4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5"/>
            <p:cNvSpPr/>
            <p:nvPr/>
          </p:nvSpPr>
          <p:spPr>
            <a:xfrm>
              <a:off x="7016442" y="3656937"/>
              <a:ext cx="52437" cy="12680"/>
            </a:xfrm>
            <a:custGeom>
              <a:avLst/>
              <a:gdLst/>
              <a:ahLst/>
              <a:cxnLst/>
              <a:rect l="l" t="t" r="r" b="b"/>
              <a:pathLst>
                <a:path w="1406" h="340" extrusionOk="0">
                  <a:moveTo>
                    <a:pt x="41" y="0"/>
                  </a:moveTo>
                  <a:cubicBezTo>
                    <a:pt x="34" y="0"/>
                    <a:pt x="25" y="6"/>
                    <a:pt x="13" y="18"/>
                  </a:cubicBezTo>
                  <a:cubicBezTo>
                    <a:pt x="1" y="30"/>
                    <a:pt x="1" y="42"/>
                    <a:pt x="13" y="54"/>
                  </a:cubicBezTo>
                  <a:cubicBezTo>
                    <a:pt x="13" y="54"/>
                    <a:pt x="346" y="339"/>
                    <a:pt x="751" y="339"/>
                  </a:cubicBezTo>
                  <a:cubicBezTo>
                    <a:pt x="953" y="339"/>
                    <a:pt x="1180" y="268"/>
                    <a:pt x="1382" y="54"/>
                  </a:cubicBezTo>
                  <a:cubicBezTo>
                    <a:pt x="1406" y="42"/>
                    <a:pt x="1406" y="30"/>
                    <a:pt x="1382" y="18"/>
                  </a:cubicBezTo>
                  <a:cubicBezTo>
                    <a:pt x="1376" y="6"/>
                    <a:pt x="1370" y="0"/>
                    <a:pt x="1364" y="0"/>
                  </a:cubicBezTo>
                  <a:cubicBezTo>
                    <a:pt x="1358" y="0"/>
                    <a:pt x="1352" y="6"/>
                    <a:pt x="1346" y="18"/>
                  </a:cubicBezTo>
                  <a:cubicBezTo>
                    <a:pt x="1148" y="220"/>
                    <a:pt x="940" y="288"/>
                    <a:pt x="750" y="288"/>
                  </a:cubicBezTo>
                  <a:cubicBezTo>
                    <a:pt x="382" y="288"/>
                    <a:pt x="84" y="34"/>
                    <a:pt x="60" y="18"/>
                  </a:cubicBezTo>
                  <a:cubicBezTo>
                    <a:pt x="54" y="6"/>
                    <a:pt x="48" y="0"/>
                    <a:pt x="4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5"/>
            <p:cNvSpPr/>
            <p:nvPr/>
          </p:nvSpPr>
          <p:spPr>
            <a:xfrm>
              <a:off x="7051536" y="3625162"/>
              <a:ext cx="11151" cy="16932"/>
            </a:xfrm>
            <a:custGeom>
              <a:avLst/>
              <a:gdLst/>
              <a:ahLst/>
              <a:cxnLst/>
              <a:rect l="l" t="t" r="r" b="b"/>
              <a:pathLst>
                <a:path w="299" h="454" extrusionOk="0">
                  <a:moveTo>
                    <a:pt x="143" y="1"/>
                  </a:moveTo>
                  <a:cubicBezTo>
                    <a:pt x="60" y="1"/>
                    <a:pt x="0" y="108"/>
                    <a:pt x="0" y="227"/>
                  </a:cubicBezTo>
                  <a:cubicBezTo>
                    <a:pt x="0" y="346"/>
                    <a:pt x="72" y="453"/>
                    <a:pt x="143" y="453"/>
                  </a:cubicBezTo>
                  <a:cubicBezTo>
                    <a:pt x="239" y="453"/>
                    <a:pt x="298" y="346"/>
                    <a:pt x="298" y="227"/>
                  </a:cubicBezTo>
                  <a:cubicBezTo>
                    <a:pt x="298" y="96"/>
                    <a:pt x="239"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5"/>
            <p:cNvSpPr/>
            <p:nvPr/>
          </p:nvSpPr>
          <p:spPr>
            <a:xfrm>
              <a:off x="7119935" y="3590627"/>
              <a:ext cx="54637" cy="114085"/>
            </a:xfrm>
            <a:custGeom>
              <a:avLst/>
              <a:gdLst/>
              <a:ahLst/>
              <a:cxnLst/>
              <a:rect l="l" t="t" r="r" b="b"/>
              <a:pathLst>
                <a:path w="1465" h="3059" extrusionOk="0">
                  <a:moveTo>
                    <a:pt x="452" y="0"/>
                  </a:moveTo>
                  <a:cubicBezTo>
                    <a:pt x="444" y="0"/>
                    <a:pt x="436" y="3"/>
                    <a:pt x="429" y="10"/>
                  </a:cubicBezTo>
                  <a:cubicBezTo>
                    <a:pt x="393" y="22"/>
                    <a:pt x="381" y="46"/>
                    <a:pt x="393" y="82"/>
                  </a:cubicBezTo>
                  <a:cubicBezTo>
                    <a:pt x="417" y="105"/>
                    <a:pt x="1334" y="2117"/>
                    <a:pt x="24" y="2951"/>
                  </a:cubicBezTo>
                  <a:cubicBezTo>
                    <a:pt x="0" y="2963"/>
                    <a:pt x="0" y="2999"/>
                    <a:pt x="12" y="3022"/>
                  </a:cubicBezTo>
                  <a:cubicBezTo>
                    <a:pt x="12" y="3034"/>
                    <a:pt x="36" y="3058"/>
                    <a:pt x="60" y="3058"/>
                  </a:cubicBezTo>
                  <a:cubicBezTo>
                    <a:pt x="67" y="3058"/>
                    <a:pt x="70" y="3053"/>
                    <a:pt x="75" y="3053"/>
                  </a:cubicBezTo>
                  <a:cubicBezTo>
                    <a:pt x="77" y="3053"/>
                    <a:pt x="79" y="3054"/>
                    <a:pt x="83" y="3058"/>
                  </a:cubicBezTo>
                  <a:cubicBezTo>
                    <a:pt x="1464" y="2165"/>
                    <a:pt x="512" y="46"/>
                    <a:pt x="500" y="34"/>
                  </a:cubicBezTo>
                  <a:cubicBezTo>
                    <a:pt x="492" y="17"/>
                    <a:pt x="471" y="0"/>
                    <a:pt x="452" y="0"/>
                  </a:cubicBezTo>
                  <a:close/>
                </a:path>
              </a:pathLst>
            </a:custGeom>
            <a:solidFill>
              <a:srgbClr val="1D405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5"/>
            <p:cNvSpPr/>
            <p:nvPr/>
          </p:nvSpPr>
          <p:spPr>
            <a:xfrm>
              <a:off x="7174584" y="3594194"/>
              <a:ext cx="55085" cy="114346"/>
            </a:xfrm>
            <a:custGeom>
              <a:avLst/>
              <a:gdLst/>
              <a:ahLst/>
              <a:cxnLst/>
              <a:rect l="l" t="t" r="r" b="b"/>
              <a:pathLst>
                <a:path w="1477" h="3066" extrusionOk="0">
                  <a:moveTo>
                    <a:pt x="455" y="1"/>
                  </a:moveTo>
                  <a:cubicBezTo>
                    <a:pt x="447" y="1"/>
                    <a:pt x="438" y="2"/>
                    <a:pt x="429" y="5"/>
                  </a:cubicBezTo>
                  <a:cubicBezTo>
                    <a:pt x="405" y="29"/>
                    <a:pt x="393" y="53"/>
                    <a:pt x="405" y="89"/>
                  </a:cubicBezTo>
                  <a:cubicBezTo>
                    <a:pt x="417" y="112"/>
                    <a:pt x="1346" y="2125"/>
                    <a:pt x="36" y="2958"/>
                  </a:cubicBezTo>
                  <a:cubicBezTo>
                    <a:pt x="0" y="2970"/>
                    <a:pt x="0" y="3006"/>
                    <a:pt x="24" y="3030"/>
                  </a:cubicBezTo>
                  <a:cubicBezTo>
                    <a:pt x="24" y="3041"/>
                    <a:pt x="48" y="3065"/>
                    <a:pt x="60" y="3065"/>
                  </a:cubicBezTo>
                  <a:cubicBezTo>
                    <a:pt x="76" y="3065"/>
                    <a:pt x="86" y="3055"/>
                    <a:pt x="92" y="3055"/>
                  </a:cubicBezTo>
                  <a:cubicBezTo>
                    <a:pt x="94" y="3055"/>
                    <a:pt x="96" y="3057"/>
                    <a:pt x="96" y="3065"/>
                  </a:cubicBezTo>
                  <a:cubicBezTo>
                    <a:pt x="1477" y="2172"/>
                    <a:pt x="524" y="53"/>
                    <a:pt x="512" y="41"/>
                  </a:cubicBezTo>
                  <a:cubicBezTo>
                    <a:pt x="503" y="14"/>
                    <a:pt x="481" y="1"/>
                    <a:pt x="455" y="1"/>
                  </a:cubicBezTo>
                  <a:close/>
                </a:path>
              </a:pathLst>
            </a:custGeom>
            <a:solidFill>
              <a:srgbClr val="1D405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5"/>
            <p:cNvSpPr/>
            <p:nvPr/>
          </p:nvSpPr>
          <p:spPr>
            <a:xfrm>
              <a:off x="7003127" y="3464644"/>
              <a:ext cx="234511" cy="138812"/>
            </a:xfrm>
            <a:custGeom>
              <a:avLst/>
              <a:gdLst/>
              <a:ahLst/>
              <a:cxnLst/>
              <a:rect l="l" t="t" r="r" b="b"/>
              <a:pathLst>
                <a:path w="6288" h="3722" extrusionOk="0">
                  <a:moveTo>
                    <a:pt x="887" y="0"/>
                  </a:moveTo>
                  <a:cubicBezTo>
                    <a:pt x="582" y="0"/>
                    <a:pt x="286" y="84"/>
                    <a:pt x="132" y="292"/>
                  </a:cubicBezTo>
                  <a:cubicBezTo>
                    <a:pt x="1" y="483"/>
                    <a:pt x="24" y="721"/>
                    <a:pt x="84" y="923"/>
                  </a:cubicBezTo>
                  <a:cubicBezTo>
                    <a:pt x="513" y="2269"/>
                    <a:pt x="2013" y="3721"/>
                    <a:pt x="3977" y="3721"/>
                  </a:cubicBezTo>
                  <a:cubicBezTo>
                    <a:pt x="5061" y="3067"/>
                    <a:pt x="5847" y="2102"/>
                    <a:pt x="6180" y="1043"/>
                  </a:cubicBezTo>
                  <a:cubicBezTo>
                    <a:pt x="6240" y="852"/>
                    <a:pt x="6287" y="650"/>
                    <a:pt x="6168" y="483"/>
                  </a:cubicBezTo>
                  <a:cubicBezTo>
                    <a:pt x="6044" y="297"/>
                    <a:pt x="5762" y="197"/>
                    <a:pt x="5484" y="197"/>
                  </a:cubicBezTo>
                  <a:cubicBezTo>
                    <a:pt x="5388" y="197"/>
                    <a:pt x="5292" y="209"/>
                    <a:pt x="5204" y="233"/>
                  </a:cubicBezTo>
                  <a:cubicBezTo>
                    <a:pt x="4870" y="316"/>
                    <a:pt x="4596" y="554"/>
                    <a:pt x="4406" y="793"/>
                  </a:cubicBezTo>
                  <a:cubicBezTo>
                    <a:pt x="3875" y="1414"/>
                    <a:pt x="3582" y="2151"/>
                    <a:pt x="3568" y="2890"/>
                  </a:cubicBezTo>
                  <a:lnTo>
                    <a:pt x="3568" y="2890"/>
                  </a:lnTo>
                  <a:cubicBezTo>
                    <a:pt x="3504" y="2431"/>
                    <a:pt x="3395" y="1974"/>
                    <a:pt x="3168" y="1543"/>
                  </a:cubicBezTo>
                  <a:cubicBezTo>
                    <a:pt x="2846" y="888"/>
                    <a:pt x="2215" y="292"/>
                    <a:pt x="1370" y="66"/>
                  </a:cubicBezTo>
                  <a:cubicBezTo>
                    <a:pt x="1220" y="25"/>
                    <a:pt x="1052" y="0"/>
                    <a:pt x="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35"/>
          <p:cNvGrpSpPr/>
          <p:nvPr/>
        </p:nvGrpSpPr>
        <p:grpSpPr>
          <a:xfrm flipH="1">
            <a:off x="605697" y="2533322"/>
            <a:ext cx="256697" cy="251353"/>
            <a:chOff x="12211725" y="2010200"/>
            <a:chExt cx="132100" cy="129350"/>
          </a:xfrm>
        </p:grpSpPr>
        <p:sp>
          <p:nvSpPr>
            <p:cNvPr id="817" name="Google Shape;817;p35"/>
            <p:cNvSpPr/>
            <p:nvPr/>
          </p:nvSpPr>
          <p:spPr>
            <a:xfrm>
              <a:off x="12211725" y="2059025"/>
              <a:ext cx="79700" cy="80525"/>
            </a:xfrm>
            <a:custGeom>
              <a:avLst/>
              <a:gdLst/>
              <a:ahLst/>
              <a:cxnLst/>
              <a:rect l="l" t="t" r="r" b="b"/>
              <a:pathLst>
                <a:path w="3188" h="3221" extrusionOk="0">
                  <a:moveTo>
                    <a:pt x="1520" y="1"/>
                  </a:moveTo>
                  <a:cubicBezTo>
                    <a:pt x="954" y="1"/>
                    <a:pt x="527" y="386"/>
                    <a:pt x="283" y="976"/>
                  </a:cubicBezTo>
                  <a:cubicBezTo>
                    <a:pt x="0" y="1669"/>
                    <a:pt x="122" y="3220"/>
                    <a:pt x="1183" y="3220"/>
                  </a:cubicBezTo>
                  <a:cubicBezTo>
                    <a:pt x="1508" y="3220"/>
                    <a:pt x="1921" y="3075"/>
                    <a:pt x="2438" y="2715"/>
                  </a:cubicBezTo>
                  <a:cubicBezTo>
                    <a:pt x="2878" y="2417"/>
                    <a:pt x="3176" y="1941"/>
                    <a:pt x="3188" y="1429"/>
                  </a:cubicBezTo>
                  <a:cubicBezTo>
                    <a:pt x="3188" y="1131"/>
                    <a:pt x="3092" y="798"/>
                    <a:pt x="2795" y="548"/>
                  </a:cubicBezTo>
                  <a:cubicBezTo>
                    <a:pt x="2319" y="166"/>
                    <a:pt x="1890" y="1"/>
                    <a:pt x="1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12229200" y="2010200"/>
              <a:ext cx="32750" cy="33750"/>
            </a:xfrm>
            <a:custGeom>
              <a:avLst/>
              <a:gdLst/>
              <a:ahLst/>
              <a:cxnLst/>
              <a:rect l="l" t="t" r="r" b="b"/>
              <a:pathLst>
                <a:path w="1310" h="1350" extrusionOk="0">
                  <a:moveTo>
                    <a:pt x="730" y="1"/>
                  </a:moveTo>
                  <a:cubicBezTo>
                    <a:pt x="475" y="1"/>
                    <a:pt x="219" y="191"/>
                    <a:pt x="119" y="489"/>
                  </a:cubicBezTo>
                  <a:cubicBezTo>
                    <a:pt x="0" y="846"/>
                    <a:pt x="131" y="1215"/>
                    <a:pt x="429" y="1322"/>
                  </a:cubicBezTo>
                  <a:cubicBezTo>
                    <a:pt x="481" y="1341"/>
                    <a:pt x="535" y="1350"/>
                    <a:pt x="588" y="1350"/>
                  </a:cubicBezTo>
                  <a:cubicBezTo>
                    <a:pt x="841" y="1350"/>
                    <a:pt x="1093" y="1152"/>
                    <a:pt x="1191" y="858"/>
                  </a:cubicBezTo>
                  <a:cubicBezTo>
                    <a:pt x="1310" y="500"/>
                    <a:pt x="1179" y="131"/>
                    <a:pt x="881" y="24"/>
                  </a:cubicBezTo>
                  <a:cubicBezTo>
                    <a:pt x="832" y="8"/>
                    <a:pt x="781"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12275025" y="2022225"/>
              <a:ext cx="33375" cy="33000"/>
            </a:xfrm>
            <a:custGeom>
              <a:avLst/>
              <a:gdLst/>
              <a:ahLst/>
              <a:cxnLst/>
              <a:rect l="l" t="t" r="r" b="b"/>
              <a:pathLst>
                <a:path w="1335" h="1320" extrusionOk="0">
                  <a:moveTo>
                    <a:pt x="755" y="0"/>
                  </a:moveTo>
                  <a:cubicBezTo>
                    <a:pt x="519" y="0"/>
                    <a:pt x="279" y="168"/>
                    <a:pt x="168" y="436"/>
                  </a:cubicBezTo>
                  <a:cubicBezTo>
                    <a:pt x="1" y="781"/>
                    <a:pt x="108" y="1151"/>
                    <a:pt x="382" y="1282"/>
                  </a:cubicBezTo>
                  <a:cubicBezTo>
                    <a:pt x="444" y="1307"/>
                    <a:pt x="509" y="1320"/>
                    <a:pt x="575" y="1320"/>
                  </a:cubicBezTo>
                  <a:cubicBezTo>
                    <a:pt x="813" y="1320"/>
                    <a:pt x="1058" y="1159"/>
                    <a:pt x="1180" y="889"/>
                  </a:cubicBezTo>
                  <a:cubicBezTo>
                    <a:pt x="1334" y="543"/>
                    <a:pt x="1239" y="162"/>
                    <a:pt x="953" y="43"/>
                  </a:cubicBezTo>
                  <a:cubicBezTo>
                    <a:pt x="890" y="14"/>
                    <a:pt x="822" y="0"/>
                    <a:pt x="7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12306300" y="2063100"/>
              <a:ext cx="37525" cy="29050"/>
            </a:xfrm>
            <a:custGeom>
              <a:avLst/>
              <a:gdLst/>
              <a:ahLst/>
              <a:cxnLst/>
              <a:rect l="l" t="t" r="r" b="b"/>
              <a:pathLst>
                <a:path w="1501" h="1162" extrusionOk="0">
                  <a:moveTo>
                    <a:pt x="840" y="1"/>
                  </a:moveTo>
                  <a:cubicBezTo>
                    <a:pt x="749" y="1"/>
                    <a:pt x="653" y="17"/>
                    <a:pt x="560" y="51"/>
                  </a:cubicBezTo>
                  <a:cubicBezTo>
                    <a:pt x="202" y="194"/>
                    <a:pt x="0" y="516"/>
                    <a:pt x="107" y="813"/>
                  </a:cubicBezTo>
                  <a:cubicBezTo>
                    <a:pt x="177" y="1033"/>
                    <a:pt x="403" y="1162"/>
                    <a:pt x="660" y="1162"/>
                  </a:cubicBezTo>
                  <a:cubicBezTo>
                    <a:pt x="751" y="1162"/>
                    <a:pt x="847" y="1145"/>
                    <a:pt x="941" y="1111"/>
                  </a:cubicBezTo>
                  <a:cubicBezTo>
                    <a:pt x="1298" y="980"/>
                    <a:pt x="1500" y="635"/>
                    <a:pt x="1393" y="349"/>
                  </a:cubicBezTo>
                  <a:cubicBezTo>
                    <a:pt x="1323" y="130"/>
                    <a:pt x="1097"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1" name="Google Shape;821;p35"/>
          <p:cNvSpPr/>
          <p:nvPr/>
        </p:nvSpPr>
        <p:spPr>
          <a:xfrm>
            <a:off x="7495375" y="396600"/>
            <a:ext cx="1648500" cy="498600"/>
          </a:xfrm>
          <a:prstGeom prst="rect">
            <a:avLst/>
          </a:prstGeom>
          <a:solidFill>
            <a:schemeClr val="accent3"/>
          </a:solidFill>
          <a:ln>
            <a:noFill/>
          </a:ln>
        </p:spPr>
        <p:txBody>
          <a:bodyPr spcFirstLastPara="1" wrap="square" lIns="91425" tIns="91425" rIns="182875" bIns="91425" anchor="ctr" anchorCtr="0">
            <a:noAutofit/>
          </a:bodyPr>
          <a:lstStyle/>
          <a:p>
            <a:pPr marL="0" lvl="0" indent="0" algn="r" rtl="0">
              <a:spcBef>
                <a:spcPts val="0"/>
              </a:spcBef>
              <a:spcAft>
                <a:spcPts val="0"/>
              </a:spcAft>
              <a:buClr>
                <a:schemeClr val="lt1"/>
              </a:buClr>
              <a:buSzPts val="1100"/>
              <a:buFont typeface="Arial"/>
              <a:buNone/>
            </a:pPr>
            <a:r>
              <a:rPr lang="en" sz="1500" b="1">
                <a:solidFill>
                  <a:schemeClr val="dk1"/>
                </a:solidFill>
                <a:latin typeface="Delius Unicase"/>
                <a:ea typeface="Delius Unicase"/>
                <a:cs typeface="Delius Unicase"/>
                <a:sym typeface="Delius Unicase"/>
              </a:rPr>
              <a:t>2nd grade</a:t>
            </a:r>
            <a:endParaRPr sz="800"/>
          </a:p>
        </p:txBody>
      </p:sp>
      <p:pic>
        <p:nvPicPr>
          <p:cNvPr id="2" name="Gambar 2">
            <a:extLst>
              <a:ext uri="{FF2B5EF4-FFF2-40B4-BE49-F238E27FC236}">
                <a16:creationId xmlns:a16="http://schemas.microsoft.com/office/drawing/2014/main" id="{D95C139B-D5EE-D049-9B20-E7BB0D06455D}"/>
              </a:ext>
            </a:extLst>
          </p:cNvPr>
          <p:cNvPicPr>
            <a:picLocks noChangeAspect="1"/>
          </p:cNvPicPr>
          <p:nvPr/>
        </p:nvPicPr>
        <p:blipFill>
          <a:blip r:embed="rId3"/>
          <a:stretch>
            <a:fillRect/>
          </a:stretch>
        </p:blipFill>
        <p:spPr>
          <a:xfrm>
            <a:off x="5607025" y="108729"/>
            <a:ext cx="3524358" cy="50151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0"/>
        <p:cNvGrpSpPr/>
        <p:nvPr/>
      </p:nvGrpSpPr>
      <p:grpSpPr>
        <a:xfrm>
          <a:off x="0" y="0"/>
          <a:ext cx="0" cy="0"/>
          <a:chOff x="0" y="0"/>
          <a:chExt cx="0" cy="0"/>
        </a:xfrm>
      </p:grpSpPr>
      <p:grpSp>
        <p:nvGrpSpPr>
          <p:cNvPr id="1959" name="Google Shape;1959;p45"/>
          <p:cNvGrpSpPr/>
          <p:nvPr/>
        </p:nvGrpSpPr>
        <p:grpSpPr>
          <a:xfrm>
            <a:off x="7289406" y="3834388"/>
            <a:ext cx="373770" cy="357100"/>
            <a:chOff x="9642600" y="1433300"/>
            <a:chExt cx="250550" cy="239375"/>
          </a:xfrm>
        </p:grpSpPr>
        <p:sp>
          <p:nvSpPr>
            <p:cNvPr id="1960" name="Google Shape;1960;p45"/>
            <p:cNvSpPr/>
            <p:nvPr/>
          </p:nvSpPr>
          <p:spPr>
            <a:xfrm>
              <a:off x="9642600" y="1433300"/>
              <a:ext cx="250550" cy="239375"/>
            </a:xfrm>
            <a:custGeom>
              <a:avLst/>
              <a:gdLst/>
              <a:ahLst/>
              <a:cxnLst/>
              <a:rect l="l" t="t" r="r" b="b"/>
              <a:pathLst>
                <a:path w="10022" h="9575" extrusionOk="0">
                  <a:moveTo>
                    <a:pt x="6164" y="0"/>
                  </a:moveTo>
                  <a:cubicBezTo>
                    <a:pt x="4631" y="0"/>
                    <a:pt x="4700" y="2264"/>
                    <a:pt x="4700" y="2264"/>
                  </a:cubicBezTo>
                  <a:cubicBezTo>
                    <a:pt x="4700" y="2264"/>
                    <a:pt x="4116" y="633"/>
                    <a:pt x="3242" y="633"/>
                  </a:cubicBezTo>
                  <a:cubicBezTo>
                    <a:pt x="3057" y="633"/>
                    <a:pt x="2860" y="706"/>
                    <a:pt x="2652" y="883"/>
                  </a:cubicBezTo>
                  <a:cubicBezTo>
                    <a:pt x="1497" y="1883"/>
                    <a:pt x="3223" y="3597"/>
                    <a:pt x="3223" y="3597"/>
                  </a:cubicBezTo>
                  <a:cubicBezTo>
                    <a:pt x="3223" y="3597"/>
                    <a:pt x="2866" y="3413"/>
                    <a:pt x="2384" y="3413"/>
                  </a:cubicBezTo>
                  <a:cubicBezTo>
                    <a:pt x="1888" y="3413"/>
                    <a:pt x="1261" y="3609"/>
                    <a:pt x="759" y="4407"/>
                  </a:cubicBezTo>
                  <a:cubicBezTo>
                    <a:pt x="1" y="5627"/>
                    <a:pt x="1511" y="5764"/>
                    <a:pt x="2224" y="5764"/>
                  </a:cubicBezTo>
                  <a:cubicBezTo>
                    <a:pt x="2429" y="5764"/>
                    <a:pt x="2569" y="5752"/>
                    <a:pt x="2569" y="5752"/>
                  </a:cubicBezTo>
                  <a:lnTo>
                    <a:pt x="2569" y="5752"/>
                  </a:lnTo>
                  <a:cubicBezTo>
                    <a:pt x="2569" y="5753"/>
                    <a:pt x="1378" y="6991"/>
                    <a:pt x="2271" y="8027"/>
                  </a:cubicBezTo>
                  <a:cubicBezTo>
                    <a:pt x="2271" y="8027"/>
                    <a:pt x="2470" y="8137"/>
                    <a:pt x="2772" y="8137"/>
                  </a:cubicBezTo>
                  <a:cubicBezTo>
                    <a:pt x="3097" y="8137"/>
                    <a:pt x="3541" y="8009"/>
                    <a:pt x="3985" y="7479"/>
                  </a:cubicBezTo>
                  <a:lnTo>
                    <a:pt x="3985" y="7479"/>
                  </a:lnTo>
                  <a:cubicBezTo>
                    <a:pt x="3985" y="7479"/>
                    <a:pt x="3664" y="9312"/>
                    <a:pt x="5200" y="9574"/>
                  </a:cubicBezTo>
                  <a:cubicBezTo>
                    <a:pt x="5200" y="9574"/>
                    <a:pt x="6533" y="9348"/>
                    <a:pt x="6295" y="7467"/>
                  </a:cubicBezTo>
                  <a:lnTo>
                    <a:pt x="6295" y="7467"/>
                  </a:lnTo>
                  <a:cubicBezTo>
                    <a:pt x="6296" y="7467"/>
                    <a:pt x="6918" y="8620"/>
                    <a:pt x="7887" y="8620"/>
                  </a:cubicBezTo>
                  <a:cubicBezTo>
                    <a:pt x="8116" y="8620"/>
                    <a:pt x="8365" y="8555"/>
                    <a:pt x="8629" y="8396"/>
                  </a:cubicBezTo>
                  <a:cubicBezTo>
                    <a:pt x="10022" y="7562"/>
                    <a:pt x="7665" y="6157"/>
                    <a:pt x="7665" y="6157"/>
                  </a:cubicBezTo>
                  <a:lnTo>
                    <a:pt x="7665" y="6157"/>
                  </a:lnTo>
                  <a:cubicBezTo>
                    <a:pt x="7665" y="6157"/>
                    <a:pt x="8195" y="6277"/>
                    <a:pt x="8743" y="6277"/>
                  </a:cubicBezTo>
                  <a:cubicBezTo>
                    <a:pt x="9328" y="6277"/>
                    <a:pt x="9933" y="6140"/>
                    <a:pt x="9927" y="5574"/>
                  </a:cubicBezTo>
                  <a:cubicBezTo>
                    <a:pt x="9915" y="4467"/>
                    <a:pt x="7879" y="4371"/>
                    <a:pt x="7879" y="4371"/>
                  </a:cubicBezTo>
                  <a:cubicBezTo>
                    <a:pt x="7879" y="4371"/>
                    <a:pt x="9879" y="3228"/>
                    <a:pt x="9093" y="2193"/>
                  </a:cubicBezTo>
                  <a:cubicBezTo>
                    <a:pt x="8913" y="1952"/>
                    <a:pt x="8691" y="1860"/>
                    <a:pt x="8454" y="1860"/>
                  </a:cubicBezTo>
                  <a:cubicBezTo>
                    <a:pt x="7660" y="1860"/>
                    <a:pt x="6712" y="2907"/>
                    <a:pt x="6712" y="2907"/>
                  </a:cubicBezTo>
                  <a:cubicBezTo>
                    <a:pt x="6712" y="2907"/>
                    <a:pt x="7843" y="85"/>
                    <a:pt x="6236" y="2"/>
                  </a:cubicBezTo>
                  <a:cubicBezTo>
                    <a:pt x="6212" y="1"/>
                    <a:pt x="6188" y="0"/>
                    <a:pt x="6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5"/>
            <p:cNvSpPr/>
            <p:nvPr/>
          </p:nvSpPr>
          <p:spPr>
            <a:xfrm>
              <a:off x="9723900" y="1565175"/>
              <a:ext cx="14775" cy="13550"/>
            </a:xfrm>
            <a:custGeom>
              <a:avLst/>
              <a:gdLst/>
              <a:ahLst/>
              <a:cxnLst/>
              <a:rect l="l" t="t" r="r" b="b"/>
              <a:pathLst>
                <a:path w="591" h="542" extrusionOk="0">
                  <a:moveTo>
                    <a:pt x="323" y="0"/>
                  </a:moveTo>
                  <a:cubicBezTo>
                    <a:pt x="167" y="0"/>
                    <a:pt x="0" y="136"/>
                    <a:pt x="7" y="335"/>
                  </a:cubicBezTo>
                  <a:cubicBezTo>
                    <a:pt x="7" y="370"/>
                    <a:pt x="31" y="394"/>
                    <a:pt x="43" y="430"/>
                  </a:cubicBezTo>
                  <a:cubicBezTo>
                    <a:pt x="67" y="477"/>
                    <a:pt x="126" y="501"/>
                    <a:pt x="186" y="513"/>
                  </a:cubicBezTo>
                  <a:cubicBezTo>
                    <a:pt x="247" y="531"/>
                    <a:pt x="301" y="542"/>
                    <a:pt x="354" y="542"/>
                  </a:cubicBezTo>
                  <a:cubicBezTo>
                    <a:pt x="374" y="542"/>
                    <a:pt x="393" y="540"/>
                    <a:pt x="412" y="537"/>
                  </a:cubicBezTo>
                  <a:cubicBezTo>
                    <a:pt x="483" y="525"/>
                    <a:pt x="543" y="477"/>
                    <a:pt x="579" y="406"/>
                  </a:cubicBezTo>
                  <a:cubicBezTo>
                    <a:pt x="591" y="358"/>
                    <a:pt x="591" y="299"/>
                    <a:pt x="579" y="251"/>
                  </a:cubicBezTo>
                  <a:cubicBezTo>
                    <a:pt x="548" y="74"/>
                    <a:pt x="439"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5"/>
            <p:cNvSpPr/>
            <p:nvPr/>
          </p:nvSpPr>
          <p:spPr>
            <a:xfrm>
              <a:off x="9755325" y="1560425"/>
              <a:ext cx="16975" cy="16875"/>
            </a:xfrm>
            <a:custGeom>
              <a:avLst/>
              <a:gdLst/>
              <a:ahLst/>
              <a:cxnLst/>
              <a:rect l="l" t="t" r="r" b="b"/>
              <a:pathLst>
                <a:path w="679" h="675" extrusionOk="0">
                  <a:moveTo>
                    <a:pt x="274" y="1"/>
                  </a:moveTo>
                  <a:cubicBezTo>
                    <a:pt x="189" y="1"/>
                    <a:pt x="106" y="48"/>
                    <a:pt x="60" y="132"/>
                  </a:cubicBezTo>
                  <a:cubicBezTo>
                    <a:pt x="0" y="239"/>
                    <a:pt x="36" y="358"/>
                    <a:pt x="84" y="453"/>
                  </a:cubicBezTo>
                  <a:cubicBezTo>
                    <a:pt x="119" y="548"/>
                    <a:pt x="179" y="632"/>
                    <a:pt x="286" y="667"/>
                  </a:cubicBezTo>
                  <a:cubicBezTo>
                    <a:pt x="309" y="673"/>
                    <a:pt x="332" y="675"/>
                    <a:pt x="355" y="675"/>
                  </a:cubicBezTo>
                  <a:cubicBezTo>
                    <a:pt x="438" y="675"/>
                    <a:pt x="518" y="643"/>
                    <a:pt x="584" y="596"/>
                  </a:cubicBezTo>
                  <a:cubicBezTo>
                    <a:pt x="619" y="572"/>
                    <a:pt x="643" y="548"/>
                    <a:pt x="655" y="513"/>
                  </a:cubicBezTo>
                  <a:cubicBezTo>
                    <a:pt x="679" y="477"/>
                    <a:pt x="679" y="417"/>
                    <a:pt x="655" y="370"/>
                  </a:cubicBezTo>
                  <a:cubicBezTo>
                    <a:pt x="619" y="203"/>
                    <a:pt x="536" y="60"/>
                    <a:pt x="346" y="13"/>
                  </a:cubicBezTo>
                  <a:cubicBezTo>
                    <a:pt x="322" y="5"/>
                    <a:pt x="298"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5"/>
            <p:cNvSpPr/>
            <p:nvPr/>
          </p:nvSpPr>
          <p:spPr>
            <a:xfrm>
              <a:off x="9794600" y="1538525"/>
              <a:ext cx="18200" cy="14775"/>
            </a:xfrm>
            <a:custGeom>
              <a:avLst/>
              <a:gdLst/>
              <a:ahLst/>
              <a:cxnLst/>
              <a:rect l="l" t="t" r="r" b="b"/>
              <a:pathLst>
                <a:path w="728" h="591" extrusionOk="0">
                  <a:moveTo>
                    <a:pt x="341" y="0"/>
                  </a:moveTo>
                  <a:cubicBezTo>
                    <a:pt x="264" y="0"/>
                    <a:pt x="189" y="21"/>
                    <a:pt x="120" y="79"/>
                  </a:cubicBezTo>
                  <a:cubicBezTo>
                    <a:pt x="25" y="174"/>
                    <a:pt x="1" y="293"/>
                    <a:pt x="37" y="400"/>
                  </a:cubicBezTo>
                  <a:cubicBezTo>
                    <a:pt x="96" y="496"/>
                    <a:pt x="203" y="555"/>
                    <a:pt x="322" y="579"/>
                  </a:cubicBezTo>
                  <a:cubicBezTo>
                    <a:pt x="356" y="587"/>
                    <a:pt x="392" y="591"/>
                    <a:pt x="426" y="591"/>
                  </a:cubicBezTo>
                  <a:cubicBezTo>
                    <a:pt x="500" y="591"/>
                    <a:pt x="571" y="572"/>
                    <a:pt x="620" y="531"/>
                  </a:cubicBezTo>
                  <a:cubicBezTo>
                    <a:pt x="692" y="472"/>
                    <a:pt x="727" y="353"/>
                    <a:pt x="727" y="246"/>
                  </a:cubicBezTo>
                  <a:cubicBezTo>
                    <a:pt x="727" y="222"/>
                    <a:pt x="727" y="174"/>
                    <a:pt x="715" y="139"/>
                  </a:cubicBezTo>
                  <a:cubicBezTo>
                    <a:pt x="680" y="103"/>
                    <a:pt x="632" y="67"/>
                    <a:pt x="596" y="55"/>
                  </a:cubicBezTo>
                  <a:cubicBezTo>
                    <a:pt x="510" y="24"/>
                    <a:pt x="424" y="0"/>
                    <a:pt x="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5"/>
            <p:cNvSpPr/>
            <p:nvPr/>
          </p:nvSpPr>
          <p:spPr>
            <a:xfrm>
              <a:off x="9749975" y="1528050"/>
              <a:ext cx="9200" cy="9225"/>
            </a:xfrm>
            <a:custGeom>
              <a:avLst/>
              <a:gdLst/>
              <a:ahLst/>
              <a:cxnLst/>
              <a:rect l="l" t="t" r="r" b="b"/>
              <a:pathLst>
                <a:path w="368" h="369" extrusionOk="0">
                  <a:moveTo>
                    <a:pt x="175" y="0"/>
                  </a:moveTo>
                  <a:cubicBezTo>
                    <a:pt x="160" y="0"/>
                    <a:pt x="146" y="3"/>
                    <a:pt x="131" y="10"/>
                  </a:cubicBezTo>
                  <a:cubicBezTo>
                    <a:pt x="71" y="22"/>
                    <a:pt x="12" y="69"/>
                    <a:pt x="0" y="129"/>
                  </a:cubicBezTo>
                  <a:cubicBezTo>
                    <a:pt x="0" y="165"/>
                    <a:pt x="12" y="200"/>
                    <a:pt x="24" y="236"/>
                  </a:cubicBezTo>
                  <a:cubicBezTo>
                    <a:pt x="36" y="260"/>
                    <a:pt x="71" y="308"/>
                    <a:pt x="119" y="343"/>
                  </a:cubicBezTo>
                  <a:cubicBezTo>
                    <a:pt x="142" y="361"/>
                    <a:pt x="168" y="368"/>
                    <a:pt x="195" y="368"/>
                  </a:cubicBezTo>
                  <a:cubicBezTo>
                    <a:pt x="276" y="368"/>
                    <a:pt x="357" y="296"/>
                    <a:pt x="357" y="224"/>
                  </a:cubicBezTo>
                  <a:cubicBezTo>
                    <a:pt x="368" y="121"/>
                    <a:pt x="271"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5"/>
            <p:cNvSpPr/>
            <p:nvPr/>
          </p:nvSpPr>
          <p:spPr>
            <a:xfrm>
              <a:off x="9785675" y="1514650"/>
              <a:ext cx="9225" cy="9300"/>
            </a:xfrm>
            <a:custGeom>
              <a:avLst/>
              <a:gdLst/>
              <a:ahLst/>
              <a:cxnLst/>
              <a:rect l="l" t="t" r="r" b="b"/>
              <a:pathLst>
                <a:path w="369" h="372" extrusionOk="0">
                  <a:moveTo>
                    <a:pt x="176" y="1"/>
                  </a:moveTo>
                  <a:cubicBezTo>
                    <a:pt x="161" y="1"/>
                    <a:pt x="146" y="4"/>
                    <a:pt x="132" y="10"/>
                  </a:cubicBezTo>
                  <a:cubicBezTo>
                    <a:pt x="72" y="22"/>
                    <a:pt x="13" y="70"/>
                    <a:pt x="1" y="129"/>
                  </a:cubicBezTo>
                  <a:cubicBezTo>
                    <a:pt x="1" y="165"/>
                    <a:pt x="13" y="201"/>
                    <a:pt x="25" y="236"/>
                  </a:cubicBezTo>
                  <a:cubicBezTo>
                    <a:pt x="37" y="260"/>
                    <a:pt x="72" y="308"/>
                    <a:pt x="120" y="343"/>
                  </a:cubicBezTo>
                  <a:cubicBezTo>
                    <a:pt x="146" y="363"/>
                    <a:pt x="176" y="372"/>
                    <a:pt x="205" y="372"/>
                  </a:cubicBezTo>
                  <a:cubicBezTo>
                    <a:pt x="283" y="372"/>
                    <a:pt x="358" y="311"/>
                    <a:pt x="358" y="224"/>
                  </a:cubicBezTo>
                  <a:cubicBezTo>
                    <a:pt x="368" y="121"/>
                    <a:pt x="272"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5"/>
            <p:cNvSpPr/>
            <p:nvPr/>
          </p:nvSpPr>
          <p:spPr>
            <a:xfrm>
              <a:off x="9760675" y="1599875"/>
              <a:ext cx="9225" cy="9225"/>
            </a:xfrm>
            <a:custGeom>
              <a:avLst/>
              <a:gdLst/>
              <a:ahLst/>
              <a:cxnLst/>
              <a:rect l="l" t="t" r="r" b="b"/>
              <a:pathLst>
                <a:path w="369" h="369" extrusionOk="0">
                  <a:moveTo>
                    <a:pt x="169" y="0"/>
                  </a:moveTo>
                  <a:cubicBezTo>
                    <a:pt x="156" y="0"/>
                    <a:pt x="144" y="2"/>
                    <a:pt x="132" y="6"/>
                  </a:cubicBezTo>
                  <a:cubicBezTo>
                    <a:pt x="72" y="30"/>
                    <a:pt x="13" y="66"/>
                    <a:pt x="1" y="125"/>
                  </a:cubicBezTo>
                  <a:cubicBezTo>
                    <a:pt x="1" y="161"/>
                    <a:pt x="13" y="209"/>
                    <a:pt x="24" y="232"/>
                  </a:cubicBezTo>
                  <a:cubicBezTo>
                    <a:pt x="48" y="268"/>
                    <a:pt x="72" y="304"/>
                    <a:pt x="120" y="340"/>
                  </a:cubicBezTo>
                  <a:cubicBezTo>
                    <a:pt x="149" y="359"/>
                    <a:pt x="181" y="368"/>
                    <a:pt x="210" y="368"/>
                  </a:cubicBezTo>
                  <a:cubicBezTo>
                    <a:pt x="289" y="368"/>
                    <a:pt x="358" y="307"/>
                    <a:pt x="358" y="221"/>
                  </a:cubicBezTo>
                  <a:cubicBezTo>
                    <a:pt x="368" y="115"/>
                    <a:pt x="267"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5"/>
            <p:cNvSpPr/>
            <p:nvPr/>
          </p:nvSpPr>
          <p:spPr>
            <a:xfrm>
              <a:off x="9823775" y="1556700"/>
              <a:ext cx="9500" cy="9175"/>
            </a:xfrm>
            <a:custGeom>
              <a:avLst/>
              <a:gdLst/>
              <a:ahLst/>
              <a:cxnLst/>
              <a:rect l="l" t="t" r="r" b="b"/>
              <a:pathLst>
                <a:path w="380" h="367" extrusionOk="0">
                  <a:moveTo>
                    <a:pt x="178" y="1"/>
                  </a:moveTo>
                  <a:cubicBezTo>
                    <a:pt x="166" y="1"/>
                    <a:pt x="155" y="3"/>
                    <a:pt x="144" y="7"/>
                  </a:cubicBezTo>
                  <a:cubicBezTo>
                    <a:pt x="84" y="31"/>
                    <a:pt x="25" y="66"/>
                    <a:pt x="1" y="126"/>
                  </a:cubicBezTo>
                  <a:cubicBezTo>
                    <a:pt x="1" y="162"/>
                    <a:pt x="25" y="209"/>
                    <a:pt x="37" y="233"/>
                  </a:cubicBezTo>
                  <a:cubicBezTo>
                    <a:pt x="48" y="269"/>
                    <a:pt x="84" y="305"/>
                    <a:pt x="120" y="340"/>
                  </a:cubicBezTo>
                  <a:cubicBezTo>
                    <a:pt x="148" y="359"/>
                    <a:pt x="177" y="367"/>
                    <a:pt x="205" y="367"/>
                  </a:cubicBezTo>
                  <a:cubicBezTo>
                    <a:pt x="286" y="367"/>
                    <a:pt x="358" y="301"/>
                    <a:pt x="358" y="221"/>
                  </a:cubicBezTo>
                  <a:cubicBezTo>
                    <a:pt x="379" y="116"/>
                    <a:pt x="269" y="1"/>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5"/>
            <p:cNvSpPr/>
            <p:nvPr/>
          </p:nvSpPr>
          <p:spPr>
            <a:xfrm>
              <a:off x="9790450" y="1572700"/>
              <a:ext cx="19950" cy="18875"/>
            </a:xfrm>
            <a:custGeom>
              <a:avLst/>
              <a:gdLst/>
              <a:ahLst/>
              <a:cxnLst/>
              <a:rect l="l" t="t" r="r" b="b"/>
              <a:pathLst>
                <a:path w="798" h="755" extrusionOk="0">
                  <a:moveTo>
                    <a:pt x="427" y="1"/>
                  </a:moveTo>
                  <a:cubicBezTo>
                    <a:pt x="366" y="1"/>
                    <a:pt x="304" y="16"/>
                    <a:pt x="250" y="46"/>
                  </a:cubicBezTo>
                  <a:cubicBezTo>
                    <a:pt x="119" y="117"/>
                    <a:pt x="24" y="236"/>
                    <a:pt x="12" y="367"/>
                  </a:cubicBezTo>
                  <a:cubicBezTo>
                    <a:pt x="0" y="522"/>
                    <a:pt x="84" y="653"/>
                    <a:pt x="203" y="712"/>
                  </a:cubicBezTo>
                  <a:cubicBezTo>
                    <a:pt x="251" y="741"/>
                    <a:pt x="305" y="755"/>
                    <a:pt x="361" y="755"/>
                  </a:cubicBezTo>
                  <a:cubicBezTo>
                    <a:pt x="442" y="755"/>
                    <a:pt x="525" y="726"/>
                    <a:pt x="596" y="677"/>
                  </a:cubicBezTo>
                  <a:cubicBezTo>
                    <a:pt x="798" y="522"/>
                    <a:pt x="786" y="224"/>
                    <a:pt x="596" y="46"/>
                  </a:cubicBezTo>
                  <a:cubicBezTo>
                    <a:pt x="548" y="16"/>
                    <a:pt x="488"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9" name="Google Shape;1969;p45"/>
          <p:cNvGrpSpPr/>
          <p:nvPr/>
        </p:nvGrpSpPr>
        <p:grpSpPr>
          <a:xfrm>
            <a:off x="7993845" y="2456355"/>
            <a:ext cx="376829" cy="369482"/>
            <a:chOff x="8537200" y="2042550"/>
            <a:chExt cx="252600" cy="247675"/>
          </a:xfrm>
        </p:grpSpPr>
        <p:sp>
          <p:nvSpPr>
            <p:cNvPr id="1970" name="Google Shape;1970;p45"/>
            <p:cNvSpPr/>
            <p:nvPr/>
          </p:nvSpPr>
          <p:spPr>
            <a:xfrm>
              <a:off x="8632075" y="2042550"/>
              <a:ext cx="11050" cy="247675"/>
            </a:xfrm>
            <a:custGeom>
              <a:avLst/>
              <a:gdLst/>
              <a:ahLst/>
              <a:cxnLst/>
              <a:rect l="l" t="t" r="r" b="b"/>
              <a:pathLst>
                <a:path w="442" h="9907" extrusionOk="0">
                  <a:moveTo>
                    <a:pt x="221" y="1"/>
                  </a:moveTo>
                  <a:cubicBezTo>
                    <a:pt x="111" y="1"/>
                    <a:pt x="1" y="72"/>
                    <a:pt x="1" y="215"/>
                  </a:cubicBezTo>
                  <a:lnTo>
                    <a:pt x="1" y="9693"/>
                  </a:lnTo>
                  <a:cubicBezTo>
                    <a:pt x="1" y="9835"/>
                    <a:pt x="111" y="9907"/>
                    <a:pt x="221" y="9907"/>
                  </a:cubicBezTo>
                  <a:cubicBezTo>
                    <a:pt x="331" y="9907"/>
                    <a:pt x="441" y="9835"/>
                    <a:pt x="441" y="9693"/>
                  </a:cubicBezTo>
                  <a:lnTo>
                    <a:pt x="441" y="215"/>
                  </a:lnTo>
                  <a:cubicBezTo>
                    <a:pt x="441" y="72"/>
                    <a:pt x="331"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5"/>
            <p:cNvSpPr/>
            <p:nvPr/>
          </p:nvSpPr>
          <p:spPr>
            <a:xfrm>
              <a:off x="8537200" y="2135025"/>
              <a:ext cx="252600" cy="48450"/>
            </a:xfrm>
            <a:custGeom>
              <a:avLst/>
              <a:gdLst/>
              <a:ahLst/>
              <a:cxnLst/>
              <a:rect l="l" t="t" r="r" b="b"/>
              <a:pathLst>
                <a:path w="10104" h="1938" extrusionOk="0">
                  <a:moveTo>
                    <a:pt x="9757" y="1"/>
                  </a:moveTo>
                  <a:cubicBezTo>
                    <a:pt x="9743" y="1"/>
                    <a:pt x="9728" y="2"/>
                    <a:pt x="9713" y="5"/>
                  </a:cubicBezTo>
                  <a:cubicBezTo>
                    <a:pt x="7261" y="386"/>
                    <a:pt x="4796" y="790"/>
                    <a:pt x="2343" y="1171"/>
                  </a:cubicBezTo>
                  <a:cubicBezTo>
                    <a:pt x="1653" y="1279"/>
                    <a:pt x="950" y="1398"/>
                    <a:pt x="260" y="1505"/>
                  </a:cubicBezTo>
                  <a:cubicBezTo>
                    <a:pt x="0" y="1550"/>
                    <a:pt x="93" y="1937"/>
                    <a:pt x="337" y="1937"/>
                  </a:cubicBezTo>
                  <a:cubicBezTo>
                    <a:pt x="350" y="1937"/>
                    <a:pt x="364" y="1936"/>
                    <a:pt x="379" y="1933"/>
                  </a:cubicBezTo>
                  <a:cubicBezTo>
                    <a:pt x="2843" y="1552"/>
                    <a:pt x="5296" y="1148"/>
                    <a:pt x="7749" y="755"/>
                  </a:cubicBezTo>
                  <a:cubicBezTo>
                    <a:pt x="8451" y="660"/>
                    <a:pt x="9154" y="540"/>
                    <a:pt x="9832" y="433"/>
                  </a:cubicBezTo>
                  <a:cubicBezTo>
                    <a:pt x="10103" y="388"/>
                    <a:pt x="10010" y="1"/>
                    <a:pt x="9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5"/>
            <p:cNvSpPr/>
            <p:nvPr/>
          </p:nvSpPr>
          <p:spPr>
            <a:xfrm>
              <a:off x="8554025" y="2093900"/>
              <a:ext cx="134425" cy="187950"/>
            </a:xfrm>
            <a:custGeom>
              <a:avLst/>
              <a:gdLst/>
              <a:ahLst/>
              <a:cxnLst/>
              <a:rect l="l" t="t" r="r" b="b"/>
              <a:pathLst>
                <a:path w="5377" h="7518" extrusionOk="0">
                  <a:moveTo>
                    <a:pt x="5063" y="0"/>
                  </a:moveTo>
                  <a:cubicBezTo>
                    <a:pt x="5014" y="0"/>
                    <a:pt x="4964" y="20"/>
                    <a:pt x="4921" y="66"/>
                  </a:cubicBezTo>
                  <a:cubicBezTo>
                    <a:pt x="3063" y="2257"/>
                    <a:pt x="1432" y="4638"/>
                    <a:pt x="99" y="7186"/>
                  </a:cubicBezTo>
                  <a:cubicBezTo>
                    <a:pt x="1" y="7357"/>
                    <a:pt x="154" y="7517"/>
                    <a:pt x="302" y="7517"/>
                  </a:cubicBezTo>
                  <a:cubicBezTo>
                    <a:pt x="371" y="7517"/>
                    <a:pt x="438" y="7483"/>
                    <a:pt x="480" y="7400"/>
                  </a:cubicBezTo>
                  <a:cubicBezTo>
                    <a:pt x="1813" y="4900"/>
                    <a:pt x="3397" y="2531"/>
                    <a:pt x="5230" y="376"/>
                  </a:cubicBezTo>
                  <a:cubicBezTo>
                    <a:pt x="5377" y="220"/>
                    <a:pt x="5227" y="0"/>
                    <a:pt x="5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5"/>
            <p:cNvSpPr/>
            <p:nvPr/>
          </p:nvSpPr>
          <p:spPr>
            <a:xfrm>
              <a:off x="8571475" y="2108150"/>
              <a:ext cx="176700" cy="112925"/>
            </a:xfrm>
            <a:custGeom>
              <a:avLst/>
              <a:gdLst/>
              <a:ahLst/>
              <a:cxnLst/>
              <a:rect l="l" t="t" r="r" b="b"/>
              <a:pathLst>
                <a:path w="7068" h="4517" extrusionOk="0">
                  <a:moveTo>
                    <a:pt x="325" y="0"/>
                  </a:moveTo>
                  <a:cubicBezTo>
                    <a:pt x="129" y="0"/>
                    <a:pt x="0" y="294"/>
                    <a:pt x="222" y="425"/>
                  </a:cubicBezTo>
                  <a:lnTo>
                    <a:pt x="6640" y="4485"/>
                  </a:lnTo>
                  <a:cubicBezTo>
                    <a:pt x="6676" y="4507"/>
                    <a:pt x="6712" y="4516"/>
                    <a:pt x="6747" y="4516"/>
                  </a:cubicBezTo>
                  <a:cubicBezTo>
                    <a:pt x="6936" y="4516"/>
                    <a:pt x="7068" y="4223"/>
                    <a:pt x="6866" y="4092"/>
                  </a:cubicBezTo>
                  <a:lnTo>
                    <a:pt x="436" y="32"/>
                  </a:lnTo>
                  <a:cubicBezTo>
                    <a:pt x="398" y="10"/>
                    <a:pt x="360"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4" name="Google Shape;1974;p45"/>
          <p:cNvGrpSpPr/>
          <p:nvPr/>
        </p:nvGrpSpPr>
        <p:grpSpPr>
          <a:xfrm>
            <a:off x="7296652" y="3210226"/>
            <a:ext cx="359263" cy="484201"/>
            <a:chOff x="10040900" y="2136025"/>
            <a:chExt cx="240825" cy="324575"/>
          </a:xfrm>
        </p:grpSpPr>
        <p:sp>
          <p:nvSpPr>
            <p:cNvPr id="1975" name="Google Shape;1975;p45"/>
            <p:cNvSpPr/>
            <p:nvPr/>
          </p:nvSpPr>
          <p:spPr>
            <a:xfrm>
              <a:off x="10040900" y="2289900"/>
              <a:ext cx="44075" cy="72050"/>
            </a:xfrm>
            <a:custGeom>
              <a:avLst/>
              <a:gdLst/>
              <a:ahLst/>
              <a:cxnLst/>
              <a:rect l="l" t="t" r="r" b="b"/>
              <a:pathLst>
                <a:path w="1763" h="2882" extrusionOk="0">
                  <a:moveTo>
                    <a:pt x="1762" y="1"/>
                  </a:moveTo>
                  <a:lnTo>
                    <a:pt x="1762" y="1"/>
                  </a:lnTo>
                  <a:cubicBezTo>
                    <a:pt x="1762" y="1"/>
                    <a:pt x="0" y="1037"/>
                    <a:pt x="83" y="2180"/>
                  </a:cubicBezTo>
                  <a:cubicBezTo>
                    <a:pt x="101" y="2592"/>
                    <a:pt x="448" y="2882"/>
                    <a:pt x="806" y="2882"/>
                  </a:cubicBezTo>
                  <a:cubicBezTo>
                    <a:pt x="934" y="2882"/>
                    <a:pt x="1063" y="2845"/>
                    <a:pt x="1179" y="2763"/>
                  </a:cubicBezTo>
                  <a:cubicBezTo>
                    <a:pt x="1417" y="2596"/>
                    <a:pt x="1643" y="2263"/>
                    <a:pt x="1667" y="1620"/>
                  </a:cubicBezTo>
                  <a:lnTo>
                    <a:pt x="17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5"/>
            <p:cNvSpPr/>
            <p:nvPr/>
          </p:nvSpPr>
          <p:spPr>
            <a:xfrm>
              <a:off x="10141800" y="2259250"/>
              <a:ext cx="44075" cy="72300"/>
            </a:xfrm>
            <a:custGeom>
              <a:avLst/>
              <a:gdLst/>
              <a:ahLst/>
              <a:cxnLst/>
              <a:rect l="l" t="t" r="r" b="b"/>
              <a:pathLst>
                <a:path w="1763" h="2892" extrusionOk="0">
                  <a:moveTo>
                    <a:pt x="1762" y="1"/>
                  </a:moveTo>
                  <a:cubicBezTo>
                    <a:pt x="1762" y="1"/>
                    <a:pt x="0" y="1048"/>
                    <a:pt x="72" y="2191"/>
                  </a:cubicBezTo>
                  <a:cubicBezTo>
                    <a:pt x="98" y="2597"/>
                    <a:pt x="444" y="2891"/>
                    <a:pt x="806" y="2891"/>
                  </a:cubicBezTo>
                  <a:cubicBezTo>
                    <a:pt x="933" y="2891"/>
                    <a:pt x="1062" y="2855"/>
                    <a:pt x="1179" y="2775"/>
                  </a:cubicBezTo>
                  <a:cubicBezTo>
                    <a:pt x="1417" y="2608"/>
                    <a:pt x="1643" y="2263"/>
                    <a:pt x="1667" y="1620"/>
                  </a:cubicBezTo>
                  <a:lnTo>
                    <a:pt x="17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5"/>
            <p:cNvSpPr/>
            <p:nvPr/>
          </p:nvSpPr>
          <p:spPr>
            <a:xfrm>
              <a:off x="10077200" y="2388425"/>
              <a:ext cx="43775" cy="72175"/>
            </a:xfrm>
            <a:custGeom>
              <a:avLst/>
              <a:gdLst/>
              <a:ahLst/>
              <a:cxnLst/>
              <a:rect l="l" t="t" r="r" b="b"/>
              <a:pathLst>
                <a:path w="1751" h="2887" extrusionOk="0">
                  <a:moveTo>
                    <a:pt x="1751" y="1"/>
                  </a:moveTo>
                  <a:cubicBezTo>
                    <a:pt x="1751" y="1"/>
                    <a:pt x="1" y="1037"/>
                    <a:pt x="72" y="2192"/>
                  </a:cubicBezTo>
                  <a:cubicBezTo>
                    <a:pt x="90" y="2594"/>
                    <a:pt x="435" y="2887"/>
                    <a:pt x="791" y="2887"/>
                  </a:cubicBezTo>
                  <a:cubicBezTo>
                    <a:pt x="920" y="2887"/>
                    <a:pt x="1050" y="2849"/>
                    <a:pt x="1167" y="2763"/>
                  </a:cubicBezTo>
                  <a:cubicBezTo>
                    <a:pt x="1406" y="2608"/>
                    <a:pt x="1632" y="2263"/>
                    <a:pt x="1668" y="1620"/>
                  </a:cubicBezTo>
                  <a:lnTo>
                    <a:pt x="17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5"/>
            <p:cNvSpPr/>
            <p:nvPr/>
          </p:nvSpPr>
          <p:spPr>
            <a:xfrm>
              <a:off x="10187050" y="2376825"/>
              <a:ext cx="44075" cy="72300"/>
            </a:xfrm>
            <a:custGeom>
              <a:avLst/>
              <a:gdLst/>
              <a:ahLst/>
              <a:cxnLst/>
              <a:rect l="l" t="t" r="r" b="b"/>
              <a:pathLst>
                <a:path w="1763" h="2892" extrusionOk="0">
                  <a:moveTo>
                    <a:pt x="1762" y="1"/>
                  </a:moveTo>
                  <a:lnTo>
                    <a:pt x="1762" y="1"/>
                  </a:lnTo>
                  <a:cubicBezTo>
                    <a:pt x="1762" y="1"/>
                    <a:pt x="0" y="1048"/>
                    <a:pt x="83" y="2191"/>
                  </a:cubicBezTo>
                  <a:cubicBezTo>
                    <a:pt x="101" y="2597"/>
                    <a:pt x="452" y="2891"/>
                    <a:pt x="811" y="2891"/>
                  </a:cubicBezTo>
                  <a:cubicBezTo>
                    <a:pt x="937" y="2891"/>
                    <a:pt x="1064" y="2855"/>
                    <a:pt x="1179" y="2775"/>
                  </a:cubicBezTo>
                  <a:cubicBezTo>
                    <a:pt x="1417" y="2608"/>
                    <a:pt x="1643" y="2263"/>
                    <a:pt x="1679" y="1620"/>
                  </a:cubicBezTo>
                  <a:lnTo>
                    <a:pt x="17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5"/>
            <p:cNvSpPr/>
            <p:nvPr/>
          </p:nvSpPr>
          <p:spPr>
            <a:xfrm>
              <a:off x="10077200" y="2172325"/>
              <a:ext cx="43775" cy="72050"/>
            </a:xfrm>
            <a:custGeom>
              <a:avLst/>
              <a:gdLst/>
              <a:ahLst/>
              <a:cxnLst/>
              <a:rect l="l" t="t" r="r" b="b"/>
              <a:pathLst>
                <a:path w="1751" h="2882" extrusionOk="0">
                  <a:moveTo>
                    <a:pt x="1751" y="1"/>
                  </a:moveTo>
                  <a:cubicBezTo>
                    <a:pt x="1751" y="1"/>
                    <a:pt x="1" y="1037"/>
                    <a:pt x="72" y="2180"/>
                  </a:cubicBezTo>
                  <a:cubicBezTo>
                    <a:pt x="90" y="2592"/>
                    <a:pt x="437" y="2882"/>
                    <a:pt x="795" y="2882"/>
                  </a:cubicBezTo>
                  <a:cubicBezTo>
                    <a:pt x="922" y="2882"/>
                    <a:pt x="1052" y="2845"/>
                    <a:pt x="1167" y="2763"/>
                  </a:cubicBezTo>
                  <a:cubicBezTo>
                    <a:pt x="1406" y="2597"/>
                    <a:pt x="1632" y="2263"/>
                    <a:pt x="1668" y="1620"/>
                  </a:cubicBezTo>
                  <a:lnTo>
                    <a:pt x="17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5"/>
            <p:cNvSpPr/>
            <p:nvPr/>
          </p:nvSpPr>
          <p:spPr>
            <a:xfrm>
              <a:off x="10166500" y="2136025"/>
              <a:ext cx="43775" cy="72300"/>
            </a:xfrm>
            <a:custGeom>
              <a:avLst/>
              <a:gdLst/>
              <a:ahLst/>
              <a:cxnLst/>
              <a:rect l="l" t="t" r="r" b="b"/>
              <a:pathLst>
                <a:path w="1751" h="2892" extrusionOk="0">
                  <a:moveTo>
                    <a:pt x="1751" y="0"/>
                  </a:moveTo>
                  <a:cubicBezTo>
                    <a:pt x="1750" y="1"/>
                    <a:pt x="1" y="1048"/>
                    <a:pt x="72" y="2191"/>
                  </a:cubicBezTo>
                  <a:cubicBezTo>
                    <a:pt x="90" y="2597"/>
                    <a:pt x="440" y="2891"/>
                    <a:pt x="800" y="2891"/>
                  </a:cubicBezTo>
                  <a:cubicBezTo>
                    <a:pt x="926" y="2891"/>
                    <a:pt x="1053" y="2855"/>
                    <a:pt x="1167" y="2775"/>
                  </a:cubicBezTo>
                  <a:cubicBezTo>
                    <a:pt x="1405" y="2608"/>
                    <a:pt x="1632" y="2263"/>
                    <a:pt x="1667" y="1632"/>
                  </a:cubicBezTo>
                  <a:lnTo>
                    <a:pt x="17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5"/>
            <p:cNvSpPr/>
            <p:nvPr/>
          </p:nvSpPr>
          <p:spPr>
            <a:xfrm>
              <a:off x="10237950" y="2250625"/>
              <a:ext cx="43775" cy="72300"/>
            </a:xfrm>
            <a:custGeom>
              <a:avLst/>
              <a:gdLst/>
              <a:ahLst/>
              <a:cxnLst/>
              <a:rect l="l" t="t" r="r" b="b"/>
              <a:pathLst>
                <a:path w="1751" h="2892" extrusionOk="0">
                  <a:moveTo>
                    <a:pt x="1750" y="0"/>
                  </a:moveTo>
                  <a:cubicBezTo>
                    <a:pt x="1750" y="0"/>
                    <a:pt x="0" y="1048"/>
                    <a:pt x="71" y="2191"/>
                  </a:cubicBezTo>
                  <a:cubicBezTo>
                    <a:pt x="89" y="2597"/>
                    <a:pt x="440" y="2891"/>
                    <a:pt x="799" y="2891"/>
                  </a:cubicBezTo>
                  <a:cubicBezTo>
                    <a:pt x="925" y="2891"/>
                    <a:pt x="1052" y="2855"/>
                    <a:pt x="1167" y="2774"/>
                  </a:cubicBezTo>
                  <a:cubicBezTo>
                    <a:pt x="1405" y="2608"/>
                    <a:pt x="1631" y="2262"/>
                    <a:pt x="1667" y="1631"/>
                  </a:cubicBezTo>
                  <a:lnTo>
                    <a:pt x="17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2" name="Google Shape;1982;p45"/>
          <p:cNvGrpSpPr/>
          <p:nvPr/>
        </p:nvGrpSpPr>
        <p:grpSpPr>
          <a:xfrm rot="-1169184">
            <a:off x="7383318" y="4358173"/>
            <a:ext cx="185941" cy="150620"/>
            <a:chOff x="12370600" y="1010850"/>
            <a:chExt cx="304800" cy="246900"/>
          </a:xfrm>
        </p:grpSpPr>
        <p:sp>
          <p:nvSpPr>
            <p:cNvPr id="1983" name="Google Shape;1983;p45"/>
            <p:cNvSpPr/>
            <p:nvPr/>
          </p:nvSpPr>
          <p:spPr>
            <a:xfrm>
              <a:off x="12370600" y="1012150"/>
              <a:ext cx="304800" cy="244700"/>
            </a:xfrm>
            <a:custGeom>
              <a:avLst/>
              <a:gdLst/>
              <a:ahLst/>
              <a:cxnLst/>
              <a:rect l="l" t="t" r="r" b="b"/>
              <a:pathLst>
                <a:path w="12192" h="9788" extrusionOk="0">
                  <a:moveTo>
                    <a:pt x="2500" y="1"/>
                  </a:moveTo>
                  <a:cubicBezTo>
                    <a:pt x="2500" y="1"/>
                    <a:pt x="0" y="7430"/>
                    <a:pt x="10727" y="9788"/>
                  </a:cubicBezTo>
                  <a:cubicBezTo>
                    <a:pt x="10727" y="9764"/>
                    <a:pt x="12192" y="2906"/>
                    <a:pt x="2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5"/>
            <p:cNvSpPr/>
            <p:nvPr/>
          </p:nvSpPr>
          <p:spPr>
            <a:xfrm>
              <a:off x="12431300" y="1010850"/>
              <a:ext cx="208675" cy="246900"/>
            </a:xfrm>
            <a:custGeom>
              <a:avLst/>
              <a:gdLst/>
              <a:ahLst/>
              <a:cxnLst/>
              <a:rect l="l" t="t" r="r" b="b"/>
              <a:pathLst>
                <a:path w="8347" h="9876" extrusionOk="0">
                  <a:moveTo>
                    <a:pt x="66" y="1"/>
                  </a:moveTo>
                  <a:cubicBezTo>
                    <a:pt x="54" y="1"/>
                    <a:pt x="41" y="6"/>
                    <a:pt x="24" y="17"/>
                  </a:cubicBezTo>
                  <a:cubicBezTo>
                    <a:pt x="1" y="29"/>
                    <a:pt x="1" y="53"/>
                    <a:pt x="13" y="89"/>
                  </a:cubicBezTo>
                  <a:cubicBezTo>
                    <a:pt x="72" y="172"/>
                    <a:pt x="5382" y="8197"/>
                    <a:pt x="8275" y="9875"/>
                  </a:cubicBezTo>
                  <a:lnTo>
                    <a:pt x="8299" y="9875"/>
                  </a:lnTo>
                  <a:cubicBezTo>
                    <a:pt x="8323" y="9875"/>
                    <a:pt x="8347" y="9864"/>
                    <a:pt x="8335" y="9852"/>
                  </a:cubicBezTo>
                  <a:cubicBezTo>
                    <a:pt x="8347" y="9816"/>
                    <a:pt x="8347" y="9792"/>
                    <a:pt x="8323" y="9780"/>
                  </a:cubicBezTo>
                  <a:cubicBezTo>
                    <a:pt x="5466" y="8113"/>
                    <a:pt x="167" y="100"/>
                    <a:pt x="108" y="29"/>
                  </a:cubicBezTo>
                  <a:cubicBezTo>
                    <a:pt x="95" y="9"/>
                    <a:pt x="82" y="1"/>
                    <a:pt x="6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5"/>
            <p:cNvSpPr/>
            <p:nvPr/>
          </p:nvSpPr>
          <p:spPr>
            <a:xfrm>
              <a:off x="12445000" y="1136875"/>
              <a:ext cx="95275" cy="21750"/>
            </a:xfrm>
            <a:custGeom>
              <a:avLst/>
              <a:gdLst/>
              <a:ahLst/>
              <a:cxnLst/>
              <a:rect l="l" t="t" r="r" b="b"/>
              <a:pathLst>
                <a:path w="3811" h="870" extrusionOk="0">
                  <a:moveTo>
                    <a:pt x="60" y="1"/>
                  </a:moveTo>
                  <a:cubicBezTo>
                    <a:pt x="24" y="1"/>
                    <a:pt x="0" y="12"/>
                    <a:pt x="0" y="48"/>
                  </a:cubicBezTo>
                  <a:cubicBezTo>
                    <a:pt x="0" y="72"/>
                    <a:pt x="12" y="108"/>
                    <a:pt x="48" y="108"/>
                  </a:cubicBezTo>
                  <a:lnTo>
                    <a:pt x="3763" y="870"/>
                  </a:lnTo>
                  <a:cubicBezTo>
                    <a:pt x="3798" y="870"/>
                    <a:pt x="3810" y="846"/>
                    <a:pt x="3810" y="822"/>
                  </a:cubicBezTo>
                  <a:cubicBezTo>
                    <a:pt x="3810" y="786"/>
                    <a:pt x="3798" y="763"/>
                    <a:pt x="3763" y="763"/>
                  </a:cubicBezTo>
                  <a:lnTo>
                    <a:pt x="6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5"/>
            <p:cNvSpPr/>
            <p:nvPr/>
          </p:nvSpPr>
          <p:spPr>
            <a:xfrm>
              <a:off x="12511675" y="1206225"/>
              <a:ext cx="77125" cy="7475"/>
            </a:xfrm>
            <a:custGeom>
              <a:avLst/>
              <a:gdLst/>
              <a:ahLst/>
              <a:cxnLst/>
              <a:rect l="l" t="t" r="r" b="b"/>
              <a:pathLst>
                <a:path w="3085" h="299" extrusionOk="0">
                  <a:moveTo>
                    <a:pt x="60" y="1"/>
                  </a:moveTo>
                  <a:cubicBezTo>
                    <a:pt x="24" y="1"/>
                    <a:pt x="0" y="13"/>
                    <a:pt x="0" y="36"/>
                  </a:cubicBezTo>
                  <a:cubicBezTo>
                    <a:pt x="0" y="72"/>
                    <a:pt x="12" y="96"/>
                    <a:pt x="48" y="96"/>
                  </a:cubicBezTo>
                  <a:lnTo>
                    <a:pt x="3025" y="298"/>
                  </a:lnTo>
                  <a:cubicBezTo>
                    <a:pt x="3048" y="298"/>
                    <a:pt x="3084" y="275"/>
                    <a:pt x="3084" y="251"/>
                  </a:cubicBezTo>
                  <a:cubicBezTo>
                    <a:pt x="3084" y="215"/>
                    <a:pt x="3060" y="191"/>
                    <a:pt x="3036" y="191"/>
                  </a:cubicBezTo>
                  <a:lnTo>
                    <a:pt x="6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5"/>
            <p:cNvSpPr/>
            <p:nvPr/>
          </p:nvSpPr>
          <p:spPr>
            <a:xfrm>
              <a:off x="12516425" y="1045800"/>
              <a:ext cx="3000" cy="85750"/>
            </a:xfrm>
            <a:custGeom>
              <a:avLst/>
              <a:gdLst/>
              <a:ahLst/>
              <a:cxnLst/>
              <a:rect l="l" t="t" r="r" b="b"/>
              <a:pathLst>
                <a:path w="120" h="3430" extrusionOk="0">
                  <a:moveTo>
                    <a:pt x="60" y="0"/>
                  </a:moveTo>
                  <a:cubicBezTo>
                    <a:pt x="37" y="0"/>
                    <a:pt x="1" y="24"/>
                    <a:pt x="1" y="60"/>
                  </a:cubicBezTo>
                  <a:lnTo>
                    <a:pt x="1" y="3370"/>
                  </a:lnTo>
                  <a:cubicBezTo>
                    <a:pt x="1" y="3405"/>
                    <a:pt x="37" y="3429"/>
                    <a:pt x="60" y="3429"/>
                  </a:cubicBezTo>
                  <a:cubicBezTo>
                    <a:pt x="96" y="3429"/>
                    <a:pt x="120" y="3417"/>
                    <a:pt x="120" y="3394"/>
                  </a:cubicBezTo>
                  <a:lnTo>
                    <a:pt x="120" y="60"/>
                  </a:lnTo>
                  <a:cubicBezTo>
                    <a:pt x="120" y="24"/>
                    <a:pt x="96" y="0"/>
                    <a:pt x="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5"/>
            <p:cNvSpPr/>
            <p:nvPr/>
          </p:nvSpPr>
          <p:spPr>
            <a:xfrm>
              <a:off x="12592325" y="1106525"/>
              <a:ext cx="9250" cy="120575"/>
            </a:xfrm>
            <a:custGeom>
              <a:avLst/>
              <a:gdLst/>
              <a:ahLst/>
              <a:cxnLst/>
              <a:rect l="l" t="t" r="r" b="b"/>
              <a:pathLst>
                <a:path w="370" h="4823" extrusionOk="0">
                  <a:moveTo>
                    <a:pt x="49" y="0"/>
                  </a:moveTo>
                  <a:cubicBezTo>
                    <a:pt x="13" y="0"/>
                    <a:pt x="1" y="24"/>
                    <a:pt x="1" y="60"/>
                  </a:cubicBezTo>
                  <a:lnTo>
                    <a:pt x="275" y="4775"/>
                  </a:lnTo>
                  <a:cubicBezTo>
                    <a:pt x="287" y="4798"/>
                    <a:pt x="299" y="4822"/>
                    <a:pt x="334" y="4822"/>
                  </a:cubicBezTo>
                  <a:cubicBezTo>
                    <a:pt x="358" y="4822"/>
                    <a:pt x="370" y="4786"/>
                    <a:pt x="370" y="4763"/>
                  </a:cubicBezTo>
                  <a:lnTo>
                    <a:pt x="108" y="36"/>
                  </a:lnTo>
                  <a:cubicBezTo>
                    <a:pt x="108" y="12"/>
                    <a:pt x="72" y="0"/>
                    <a:pt x="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9" name="Google Shape;1989;p45"/>
          <p:cNvSpPr/>
          <p:nvPr/>
        </p:nvSpPr>
        <p:spPr>
          <a:xfrm>
            <a:off x="7927797" y="2920608"/>
            <a:ext cx="508933" cy="286713"/>
          </a:xfrm>
          <a:custGeom>
            <a:avLst/>
            <a:gdLst/>
            <a:ahLst/>
            <a:cxnLst/>
            <a:rect l="l" t="t" r="r" b="b"/>
            <a:pathLst>
              <a:path w="10538" h="5937" extrusionOk="0">
                <a:moveTo>
                  <a:pt x="6032" y="0"/>
                </a:moveTo>
                <a:cubicBezTo>
                  <a:pt x="5973" y="0"/>
                  <a:pt x="5911" y="3"/>
                  <a:pt x="5846" y="10"/>
                </a:cubicBezTo>
                <a:cubicBezTo>
                  <a:pt x="4486" y="162"/>
                  <a:pt x="4673" y="1331"/>
                  <a:pt x="4679" y="1366"/>
                </a:cubicBezTo>
                <a:lnTo>
                  <a:pt x="4679" y="1366"/>
                </a:lnTo>
                <a:cubicBezTo>
                  <a:pt x="4673" y="1331"/>
                  <a:pt x="4465" y="179"/>
                  <a:pt x="3481" y="179"/>
                </a:cubicBezTo>
                <a:cubicBezTo>
                  <a:pt x="3310" y="179"/>
                  <a:pt x="3115" y="214"/>
                  <a:pt x="2893" y="296"/>
                </a:cubicBezTo>
                <a:cubicBezTo>
                  <a:pt x="2084" y="582"/>
                  <a:pt x="2346" y="1808"/>
                  <a:pt x="2346" y="1808"/>
                </a:cubicBezTo>
                <a:cubicBezTo>
                  <a:pt x="2346" y="1808"/>
                  <a:pt x="2113" y="1679"/>
                  <a:pt x="1797" y="1679"/>
                </a:cubicBezTo>
                <a:cubicBezTo>
                  <a:pt x="1454" y="1679"/>
                  <a:pt x="1014" y="1831"/>
                  <a:pt x="667" y="2463"/>
                </a:cubicBezTo>
                <a:cubicBezTo>
                  <a:pt x="0" y="3653"/>
                  <a:pt x="1858" y="3868"/>
                  <a:pt x="1858" y="3868"/>
                </a:cubicBezTo>
                <a:cubicBezTo>
                  <a:pt x="1858" y="3868"/>
                  <a:pt x="1548" y="4939"/>
                  <a:pt x="2465" y="5261"/>
                </a:cubicBezTo>
                <a:cubicBezTo>
                  <a:pt x="2610" y="5309"/>
                  <a:pt x="2740" y="5330"/>
                  <a:pt x="2856" y="5330"/>
                </a:cubicBezTo>
                <a:cubicBezTo>
                  <a:pt x="3479" y="5330"/>
                  <a:pt x="3691" y="4737"/>
                  <a:pt x="3691" y="4737"/>
                </a:cubicBezTo>
                <a:cubicBezTo>
                  <a:pt x="3691" y="4737"/>
                  <a:pt x="3951" y="5937"/>
                  <a:pt x="4943" y="5937"/>
                </a:cubicBezTo>
                <a:cubicBezTo>
                  <a:pt x="4992" y="5937"/>
                  <a:pt x="5043" y="5934"/>
                  <a:pt x="5096" y="5927"/>
                </a:cubicBezTo>
                <a:cubicBezTo>
                  <a:pt x="6227" y="5808"/>
                  <a:pt x="6394" y="4880"/>
                  <a:pt x="6394" y="4880"/>
                </a:cubicBezTo>
                <a:cubicBezTo>
                  <a:pt x="6394" y="4880"/>
                  <a:pt x="6781" y="5679"/>
                  <a:pt x="7527" y="5679"/>
                </a:cubicBezTo>
                <a:cubicBezTo>
                  <a:pt x="7668" y="5679"/>
                  <a:pt x="7822" y="5650"/>
                  <a:pt x="7989" y="5582"/>
                </a:cubicBezTo>
                <a:cubicBezTo>
                  <a:pt x="9025" y="5154"/>
                  <a:pt x="8823" y="4368"/>
                  <a:pt x="8823" y="4368"/>
                </a:cubicBezTo>
                <a:cubicBezTo>
                  <a:pt x="8823" y="4368"/>
                  <a:pt x="10537" y="4130"/>
                  <a:pt x="10240" y="2713"/>
                </a:cubicBezTo>
                <a:cubicBezTo>
                  <a:pt x="10240" y="2713"/>
                  <a:pt x="10025" y="2189"/>
                  <a:pt x="9311" y="2189"/>
                </a:cubicBezTo>
                <a:cubicBezTo>
                  <a:pt x="9311" y="2189"/>
                  <a:pt x="10121" y="832"/>
                  <a:pt x="8728" y="570"/>
                </a:cubicBezTo>
                <a:cubicBezTo>
                  <a:pt x="8558" y="535"/>
                  <a:pt x="8407" y="519"/>
                  <a:pt x="8271" y="519"/>
                </a:cubicBezTo>
                <a:cubicBezTo>
                  <a:pt x="7300" y="519"/>
                  <a:pt x="7144" y="1308"/>
                  <a:pt x="7144" y="1308"/>
                </a:cubicBezTo>
                <a:cubicBezTo>
                  <a:pt x="7144" y="1308"/>
                  <a:pt x="7220" y="0"/>
                  <a:pt x="6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0" name="Google Shape;1990;p45"/>
          <p:cNvGrpSpPr/>
          <p:nvPr/>
        </p:nvGrpSpPr>
        <p:grpSpPr>
          <a:xfrm rot="-9900149">
            <a:off x="8531575" y="2960607"/>
            <a:ext cx="357359" cy="289475"/>
            <a:chOff x="12370600" y="1010850"/>
            <a:chExt cx="304800" cy="246900"/>
          </a:xfrm>
        </p:grpSpPr>
        <p:sp>
          <p:nvSpPr>
            <p:cNvPr id="1991" name="Google Shape;1991;p45"/>
            <p:cNvSpPr/>
            <p:nvPr/>
          </p:nvSpPr>
          <p:spPr>
            <a:xfrm>
              <a:off x="12370600" y="1012150"/>
              <a:ext cx="304800" cy="244700"/>
            </a:xfrm>
            <a:custGeom>
              <a:avLst/>
              <a:gdLst/>
              <a:ahLst/>
              <a:cxnLst/>
              <a:rect l="l" t="t" r="r" b="b"/>
              <a:pathLst>
                <a:path w="12192" h="9788" extrusionOk="0">
                  <a:moveTo>
                    <a:pt x="2500" y="1"/>
                  </a:moveTo>
                  <a:cubicBezTo>
                    <a:pt x="2500" y="1"/>
                    <a:pt x="0" y="7430"/>
                    <a:pt x="10727" y="9788"/>
                  </a:cubicBezTo>
                  <a:cubicBezTo>
                    <a:pt x="10727" y="9764"/>
                    <a:pt x="12192" y="2906"/>
                    <a:pt x="2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5"/>
            <p:cNvSpPr/>
            <p:nvPr/>
          </p:nvSpPr>
          <p:spPr>
            <a:xfrm>
              <a:off x="12431300" y="1010850"/>
              <a:ext cx="208675" cy="246900"/>
            </a:xfrm>
            <a:custGeom>
              <a:avLst/>
              <a:gdLst/>
              <a:ahLst/>
              <a:cxnLst/>
              <a:rect l="l" t="t" r="r" b="b"/>
              <a:pathLst>
                <a:path w="8347" h="9876" extrusionOk="0">
                  <a:moveTo>
                    <a:pt x="66" y="1"/>
                  </a:moveTo>
                  <a:cubicBezTo>
                    <a:pt x="54" y="1"/>
                    <a:pt x="41" y="6"/>
                    <a:pt x="24" y="17"/>
                  </a:cubicBezTo>
                  <a:cubicBezTo>
                    <a:pt x="1" y="29"/>
                    <a:pt x="1" y="53"/>
                    <a:pt x="13" y="89"/>
                  </a:cubicBezTo>
                  <a:cubicBezTo>
                    <a:pt x="72" y="172"/>
                    <a:pt x="5382" y="8197"/>
                    <a:pt x="8275" y="9875"/>
                  </a:cubicBezTo>
                  <a:lnTo>
                    <a:pt x="8299" y="9875"/>
                  </a:lnTo>
                  <a:cubicBezTo>
                    <a:pt x="8323" y="9875"/>
                    <a:pt x="8347" y="9864"/>
                    <a:pt x="8335" y="9852"/>
                  </a:cubicBezTo>
                  <a:cubicBezTo>
                    <a:pt x="8347" y="9816"/>
                    <a:pt x="8347" y="9792"/>
                    <a:pt x="8323" y="9780"/>
                  </a:cubicBezTo>
                  <a:cubicBezTo>
                    <a:pt x="5466" y="8113"/>
                    <a:pt x="167" y="100"/>
                    <a:pt x="108" y="29"/>
                  </a:cubicBezTo>
                  <a:cubicBezTo>
                    <a:pt x="95" y="9"/>
                    <a:pt x="82" y="1"/>
                    <a:pt x="6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5"/>
            <p:cNvSpPr/>
            <p:nvPr/>
          </p:nvSpPr>
          <p:spPr>
            <a:xfrm>
              <a:off x="12445000" y="1136875"/>
              <a:ext cx="95275" cy="21750"/>
            </a:xfrm>
            <a:custGeom>
              <a:avLst/>
              <a:gdLst/>
              <a:ahLst/>
              <a:cxnLst/>
              <a:rect l="l" t="t" r="r" b="b"/>
              <a:pathLst>
                <a:path w="3811" h="870" extrusionOk="0">
                  <a:moveTo>
                    <a:pt x="60" y="1"/>
                  </a:moveTo>
                  <a:cubicBezTo>
                    <a:pt x="24" y="1"/>
                    <a:pt x="0" y="12"/>
                    <a:pt x="0" y="48"/>
                  </a:cubicBezTo>
                  <a:cubicBezTo>
                    <a:pt x="0" y="72"/>
                    <a:pt x="12" y="108"/>
                    <a:pt x="48" y="108"/>
                  </a:cubicBezTo>
                  <a:lnTo>
                    <a:pt x="3763" y="870"/>
                  </a:lnTo>
                  <a:cubicBezTo>
                    <a:pt x="3798" y="870"/>
                    <a:pt x="3810" y="846"/>
                    <a:pt x="3810" y="822"/>
                  </a:cubicBezTo>
                  <a:cubicBezTo>
                    <a:pt x="3810" y="786"/>
                    <a:pt x="3798" y="763"/>
                    <a:pt x="3763" y="763"/>
                  </a:cubicBezTo>
                  <a:lnTo>
                    <a:pt x="6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5"/>
            <p:cNvSpPr/>
            <p:nvPr/>
          </p:nvSpPr>
          <p:spPr>
            <a:xfrm>
              <a:off x="12511675" y="1206225"/>
              <a:ext cx="77125" cy="7475"/>
            </a:xfrm>
            <a:custGeom>
              <a:avLst/>
              <a:gdLst/>
              <a:ahLst/>
              <a:cxnLst/>
              <a:rect l="l" t="t" r="r" b="b"/>
              <a:pathLst>
                <a:path w="3085" h="299" extrusionOk="0">
                  <a:moveTo>
                    <a:pt x="60" y="1"/>
                  </a:moveTo>
                  <a:cubicBezTo>
                    <a:pt x="24" y="1"/>
                    <a:pt x="0" y="13"/>
                    <a:pt x="0" y="36"/>
                  </a:cubicBezTo>
                  <a:cubicBezTo>
                    <a:pt x="0" y="72"/>
                    <a:pt x="12" y="96"/>
                    <a:pt x="48" y="96"/>
                  </a:cubicBezTo>
                  <a:lnTo>
                    <a:pt x="3025" y="298"/>
                  </a:lnTo>
                  <a:cubicBezTo>
                    <a:pt x="3048" y="298"/>
                    <a:pt x="3084" y="275"/>
                    <a:pt x="3084" y="251"/>
                  </a:cubicBezTo>
                  <a:cubicBezTo>
                    <a:pt x="3084" y="215"/>
                    <a:pt x="3060" y="191"/>
                    <a:pt x="3036" y="191"/>
                  </a:cubicBezTo>
                  <a:lnTo>
                    <a:pt x="6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5"/>
            <p:cNvSpPr/>
            <p:nvPr/>
          </p:nvSpPr>
          <p:spPr>
            <a:xfrm>
              <a:off x="12516425" y="1045800"/>
              <a:ext cx="3000" cy="85750"/>
            </a:xfrm>
            <a:custGeom>
              <a:avLst/>
              <a:gdLst/>
              <a:ahLst/>
              <a:cxnLst/>
              <a:rect l="l" t="t" r="r" b="b"/>
              <a:pathLst>
                <a:path w="120" h="3430" extrusionOk="0">
                  <a:moveTo>
                    <a:pt x="60" y="0"/>
                  </a:moveTo>
                  <a:cubicBezTo>
                    <a:pt x="37" y="0"/>
                    <a:pt x="1" y="24"/>
                    <a:pt x="1" y="60"/>
                  </a:cubicBezTo>
                  <a:lnTo>
                    <a:pt x="1" y="3370"/>
                  </a:lnTo>
                  <a:cubicBezTo>
                    <a:pt x="1" y="3405"/>
                    <a:pt x="37" y="3429"/>
                    <a:pt x="60" y="3429"/>
                  </a:cubicBezTo>
                  <a:cubicBezTo>
                    <a:pt x="96" y="3429"/>
                    <a:pt x="120" y="3417"/>
                    <a:pt x="120" y="3394"/>
                  </a:cubicBezTo>
                  <a:lnTo>
                    <a:pt x="120" y="60"/>
                  </a:lnTo>
                  <a:cubicBezTo>
                    <a:pt x="120" y="24"/>
                    <a:pt x="96" y="0"/>
                    <a:pt x="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5"/>
            <p:cNvSpPr/>
            <p:nvPr/>
          </p:nvSpPr>
          <p:spPr>
            <a:xfrm>
              <a:off x="12592325" y="1106525"/>
              <a:ext cx="9250" cy="120575"/>
            </a:xfrm>
            <a:custGeom>
              <a:avLst/>
              <a:gdLst/>
              <a:ahLst/>
              <a:cxnLst/>
              <a:rect l="l" t="t" r="r" b="b"/>
              <a:pathLst>
                <a:path w="370" h="4823" extrusionOk="0">
                  <a:moveTo>
                    <a:pt x="49" y="0"/>
                  </a:moveTo>
                  <a:cubicBezTo>
                    <a:pt x="13" y="0"/>
                    <a:pt x="1" y="24"/>
                    <a:pt x="1" y="60"/>
                  </a:cubicBezTo>
                  <a:lnTo>
                    <a:pt x="275" y="4775"/>
                  </a:lnTo>
                  <a:cubicBezTo>
                    <a:pt x="287" y="4798"/>
                    <a:pt x="299" y="4822"/>
                    <a:pt x="334" y="4822"/>
                  </a:cubicBezTo>
                  <a:cubicBezTo>
                    <a:pt x="358" y="4822"/>
                    <a:pt x="370" y="4786"/>
                    <a:pt x="370" y="4763"/>
                  </a:cubicBezTo>
                  <a:lnTo>
                    <a:pt x="108" y="36"/>
                  </a:lnTo>
                  <a:cubicBezTo>
                    <a:pt x="108" y="12"/>
                    <a:pt x="72" y="0"/>
                    <a:pt x="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7" name="Google Shape;1997;p45"/>
          <p:cNvGrpSpPr/>
          <p:nvPr/>
        </p:nvGrpSpPr>
        <p:grpSpPr>
          <a:xfrm flipH="1">
            <a:off x="8594320" y="2566627"/>
            <a:ext cx="194083" cy="259200"/>
            <a:chOff x="14111275" y="2116125"/>
            <a:chExt cx="130100" cy="173750"/>
          </a:xfrm>
        </p:grpSpPr>
        <p:sp>
          <p:nvSpPr>
            <p:cNvPr id="1998" name="Google Shape;1998;p45"/>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5"/>
            <p:cNvSpPr/>
            <p:nvPr/>
          </p:nvSpPr>
          <p:spPr>
            <a:xfrm>
              <a:off x="14127650" y="2116125"/>
              <a:ext cx="24125" cy="27150"/>
            </a:xfrm>
            <a:custGeom>
              <a:avLst/>
              <a:gdLst/>
              <a:ahLst/>
              <a:cxnLst/>
              <a:rect l="l" t="t" r="r" b="b"/>
              <a:pathLst>
                <a:path w="965" h="1086" extrusionOk="0">
                  <a:moveTo>
                    <a:pt x="416" y="0"/>
                  </a:moveTo>
                  <a:cubicBezTo>
                    <a:pt x="345" y="0"/>
                    <a:pt x="292" y="44"/>
                    <a:pt x="239" y="97"/>
                  </a:cubicBezTo>
                  <a:cubicBezTo>
                    <a:pt x="155" y="169"/>
                    <a:pt x="96" y="252"/>
                    <a:pt x="72" y="371"/>
                  </a:cubicBezTo>
                  <a:cubicBezTo>
                    <a:pt x="0" y="705"/>
                    <a:pt x="274" y="1074"/>
                    <a:pt x="548" y="1086"/>
                  </a:cubicBezTo>
                  <a:cubicBezTo>
                    <a:pt x="786" y="1086"/>
                    <a:pt x="965" y="693"/>
                    <a:pt x="798" y="371"/>
                  </a:cubicBezTo>
                  <a:cubicBezTo>
                    <a:pt x="715" y="193"/>
                    <a:pt x="572" y="14"/>
                    <a:pt x="441" y="2"/>
                  </a:cubicBezTo>
                  <a:cubicBezTo>
                    <a:pt x="432" y="1"/>
                    <a:pt x="424"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5"/>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5"/>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2" name="Google Shape;2002;p45"/>
          <p:cNvGrpSpPr/>
          <p:nvPr/>
        </p:nvGrpSpPr>
        <p:grpSpPr>
          <a:xfrm flipH="1">
            <a:off x="7884210" y="3384873"/>
            <a:ext cx="993437" cy="1256119"/>
            <a:chOff x="6348550" y="3524019"/>
            <a:chExt cx="844328" cy="1067856"/>
          </a:xfrm>
        </p:grpSpPr>
        <p:sp>
          <p:nvSpPr>
            <p:cNvPr id="2003" name="Google Shape;2003;p45"/>
            <p:cNvSpPr/>
            <p:nvPr/>
          </p:nvSpPr>
          <p:spPr>
            <a:xfrm>
              <a:off x="6619212" y="3524019"/>
              <a:ext cx="571042" cy="367066"/>
            </a:xfrm>
            <a:custGeom>
              <a:avLst/>
              <a:gdLst/>
              <a:ahLst/>
              <a:cxnLst/>
              <a:rect l="l" t="t" r="r" b="b"/>
              <a:pathLst>
                <a:path w="12836" h="8251" extrusionOk="0">
                  <a:moveTo>
                    <a:pt x="7824" y="1"/>
                  </a:moveTo>
                  <a:cubicBezTo>
                    <a:pt x="7173" y="1"/>
                    <a:pt x="6511" y="122"/>
                    <a:pt x="5870" y="380"/>
                  </a:cubicBezTo>
                  <a:lnTo>
                    <a:pt x="1" y="2726"/>
                  </a:lnTo>
                  <a:lnTo>
                    <a:pt x="2501" y="8250"/>
                  </a:lnTo>
                  <a:lnTo>
                    <a:pt x="12835" y="3762"/>
                  </a:lnTo>
                  <a:lnTo>
                    <a:pt x="12788" y="3619"/>
                  </a:lnTo>
                  <a:cubicBezTo>
                    <a:pt x="12099" y="1395"/>
                    <a:pt x="10026" y="1"/>
                    <a:pt x="78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5"/>
            <p:cNvSpPr/>
            <p:nvPr/>
          </p:nvSpPr>
          <p:spPr>
            <a:xfrm>
              <a:off x="6653645" y="3663803"/>
              <a:ext cx="539233" cy="131416"/>
            </a:xfrm>
            <a:custGeom>
              <a:avLst/>
              <a:gdLst/>
              <a:ahLst/>
              <a:cxnLst/>
              <a:rect l="l" t="t" r="r" b="b"/>
              <a:pathLst>
                <a:path w="12121" h="2954" extrusionOk="0">
                  <a:moveTo>
                    <a:pt x="9084" y="0"/>
                  </a:moveTo>
                  <a:cubicBezTo>
                    <a:pt x="8052" y="0"/>
                    <a:pt x="6951" y="246"/>
                    <a:pt x="6132" y="1060"/>
                  </a:cubicBezTo>
                  <a:cubicBezTo>
                    <a:pt x="4521" y="2672"/>
                    <a:pt x="1626" y="2832"/>
                    <a:pt x="513" y="2832"/>
                  </a:cubicBezTo>
                  <a:cubicBezTo>
                    <a:pt x="236" y="2832"/>
                    <a:pt x="69" y="2822"/>
                    <a:pt x="60" y="2822"/>
                  </a:cubicBezTo>
                  <a:cubicBezTo>
                    <a:pt x="36" y="2822"/>
                    <a:pt x="0" y="2846"/>
                    <a:pt x="0" y="2882"/>
                  </a:cubicBezTo>
                  <a:cubicBezTo>
                    <a:pt x="0" y="2906"/>
                    <a:pt x="36" y="2941"/>
                    <a:pt x="60" y="2941"/>
                  </a:cubicBezTo>
                  <a:cubicBezTo>
                    <a:pt x="60" y="2941"/>
                    <a:pt x="239" y="2953"/>
                    <a:pt x="524" y="2953"/>
                  </a:cubicBezTo>
                  <a:cubicBezTo>
                    <a:pt x="1655" y="2953"/>
                    <a:pt x="4584" y="2787"/>
                    <a:pt x="6227" y="1132"/>
                  </a:cubicBezTo>
                  <a:cubicBezTo>
                    <a:pt x="7014" y="345"/>
                    <a:pt x="8077" y="106"/>
                    <a:pt x="9079" y="106"/>
                  </a:cubicBezTo>
                  <a:cubicBezTo>
                    <a:pt x="10610" y="106"/>
                    <a:pt x="11997" y="665"/>
                    <a:pt x="12026" y="679"/>
                  </a:cubicBezTo>
                  <a:cubicBezTo>
                    <a:pt x="12035" y="682"/>
                    <a:pt x="12043" y="684"/>
                    <a:pt x="12050" y="684"/>
                  </a:cubicBezTo>
                  <a:cubicBezTo>
                    <a:pt x="12073" y="684"/>
                    <a:pt x="12088" y="670"/>
                    <a:pt x="12097" y="643"/>
                  </a:cubicBezTo>
                  <a:cubicBezTo>
                    <a:pt x="12121" y="620"/>
                    <a:pt x="12097" y="584"/>
                    <a:pt x="12073" y="572"/>
                  </a:cubicBezTo>
                  <a:cubicBezTo>
                    <a:pt x="12052" y="565"/>
                    <a:pt x="10647" y="0"/>
                    <a:pt x="908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5"/>
            <p:cNvSpPr/>
            <p:nvPr/>
          </p:nvSpPr>
          <p:spPr>
            <a:xfrm>
              <a:off x="6348550" y="3645251"/>
              <a:ext cx="520192" cy="633591"/>
            </a:xfrm>
            <a:custGeom>
              <a:avLst/>
              <a:gdLst/>
              <a:ahLst/>
              <a:cxnLst/>
              <a:rect l="l" t="t" r="r" b="b"/>
              <a:pathLst>
                <a:path w="11693" h="14242" extrusionOk="0">
                  <a:moveTo>
                    <a:pt x="6085" y="1"/>
                  </a:moveTo>
                  <a:cubicBezTo>
                    <a:pt x="6085" y="1"/>
                    <a:pt x="0" y="2168"/>
                    <a:pt x="2929" y="10502"/>
                  </a:cubicBezTo>
                  <a:cubicBezTo>
                    <a:pt x="2929" y="10502"/>
                    <a:pt x="3871" y="14241"/>
                    <a:pt x="8665" y="14241"/>
                  </a:cubicBezTo>
                  <a:cubicBezTo>
                    <a:pt x="9395" y="14241"/>
                    <a:pt x="10214" y="14155"/>
                    <a:pt x="11133" y="13955"/>
                  </a:cubicBezTo>
                  <a:lnTo>
                    <a:pt x="11692" y="12359"/>
                  </a:lnTo>
                  <a:lnTo>
                    <a:pt x="60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5"/>
            <p:cNvSpPr/>
            <p:nvPr/>
          </p:nvSpPr>
          <p:spPr>
            <a:xfrm>
              <a:off x="6836400" y="4195625"/>
              <a:ext cx="259569" cy="396250"/>
            </a:xfrm>
            <a:custGeom>
              <a:avLst/>
              <a:gdLst/>
              <a:ahLst/>
              <a:cxnLst/>
              <a:rect l="l" t="t" r="r" b="b"/>
              <a:pathLst>
                <a:path w="5669" h="8907" extrusionOk="0">
                  <a:moveTo>
                    <a:pt x="584" y="0"/>
                  </a:moveTo>
                  <a:lnTo>
                    <a:pt x="1" y="1596"/>
                  </a:lnTo>
                  <a:lnTo>
                    <a:pt x="3239" y="8906"/>
                  </a:lnTo>
                  <a:cubicBezTo>
                    <a:pt x="3239" y="8906"/>
                    <a:pt x="5668" y="7215"/>
                    <a:pt x="5668" y="5251"/>
                  </a:cubicBezTo>
                  <a:lnTo>
                    <a:pt x="5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5"/>
            <p:cNvSpPr/>
            <p:nvPr/>
          </p:nvSpPr>
          <p:spPr>
            <a:xfrm>
              <a:off x="6575214" y="3957785"/>
              <a:ext cx="502753" cy="224306"/>
            </a:xfrm>
            <a:custGeom>
              <a:avLst/>
              <a:gdLst/>
              <a:ahLst/>
              <a:cxnLst/>
              <a:rect l="l" t="t" r="r" b="b"/>
              <a:pathLst>
                <a:path w="11301" h="5042" extrusionOk="0">
                  <a:moveTo>
                    <a:pt x="3393" y="1"/>
                  </a:moveTo>
                  <a:cubicBezTo>
                    <a:pt x="3111" y="1"/>
                    <a:pt x="2840" y="34"/>
                    <a:pt x="2585" y="108"/>
                  </a:cubicBezTo>
                  <a:cubicBezTo>
                    <a:pt x="0" y="849"/>
                    <a:pt x="2441" y="5041"/>
                    <a:pt x="7551" y="5041"/>
                  </a:cubicBezTo>
                  <a:cubicBezTo>
                    <a:pt x="8679" y="5041"/>
                    <a:pt x="9937" y="4837"/>
                    <a:pt x="11300" y="4346"/>
                  </a:cubicBezTo>
                  <a:cubicBezTo>
                    <a:pt x="11300" y="4346"/>
                    <a:pt x="6603" y="1"/>
                    <a:pt x="33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5"/>
            <p:cNvSpPr/>
            <p:nvPr/>
          </p:nvSpPr>
          <p:spPr>
            <a:xfrm>
              <a:off x="6836400" y="4048364"/>
              <a:ext cx="160066" cy="75807"/>
            </a:xfrm>
            <a:custGeom>
              <a:avLst/>
              <a:gdLst/>
              <a:ahLst/>
              <a:cxnLst/>
              <a:rect l="l" t="t" r="r" b="b"/>
              <a:pathLst>
                <a:path w="3598" h="1704" extrusionOk="0">
                  <a:moveTo>
                    <a:pt x="63" y="0"/>
                  </a:moveTo>
                  <a:cubicBezTo>
                    <a:pt x="7" y="0"/>
                    <a:pt x="1" y="76"/>
                    <a:pt x="60" y="96"/>
                  </a:cubicBezTo>
                  <a:cubicBezTo>
                    <a:pt x="1286" y="429"/>
                    <a:pt x="2441" y="965"/>
                    <a:pt x="3489" y="1691"/>
                  </a:cubicBezTo>
                  <a:cubicBezTo>
                    <a:pt x="3499" y="1699"/>
                    <a:pt x="3510" y="1703"/>
                    <a:pt x="3520" y="1703"/>
                  </a:cubicBezTo>
                  <a:cubicBezTo>
                    <a:pt x="3565" y="1703"/>
                    <a:pt x="3597" y="1625"/>
                    <a:pt x="3548" y="1596"/>
                  </a:cubicBezTo>
                  <a:cubicBezTo>
                    <a:pt x="2500" y="870"/>
                    <a:pt x="1322" y="322"/>
                    <a:pt x="107" y="12"/>
                  </a:cubicBezTo>
                  <a:cubicBezTo>
                    <a:pt x="90" y="4"/>
                    <a:pt x="76" y="0"/>
                    <a:pt x="6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5"/>
            <p:cNvSpPr/>
            <p:nvPr/>
          </p:nvSpPr>
          <p:spPr>
            <a:xfrm>
              <a:off x="6805259" y="4100772"/>
              <a:ext cx="138267" cy="48091"/>
            </a:xfrm>
            <a:custGeom>
              <a:avLst/>
              <a:gdLst/>
              <a:ahLst/>
              <a:cxnLst/>
              <a:rect l="l" t="t" r="r" b="b"/>
              <a:pathLst>
                <a:path w="3108" h="1081" extrusionOk="0">
                  <a:moveTo>
                    <a:pt x="84" y="0"/>
                  </a:moveTo>
                  <a:cubicBezTo>
                    <a:pt x="30" y="0"/>
                    <a:pt x="1" y="97"/>
                    <a:pt x="57" y="108"/>
                  </a:cubicBezTo>
                  <a:cubicBezTo>
                    <a:pt x="1069" y="323"/>
                    <a:pt x="2057" y="632"/>
                    <a:pt x="2986" y="1073"/>
                  </a:cubicBezTo>
                  <a:cubicBezTo>
                    <a:pt x="2997" y="1078"/>
                    <a:pt x="3008" y="1081"/>
                    <a:pt x="3018" y="1081"/>
                  </a:cubicBezTo>
                  <a:cubicBezTo>
                    <a:pt x="3073" y="1081"/>
                    <a:pt x="3108" y="1009"/>
                    <a:pt x="3058" y="989"/>
                  </a:cubicBezTo>
                  <a:cubicBezTo>
                    <a:pt x="2093" y="537"/>
                    <a:pt x="1117" y="215"/>
                    <a:pt x="93" y="1"/>
                  </a:cubicBezTo>
                  <a:cubicBezTo>
                    <a:pt x="90" y="0"/>
                    <a:pt x="87" y="0"/>
                    <a:pt x="8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5"/>
            <p:cNvSpPr/>
            <p:nvPr/>
          </p:nvSpPr>
          <p:spPr>
            <a:xfrm>
              <a:off x="6569831" y="4179828"/>
              <a:ext cx="217633" cy="65530"/>
            </a:xfrm>
            <a:custGeom>
              <a:avLst/>
              <a:gdLst/>
              <a:ahLst/>
              <a:cxnLst/>
              <a:rect l="l" t="t" r="r" b="b"/>
              <a:pathLst>
                <a:path w="4892" h="1473" extrusionOk="0">
                  <a:moveTo>
                    <a:pt x="82" y="0"/>
                  </a:moveTo>
                  <a:cubicBezTo>
                    <a:pt x="40" y="0"/>
                    <a:pt x="0" y="57"/>
                    <a:pt x="39" y="105"/>
                  </a:cubicBezTo>
                  <a:cubicBezTo>
                    <a:pt x="1032" y="988"/>
                    <a:pt x="2337" y="1473"/>
                    <a:pt x="3652" y="1473"/>
                  </a:cubicBezTo>
                  <a:cubicBezTo>
                    <a:pt x="4041" y="1473"/>
                    <a:pt x="4431" y="1430"/>
                    <a:pt x="4813" y="1344"/>
                  </a:cubicBezTo>
                  <a:cubicBezTo>
                    <a:pt x="4892" y="1321"/>
                    <a:pt x="4865" y="1235"/>
                    <a:pt x="4802" y="1235"/>
                  </a:cubicBezTo>
                  <a:cubicBezTo>
                    <a:pt x="4798" y="1235"/>
                    <a:pt x="4794" y="1236"/>
                    <a:pt x="4790" y="1236"/>
                  </a:cubicBezTo>
                  <a:cubicBezTo>
                    <a:pt x="4420" y="1317"/>
                    <a:pt x="4045" y="1356"/>
                    <a:pt x="3671" y="1356"/>
                  </a:cubicBezTo>
                  <a:cubicBezTo>
                    <a:pt x="2379" y="1356"/>
                    <a:pt x="1098" y="887"/>
                    <a:pt x="110" y="10"/>
                  </a:cubicBezTo>
                  <a:cubicBezTo>
                    <a:pt x="102" y="3"/>
                    <a:pt x="92" y="0"/>
                    <a:pt x="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5"/>
            <p:cNvSpPr/>
            <p:nvPr/>
          </p:nvSpPr>
          <p:spPr>
            <a:xfrm>
              <a:off x="6694351" y="4191351"/>
              <a:ext cx="82480" cy="14992"/>
            </a:xfrm>
            <a:custGeom>
              <a:avLst/>
              <a:gdLst/>
              <a:ahLst/>
              <a:cxnLst/>
              <a:rect l="l" t="t" r="r" b="b"/>
              <a:pathLst>
                <a:path w="1854" h="337" extrusionOk="0">
                  <a:moveTo>
                    <a:pt x="78" y="1"/>
                  </a:moveTo>
                  <a:cubicBezTo>
                    <a:pt x="32" y="1"/>
                    <a:pt x="1" y="77"/>
                    <a:pt x="50" y="96"/>
                  </a:cubicBezTo>
                  <a:cubicBezTo>
                    <a:pt x="354" y="258"/>
                    <a:pt x="692" y="336"/>
                    <a:pt x="1033" y="336"/>
                  </a:cubicBezTo>
                  <a:cubicBezTo>
                    <a:pt x="1292" y="336"/>
                    <a:pt x="1553" y="291"/>
                    <a:pt x="1800" y="203"/>
                  </a:cubicBezTo>
                  <a:cubicBezTo>
                    <a:pt x="1853" y="172"/>
                    <a:pt x="1840" y="93"/>
                    <a:pt x="1786" y="93"/>
                  </a:cubicBezTo>
                  <a:cubicBezTo>
                    <a:pt x="1779" y="93"/>
                    <a:pt x="1772" y="94"/>
                    <a:pt x="1764" y="96"/>
                  </a:cubicBezTo>
                  <a:cubicBezTo>
                    <a:pt x="1530" y="190"/>
                    <a:pt x="1282" y="236"/>
                    <a:pt x="1034" y="236"/>
                  </a:cubicBezTo>
                  <a:cubicBezTo>
                    <a:pt x="715" y="236"/>
                    <a:pt x="397" y="160"/>
                    <a:pt x="109" y="13"/>
                  </a:cubicBezTo>
                  <a:cubicBezTo>
                    <a:pt x="99" y="4"/>
                    <a:pt x="88" y="1"/>
                    <a:pt x="7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5"/>
            <p:cNvSpPr/>
            <p:nvPr/>
          </p:nvSpPr>
          <p:spPr>
            <a:xfrm>
              <a:off x="6960120" y="4441956"/>
              <a:ext cx="67043" cy="84793"/>
            </a:xfrm>
            <a:custGeom>
              <a:avLst/>
              <a:gdLst/>
              <a:ahLst/>
              <a:cxnLst/>
              <a:rect l="l" t="t" r="r" b="b"/>
              <a:pathLst>
                <a:path w="1507" h="1906" extrusionOk="0">
                  <a:moveTo>
                    <a:pt x="95" y="1"/>
                  </a:moveTo>
                  <a:cubicBezTo>
                    <a:pt x="53" y="1"/>
                    <a:pt x="1" y="43"/>
                    <a:pt x="29" y="71"/>
                  </a:cubicBezTo>
                  <a:cubicBezTo>
                    <a:pt x="481" y="666"/>
                    <a:pt x="946" y="1286"/>
                    <a:pt x="1386" y="1881"/>
                  </a:cubicBezTo>
                  <a:cubicBezTo>
                    <a:pt x="1400" y="1898"/>
                    <a:pt x="1417" y="1906"/>
                    <a:pt x="1433" y="1906"/>
                  </a:cubicBezTo>
                  <a:cubicBezTo>
                    <a:pt x="1473" y="1906"/>
                    <a:pt x="1507" y="1863"/>
                    <a:pt x="1482" y="1821"/>
                  </a:cubicBezTo>
                  <a:cubicBezTo>
                    <a:pt x="1029" y="1226"/>
                    <a:pt x="565" y="607"/>
                    <a:pt x="124" y="12"/>
                  </a:cubicBezTo>
                  <a:cubicBezTo>
                    <a:pt x="116" y="4"/>
                    <a:pt x="106" y="1"/>
                    <a:pt x="9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5"/>
            <p:cNvSpPr/>
            <p:nvPr/>
          </p:nvSpPr>
          <p:spPr>
            <a:xfrm>
              <a:off x="6970841" y="4391017"/>
              <a:ext cx="81590" cy="105524"/>
            </a:xfrm>
            <a:custGeom>
              <a:avLst/>
              <a:gdLst/>
              <a:ahLst/>
              <a:cxnLst/>
              <a:rect l="l" t="t" r="r" b="b"/>
              <a:pathLst>
                <a:path w="1834" h="2372" extrusionOk="0">
                  <a:moveTo>
                    <a:pt x="79" y="1"/>
                  </a:moveTo>
                  <a:cubicBezTo>
                    <a:pt x="41" y="1"/>
                    <a:pt x="1" y="43"/>
                    <a:pt x="26" y="85"/>
                  </a:cubicBezTo>
                  <a:cubicBezTo>
                    <a:pt x="598" y="847"/>
                    <a:pt x="1145" y="1597"/>
                    <a:pt x="1717" y="2347"/>
                  </a:cubicBezTo>
                  <a:cubicBezTo>
                    <a:pt x="1727" y="2365"/>
                    <a:pt x="1743" y="2372"/>
                    <a:pt x="1758" y="2372"/>
                  </a:cubicBezTo>
                  <a:cubicBezTo>
                    <a:pt x="1796" y="2372"/>
                    <a:pt x="1834" y="2330"/>
                    <a:pt x="1800" y="2288"/>
                  </a:cubicBezTo>
                  <a:cubicBezTo>
                    <a:pt x="1241" y="1538"/>
                    <a:pt x="681" y="788"/>
                    <a:pt x="121" y="26"/>
                  </a:cubicBezTo>
                  <a:cubicBezTo>
                    <a:pt x="111" y="8"/>
                    <a:pt x="95" y="1"/>
                    <a:pt x="7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5"/>
            <p:cNvSpPr/>
            <p:nvPr/>
          </p:nvSpPr>
          <p:spPr>
            <a:xfrm>
              <a:off x="7021780" y="4400760"/>
              <a:ext cx="51428" cy="60681"/>
            </a:xfrm>
            <a:custGeom>
              <a:avLst/>
              <a:gdLst/>
              <a:ahLst/>
              <a:cxnLst/>
              <a:rect l="l" t="t" r="r" b="b"/>
              <a:pathLst>
                <a:path w="1156" h="1364" extrusionOk="0">
                  <a:moveTo>
                    <a:pt x="75" y="0"/>
                  </a:moveTo>
                  <a:cubicBezTo>
                    <a:pt x="39" y="0"/>
                    <a:pt x="0" y="56"/>
                    <a:pt x="36" y="92"/>
                  </a:cubicBezTo>
                  <a:cubicBezTo>
                    <a:pt x="369" y="509"/>
                    <a:pt x="703" y="926"/>
                    <a:pt x="1048" y="1342"/>
                  </a:cubicBezTo>
                  <a:cubicBezTo>
                    <a:pt x="1057" y="1357"/>
                    <a:pt x="1069" y="1363"/>
                    <a:pt x="1080" y="1363"/>
                  </a:cubicBezTo>
                  <a:cubicBezTo>
                    <a:pt x="1117" y="1363"/>
                    <a:pt x="1155" y="1307"/>
                    <a:pt x="1119" y="1271"/>
                  </a:cubicBezTo>
                  <a:cubicBezTo>
                    <a:pt x="774" y="854"/>
                    <a:pt x="453" y="438"/>
                    <a:pt x="107" y="21"/>
                  </a:cubicBezTo>
                  <a:cubicBezTo>
                    <a:pt x="99" y="6"/>
                    <a:pt x="87" y="0"/>
                    <a:pt x="7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5"/>
            <p:cNvSpPr/>
            <p:nvPr/>
          </p:nvSpPr>
          <p:spPr>
            <a:xfrm>
              <a:off x="6470624" y="3939500"/>
              <a:ext cx="10899" cy="59925"/>
            </a:xfrm>
            <a:custGeom>
              <a:avLst/>
              <a:gdLst/>
              <a:ahLst/>
              <a:cxnLst/>
              <a:rect l="l" t="t" r="r" b="b"/>
              <a:pathLst>
                <a:path w="245" h="1347" extrusionOk="0">
                  <a:moveTo>
                    <a:pt x="57" y="1"/>
                  </a:moveTo>
                  <a:cubicBezTo>
                    <a:pt x="28" y="1"/>
                    <a:pt x="1" y="19"/>
                    <a:pt x="7" y="54"/>
                  </a:cubicBezTo>
                  <a:cubicBezTo>
                    <a:pt x="54" y="471"/>
                    <a:pt x="78" y="888"/>
                    <a:pt x="126" y="1292"/>
                  </a:cubicBezTo>
                  <a:cubicBezTo>
                    <a:pt x="126" y="1328"/>
                    <a:pt x="156" y="1346"/>
                    <a:pt x="185" y="1346"/>
                  </a:cubicBezTo>
                  <a:cubicBezTo>
                    <a:pt x="215" y="1346"/>
                    <a:pt x="245" y="1328"/>
                    <a:pt x="245" y="1292"/>
                  </a:cubicBezTo>
                  <a:cubicBezTo>
                    <a:pt x="197" y="876"/>
                    <a:pt x="173" y="459"/>
                    <a:pt x="126" y="54"/>
                  </a:cubicBezTo>
                  <a:cubicBezTo>
                    <a:pt x="120" y="19"/>
                    <a:pt x="87" y="1"/>
                    <a:pt x="5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5"/>
            <p:cNvSpPr/>
            <p:nvPr/>
          </p:nvSpPr>
          <p:spPr>
            <a:xfrm>
              <a:off x="6526500" y="3744016"/>
              <a:ext cx="90621" cy="62194"/>
            </a:xfrm>
            <a:custGeom>
              <a:avLst/>
              <a:gdLst/>
              <a:ahLst/>
              <a:cxnLst/>
              <a:rect l="l" t="t" r="r" b="b"/>
              <a:pathLst>
                <a:path w="2037" h="1398" extrusionOk="0">
                  <a:moveTo>
                    <a:pt x="1675" y="0"/>
                  </a:moveTo>
                  <a:cubicBezTo>
                    <a:pt x="1652" y="0"/>
                    <a:pt x="1630" y="3"/>
                    <a:pt x="1608" y="7"/>
                  </a:cubicBezTo>
                  <a:cubicBezTo>
                    <a:pt x="1227" y="79"/>
                    <a:pt x="751" y="495"/>
                    <a:pt x="394" y="686"/>
                  </a:cubicBezTo>
                  <a:cubicBezTo>
                    <a:pt x="215" y="793"/>
                    <a:pt x="1" y="1210"/>
                    <a:pt x="275" y="1376"/>
                  </a:cubicBezTo>
                  <a:cubicBezTo>
                    <a:pt x="301" y="1391"/>
                    <a:pt x="332" y="1398"/>
                    <a:pt x="366" y="1398"/>
                  </a:cubicBezTo>
                  <a:cubicBezTo>
                    <a:pt x="551" y="1398"/>
                    <a:pt x="833" y="1210"/>
                    <a:pt x="953" y="1150"/>
                  </a:cubicBezTo>
                  <a:cubicBezTo>
                    <a:pt x="1168" y="1043"/>
                    <a:pt x="1680" y="864"/>
                    <a:pt x="1906" y="603"/>
                  </a:cubicBezTo>
                  <a:cubicBezTo>
                    <a:pt x="1977" y="495"/>
                    <a:pt x="2037" y="388"/>
                    <a:pt x="2013" y="245"/>
                  </a:cubicBezTo>
                  <a:cubicBezTo>
                    <a:pt x="1982" y="100"/>
                    <a:pt x="1825" y="0"/>
                    <a:pt x="1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5"/>
            <p:cNvSpPr/>
            <p:nvPr/>
          </p:nvSpPr>
          <p:spPr>
            <a:xfrm>
              <a:off x="6528635" y="3740991"/>
              <a:ext cx="92223" cy="68511"/>
            </a:xfrm>
            <a:custGeom>
              <a:avLst/>
              <a:gdLst/>
              <a:ahLst/>
              <a:cxnLst/>
              <a:rect l="l" t="t" r="r" b="b"/>
              <a:pathLst>
                <a:path w="2073" h="1540" extrusionOk="0">
                  <a:moveTo>
                    <a:pt x="1620" y="147"/>
                  </a:moveTo>
                  <a:cubicBezTo>
                    <a:pt x="1739" y="147"/>
                    <a:pt x="1858" y="218"/>
                    <a:pt x="1870" y="325"/>
                  </a:cubicBezTo>
                  <a:cubicBezTo>
                    <a:pt x="1882" y="432"/>
                    <a:pt x="1858" y="516"/>
                    <a:pt x="1787" y="611"/>
                  </a:cubicBezTo>
                  <a:cubicBezTo>
                    <a:pt x="1620" y="813"/>
                    <a:pt x="1263" y="968"/>
                    <a:pt x="1025" y="1063"/>
                  </a:cubicBezTo>
                  <a:cubicBezTo>
                    <a:pt x="965" y="1099"/>
                    <a:pt x="905" y="1123"/>
                    <a:pt x="858" y="1147"/>
                  </a:cubicBezTo>
                  <a:cubicBezTo>
                    <a:pt x="834" y="1159"/>
                    <a:pt x="786" y="1171"/>
                    <a:pt x="739" y="1206"/>
                  </a:cubicBezTo>
                  <a:cubicBezTo>
                    <a:pt x="629" y="1266"/>
                    <a:pt x="437" y="1375"/>
                    <a:pt x="314" y="1375"/>
                  </a:cubicBezTo>
                  <a:cubicBezTo>
                    <a:pt x="290" y="1375"/>
                    <a:pt x="268" y="1371"/>
                    <a:pt x="251" y="1361"/>
                  </a:cubicBezTo>
                  <a:cubicBezTo>
                    <a:pt x="191" y="1337"/>
                    <a:pt x="167" y="1278"/>
                    <a:pt x="167" y="1182"/>
                  </a:cubicBezTo>
                  <a:cubicBezTo>
                    <a:pt x="167" y="1040"/>
                    <a:pt x="286" y="861"/>
                    <a:pt x="370" y="813"/>
                  </a:cubicBezTo>
                  <a:cubicBezTo>
                    <a:pt x="501" y="742"/>
                    <a:pt x="632" y="647"/>
                    <a:pt x="774" y="563"/>
                  </a:cubicBezTo>
                  <a:cubicBezTo>
                    <a:pt x="1025" y="385"/>
                    <a:pt x="1322" y="194"/>
                    <a:pt x="1572" y="147"/>
                  </a:cubicBezTo>
                  <a:close/>
                  <a:moveTo>
                    <a:pt x="1602" y="0"/>
                  </a:moveTo>
                  <a:cubicBezTo>
                    <a:pt x="1584" y="0"/>
                    <a:pt x="1566" y="2"/>
                    <a:pt x="1548" y="4"/>
                  </a:cubicBezTo>
                  <a:cubicBezTo>
                    <a:pt x="1263" y="51"/>
                    <a:pt x="953" y="278"/>
                    <a:pt x="679" y="456"/>
                  </a:cubicBezTo>
                  <a:cubicBezTo>
                    <a:pt x="536" y="540"/>
                    <a:pt x="417" y="635"/>
                    <a:pt x="298" y="694"/>
                  </a:cubicBezTo>
                  <a:cubicBezTo>
                    <a:pt x="167" y="766"/>
                    <a:pt x="12" y="992"/>
                    <a:pt x="12" y="1194"/>
                  </a:cubicBezTo>
                  <a:cubicBezTo>
                    <a:pt x="1" y="1337"/>
                    <a:pt x="60" y="1456"/>
                    <a:pt x="179" y="1516"/>
                  </a:cubicBezTo>
                  <a:cubicBezTo>
                    <a:pt x="203" y="1528"/>
                    <a:pt x="263" y="1540"/>
                    <a:pt x="310" y="1540"/>
                  </a:cubicBezTo>
                  <a:cubicBezTo>
                    <a:pt x="477" y="1540"/>
                    <a:pt x="667" y="1444"/>
                    <a:pt x="846" y="1349"/>
                  </a:cubicBezTo>
                  <a:cubicBezTo>
                    <a:pt x="894" y="1325"/>
                    <a:pt x="917" y="1302"/>
                    <a:pt x="953" y="1290"/>
                  </a:cubicBezTo>
                  <a:cubicBezTo>
                    <a:pt x="977" y="1254"/>
                    <a:pt x="1036" y="1242"/>
                    <a:pt x="1096" y="1218"/>
                  </a:cubicBezTo>
                  <a:cubicBezTo>
                    <a:pt x="1358" y="1099"/>
                    <a:pt x="1727" y="932"/>
                    <a:pt x="1917" y="706"/>
                  </a:cubicBezTo>
                  <a:cubicBezTo>
                    <a:pt x="2025" y="587"/>
                    <a:pt x="2072" y="444"/>
                    <a:pt x="2037" y="301"/>
                  </a:cubicBezTo>
                  <a:cubicBezTo>
                    <a:pt x="1993" y="107"/>
                    <a:pt x="178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5"/>
            <p:cNvSpPr/>
            <p:nvPr/>
          </p:nvSpPr>
          <p:spPr>
            <a:xfrm>
              <a:off x="6582688" y="3742993"/>
              <a:ext cx="36035" cy="33410"/>
            </a:xfrm>
            <a:custGeom>
              <a:avLst/>
              <a:gdLst/>
              <a:ahLst/>
              <a:cxnLst/>
              <a:rect l="l" t="t" r="r" b="b"/>
              <a:pathLst>
                <a:path w="810" h="751" extrusionOk="0">
                  <a:moveTo>
                    <a:pt x="367" y="0"/>
                  </a:moveTo>
                  <a:cubicBezTo>
                    <a:pt x="313" y="0"/>
                    <a:pt x="261" y="14"/>
                    <a:pt x="214" y="42"/>
                  </a:cubicBezTo>
                  <a:cubicBezTo>
                    <a:pt x="48" y="137"/>
                    <a:pt x="0" y="364"/>
                    <a:pt x="107" y="542"/>
                  </a:cubicBezTo>
                  <a:cubicBezTo>
                    <a:pt x="182" y="676"/>
                    <a:pt x="310" y="751"/>
                    <a:pt x="437" y="751"/>
                  </a:cubicBezTo>
                  <a:cubicBezTo>
                    <a:pt x="492" y="751"/>
                    <a:pt x="546" y="737"/>
                    <a:pt x="595" y="709"/>
                  </a:cubicBezTo>
                  <a:cubicBezTo>
                    <a:pt x="762" y="614"/>
                    <a:pt x="810" y="387"/>
                    <a:pt x="702" y="209"/>
                  </a:cubicBezTo>
                  <a:cubicBezTo>
                    <a:pt x="627" y="75"/>
                    <a:pt x="494"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9" name="Google Shape;2019;p45"/>
          <p:cNvGrpSpPr/>
          <p:nvPr/>
        </p:nvGrpSpPr>
        <p:grpSpPr>
          <a:xfrm>
            <a:off x="7261277" y="2566628"/>
            <a:ext cx="508929" cy="439322"/>
            <a:chOff x="11153475" y="2466800"/>
            <a:chExt cx="395900" cy="341725"/>
          </a:xfrm>
        </p:grpSpPr>
        <p:sp>
          <p:nvSpPr>
            <p:cNvPr id="2020" name="Google Shape;2020;p45"/>
            <p:cNvSpPr/>
            <p:nvPr/>
          </p:nvSpPr>
          <p:spPr>
            <a:xfrm>
              <a:off x="11153475" y="2575450"/>
              <a:ext cx="395900" cy="141400"/>
            </a:xfrm>
            <a:custGeom>
              <a:avLst/>
              <a:gdLst/>
              <a:ahLst/>
              <a:cxnLst/>
              <a:rect l="l" t="t" r="r" b="b"/>
              <a:pathLst>
                <a:path w="15836" h="5656" extrusionOk="0">
                  <a:moveTo>
                    <a:pt x="15347" y="369"/>
                  </a:moveTo>
                  <a:lnTo>
                    <a:pt x="13847" y="4656"/>
                  </a:lnTo>
                  <a:lnTo>
                    <a:pt x="1655" y="5311"/>
                  </a:lnTo>
                  <a:lnTo>
                    <a:pt x="441" y="1286"/>
                  </a:lnTo>
                  <a:lnTo>
                    <a:pt x="15347" y="369"/>
                  </a:lnTo>
                  <a:close/>
                  <a:moveTo>
                    <a:pt x="15835" y="0"/>
                  </a:moveTo>
                  <a:lnTo>
                    <a:pt x="0" y="977"/>
                  </a:lnTo>
                  <a:lnTo>
                    <a:pt x="1429" y="5656"/>
                  </a:lnTo>
                  <a:lnTo>
                    <a:pt x="13978" y="4977"/>
                  </a:lnTo>
                  <a:lnTo>
                    <a:pt x="14097" y="4977"/>
                  </a:lnTo>
                  <a:lnTo>
                    <a:pt x="158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5"/>
            <p:cNvSpPr/>
            <p:nvPr/>
          </p:nvSpPr>
          <p:spPr>
            <a:xfrm>
              <a:off x="11189175" y="2584975"/>
              <a:ext cx="316150" cy="130700"/>
            </a:xfrm>
            <a:custGeom>
              <a:avLst/>
              <a:gdLst/>
              <a:ahLst/>
              <a:cxnLst/>
              <a:rect l="l" t="t" r="r" b="b"/>
              <a:pathLst>
                <a:path w="12646" h="5228" extrusionOk="0">
                  <a:moveTo>
                    <a:pt x="6216" y="0"/>
                  </a:moveTo>
                  <a:lnTo>
                    <a:pt x="1" y="4977"/>
                  </a:lnTo>
                  <a:lnTo>
                    <a:pt x="215" y="5227"/>
                  </a:lnTo>
                  <a:lnTo>
                    <a:pt x="6228" y="405"/>
                  </a:lnTo>
                  <a:lnTo>
                    <a:pt x="12443" y="4572"/>
                  </a:lnTo>
                  <a:lnTo>
                    <a:pt x="12645" y="4299"/>
                  </a:lnTo>
                  <a:lnTo>
                    <a:pt x="62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5"/>
            <p:cNvSpPr/>
            <p:nvPr/>
          </p:nvSpPr>
          <p:spPr>
            <a:xfrm>
              <a:off x="11259125" y="2466800"/>
              <a:ext cx="164925" cy="136950"/>
            </a:xfrm>
            <a:custGeom>
              <a:avLst/>
              <a:gdLst/>
              <a:ahLst/>
              <a:cxnLst/>
              <a:rect l="l" t="t" r="r" b="b"/>
              <a:pathLst>
                <a:path w="6597" h="5478" extrusionOk="0">
                  <a:moveTo>
                    <a:pt x="3180" y="620"/>
                  </a:moveTo>
                  <a:lnTo>
                    <a:pt x="5990" y="4704"/>
                  </a:lnTo>
                  <a:lnTo>
                    <a:pt x="596" y="5085"/>
                  </a:lnTo>
                  <a:lnTo>
                    <a:pt x="3180" y="620"/>
                  </a:lnTo>
                  <a:close/>
                  <a:moveTo>
                    <a:pt x="3156" y="1"/>
                  </a:moveTo>
                  <a:lnTo>
                    <a:pt x="1" y="5477"/>
                  </a:lnTo>
                  <a:lnTo>
                    <a:pt x="1" y="5477"/>
                  </a:lnTo>
                  <a:lnTo>
                    <a:pt x="6597" y="5001"/>
                  </a:lnTo>
                  <a:lnTo>
                    <a:pt x="31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5"/>
            <p:cNvSpPr/>
            <p:nvPr/>
          </p:nvSpPr>
          <p:spPr>
            <a:xfrm>
              <a:off x="11334450" y="2473950"/>
              <a:ext cx="14900" cy="116100"/>
            </a:xfrm>
            <a:custGeom>
              <a:avLst/>
              <a:gdLst/>
              <a:ahLst/>
              <a:cxnLst/>
              <a:rect l="l" t="t" r="r" b="b"/>
              <a:pathLst>
                <a:path w="596" h="4644" extrusionOk="0">
                  <a:moveTo>
                    <a:pt x="345" y="0"/>
                  </a:moveTo>
                  <a:lnTo>
                    <a:pt x="0" y="24"/>
                  </a:lnTo>
                  <a:lnTo>
                    <a:pt x="262" y="4644"/>
                  </a:lnTo>
                  <a:lnTo>
                    <a:pt x="595" y="4620"/>
                  </a:lnTo>
                  <a:lnTo>
                    <a:pt x="3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5"/>
            <p:cNvSpPr/>
            <p:nvPr/>
          </p:nvSpPr>
          <p:spPr>
            <a:xfrm>
              <a:off x="11196625" y="2775775"/>
              <a:ext cx="299775" cy="32750"/>
            </a:xfrm>
            <a:custGeom>
              <a:avLst/>
              <a:gdLst/>
              <a:ahLst/>
              <a:cxnLst/>
              <a:rect l="l" t="t" r="r" b="b"/>
              <a:pathLst>
                <a:path w="11991" h="1310" extrusionOk="0">
                  <a:moveTo>
                    <a:pt x="4263" y="0"/>
                  </a:moveTo>
                  <a:lnTo>
                    <a:pt x="4203" y="60"/>
                  </a:lnTo>
                  <a:cubicBezTo>
                    <a:pt x="3461" y="813"/>
                    <a:pt x="2729" y="1176"/>
                    <a:pt x="2025" y="1176"/>
                  </a:cubicBezTo>
                  <a:cubicBezTo>
                    <a:pt x="1961" y="1176"/>
                    <a:pt x="1897" y="1173"/>
                    <a:pt x="1834" y="1167"/>
                  </a:cubicBezTo>
                  <a:cubicBezTo>
                    <a:pt x="763" y="1048"/>
                    <a:pt x="120" y="95"/>
                    <a:pt x="120" y="72"/>
                  </a:cubicBezTo>
                  <a:lnTo>
                    <a:pt x="1" y="155"/>
                  </a:lnTo>
                  <a:cubicBezTo>
                    <a:pt x="36" y="179"/>
                    <a:pt x="691" y="1179"/>
                    <a:pt x="1822" y="1298"/>
                  </a:cubicBezTo>
                  <a:cubicBezTo>
                    <a:pt x="1894" y="1310"/>
                    <a:pt x="1965" y="1310"/>
                    <a:pt x="2048" y="1310"/>
                  </a:cubicBezTo>
                  <a:cubicBezTo>
                    <a:pt x="2775" y="1310"/>
                    <a:pt x="3513" y="953"/>
                    <a:pt x="4215" y="226"/>
                  </a:cubicBezTo>
                  <a:cubicBezTo>
                    <a:pt x="4382" y="453"/>
                    <a:pt x="4930" y="1119"/>
                    <a:pt x="5811" y="1227"/>
                  </a:cubicBezTo>
                  <a:cubicBezTo>
                    <a:pt x="5882" y="1235"/>
                    <a:pt x="5953" y="1239"/>
                    <a:pt x="6024" y="1239"/>
                  </a:cubicBezTo>
                  <a:cubicBezTo>
                    <a:pt x="6686" y="1239"/>
                    <a:pt x="7375" y="893"/>
                    <a:pt x="8073" y="226"/>
                  </a:cubicBezTo>
                  <a:cubicBezTo>
                    <a:pt x="8252" y="453"/>
                    <a:pt x="8811" y="1119"/>
                    <a:pt x="9704" y="1203"/>
                  </a:cubicBezTo>
                  <a:cubicBezTo>
                    <a:pt x="9777" y="1211"/>
                    <a:pt x="9850" y="1215"/>
                    <a:pt x="9923" y="1215"/>
                  </a:cubicBezTo>
                  <a:cubicBezTo>
                    <a:pt x="10602" y="1215"/>
                    <a:pt x="11291" y="866"/>
                    <a:pt x="11990" y="167"/>
                  </a:cubicBezTo>
                  <a:lnTo>
                    <a:pt x="11883" y="60"/>
                  </a:lnTo>
                  <a:cubicBezTo>
                    <a:pt x="11219" y="724"/>
                    <a:pt x="10545" y="1069"/>
                    <a:pt x="9907" y="1069"/>
                  </a:cubicBezTo>
                  <a:cubicBezTo>
                    <a:pt x="9847" y="1069"/>
                    <a:pt x="9787" y="1066"/>
                    <a:pt x="9728" y="1060"/>
                  </a:cubicBezTo>
                  <a:cubicBezTo>
                    <a:pt x="8740" y="965"/>
                    <a:pt x="8144" y="95"/>
                    <a:pt x="8144" y="72"/>
                  </a:cubicBezTo>
                  <a:lnTo>
                    <a:pt x="8097" y="0"/>
                  </a:lnTo>
                  <a:lnTo>
                    <a:pt x="8037" y="60"/>
                  </a:lnTo>
                  <a:cubicBezTo>
                    <a:pt x="7360" y="748"/>
                    <a:pt x="6683" y="1096"/>
                    <a:pt x="6041" y="1096"/>
                  </a:cubicBezTo>
                  <a:cubicBezTo>
                    <a:pt x="5972" y="1096"/>
                    <a:pt x="5903" y="1092"/>
                    <a:pt x="5835" y="1084"/>
                  </a:cubicBezTo>
                  <a:cubicBezTo>
                    <a:pt x="4870" y="965"/>
                    <a:pt x="4311" y="95"/>
                    <a:pt x="4311" y="72"/>
                  </a:cubicBezTo>
                  <a:lnTo>
                    <a:pt x="42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5" name="Google Shape;2025;p45"/>
          <p:cNvGrpSpPr/>
          <p:nvPr/>
        </p:nvGrpSpPr>
        <p:grpSpPr>
          <a:xfrm>
            <a:off x="7770194" y="3780833"/>
            <a:ext cx="263155" cy="201374"/>
            <a:chOff x="13107275" y="2917575"/>
            <a:chExt cx="134875" cy="103200"/>
          </a:xfrm>
        </p:grpSpPr>
        <p:sp>
          <p:nvSpPr>
            <p:cNvPr id="2026" name="Google Shape;2026;p45"/>
            <p:cNvSpPr/>
            <p:nvPr/>
          </p:nvSpPr>
          <p:spPr>
            <a:xfrm>
              <a:off x="13107275" y="2917575"/>
              <a:ext cx="134875" cy="103200"/>
            </a:xfrm>
            <a:custGeom>
              <a:avLst/>
              <a:gdLst/>
              <a:ahLst/>
              <a:cxnLst/>
              <a:rect l="l" t="t" r="r" b="b"/>
              <a:pathLst>
                <a:path w="5395" h="4128" extrusionOk="0">
                  <a:moveTo>
                    <a:pt x="2117" y="1"/>
                  </a:moveTo>
                  <a:cubicBezTo>
                    <a:pt x="2014" y="1"/>
                    <a:pt x="1904" y="24"/>
                    <a:pt x="1787" y="79"/>
                  </a:cubicBezTo>
                  <a:cubicBezTo>
                    <a:pt x="953" y="460"/>
                    <a:pt x="1941" y="1460"/>
                    <a:pt x="1941" y="1460"/>
                  </a:cubicBezTo>
                  <a:cubicBezTo>
                    <a:pt x="1941" y="1460"/>
                    <a:pt x="1" y="1698"/>
                    <a:pt x="298" y="2651"/>
                  </a:cubicBezTo>
                  <a:cubicBezTo>
                    <a:pt x="402" y="2968"/>
                    <a:pt x="654" y="3074"/>
                    <a:pt x="945" y="3074"/>
                  </a:cubicBezTo>
                  <a:cubicBezTo>
                    <a:pt x="1527" y="3074"/>
                    <a:pt x="2263" y="2651"/>
                    <a:pt x="2263" y="2651"/>
                  </a:cubicBezTo>
                  <a:lnTo>
                    <a:pt x="2263" y="2651"/>
                  </a:lnTo>
                  <a:cubicBezTo>
                    <a:pt x="2263" y="2651"/>
                    <a:pt x="1918" y="4127"/>
                    <a:pt x="2727" y="4127"/>
                  </a:cubicBezTo>
                  <a:cubicBezTo>
                    <a:pt x="3525" y="4127"/>
                    <a:pt x="3585" y="2972"/>
                    <a:pt x="3585" y="2972"/>
                  </a:cubicBezTo>
                  <a:cubicBezTo>
                    <a:pt x="3585" y="2972"/>
                    <a:pt x="4006" y="3224"/>
                    <a:pt x="4410" y="3224"/>
                  </a:cubicBezTo>
                  <a:cubicBezTo>
                    <a:pt x="4640" y="3224"/>
                    <a:pt x="4863" y="3143"/>
                    <a:pt x="5001" y="2889"/>
                  </a:cubicBezTo>
                  <a:cubicBezTo>
                    <a:pt x="5394" y="2186"/>
                    <a:pt x="4299" y="1662"/>
                    <a:pt x="4299" y="1662"/>
                  </a:cubicBezTo>
                  <a:cubicBezTo>
                    <a:pt x="4299" y="1662"/>
                    <a:pt x="5359" y="746"/>
                    <a:pt x="4775" y="162"/>
                  </a:cubicBezTo>
                  <a:cubicBezTo>
                    <a:pt x="4674" y="57"/>
                    <a:pt x="4554" y="14"/>
                    <a:pt x="4426" y="14"/>
                  </a:cubicBezTo>
                  <a:cubicBezTo>
                    <a:pt x="3844" y="14"/>
                    <a:pt x="3084" y="900"/>
                    <a:pt x="3084" y="900"/>
                  </a:cubicBezTo>
                  <a:cubicBezTo>
                    <a:pt x="3084" y="900"/>
                    <a:pt x="2749" y="1"/>
                    <a:pt x="2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5"/>
            <p:cNvSpPr/>
            <p:nvPr/>
          </p:nvSpPr>
          <p:spPr>
            <a:xfrm>
              <a:off x="13165325" y="2957050"/>
              <a:ext cx="23825" cy="23825"/>
            </a:xfrm>
            <a:custGeom>
              <a:avLst/>
              <a:gdLst/>
              <a:ahLst/>
              <a:cxnLst/>
              <a:rect l="l" t="t" r="r" b="b"/>
              <a:pathLst>
                <a:path w="953" h="953" extrusionOk="0">
                  <a:moveTo>
                    <a:pt x="477" y="0"/>
                  </a:moveTo>
                  <a:cubicBezTo>
                    <a:pt x="227" y="0"/>
                    <a:pt x="0" y="214"/>
                    <a:pt x="0" y="476"/>
                  </a:cubicBezTo>
                  <a:cubicBezTo>
                    <a:pt x="0" y="726"/>
                    <a:pt x="227" y="953"/>
                    <a:pt x="477" y="953"/>
                  </a:cubicBezTo>
                  <a:cubicBezTo>
                    <a:pt x="727" y="953"/>
                    <a:pt x="953" y="738"/>
                    <a:pt x="953" y="476"/>
                  </a:cubicBezTo>
                  <a:cubicBezTo>
                    <a:pt x="953" y="226"/>
                    <a:pt x="727" y="0"/>
                    <a:pt x="4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8" name="Google Shape;2028;p45"/>
          <p:cNvGrpSpPr/>
          <p:nvPr/>
        </p:nvGrpSpPr>
        <p:grpSpPr>
          <a:xfrm rot="10800000" flipH="1">
            <a:off x="7993860" y="591497"/>
            <a:ext cx="857391" cy="1609677"/>
            <a:chOff x="2160985" y="2960022"/>
            <a:chExt cx="857391" cy="1609677"/>
          </a:xfrm>
        </p:grpSpPr>
        <p:sp>
          <p:nvSpPr>
            <p:cNvPr id="2029" name="Google Shape;2029;p45"/>
            <p:cNvSpPr/>
            <p:nvPr/>
          </p:nvSpPr>
          <p:spPr>
            <a:xfrm>
              <a:off x="2660119" y="3390712"/>
              <a:ext cx="358258" cy="593461"/>
            </a:xfrm>
            <a:custGeom>
              <a:avLst/>
              <a:gdLst/>
              <a:ahLst/>
              <a:cxnLst/>
              <a:rect l="l" t="t" r="r" b="b"/>
              <a:pathLst>
                <a:path w="8443" h="13986" extrusionOk="0">
                  <a:moveTo>
                    <a:pt x="5151" y="0"/>
                  </a:moveTo>
                  <a:cubicBezTo>
                    <a:pt x="4849" y="0"/>
                    <a:pt x="4511" y="686"/>
                    <a:pt x="4704" y="4115"/>
                  </a:cubicBezTo>
                  <a:cubicBezTo>
                    <a:pt x="5037" y="9830"/>
                    <a:pt x="2644" y="8425"/>
                    <a:pt x="1310" y="9413"/>
                  </a:cubicBezTo>
                  <a:cubicBezTo>
                    <a:pt x="417" y="10092"/>
                    <a:pt x="1" y="12354"/>
                    <a:pt x="287" y="13926"/>
                  </a:cubicBezTo>
                  <a:cubicBezTo>
                    <a:pt x="394" y="13926"/>
                    <a:pt x="465" y="13962"/>
                    <a:pt x="560" y="13985"/>
                  </a:cubicBezTo>
                  <a:lnTo>
                    <a:pt x="596" y="13985"/>
                  </a:lnTo>
                  <a:cubicBezTo>
                    <a:pt x="739" y="13985"/>
                    <a:pt x="870" y="13973"/>
                    <a:pt x="1001" y="13973"/>
                  </a:cubicBezTo>
                  <a:cubicBezTo>
                    <a:pt x="1108" y="13973"/>
                    <a:pt x="1191" y="13985"/>
                    <a:pt x="1299" y="13985"/>
                  </a:cubicBezTo>
                  <a:cubicBezTo>
                    <a:pt x="1299" y="12914"/>
                    <a:pt x="1525" y="11568"/>
                    <a:pt x="3061" y="11152"/>
                  </a:cubicBezTo>
                  <a:cubicBezTo>
                    <a:pt x="5799" y="10414"/>
                    <a:pt x="8442" y="2139"/>
                    <a:pt x="5537" y="305"/>
                  </a:cubicBezTo>
                  <a:cubicBezTo>
                    <a:pt x="5537" y="305"/>
                    <a:pt x="5352" y="0"/>
                    <a:pt x="5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5"/>
            <p:cNvSpPr/>
            <p:nvPr/>
          </p:nvSpPr>
          <p:spPr>
            <a:xfrm>
              <a:off x="2240801" y="3206343"/>
              <a:ext cx="284552" cy="800574"/>
            </a:xfrm>
            <a:custGeom>
              <a:avLst/>
              <a:gdLst/>
              <a:ahLst/>
              <a:cxnLst/>
              <a:rect l="l" t="t" r="r" b="b"/>
              <a:pathLst>
                <a:path w="6706" h="18867" extrusionOk="0">
                  <a:moveTo>
                    <a:pt x="2803" y="1"/>
                  </a:moveTo>
                  <a:cubicBezTo>
                    <a:pt x="2690" y="1"/>
                    <a:pt x="2581" y="29"/>
                    <a:pt x="2477" y="90"/>
                  </a:cubicBezTo>
                  <a:cubicBezTo>
                    <a:pt x="894" y="995"/>
                    <a:pt x="5370" y="4805"/>
                    <a:pt x="3882" y="7031"/>
                  </a:cubicBezTo>
                  <a:cubicBezTo>
                    <a:pt x="2394" y="9270"/>
                    <a:pt x="1" y="10008"/>
                    <a:pt x="655" y="12496"/>
                  </a:cubicBezTo>
                  <a:cubicBezTo>
                    <a:pt x="1108" y="14175"/>
                    <a:pt x="1929" y="17366"/>
                    <a:pt x="2822" y="18866"/>
                  </a:cubicBezTo>
                  <a:cubicBezTo>
                    <a:pt x="3120" y="18759"/>
                    <a:pt x="3430" y="18676"/>
                    <a:pt x="3739" y="18604"/>
                  </a:cubicBezTo>
                  <a:cubicBezTo>
                    <a:pt x="3751" y="18604"/>
                    <a:pt x="3775" y="18580"/>
                    <a:pt x="3787" y="18580"/>
                  </a:cubicBezTo>
                  <a:cubicBezTo>
                    <a:pt x="3632" y="18152"/>
                    <a:pt x="3418" y="17497"/>
                    <a:pt x="3120" y="16533"/>
                  </a:cubicBezTo>
                  <a:cubicBezTo>
                    <a:pt x="2287" y="13806"/>
                    <a:pt x="2715" y="10782"/>
                    <a:pt x="4465" y="8543"/>
                  </a:cubicBezTo>
                  <a:cubicBezTo>
                    <a:pt x="4501" y="8508"/>
                    <a:pt x="4513" y="8484"/>
                    <a:pt x="4549" y="8448"/>
                  </a:cubicBezTo>
                  <a:cubicBezTo>
                    <a:pt x="6706" y="5735"/>
                    <a:pt x="4398" y="1"/>
                    <a:pt x="28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5"/>
            <p:cNvSpPr/>
            <p:nvPr/>
          </p:nvSpPr>
          <p:spPr>
            <a:xfrm>
              <a:off x="2499978" y="2960022"/>
              <a:ext cx="193025" cy="1023642"/>
            </a:xfrm>
            <a:custGeom>
              <a:avLst/>
              <a:gdLst/>
              <a:ahLst/>
              <a:cxnLst/>
              <a:rect l="l" t="t" r="r" b="b"/>
              <a:pathLst>
                <a:path w="4549" h="24124" extrusionOk="0">
                  <a:moveTo>
                    <a:pt x="1753" y="1"/>
                  </a:moveTo>
                  <a:cubicBezTo>
                    <a:pt x="1551" y="1"/>
                    <a:pt x="1350" y="136"/>
                    <a:pt x="1155" y="442"/>
                  </a:cubicBezTo>
                  <a:cubicBezTo>
                    <a:pt x="0" y="2276"/>
                    <a:pt x="2572" y="4252"/>
                    <a:pt x="1655" y="6228"/>
                  </a:cubicBezTo>
                  <a:cubicBezTo>
                    <a:pt x="739" y="8205"/>
                    <a:pt x="1489" y="10622"/>
                    <a:pt x="2072" y="13848"/>
                  </a:cubicBezTo>
                  <a:cubicBezTo>
                    <a:pt x="2632" y="16908"/>
                    <a:pt x="370" y="17432"/>
                    <a:pt x="822" y="23933"/>
                  </a:cubicBezTo>
                  <a:cubicBezTo>
                    <a:pt x="1382" y="23945"/>
                    <a:pt x="1941" y="24004"/>
                    <a:pt x="2513" y="24123"/>
                  </a:cubicBezTo>
                  <a:cubicBezTo>
                    <a:pt x="2882" y="22945"/>
                    <a:pt x="4061" y="18718"/>
                    <a:pt x="3060" y="15253"/>
                  </a:cubicBezTo>
                  <a:cubicBezTo>
                    <a:pt x="1905" y="11181"/>
                    <a:pt x="4549" y="8372"/>
                    <a:pt x="4132" y="5645"/>
                  </a:cubicBezTo>
                  <a:cubicBezTo>
                    <a:pt x="3785" y="3364"/>
                    <a:pt x="2760" y="1"/>
                    <a:pt x="17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5"/>
            <p:cNvSpPr/>
            <p:nvPr/>
          </p:nvSpPr>
          <p:spPr>
            <a:xfrm>
              <a:off x="2160985" y="3968940"/>
              <a:ext cx="791706" cy="600759"/>
            </a:xfrm>
            <a:custGeom>
              <a:avLst/>
              <a:gdLst/>
              <a:ahLst/>
              <a:cxnLst/>
              <a:rect l="l" t="t" r="r" b="b"/>
              <a:pathLst>
                <a:path w="18658" h="14158" extrusionOk="0">
                  <a:moveTo>
                    <a:pt x="8168" y="501"/>
                  </a:moveTo>
                  <a:cubicBezTo>
                    <a:pt x="15371" y="585"/>
                    <a:pt x="16979" y="1918"/>
                    <a:pt x="17693" y="4704"/>
                  </a:cubicBezTo>
                  <a:cubicBezTo>
                    <a:pt x="18134" y="6442"/>
                    <a:pt x="17693" y="9455"/>
                    <a:pt x="16169" y="11443"/>
                  </a:cubicBezTo>
                  <a:cubicBezTo>
                    <a:pt x="15121" y="12824"/>
                    <a:pt x="13728" y="13550"/>
                    <a:pt x="12050" y="13574"/>
                  </a:cubicBezTo>
                  <a:cubicBezTo>
                    <a:pt x="11633" y="13574"/>
                    <a:pt x="11204" y="13586"/>
                    <a:pt x="10787" y="13610"/>
                  </a:cubicBezTo>
                  <a:cubicBezTo>
                    <a:pt x="10143" y="13626"/>
                    <a:pt x="9496" y="13643"/>
                    <a:pt x="8856" y="13643"/>
                  </a:cubicBezTo>
                  <a:cubicBezTo>
                    <a:pt x="5724" y="13643"/>
                    <a:pt x="2777" y="13247"/>
                    <a:pt x="1334" y="10479"/>
                  </a:cubicBezTo>
                  <a:cubicBezTo>
                    <a:pt x="608" y="9098"/>
                    <a:pt x="524" y="7324"/>
                    <a:pt x="1108" y="5645"/>
                  </a:cubicBezTo>
                  <a:cubicBezTo>
                    <a:pt x="1929" y="3287"/>
                    <a:pt x="3787" y="501"/>
                    <a:pt x="8061" y="501"/>
                  </a:cubicBezTo>
                  <a:close/>
                  <a:moveTo>
                    <a:pt x="8085" y="1"/>
                  </a:moveTo>
                  <a:cubicBezTo>
                    <a:pt x="3489" y="1"/>
                    <a:pt x="1495" y="2957"/>
                    <a:pt x="620" y="5478"/>
                  </a:cubicBezTo>
                  <a:cubicBezTo>
                    <a:pt x="0" y="7288"/>
                    <a:pt x="84" y="9193"/>
                    <a:pt x="870" y="10717"/>
                  </a:cubicBezTo>
                  <a:cubicBezTo>
                    <a:pt x="2441" y="13717"/>
                    <a:pt x="5513" y="14158"/>
                    <a:pt x="8775" y="14158"/>
                  </a:cubicBezTo>
                  <a:cubicBezTo>
                    <a:pt x="9442" y="14146"/>
                    <a:pt x="10133" y="14122"/>
                    <a:pt x="10799" y="14110"/>
                  </a:cubicBezTo>
                  <a:cubicBezTo>
                    <a:pt x="11216" y="14098"/>
                    <a:pt x="11645" y="14086"/>
                    <a:pt x="12061" y="14086"/>
                  </a:cubicBezTo>
                  <a:cubicBezTo>
                    <a:pt x="13883" y="14051"/>
                    <a:pt x="15443" y="13253"/>
                    <a:pt x="16574" y="11741"/>
                  </a:cubicBezTo>
                  <a:cubicBezTo>
                    <a:pt x="18253" y="9538"/>
                    <a:pt x="18657" y="6407"/>
                    <a:pt x="18181" y="4573"/>
                  </a:cubicBezTo>
                  <a:cubicBezTo>
                    <a:pt x="17407" y="1537"/>
                    <a:pt x="15717" y="73"/>
                    <a:pt x="8168" y="1"/>
                  </a:cubicBezTo>
                  <a:cubicBezTo>
                    <a:pt x="8140" y="1"/>
                    <a:pt x="8113" y="1"/>
                    <a:pt x="80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5"/>
            <p:cNvSpPr/>
            <p:nvPr/>
          </p:nvSpPr>
          <p:spPr>
            <a:xfrm>
              <a:off x="2207449" y="4061697"/>
              <a:ext cx="707859" cy="393816"/>
            </a:xfrm>
            <a:custGeom>
              <a:avLst/>
              <a:gdLst/>
              <a:ahLst/>
              <a:cxnLst/>
              <a:rect l="l" t="t" r="r" b="b"/>
              <a:pathLst>
                <a:path w="16682" h="9281" extrusionOk="0">
                  <a:moveTo>
                    <a:pt x="8842" y="0"/>
                  </a:moveTo>
                  <a:cubicBezTo>
                    <a:pt x="7881" y="0"/>
                    <a:pt x="6906" y="52"/>
                    <a:pt x="5966" y="101"/>
                  </a:cubicBezTo>
                  <a:lnTo>
                    <a:pt x="5430" y="137"/>
                  </a:lnTo>
                  <a:cubicBezTo>
                    <a:pt x="1" y="399"/>
                    <a:pt x="310" y="8924"/>
                    <a:pt x="334" y="9281"/>
                  </a:cubicBezTo>
                  <a:lnTo>
                    <a:pt x="834" y="9257"/>
                  </a:lnTo>
                  <a:cubicBezTo>
                    <a:pt x="834" y="9174"/>
                    <a:pt x="525" y="899"/>
                    <a:pt x="5466" y="649"/>
                  </a:cubicBezTo>
                  <a:lnTo>
                    <a:pt x="6002" y="613"/>
                  </a:lnTo>
                  <a:cubicBezTo>
                    <a:pt x="6934" y="562"/>
                    <a:pt x="7902" y="510"/>
                    <a:pt x="8851" y="510"/>
                  </a:cubicBezTo>
                  <a:cubicBezTo>
                    <a:pt x="11235" y="510"/>
                    <a:pt x="13499" y="837"/>
                    <a:pt x="14776" y="2328"/>
                  </a:cubicBezTo>
                  <a:cubicBezTo>
                    <a:pt x="15908" y="3649"/>
                    <a:pt x="16146" y="5721"/>
                    <a:pt x="15527" y="8686"/>
                  </a:cubicBezTo>
                  <a:lnTo>
                    <a:pt x="16015" y="8781"/>
                  </a:lnTo>
                  <a:cubicBezTo>
                    <a:pt x="16681" y="5661"/>
                    <a:pt x="16396" y="3447"/>
                    <a:pt x="15169" y="1994"/>
                  </a:cubicBezTo>
                  <a:cubicBezTo>
                    <a:pt x="13757" y="350"/>
                    <a:pt x="11350" y="0"/>
                    <a:pt x="8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5"/>
            <p:cNvSpPr/>
            <p:nvPr/>
          </p:nvSpPr>
          <p:spPr>
            <a:xfrm>
              <a:off x="2259513" y="4150084"/>
              <a:ext cx="598680" cy="359997"/>
            </a:xfrm>
            <a:custGeom>
              <a:avLst/>
              <a:gdLst/>
              <a:ahLst/>
              <a:cxnLst/>
              <a:rect l="l" t="t" r="r" b="b"/>
              <a:pathLst>
                <a:path w="14109" h="8484" extrusionOk="0">
                  <a:moveTo>
                    <a:pt x="7663" y="0"/>
                  </a:moveTo>
                  <a:cubicBezTo>
                    <a:pt x="6643" y="0"/>
                    <a:pt x="5516" y="52"/>
                    <a:pt x="4358" y="197"/>
                  </a:cubicBezTo>
                  <a:cubicBezTo>
                    <a:pt x="0" y="745"/>
                    <a:pt x="572" y="8174"/>
                    <a:pt x="607" y="8484"/>
                  </a:cubicBezTo>
                  <a:lnTo>
                    <a:pt x="1119" y="8460"/>
                  </a:lnTo>
                  <a:cubicBezTo>
                    <a:pt x="1107" y="8389"/>
                    <a:pt x="548" y="1209"/>
                    <a:pt x="4429" y="697"/>
                  </a:cubicBezTo>
                  <a:cubicBezTo>
                    <a:pt x="5564" y="552"/>
                    <a:pt x="6668" y="501"/>
                    <a:pt x="7668" y="501"/>
                  </a:cubicBezTo>
                  <a:cubicBezTo>
                    <a:pt x="8725" y="501"/>
                    <a:pt x="9666" y="558"/>
                    <a:pt x="10406" y="626"/>
                  </a:cubicBezTo>
                  <a:cubicBezTo>
                    <a:pt x="11621" y="733"/>
                    <a:pt x="12597" y="1542"/>
                    <a:pt x="12930" y="2650"/>
                  </a:cubicBezTo>
                  <a:cubicBezTo>
                    <a:pt x="13299" y="3924"/>
                    <a:pt x="13585" y="5924"/>
                    <a:pt x="12823" y="8293"/>
                  </a:cubicBezTo>
                  <a:lnTo>
                    <a:pt x="13299" y="8448"/>
                  </a:lnTo>
                  <a:cubicBezTo>
                    <a:pt x="14109" y="5960"/>
                    <a:pt x="13788" y="3840"/>
                    <a:pt x="13407" y="2507"/>
                  </a:cubicBezTo>
                  <a:cubicBezTo>
                    <a:pt x="13014" y="1197"/>
                    <a:pt x="11859" y="257"/>
                    <a:pt x="10454" y="126"/>
                  </a:cubicBezTo>
                  <a:cubicBezTo>
                    <a:pt x="9701" y="58"/>
                    <a:pt x="8742" y="0"/>
                    <a:pt x="76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5"/>
            <p:cNvSpPr/>
            <p:nvPr/>
          </p:nvSpPr>
          <p:spPr>
            <a:xfrm>
              <a:off x="2328721" y="4228075"/>
              <a:ext cx="475456" cy="311836"/>
            </a:xfrm>
            <a:custGeom>
              <a:avLst/>
              <a:gdLst/>
              <a:ahLst/>
              <a:cxnLst/>
              <a:rect l="l" t="t" r="r" b="b"/>
              <a:pathLst>
                <a:path w="11205" h="7349" extrusionOk="0">
                  <a:moveTo>
                    <a:pt x="6017" y="1"/>
                  </a:moveTo>
                  <a:cubicBezTo>
                    <a:pt x="4801" y="1"/>
                    <a:pt x="3532" y="203"/>
                    <a:pt x="2548" y="669"/>
                  </a:cubicBezTo>
                  <a:cubicBezTo>
                    <a:pt x="0" y="1859"/>
                    <a:pt x="655" y="7122"/>
                    <a:pt x="691" y="7348"/>
                  </a:cubicBezTo>
                  <a:lnTo>
                    <a:pt x="1191" y="7289"/>
                  </a:lnTo>
                  <a:cubicBezTo>
                    <a:pt x="1179" y="7229"/>
                    <a:pt x="536" y="2157"/>
                    <a:pt x="2751" y="1133"/>
                  </a:cubicBezTo>
                  <a:cubicBezTo>
                    <a:pt x="3698" y="684"/>
                    <a:pt x="4911" y="499"/>
                    <a:pt x="6054" y="499"/>
                  </a:cubicBezTo>
                  <a:cubicBezTo>
                    <a:pt x="7697" y="499"/>
                    <a:pt x="9196" y="880"/>
                    <a:pt x="9561" y="1407"/>
                  </a:cubicBezTo>
                  <a:cubicBezTo>
                    <a:pt x="10692" y="3050"/>
                    <a:pt x="9918" y="7170"/>
                    <a:pt x="9894" y="7217"/>
                  </a:cubicBezTo>
                  <a:lnTo>
                    <a:pt x="10394" y="7301"/>
                  </a:lnTo>
                  <a:cubicBezTo>
                    <a:pt x="10418" y="7122"/>
                    <a:pt x="11204" y="2931"/>
                    <a:pt x="9978" y="1133"/>
                  </a:cubicBezTo>
                  <a:cubicBezTo>
                    <a:pt x="9502" y="444"/>
                    <a:pt x="7817" y="1"/>
                    <a:pt x="60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5"/>
            <p:cNvSpPr/>
            <p:nvPr/>
          </p:nvSpPr>
          <p:spPr>
            <a:xfrm>
              <a:off x="2431280" y="4318711"/>
              <a:ext cx="296094" cy="243902"/>
            </a:xfrm>
            <a:custGeom>
              <a:avLst/>
              <a:gdLst/>
              <a:ahLst/>
              <a:cxnLst/>
              <a:rect l="l" t="t" r="r" b="b"/>
              <a:pathLst>
                <a:path w="6978" h="5748" extrusionOk="0">
                  <a:moveTo>
                    <a:pt x="2918" y="0"/>
                  </a:moveTo>
                  <a:cubicBezTo>
                    <a:pt x="2588" y="0"/>
                    <a:pt x="2239" y="23"/>
                    <a:pt x="1870" y="69"/>
                  </a:cubicBezTo>
                  <a:cubicBezTo>
                    <a:pt x="1441" y="116"/>
                    <a:pt x="1084" y="319"/>
                    <a:pt x="810" y="676"/>
                  </a:cubicBezTo>
                  <a:cubicBezTo>
                    <a:pt x="155" y="1521"/>
                    <a:pt x="0" y="3176"/>
                    <a:pt x="334" y="5605"/>
                  </a:cubicBezTo>
                  <a:cubicBezTo>
                    <a:pt x="334" y="5677"/>
                    <a:pt x="357" y="5724"/>
                    <a:pt x="357" y="5736"/>
                  </a:cubicBezTo>
                  <a:lnTo>
                    <a:pt x="869" y="5748"/>
                  </a:lnTo>
                  <a:cubicBezTo>
                    <a:pt x="869" y="5736"/>
                    <a:pt x="869" y="5665"/>
                    <a:pt x="857" y="5558"/>
                  </a:cubicBezTo>
                  <a:cubicBezTo>
                    <a:pt x="476" y="2700"/>
                    <a:pt x="846" y="1509"/>
                    <a:pt x="1227" y="997"/>
                  </a:cubicBezTo>
                  <a:cubicBezTo>
                    <a:pt x="1429" y="759"/>
                    <a:pt x="1643" y="616"/>
                    <a:pt x="1941" y="581"/>
                  </a:cubicBezTo>
                  <a:cubicBezTo>
                    <a:pt x="2286" y="539"/>
                    <a:pt x="2611" y="518"/>
                    <a:pt x="2915" y="518"/>
                  </a:cubicBezTo>
                  <a:cubicBezTo>
                    <a:pt x="4071" y="518"/>
                    <a:pt x="4935" y="820"/>
                    <a:pt x="5501" y="1414"/>
                  </a:cubicBezTo>
                  <a:cubicBezTo>
                    <a:pt x="6251" y="2224"/>
                    <a:pt x="6453" y="3593"/>
                    <a:pt x="6096" y="5462"/>
                  </a:cubicBezTo>
                  <a:lnTo>
                    <a:pt x="6584" y="5558"/>
                  </a:lnTo>
                  <a:cubicBezTo>
                    <a:pt x="6977" y="3498"/>
                    <a:pt x="6727" y="1986"/>
                    <a:pt x="5858" y="1057"/>
                  </a:cubicBezTo>
                  <a:cubicBezTo>
                    <a:pt x="5203" y="354"/>
                    <a:pt x="4215"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5"/>
            <p:cNvSpPr/>
            <p:nvPr/>
          </p:nvSpPr>
          <p:spPr>
            <a:xfrm>
              <a:off x="2492892" y="4413845"/>
              <a:ext cx="183945" cy="144228"/>
            </a:xfrm>
            <a:custGeom>
              <a:avLst/>
              <a:gdLst/>
              <a:ahLst/>
              <a:cxnLst/>
              <a:rect l="l" t="t" r="r" b="b"/>
              <a:pathLst>
                <a:path w="4335" h="3399" extrusionOk="0">
                  <a:moveTo>
                    <a:pt x="1929" y="0"/>
                  </a:moveTo>
                  <a:cubicBezTo>
                    <a:pt x="1502" y="0"/>
                    <a:pt x="1136" y="146"/>
                    <a:pt x="846" y="446"/>
                  </a:cubicBezTo>
                  <a:cubicBezTo>
                    <a:pt x="1" y="1351"/>
                    <a:pt x="287" y="3316"/>
                    <a:pt x="298" y="3399"/>
                  </a:cubicBezTo>
                  <a:lnTo>
                    <a:pt x="787" y="3339"/>
                  </a:lnTo>
                  <a:cubicBezTo>
                    <a:pt x="715" y="2839"/>
                    <a:pt x="644" y="1399"/>
                    <a:pt x="1203" y="803"/>
                  </a:cubicBezTo>
                  <a:cubicBezTo>
                    <a:pt x="1378" y="608"/>
                    <a:pt x="1597" y="510"/>
                    <a:pt x="1876" y="510"/>
                  </a:cubicBezTo>
                  <a:cubicBezTo>
                    <a:pt x="1920" y="510"/>
                    <a:pt x="1966" y="513"/>
                    <a:pt x="2013" y="518"/>
                  </a:cubicBezTo>
                  <a:cubicBezTo>
                    <a:pt x="2573" y="565"/>
                    <a:pt x="3013" y="756"/>
                    <a:pt x="3275" y="1101"/>
                  </a:cubicBezTo>
                  <a:cubicBezTo>
                    <a:pt x="3799" y="1732"/>
                    <a:pt x="3668" y="2768"/>
                    <a:pt x="3620" y="3101"/>
                  </a:cubicBezTo>
                  <a:cubicBezTo>
                    <a:pt x="3608" y="3185"/>
                    <a:pt x="3608" y="3220"/>
                    <a:pt x="3608" y="3256"/>
                  </a:cubicBezTo>
                  <a:lnTo>
                    <a:pt x="4108" y="3256"/>
                  </a:lnTo>
                  <a:cubicBezTo>
                    <a:pt x="4108" y="3244"/>
                    <a:pt x="4120" y="3208"/>
                    <a:pt x="4120" y="3161"/>
                  </a:cubicBezTo>
                  <a:cubicBezTo>
                    <a:pt x="4180" y="2780"/>
                    <a:pt x="4335" y="1577"/>
                    <a:pt x="3680" y="768"/>
                  </a:cubicBezTo>
                  <a:cubicBezTo>
                    <a:pt x="3323" y="327"/>
                    <a:pt x="2787" y="65"/>
                    <a:pt x="2072" y="6"/>
                  </a:cubicBezTo>
                  <a:cubicBezTo>
                    <a:pt x="2024" y="2"/>
                    <a:pt x="1976" y="0"/>
                    <a:pt x="1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8" name="Google Shape;2038;p45"/>
          <p:cNvGrpSpPr/>
          <p:nvPr/>
        </p:nvGrpSpPr>
        <p:grpSpPr>
          <a:xfrm flipH="1">
            <a:off x="7261270" y="1887165"/>
            <a:ext cx="614113" cy="475190"/>
            <a:chOff x="5791200" y="3484300"/>
            <a:chExt cx="269100" cy="208225"/>
          </a:xfrm>
        </p:grpSpPr>
        <p:sp>
          <p:nvSpPr>
            <p:cNvPr id="2039" name="Google Shape;2039;p45"/>
            <p:cNvSpPr/>
            <p:nvPr/>
          </p:nvSpPr>
          <p:spPr>
            <a:xfrm>
              <a:off x="5796550" y="3502500"/>
              <a:ext cx="46150" cy="74875"/>
            </a:xfrm>
            <a:custGeom>
              <a:avLst/>
              <a:gdLst/>
              <a:ahLst/>
              <a:cxnLst/>
              <a:rect l="l" t="t" r="r" b="b"/>
              <a:pathLst>
                <a:path w="1846" h="2995" extrusionOk="0">
                  <a:moveTo>
                    <a:pt x="746" y="0"/>
                  </a:moveTo>
                  <a:cubicBezTo>
                    <a:pt x="586" y="0"/>
                    <a:pt x="419" y="51"/>
                    <a:pt x="286" y="149"/>
                  </a:cubicBezTo>
                  <a:cubicBezTo>
                    <a:pt x="119" y="268"/>
                    <a:pt x="12" y="411"/>
                    <a:pt x="0" y="590"/>
                  </a:cubicBezTo>
                  <a:lnTo>
                    <a:pt x="143" y="613"/>
                  </a:lnTo>
                  <a:cubicBezTo>
                    <a:pt x="167" y="471"/>
                    <a:pt x="250" y="363"/>
                    <a:pt x="369" y="268"/>
                  </a:cubicBezTo>
                  <a:cubicBezTo>
                    <a:pt x="489" y="186"/>
                    <a:pt x="629" y="153"/>
                    <a:pt x="763" y="153"/>
                  </a:cubicBezTo>
                  <a:cubicBezTo>
                    <a:pt x="803" y="153"/>
                    <a:pt x="843" y="156"/>
                    <a:pt x="881" y="161"/>
                  </a:cubicBezTo>
                  <a:cubicBezTo>
                    <a:pt x="1239" y="232"/>
                    <a:pt x="1453" y="566"/>
                    <a:pt x="1560" y="852"/>
                  </a:cubicBezTo>
                  <a:cubicBezTo>
                    <a:pt x="1667" y="1173"/>
                    <a:pt x="1667" y="1554"/>
                    <a:pt x="1655" y="1887"/>
                  </a:cubicBezTo>
                  <a:lnTo>
                    <a:pt x="1655" y="1995"/>
                  </a:lnTo>
                  <a:cubicBezTo>
                    <a:pt x="1631" y="2328"/>
                    <a:pt x="1608" y="2661"/>
                    <a:pt x="1679" y="2995"/>
                  </a:cubicBezTo>
                  <a:lnTo>
                    <a:pt x="1846" y="2947"/>
                  </a:lnTo>
                  <a:cubicBezTo>
                    <a:pt x="1786" y="2638"/>
                    <a:pt x="1798" y="2304"/>
                    <a:pt x="1810" y="1995"/>
                  </a:cubicBezTo>
                  <a:lnTo>
                    <a:pt x="1810" y="1887"/>
                  </a:lnTo>
                  <a:cubicBezTo>
                    <a:pt x="1834" y="1530"/>
                    <a:pt x="1846" y="1149"/>
                    <a:pt x="1715" y="792"/>
                  </a:cubicBezTo>
                  <a:cubicBezTo>
                    <a:pt x="1560" y="387"/>
                    <a:pt x="1250" y="90"/>
                    <a:pt x="905" y="18"/>
                  </a:cubicBezTo>
                  <a:cubicBezTo>
                    <a:pt x="854" y="6"/>
                    <a:pt x="800" y="0"/>
                    <a:pt x="7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5"/>
            <p:cNvSpPr/>
            <p:nvPr/>
          </p:nvSpPr>
          <p:spPr>
            <a:xfrm>
              <a:off x="5791200" y="3513350"/>
              <a:ext cx="14300" cy="14025"/>
            </a:xfrm>
            <a:custGeom>
              <a:avLst/>
              <a:gdLst/>
              <a:ahLst/>
              <a:cxnLst/>
              <a:rect l="l" t="t" r="r" b="b"/>
              <a:pathLst>
                <a:path w="572" h="561" extrusionOk="0">
                  <a:moveTo>
                    <a:pt x="286" y="1"/>
                  </a:moveTo>
                  <a:cubicBezTo>
                    <a:pt x="143" y="1"/>
                    <a:pt x="0" y="120"/>
                    <a:pt x="0" y="287"/>
                  </a:cubicBezTo>
                  <a:cubicBezTo>
                    <a:pt x="0" y="429"/>
                    <a:pt x="119" y="560"/>
                    <a:pt x="286" y="560"/>
                  </a:cubicBezTo>
                  <a:cubicBezTo>
                    <a:pt x="441" y="560"/>
                    <a:pt x="572" y="441"/>
                    <a:pt x="572" y="287"/>
                  </a:cubicBezTo>
                  <a:cubicBezTo>
                    <a:pt x="572" y="132"/>
                    <a:pt x="441"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5"/>
            <p:cNvSpPr/>
            <p:nvPr/>
          </p:nvSpPr>
          <p:spPr>
            <a:xfrm>
              <a:off x="5809950" y="3556350"/>
              <a:ext cx="208675" cy="136175"/>
            </a:xfrm>
            <a:custGeom>
              <a:avLst/>
              <a:gdLst/>
              <a:ahLst/>
              <a:cxnLst/>
              <a:rect l="l" t="t" r="r" b="b"/>
              <a:pathLst>
                <a:path w="8347" h="5447" extrusionOk="0">
                  <a:moveTo>
                    <a:pt x="2338" y="0"/>
                  </a:moveTo>
                  <a:cubicBezTo>
                    <a:pt x="1910" y="0"/>
                    <a:pt x="1472" y="146"/>
                    <a:pt x="1119" y="388"/>
                  </a:cubicBezTo>
                  <a:cubicBezTo>
                    <a:pt x="441" y="853"/>
                    <a:pt x="0" y="1674"/>
                    <a:pt x="0" y="2496"/>
                  </a:cubicBezTo>
                  <a:cubicBezTo>
                    <a:pt x="0" y="3305"/>
                    <a:pt x="429" y="4127"/>
                    <a:pt x="1119" y="4579"/>
                  </a:cubicBezTo>
                  <a:cubicBezTo>
                    <a:pt x="2191" y="5258"/>
                    <a:pt x="3584" y="4996"/>
                    <a:pt x="4834" y="5139"/>
                  </a:cubicBezTo>
                  <a:cubicBezTo>
                    <a:pt x="5527" y="5227"/>
                    <a:pt x="6257" y="5447"/>
                    <a:pt x="6949" y="5447"/>
                  </a:cubicBezTo>
                  <a:cubicBezTo>
                    <a:pt x="7280" y="5447"/>
                    <a:pt x="7602" y="5397"/>
                    <a:pt x="7906" y="5258"/>
                  </a:cubicBezTo>
                  <a:cubicBezTo>
                    <a:pt x="8120" y="5151"/>
                    <a:pt x="8346" y="4972"/>
                    <a:pt x="8346" y="4722"/>
                  </a:cubicBezTo>
                  <a:cubicBezTo>
                    <a:pt x="8346" y="4377"/>
                    <a:pt x="7965" y="4198"/>
                    <a:pt x="7632" y="4127"/>
                  </a:cubicBezTo>
                  <a:cubicBezTo>
                    <a:pt x="6751" y="3936"/>
                    <a:pt x="5703" y="3877"/>
                    <a:pt x="5179" y="3127"/>
                  </a:cubicBezTo>
                  <a:lnTo>
                    <a:pt x="5179" y="3127"/>
                  </a:lnTo>
                  <a:lnTo>
                    <a:pt x="5310" y="3281"/>
                  </a:lnTo>
                  <a:cubicBezTo>
                    <a:pt x="4882" y="2591"/>
                    <a:pt x="4453" y="1900"/>
                    <a:pt x="4036" y="1210"/>
                  </a:cubicBezTo>
                  <a:cubicBezTo>
                    <a:pt x="3810" y="853"/>
                    <a:pt x="3572" y="484"/>
                    <a:pt x="3215" y="245"/>
                  </a:cubicBezTo>
                  <a:cubicBezTo>
                    <a:pt x="2951" y="76"/>
                    <a:pt x="2647" y="0"/>
                    <a:pt x="2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5"/>
            <p:cNvSpPr/>
            <p:nvPr/>
          </p:nvSpPr>
          <p:spPr>
            <a:xfrm>
              <a:off x="5917400" y="3551450"/>
              <a:ext cx="142900" cy="116375"/>
            </a:xfrm>
            <a:custGeom>
              <a:avLst/>
              <a:gdLst/>
              <a:ahLst/>
              <a:cxnLst/>
              <a:rect l="l" t="t" r="r" b="b"/>
              <a:pathLst>
                <a:path w="5716" h="4655" extrusionOk="0">
                  <a:moveTo>
                    <a:pt x="2653" y="1"/>
                  </a:moveTo>
                  <a:cubicBezTo>
                    <a:pt x="2308" y="1"/>
                    <a:pt x="1966" y="60"/>
                    <a:pt x="1643" y="191"/>
                  </a:cubicBezTo>
                  <a:cubicBezTo>
                    <a:pt x="786" y="525"/>
                    <a:pt x="286" y="703"/>
                    <a:pt x="0" y="2073"/>
                  </a:cubicBezTo>
                  <a:cubicBezTo>
                    <a:pt x="0" y="2585"/>
                    <a:pt x="48" y="3013"/>
                    <a:pt x="250" y="3358"/>
                  </a:cubicBezTo>
                  <a:cubicBezTo>
                    <a:pt x="465" y="3680"/>
                    <a:pt x="774" y="3930"/>
                    <a:pt x="1108" y="4132"/>
                  </a:cubicBezTo>
                  <a:cubicBezTo>
                    <a:pt x="1668" y="4459"/>
                    <a:pt x="2309" y="4654"/>
                    <a:pt x="2944" y="4654"/>
                  </a:cubicBezTo>
                  <a:cubicBezTo>
                    <a:pt x="3119" y="4654"/>
                    <a:pt x="3293" y="4639"/>
                    <a:pt x="3465" y="4609"/>
                  </a:cubicBezTo>
                  <a:cubicBezTo>
                    <a:pt x="4275" y="4454"/>
                    <a:pt x="5037" y="3930"/>
                    <a:pt x="5370" y="3192"/>
                  </a:cubicBezTo>
                  <a:cubicBezTo>
                    <a:pt x="5715" y="2442"/>
                    <a:pt x="5596" y="1477"/>
                    <a:pt x="5013" y="894"/>
                  </a:cubicBezTo>
                  <a:cubicBezTo>
                    <a:pt x="4810" y="691"/>
                    <a:pt x="4560" y="537"/>
                    <a:pt x="4298" y="406"/>
                  </a:cubicBezTo>
                  <a:cubicBezTo>
                    <a:pt x="3783" y="155"/>
                    <a:pt x="3213" y="1"/>
                    <a:pt x="2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5"/>
            <p:cNvSpPr/>
            <p:nvPr/>
          </p:nvSpPr>
          <p:spPr>
            <a:xfrm>
              <a:off x="5934950" y="3563650"/>
              <a:ext cx="103625" cy="89625"/>
            </a:xfrm>
            <a:custGeom>
              <a:avLst/>
              <a:gdLst/>
              <a:ahLst/>
              <a:cxnLst/>
              <a:rect l="l" t="t" r="r" b="b"/>
              <a:pathLst>
                <a:path w="4145" h="3585" extrusionOk="0">
                  <a:moveTo>
                    <a:pt x="2157" y="1"/>
                  </a:moveTo>
                  <a:cubicBezTo>
                    <a:pt x="1681" y="1"/>
                    <a:pt x="1188" y="132"/>
                    <a:pt x="751" y="394"/>
                  </a:cubicBezTo>
                  <a:cubicBezTo>
                    <a:pt x="537" y="513"/>
                    <a:pt x="406" y="644"/>
                    <a:pt x="298" y="787"/>
                  </a:cubicBezTo>
                  <a:cubicBezTo>
                    <a:pt x="191" y="930"/>
                    <a:pt x="120" y="1108"/>
                    <a:pt x="84" y="1299"/>
                  </a:cubicBezTo>
                  <a:cubicBezTo>
                    <a:pt x="1" y="1835"/>
                    <a:pt x="227" y="2454"/>
                    <a:pt x="667" y="2870"/>
                  </a:cubicBezTo>
                  <a:cubicBezTo>
                    <a:pt x="1156" y="3323"/>
                    <a:pt x="1787" y="3490"/>
                    <a:pt x="2215" y="3549"/>
                  </a:cubicBezTo>
                  <a:cubicBezTo>
                    <a:pt x="2370" y="3573"/>
                    <a:pt x="2501" y="3585"/>
                    <a:pt x="2620" y="3585"/>
                  </a:cubicBezTo>
                  <a:cubicBezTo>
                    <a:pt x="2846" y="3585"/>
                    <a:pt x="3037" y="3549"/>
                    <a:pt x="3215" y="3525"/>
                  </a:cubicBezTo>
                  <a:cubicBezTo>
                    <a:pt x="3549" y="3418"/>
                    <a:pt x="3835" y="3180"/>
                    <a:pt x="3966" y="2894"/>
                  </a:cubicBezTo>
                  <a:cubicBezTo>
                    <a:pt x="4144" y="2513"/>
                    <a:pt x="4073" y="1989"/>
                    <a:pt x="3763" y="1620"/>
                  </a:cubicBezTo>
                  <a:cubicBezTo>
                    <a:pt x="3513" y="1287"/>
                    <a:pt x="3096" y="1084"/>
                    <a:pt x="2596" y="989"/>
                  </a:cubicBezTo>
                  <a:cubicBezTo>
                    <a:pt x="2496" y="970"/>
                    <a:pt x="2383" y="957"/>
                    <a:pt x="2263" y="957"/>
                  </a:cubicBezTo>
                  <a:cubicBezTo>
                    <a:pt x="2012" y="957"/>
                    <a:pt x="1735" y="1014"/>
                    <a:pt x="1501" y="1192"/>
                  </a:cubicBezTo>
                  <a:cubicBezTo>
                    <a:pt x="1322" y="1323"/>
                    <a:pt x="1215" y="1525"/>
                    <a:pt x="1191" y="1751"/>
                  </a:cubicBezTo>
                  <a:cubicBezTo>
                    <a:pt x="1168" y="1930"/>
                    <a:pt x="1215" y="2108"/>
                    <a:pt x="1322" y="2227"/>
                  </a:cubicBezTo>
                  <a:cubicBezTo>
                    <a:pt x="1429" y="2358"/>
                    <a:pt x="1584" y="2442"/>
                    <a:pt x="1703" y="2478"/>
                  </a:cubicBezTo>
                  <a:cubicBezTo>
                    <a:pt x="1810" y="2520"/>
                    <a:pt x="1945" y="2563"/>
                    <a:pt x="2074" y="2563"/>
                  </a:cubicBezTo>
                  <a:cubicBezTo>
                    <a:pt x="2090" y="2563"/>
                    <a:pt x="2105" y="2562"/>
                    <a:pt x="2120" y="2561"/>
                  </a:cubicBezTo>
                  <a:cubicBezTo>
                    <a:pt x="2263" y="2537"/>
                    <a:pt x="2418" y="2454"/>
                    <a:pt x="2465" y="2299"/>
                  </a:cubicBezTo>
                  <a:cubicBezTo>
                    <a:pt x="2501" y="2204"/>
                    <a:pt x="2465" y="2097"/>
                    <a:pt x="2394" y="2001"/>
                  </a:cubicBezTo>
                  <a:cubicBezTo>
                    <a:pt x="2337" y="1935"/>
                    <a:pt x="2258" y="1899"/>
                    <a:pt x="2173" y="1899"/>
                  </a:cubicBezTo>
                  <a:cubicBezTo>
                    <a:pt x="2152" y="1899"/>
                    <a:pt x="2130" y="1901"/>
                    <a:pt x="2108" y="1906"/>
                  </a:cubicBezTo>
                  <a:cubicBezTo>
                    <a:pt x="2096" y="1906"/>
                    <a:pt x="2084" y="1930"/>
                    <a:pt x="2084" y="1942"/>
                  </a:cubicBezTo>
                  <a:cubicBezTo>
                    <a:pt x="2084" y="1966"/>
                    <a:pt x="2096" y="1977"/>
                    <a:pt x="2120" y="1977"/>
                  </a:cubicBezTo>
                  <a:cubicBezTo>
                    <a:pt x="2134" y="1975"/>
                    <a:pt x="2147" y="1974"/>
                    <a:pt x="2161" y="1974"/>
                  </a:cubicBezTo>
                  <a:cubicBezTo>
                    <a:pt x="2227" y="1974"/>
                    <a:pt x="2285" y="1999"/>
                    <a:pt x="2334" y="2049"/>
                  </a:cubicBezTo>
                  <a:cubicBezTo>
                    <a:pt x="2394" y="2108"/>
                    <a:pt x="2406" y="2180"/>
                    <a:pt x="2394" y="2263"/>
                  </a:cubicBezTo>
                  <a:cubicBezTo>
                    <a:pt x="2358" y="2382"/>
                    <a:pt x="2227" y="2442"/>
                    <a:pt x="2120" y="2454"/>
                  </a:cubicBezTo>
                  <a:cubicBezTo>
                    <a:pt x="2106" y="2455"/>
                    <a:pt x="2092" y="2456"/>
                    <a:pt x="2078" y="2456"/>
                  </a:cubicBezTo>
                  <a:cubicBezTo>
                    <a:pt x="1961" y="2456"/>
                    <a:pt x="1847" y="2414"/>
                    <a:pt x="1751" y="2382"/>
                  </a:cubicBezTo>
                  <a:cubicBezTo>
                    <a:pt x="1632" y="2335"/>
                    <a:pt x="1489" y="2275"/>
                    <a:pt x="1394" y="2156"/>
                  </a:cubicBezTo>
                  <a:cubicBezTo>
                    <a:pt x="1310" y="2049"/>
                    <a:pt x="1263" y="1918"/>
                    <a:pt x="1275" y="1751"/>
                  </a:cubicBezTo>
                  <a:cubicBezTo>
                    <a:pt x="1310" y="1561"/>
                    <a:pt x="1406" y="1370"/>
                    <a:pt x="1560" y="1251"/>
                  </a:cubicBezTo>
                  <a:cubicBezTo>
                    <a:pt x="1735" y="1120"/>
                    <a:pt x="1981" y="1040"/>
                    <a:pt x="2265" y="1040"/>
                  </a:cubicBezTo>
                  <a:cubicBezTo>
                    <a:pt x="2367" y="1040"/>
                    <a:pt x="2474" y="1050"/>
                    <a:pt x="2584" y="1073"/>
                  </a:cubicBezTo>
                  <a:cubicBezTo>
                    <a:pt x="3061" y="1156"/>
                    <a:pt x="3454" y="1370"/>
                    <a:pt x="3704" y="1668"/>
                  </a:cubicBezTo>
                  <a:cubicBezTo>
                    <a:pt x="3989" y="2001"/>
                    <a:pt x="4073" y="2501"/>
                    <a:pt x="3894" y="2859"/>
                  </a:cubicBezTo>
                  <a:cubicBezTo>
                    <a:pt x="3763" y="3120"/>
                    <a:pt x="3513" y="3323"/>
                    <a:pt x="3180" y="3430"/>
                  </a:cubicBezTo>
                  <a:cubicBezTo>
                    <a:pt x="3015" y="3490"/>
                    <a:pt x="2827" y="3517"/>
                    <a:pt x="2619" y="3517"/>
                  </a:cubicBezTo>
                  <a:cubicBezTo>
                    <a:pt x="2495" y="3517"/>
                    <a:pt x="2365" y="3507"/>
                    <a:pt x="2227" y="3490"/>
                  </a:cubicBezTo>
                  <a:cubicBezTo>
                    <a:pt x="1799" y="3430"/>
                    <a:pt x="1203" y="3275"/>
                    <a:pt x="727" y="2823"/>
                  </a:cubicBezTo>
                  <a:cubicBezTo>
                    <a:pt x="310" y="2418"/>
                    <a:pt x="96" y="1858"/>
                    <a:pt x="179" y="1335"/>
                  </a:cubicBezTo>
                  <a:cubicBezTo>
                    <a:pt x="203" y="1156"/>
                    <a:pt x="275" y="989"/>
                    <a:pt x="370" y="858"/>
                  </a:cubicBezTo>
                  <a:cubicBezTo>
                    <a:pt x="477" y="727"/>
                    <a:pt x="608" y="608"/>
                    <a:pt x="798" y="489"/>
                  </a:cubicBezTo>
                  <a:cubicBezTo>
                    <a:pt x="1231" y="229"/>
                    <a:pt x="1716" y="98"/>
                    <a:pt x="2181" y="98"/>
                  </a:cubicBezTo>
                  <a:cubicBezTo>
                    <a:pt x="2651" y="98"/>
                    <a:pt x="3100" y="232"/>
                    <a:pt x="3454" y="501"/>
                  </a:cubicBezTo>
                  <a:cubicBezTo>
                    <a:pt x="3457" y="505"/>
                    <a:pt x="3463" y="506"/>
                    <a:pt x="3469" y="506"/>
                  </a:cubicBezTo>
                  <a:cubicBezTo>
                    <a:pt x="3484" y="506"/>
                    <a:pt x="3505" y="498"/>
                    <a:pt x="3513" y="489"/>
                  </a:cubicBezTo>
                  <a:cubicBezTo>
                    <a:pt x="3525" y="465"/>
                    <a:pt x="3513" y="442"/>
                    <a:pt x="3501" y="430"/>
                  </a:cubicBezTo>
                  <a:cubicBezTo>
                    <a:pt x="3130" y="144"/>
                    <a:pt x="2653" y="1"/>
                    <a:pt x="215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5"/>
            <p:cNvSpPr/>
            <p:nvPr/>
          </p:nvSpPr>
          <p:spPr>
            <a:xfrm>
              <a:off x="5893950" y="3625250"/>
              <a:ext cx="5300" cy="4225"/>
            </a:xfrm>
            <a:custGeom>
              <a:avLst/>
              <a:gdLst/>
              <a:ahLst/>
              <a:cxnLst/>
              <a:rect l="l" t="t" r="r" b="b"/>
              <a:pathLst>
                <a:path w="212" h="169" extrusionOk="0">
                  <a:moveTo>
                    <a:pt x="106" y="0"/>
                  </a:moveTo>
                  <a:cubicBezTo>
                    <a:pt x="30" y="0"/>
                    <a:pt x="1" y="116"/>
                    <a:pt x="81" y="156"/>
                  </a:cubicBezTo>
                  <a:cubicBezTo>
                    <a:pt x="93" y="168"/>
                    <a:pt x="93" y="168"/>
                    <a:pt x="105" y="168"/>
                  </a:cubicBezTo>
                  <a:cubicBezTo>
                    <a:pt x="117" y="168"/>
                    <a:pt x="141" y="168"/>
                    <a:pt x="152" y="156"/>
                  </a:cubicBezTo>
                  <a:cubicBezTo>
                    <a:pt x="164" y="156"/>
                    <a:pt x="176" y="121"/>
                    <a:pt x="200" y="109"/>
                  </a:cubicBezTo>
                  <a:cubicBezTo>
                    <a:pt x="212" y="97"/>
                    <a:pt x="212" y="61"/>
                    <a:pt x="200" y="49"/>
                  </a:cubicBezTo>
                  <a:cubicBezTo>
                    <a:pt x="176" y="37"/>
                    <a:pt x="164" y="14"/>
                    <a:pt x="152" y="14"/>
                  </a:cubicBezTo>
                  <a:cubicBezTo>
                    <a:pt x="136" y="4"/>
                    <a:pt x="120" y="0"/>
                    <a:pt x="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5"/>
            <p:cNvSpPr/>
            <p:nvPr/>
          </p:nvSpPr>
          <p:spPr>
            <a:xfrm>
              <a:off x="5884950" y="3610100"/>
              <a:ext cx="5675" cy="4475"/>
            </a:xfrm>
            <a:custGeom>
              <a:avLst/>
              <a:gdLst/>
              <a:ahLst/>
              <a:cxnLst/>
              <a:rect l="l" t="t" r="r" b="b"/>
              <a:pathLst>
                <a:path w="227" h="179" extrusionOk="0">
                  <a:moveTo>
                    <a:pt x="128" y="0"/>
                  </a:moveTo>
                  <a:cubicBezTo>
                    <a:pt x="102" y="0"/>
                    <a:pt x="72" y="6"/>
                    <a:pt x="36" y="24"/>
                  </a:cubicBezTo>
                  <a:cubicBezTo>
                    <a:pt x="24" y="48"/>
                    <a:pt x="0" y="84"/>
                    <a:pt x="24" y="119"/>
                  </a:cubicBezTo>
                  <a:cubicBezTo>
                    <a:pt x="36" y="143"/>
                    <a:pt x="84" y="179"/>
                    <a:pt x="108" y="179"/>
                  </a:cubicBezTo>
                  <a:cubicBezTo>
                    <a:pt x="143" y="179"/>
                    <a:pt x="167" y="179"/>
                    <a:pt x="203" y="167"/>
                  </a:cubicBezTo>
                  <a:cubicBezTo>
                    <a:pt x="215" y="131"/>
                    <a:pt x="227" y="108"/>
                    <a:pt x="227" y="72"/>
                  </a:cubicBezTo>
                  <a:lnTo>
                    <a:pt x="227" y="48"/>
                  </a:lnTo>
                  <a:cubicBezTo>
                    <a:pt x="227" y="24"/>
                    <a:pt x="215" y="12"/>
                    <a:pt x="203" y="12"/>
                  </a:cubicBezTo>
                  <a:cubicBezTo>
                    <a:pt x="179" y="6"/>
                    <a:pt x="155" y="0"/>
                    <a:pt x="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5"/>
            <p:cNvSpPr/>
            <p:nvPr/>
          </p:nvSpPr>
          <p:spPr>
            <a:xfrm>
              <a:off x="5887325" y="3595800"/>
              <a:ext cx="5100" cy="5200"/>
            </a:xfrm>
            <a:custGeom>
              <a:avLst/>
              <a:gdLst/>
              <a:ahLst/>
              <a:cxnLst/>
              <a:rect l="l" t="t" r="r" b="b"/>
              <a:pathLst>
                <a:path w="204" h="208" extrusionOk="0">
                  <a:moveTo>
                    <a:pt x="132" y="1"/>
                  </a:moveTo>
                  <a:cubicBezTo>
                    <a:pt x="120" y="1"/>
                    <a:pt x="108" y="1"/>
                    <a:pt x="84" y="25"/>
                  </a:cubicBezTo>
                  <a:cubicBezTo>
                    <a:pt x="48" y="49"/>
                    <a:pt x="1" y="84"/>
                    <a:pt x="13" y="120"/>
                  </a:cubicBezTo>
                  <a:cubicBezTo>
                    <a:pt x="13" y="156"/>
                    <a:pt x="48" y="203"/>
                    <a:pt x="72" y="203"/>
                  </a:cubicBezTo>
                  <a:cubicBezTo>
                    <a:pt x="81" y="206"/>
                    <a:pt x="89" y="208"/>
                    <a:pt x="97" y="208"/>
                  </a:cubicBezTo>
                  <a:cubicBezTo>
                    <a:pt x="121" y="208"/>
                    <a:pt x="141" y="194"/>
                    <a:pt x="167" y="168"/>
                  </a:cubicBezTo>
                  <a:cubicBezTo>
                    <a:pt x="191" y="156"/>
                    <a:pt x="203" y="120"/>
                    <a:pt x="203" y="96"/>
                  </a:cubicBezTo>
                  <a:cubicBezTo>
                    <a:pt x="203" y="60"/>
                    <a:pt x="191" y="37"/>
                    <a:pt x="167" y="25"/>
                  </a:cubicBezTo>
                  <a:cubicBezTo>
                    <a:pt x="144" y="1"/>
                    <a:pt x="144" y="1"/>
                    <a:pt x="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5"/>
            <p:cNvSpPr/>
            <p:nvPr/>
          </p:nvSpPr>
          <p:spPr>
            <a:xfrm>
              <a:off x="5877200" y="3602625"/>
              <a:ext cx="3300" cy="2725"/>
            </a:xfrm>
            <a:custGeom>
              <a:avLst/>
              <a:gdLst/>
              <a:ahLst/>
              <a:cxnLst/>
              <a:rect l="l" t="t" r="r" b="b"/>
              <a:pathLst>
                <a:path w="132" h="109" extrusionOk="0">
                  <a:moveTo>
                    <a:pt x="68" y="1"/>
                  </a:moveTo>
                  <a:cubicBezTo>
                    <a:pt x="47" y="1"/>
                    <a:pt x="28" y="11"/>
                    <a:pt x="13" y="26"/>
                  </a:cubicBezTo>
                  <a:cubicBezTo>
                    <a:pt x="1" y="61"/>
                    <a:pt x="1" y="73"/>
                    <a:pt x="13" y="85"/>
                  </a:cubicBezTo>
                  <a:cubicBezTo>
                    <a:pt x="37" y="109"/>
                    <a:pt x="37" y="109"/>
                    <a:pt x="49" y="109"/>
                  </a:cubicBezTo>
                  <a:lnTo>
                    <a:pt x="96" y="109"/>
                  </a:lnTo>
                  <a:cubicBezTo>
                    <a:pt x="132" y="85"/>
                    <a:pt x="132" y="49"/>
                    <a:pt x="108" y="14"/>
                  </a:cubicBezTo>
                  <a:cubicBezTo>
                    <a:pt x="94" y="5"/>
                    <a:pt x="81" y="1"/>
                    <a:pt x="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5"/>
            <p:cNvSpPr/>
            <p:nvPr/>
          </p:nvSpPr>
          <p:spPr>
            <a:xfrm>
              <a:off x="5876025" y="3596250"/>
              <a:ext cx="3600" cy="2550"/>
            </a:xfrm>
            <a:custGeom>
              <a:avLst/>
              <a:gdLst/>
              <a:ahLst/>
              <a:cxnLst/>
              <a:rect l="l" t="t" r="r" b="b"/>
              <a:pathLst>
                <a:path w="144" h="102" extrusionOk="0">
                  <a:moveTo>
                    <a:pt x="74" y="0"/>
                  </a:moveTo>
                  <a:cubicBezTo>
                    <a:pt x="53" y="0"/>
                    <a:pt x="32" y="15"/>
                    <a:pt x="24" y="31"/>
                  </a:cubicBezTo>
                  <a:cubicBezTo>
                    <a:pt x="0" y="66"/>
                    <a:pt x="0" y="78"/>
                    <a:pt x="24" y="90"/>
                  </a:cubicBezTo>
                  <a:cubicBezTo>
                    <a:pt x="36" y="102"/>
                    <a:pt x="36" y="102"/>
                    <a:pt x="48" y="102"/>
                  </a:cubicBezTo>
                  <a:lnTo>
                    <a:pt x="96" y="102"/>
                  </a:lnTo>
                  <a:cubicBezTo>
                    <a:pt x="119" y="90"/>
                    <a:pt x="143" y="42"/>
                    <a:pt x="107" y="19"/>
                  </a:cubicBezTo>
                  <a:cubicBezTo>
                    <a:pt x="99" y="5"/>
                    <a:pt x="87"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5"/>
            <p:cNvSpPr/>
            <p:nvPr/>
          </p:nvSpPr>
          <p:spPr>
            <a:xfrm>
              <a:off x="5895375" y="3616700"/>
              <a:ext cx="3600" cy="2650"/>
            </a:xfrm>
            <a:custGeom>
              <a:avLst/>
              <a:gdLst/>
              <a:ahLst/>
              <a:cxnLst/>
              <a:rect l="l" t="t" r="r" b="b"/>
              <a:pathLst>
                <a:path w="144" h="106" extrusionOk="0">
                  <a:moveTo>
                    <a:pt x="69" y="1"/>
                  </a:moveTo>
                  <a:cubicBezTo>
                    <a:pt x="50" y="1"/>
                    <a:pt x="31" y="13"/>
                    <a:pt x="24" y="34"/>
                  </a:cubicBezTo>
                  <a:cubicBezTo>
                    <a:pt x="0" y="58"/>
                    <a:pt x="0" y="82"/>
                    <a:pt x="24" y="94"/>
                  </a:cubicBezTo>
                  <a:cubicBezTo>
                    <a:pt x="36" y="105"/>
                    <a:pt x="36" y="105"/>
                    <a:pt x="48" y="105"/>
                  </a:cubicBezTo>
                  <a:lnTo>
                    <a:pt x="95" y="105"/>
                  </a:lnTo>
                  <a:cubicBezTo>
                    <a:pt x="143" y="94"/>
                    <a:pt x="143" y="46"/>
                    <a:pt x="107" y="22"/>
                  </a:cubicBezTo>
                  <a:cubicBezTo>
                    <a:pt x="97" y="7"/>
                    <a:pt x="83" y="1"/>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5"/>
            <p:cNvSpPr/>
            <p:nvPr/>
          </p:nvSpPr>
          <p:spPr>
            <a:xfrm>
              <a:off x="5908175" y="3611550"/>
              <a:ext cx="3000" cy="2750"/>
            </a:xfrm>
            <a:custGeom>
              <a:avLst/>
              <a:gdLst/>
              <a:ahLst/>
              <a:cxnLst/>
              <a:rect l="l" t="t" r="r" b="b"/>
              <a:pathLst>
                <a:path w="120" h="110" extrusionOk="0">
                  <a:moveTo>
                    <a:pt x="64" y="1"/>
                  </a:moveTo>
                  <a:cubicBezTo>
                    <a:pt x="40" y="1"/>
                    <a:pt x="19" y="11"/>
                    <a:pt x="12" y="26"/>
                  </a:cubicBezTo>
                  <a:cubicBezTo>
                    <a:pt x="0" y="61"/>
                    <a:pt x="0" y="73"/>
                    <a:pt x="12" y="85"/>
                  </a:cubicBezTo>
                  <a:cubicBezTo>
                    <a:pt x="24" y="109"/>
                    <a:pt x="24" y="109"/>
                    <a:pt x="48" y="109"/>
                  </a:cubicBezTo>
                  <a:lnTo>
                    <a:pt x="84" y="109"/>
                  </a:lnTo>
                  <a:cubicBezTo>
                    <a:pt x="119" y="85"/>
                    <a:pt x="119" y="50"/>
                    <a:pt x="107" y="14"/>
                  </a:cubicBezTo>
                  <a:cubicBezTo>
                    <a:pt x="94" y="5"/>
                    <a:pt x="78"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5"/>
            <p:cNvSpPr/>
            <p:nvPr/>
          </p:nvSpPr>
          <p:spPr>
            <a:xfrm>
              <a:off x="5879000" y="3586575"/>
              <a:ext cx="5675" cy="5875"/>
            </a:xfrm>
            <a:custGeom>
              <a:avLst/>
              <a:gdLst/>
              <a:ahLst/>
              <a:cxnLst/>
              <a:rect l="l" t="t" r="r" b="b"/>
              <a:pathLst>
                <a:path w="227" h="235" extrusionOk="0">
                  <a:moveTo>
                    <a:pt x="84" y="1"/>
                  </a:moveTo>
                  <a:cubicBezTo>
                    <a:pt x="48" y="13"/>
                    <a:pt x="12" y="60"/>
                    <a:pt x="12" y="96"/>
                  </a:cubicBezTo>
                  <a:cubicBezTo>
                    <a:pt x="0" y="132"/>
                    <a:pt x="12" y="179"/>
                    <a:pt x="48" y="215"/>
                  </a:cubicBezTo>
                  <a:cubicBezTo>
                    <a:pt x="69" y="229"/>
                    <a:pt x="94" y="235"/>
                    <a:pt x="118" y="235"/>
                  </a:cubicBezTo>
                  <a:cubicBezTo>
                    <a:pt x="135" y="235"/>
                    <a:pt x="152" y="232"/>
                    <a:pt x="167" y="227"/>
                  </a:cubicBezTo>
                  <a:cubicBezTo>
                    <a:pt x="203" y="215"/>
                    <a:pt x="227" y="167"/>
                    <a:pt x="227" y="120"/>
                  </a:cubicBezTo>
                  <a:cubicBezTo>
                    <a:pt x="227" y="48"/>
                    <a:pt x="155" y="1"/>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5"/>
            <p:cNvSpPr/>
            <p:nvPr/>
          </p:nvSpPr>
          <p:spPr>
            <a:xfrm>
              <a:off x="5814700" y="3633975"/>
              <a:ext cx="79800" cy="19600"/>
            </a:xfrm>
            <a:custGeom>
              <a:avLst/>
              <a:gdLst/>
              <a:ahLst/>
              <a:cxnLst/>
              <a:rect l="l" t="t" r="r" b="b"/>
              <a:pathLst>
                <a:path w="3192" h="784" extrusionOk="0">
                  <a:moveTo>
                    <a:pt x="3142" y="1"/>
                  </a:moveTo>
                  <a:cubicBezTo>
                    <a:pt x="3132" y="1"/>
                    <a:pt x="3120" y="4"/>
                    <a:pt x="3108" y="10"/>
                  </a:cubicBezTo>
                  <a:cubicBezTo>
                    <a:pt x="2556" y="562"/>
                    <a:pt x="1929" y="723"/>
                    <a:pt x="1388" y="723"/>
                  </a:cubicBezTo>
                  <a:cubicBezTo>
                    <a:pt x="647" y="723"/>
                    <a:pt x="67" y="421"/>
                    <a:pt x="60" y="415"/>
                  </a:cubicBezTo>
                  <a:cubicBezTo>
                    <a:pt x="57" y="411"/>
                    <a:pt x="53" y="410"/>
                    <a:pt x="49" y="410"/>
                  </a:cubicBezTo>
                  <a:cubicBezTo>
                    <a:pt x="40" y="410"/>
                    <a:pt x="29" y="418"/>
                    <a:pt x="13" y="427"/>
                  </a:cubicBezTo>
                  <a:cubicBezTo>
                    <a:pt x="1" y="438"/>
                    <a:pt x="13" y="462"/>
                    <a:pt x="36" y="474"/>
                  </a:cubicBezTo>
                  <a:cubicBezTo>
                    <a:pt x="48" y="474"/>
                    <a:pt x="644" y="784"/>
                    <a:pt x="1406" y="784"/>
                  </a:cubicBezTo>
                  <a:cubicBezTo>
                    <a:pt x="1953" y="784"/>
                    <a:pt x="2596" y="617"/>
                    <a:pt x="3168" y="69"/>
                  </a:cubicBezTo>
                  <a:cubicBezTo>
                    <a:pt x="3191" y="57"/>
                    <a:pt x="3191" y="22"/>
                    <a:pt x="3168" y="10"/>
                  </a:cubicBezTo>
                  <a:cubicBezTo>
                    <a:pt x="3162" y="4"/>
                    <a:pt x="3153" y="1"/>
                    <a:pt x="314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5"/>
            <p:cNvSpPr/>
            <p:nvPr/>
          </p:nvSpPr>
          <p:spPr>
            <a:xfrm>
              <a:off x="5878700" y="3484300"/>
              <a:ext cx="33075" cy="86225"/>
            </a:xfrm>
            <a:custGeom>
              <a:avLst/>
              <a:gdLst/>
              <a:ahLst/>
              <a:cxnLst/>
              <a:rect l="l" t="t" r="r" b="b"/>
              <a:pathLst>
                <a:path w="1323" h="3449" extrusionOk="0">
                  <a:moveTo>
                    <a:pt x="958" y="0"/>
                  </a:moveTo>
                  <a:cubicBezTo>
                    <a:pt x="910" y="0"/>
                    <a:pt x="867" y="9"/>
                    <a:pt x="834" y="20"/>
                  </a:cubicBezTo>
                  <a:cubicBezTo>
                    <a:pt x="512" y="56"/>
                    <a:pt x="215" y="234"/>
                    <a:pt x="0" y="508"/>
                  </a:cubicBezTo>
                  <a:lnTo>
                    <a:pt x="120" y="591"/>
                  </a:lnTo>
                  <a:cubicBezTo>
                    <a:pt x="298" y="353"/>
                    <a:pt x="572" y="198"/>
                    <a:pt x="870" y="151"/>
                  </a:cubicBezTo>
                  <a:cubicBezTo>
                    <a:pt x="904" y="146"/>
                    <a:pt x="935" y="143"/>
                    <a:pt x="962" y="143"/>
                  </a:cubicBezTo>
                  <a:cubicBezTo>
                    <a:pt x="1000" y="143"/>
                    <a:pt x="1032" y="149"/>
                    <a:pt x="1060" y="163"/>
                  </a:cubicBezTo>
                  <a:cubicBezTo>
                    <a:pt x="1143" y="210"/>
                    <a:pt x="1179" y="318"/>
                    <a:pt x="1167" y="508"/>
                  </a:cubicBezTo>
                  <a:cubicBezTo>
                    <a:pt x="1084" y="1544"/>
                    <a:pt x="691" y="2556"/>
                    <a:pt x="36" y="3366"/>
                  </a:cubicBezTo>
                  <a:lnTo>
                    <a:pt x="155" y="3449"/>
                  </a:lnTo>
                  <a:cubicBezTo>
                    <a:pt x="822" y="2639"/>
                    <a:pt x="1239" y="1580"/>
                    <a:pt x="1310" y="532"/>
                  </a:cubicBezTo>
                  <a:cubicBezTo>
                    <a:pt x="1310" y="437"/>
                    <a:pt x="1322" y="163"/>
                    <a:pt x="1132" y="44"/>
                  </a:cubicBezTo>
                  <a:cubicBezTo>
                    <a:pt x="1074" y="12"/>
                    <a:pt x="1013"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5"/>
            <p:cNvSpPr/>
            <p:nvPr/>
          </p:nvSpPr>
          <p:spPr>
            <a:xfrm>
              <a:off x="5870950" y="3494000"/>
              <a:ext cx="14025" cy="14025"/>
            </a:xfrm>
            <a:custGeom>
              <a:avLst/>
              <a:gdLst/>
              <a:ahLst/>
              <a:cxnLst/>
              <a:rect l="l" t="t" r="r" b="b"/>
              <a:pathLst>
                <a:path w="561" h="561" extrusionOk="0">
                  <a:moveTo>
                    <a:pt x="287" y="1"/>
                  </a:moveTo>
                  <a:cubicBezTo>
                    <a:pt x="120" y="1"/>
                    <a:pt x="1" y="120"/>
                    <a:pt x="1" y="287"/>
                  </a:cubicBezTo>
                  <a:cubicBezTo>
                    <a:pt x="1" y="441"/>
                    <a:pt x="120" y="561"/>
                    <a:pt x="287" y="561"/>
                  </a:cubicBezTo>
                  <a:cubicBezTo>
                    <a:pt x="441" y="561"/>
                    <a:pt x="560" y="441"/>
                    <a:pt x="560" y="287"/>
                  </a:cubicBezTo>
                  <a:cubicBezTo>
                    <a:pt x="560" y="120"/>
                    <a:pt x="441"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5"/>
            <p:cNvSpPr/>
            <p:nvPr/>
          </p:nvSpPr>
          <p:spPr>
            <a:xfrm>
              <a:off x="5836725" y="3585575"/>
              <a:ext cx="36350" cy="12325"/>
            </a:xfrm>
            <a:custGeom>
              <a:avLst/>
              <a:gdLst/>
              <a:ahLst/>
              <a:cxnLst/>
              <a:rect l="l" t="t" r="r" b="b"/>
              <a:pathLst>
                <a:path w="1454" h="493" extrusionOk="0">
                  <a:moveTo>
                    <a:pt x="496" y="0"/>
                  </a:moveTo>
                  <a:cubicBezTo>
                    <a:pt x="381" y="0"/>
                    <a:pt x="271" y="10"/>
                    <a:pt x="179" y="41"/>
                  </a:cubicBezTo>
                  <a:cubicBezTo>
                    <a:pt x="72" y="77"/>
                    <a:pt x="1" y="196"/>
                    <a:pt x="24" y="291"/>
                  </a:cubicBezTo>
                  <a:cubicBezTo>
                    <a:pt x="60" y="386"/>
                    <a:pt x="120" y="434"/>
                    <a:pt x="203" y="458"/>
                  </a:cubicBezTo>
                  <a:cubicBezTo>
                    <a:pt x="281" y="483"/>
                    <a:pt x="375" y="492"/>
                    <a:pt x="472" y="492"/>
                  </a:cubicBezTo>
                  <a:cubicBezTo>
                    <a:pt x="641" y="492"/>
                    <a:pt x="814" y="465"/>
                    <a:pt x="906" y="458"/>
                  </a:cubicBezTo>
                  <a:cubicBezTo>
                    <a:pt x="927" y="458"/>
                    <a:pt x="956" y="458"/>
                    <a:pt x="988" y="458"/>
                  </a:cubicBezTo>
                  <a:cubicBezTo>
                    <a:pt x="1118" y="458"/>
                    <a:pt x="1310" y="450"/>
                    <a:pt x="1358" y="374"/>
                  </a:cubicBezTo>
                  <a:cubicBezTo>
                    <a:pt x="1453" y="196"/>
                    <a:pt x="1203" y="29"/>
                    <a:pt x="1072" y="29"/>
                  </a:cubicBezTo>
                  <a:cubicBezTo>
                    <a:pt x="907" y="29"/>
                    <a:pt x="694" y="0"/>
                    <a:pt x="4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5"/>
            <p:cNvSpPr/>
            <p:nvPr/>
          </p:nvSpPr>
          <p:spPr>
            <a:xfrm>
              <a:off x="5834950" y="3583375"/>
              <a:ext cx="38125" cy="16325"/>
            </a:xfrm>
            <a:custGeom>
              <a:avLst/>
              <a:gdLst/>
              <a:ahLst/>
              <a:cxnLst/>
              <a:rect l="l" t="t" r="r" b="b"/>
              <a:pathLst>
                <a:path w="1525" h="653" extrusionOk="0">
                  <a:moveTo>
                    <a:pt x="546" y="176"/>
                  </a:moveTo>
                  <a:cubicBezTo>
                    <a:pt x="646" y="176"/>
                    <a:pt x="750" y="182"/>
                    <a:pt x="846" y="188"/>
                  </a:cubicBezTo>
                  <a:cubicBezTo>
                    <a:pt x="953" y="200"/>
                    <a:pt x="1048" y="200"/>
                    <a:pt x="1143" y="200"/>
                  </a:cubicBezTo>
                  <a:cubicBezTo>
                    <a:pt x="1203" y="200"/>
                    <a:pt x="1310" y="248"/>
                    <a:pt x="1346" y="319"/>
                  </a:cubicBezTo>
                  <a:cubicBezTo>
                    <a:pt x="1381" y="367"/>
                    <a:pt x="1369" y="415"/>
                    <a:pt x="1346" y="426"/>
                  </a:cubicBezTo>
                  <a:cubicBezTo>
                    <a:pt x="1322" y="474"/>
                    <a:pt x="1131" y="474"/>
                    <a:pt x="1048" y="474"/>
                  </a:cubicBezTo>
                  <a:lnTo>
                    <a:pt x="965" y="474"/>
                  </a:lnTo>
                  <a:cubicBezTo>
                    <a:pt x="929" y="474"/>
                    <a:pt x="893" y="486"/>
                    <a:pt x="846" y="486"/>
                  </a:cubicBezTo>
                  <a:cubicBezTo>
                    <a:pt x="750" y="493"/>
                    <a:pt x="631" y="508"/>
                    <a:pt x="519" y="508"/>
                  </a:cubicBezTo>
                  <a:cubicBezTo>
                    <a:pt x="437" y="508"/>
                    <a:pt x="359" y="499"/>
                    <a:pt x="298" y="474"/>
                  </a:cubicBezTo>
                  <a:cubicBezTo>
                    <a:pt x="238" y="462"/>
                    <a:pt x="191" y="415"/>
                    <a:pt x="179" y="367"/>
                  </a:cubicBezTo>
                  <a:cubicBezTo>
                    <a:pt x="155" y="307"/>
                    <a:pt x="215" y="224"/>
                    <a:pt x="274" y="200"/>
                  </a:cubicBezTo>
                  <a:cubicBezTo>
                    <a:pt x="351" y="182"/>
                    <a:pt x="447" y="176"/>
                    <a:pt x="546" y="176"/>
                  </a:cubicBezTo>
                  <a:close/>
                  <a:moveTo>
                    <a:pt x="598" y="0"/>
                  </a:moveTo>
                  <a:cubicBezTo>
                    <a:pt x="471" y="0"/>
                    <a:pt x="344" y="10"/>
                    <a:pt x="238" y="45"/>
                  </a:cubicBezTo>
                  <a:cubicBezTo>
                    <a:pt x="95" y="81"/>
                    <a:pt x="0" y="248"/>
                    <a:pt x="36" y="403"/>
                  </a:cubicBezTo>
                  <a:cubicBezTo>
                    <a:pt x="72" y="498"/>
                    <a:pt x="143" y="557"/>
                    <a:pt x="250" y="605"/>
                  </a:cubicBezTo>
                  <a:cubicBezTo>
                    <a:pt x="334" y="641"/>
                    <a:pt x="441" y="653"/>
                    <a:pt x="548" y="653"/>
                  </a:cubicBezTo>
                  <a:cubicBezTo>
                    <a:pt x="667" y="653"/>
                    <a:pt x="774" y="641"/>
                    <a:pt x="869" y="617"/>
                  </a:cubicBezTo>
                  <a:cubicBezTo>
                    <a:pt x="917" y="605"/>
                    <a:pt x="953" y="605"/>
                    <a:pt x="977" y="605"/>
                  </a:cubicBezTo>
                  <a:lnTo>
                    <a:pt x="1048" y="605"/>
                  </a:lnTo>
                  <a:cubicBezTo>
                    <a:pt x="1203" y="593"/>
                    <a:pt x="1405" y="605"/>
                    <a:pt x="1489" y="474"/>
                  </a:cubicBezTo>
                  <a:cubicBezTo>
                    <a:pt x="1524" y="403"/>
                    <a:pt x="1524" y="307"/>
                    <a:pt x="1489" y="224"/>
                  </a:cubicBezTo>
                  <a:cubicBezTo>
                    <a:pt x="1405" y="117"/>
                    <a:pt x="1274" y="22"/>
                    <a:pt x="1143" y="22"/>
                  </a:cubicBezTo>
                  <a:cubicBezTo>
                    <a:pt x="1072" y="22"/>
                    <a:pt x="965" y="22"/>
                    <a:pt x="857" y="10"/>
                  </a:cubicBezTo>
                  <a:cubicBezTo>
                    <a:pt x="775" y="5"/>
                    <a:pt x="686" y="0"/>
                    <a:pt x="598" y="0"/>
                  </a:cubicBezTo>
                  <a:close/>
                </a:path>
              </a:pathLst>
            </a:custGeom>
            <a:solidFill>
              <a:srgbClr val="1D4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5"/>
            <p:cNvSpPr/>
            <p:nvPr/>
          </p:nvSpPr>
          <p:spPr>
            <a:xfrm>
              <a:off x="5837325" y="3585700"/>
              <a:ext cx="11325" cy="11925"/>
            </a:xfrm>
            <a:custGeom>
              <a:avLst/>
              <a:gdLst/>
              <a:ahLst/>
              <a:cxnLst/>
              <a:rect l="l" t="t" r="r" b="b"/>
              <a:pathLst>
                <a:path w="453" h="477" extrusionOk="0">
                  <a:moveTo>
                    <a:pt x="227" y="0"/>
                  </a:moveTo>
                  <a:cubicBezTo>
                    <a:pt x="108" y="0"/>
                    <a:pt x="0" y="107"/>
                    <a:pt x="0" y="238"/>
                  </a:cubicBezTo>
                  <a:cubicBezTo>
                    <a:pt x="0" y="381"/>
                    <a:pt x="108" y="476"/>
                    <a:pt x="227" y="476"/>
                  </a:cubicBezTo>
                  <a:cubicBezTo>
                    <a:pt x="346" y="476"/>
                    <a:pt x="453" y="381"/>
                    <a:pt x="453" y="238"/>
                  </a:cubicBezTo>
                  <a:cubicBezTo>
                    <a:pt x="453" y="107"/>
                    <a:pt x="346" y="0"/>
                    <a:pt x="227" y="0"/>
                  </a:cubicBezTo>
                  <a:close/>
                </a:path>
              </a:pathLst>
            </a:custGeom>
            <a:solidFill>
              <a:srgbClr val="1D4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8" name="Google Shape;2058;p45"/>
          <p:cNvGrpSpPr/>
          <p:nvPr/>
        </p:nvGrpSpPr>
        <p:grpSpPr>
          <a:xfrm flipH="1">
            <a:off x="7185501" y="673399"/>
            <a:ext cx="660455" cy="631684"/>
            <a:chOff x="7814124" y="3417650"/>
            <a:chExt cx="552035" cy="527987"/>
          </a:xfrm>
        </p:grpSpPr>
        <p:sp>
          <p:nvSpPr>
            <p:cNvPr id="2059" name="Google Shape;2059;p45"/>
            <p:cNvSpPr/>
            <p:nvPr/>
          </p:nvSpPr>
          <p:spPr>
            <a:xfrm>
              <a:off x="7814124" y="3417650"/>
              <a:ext cx="552035" cy="527987"/>
            </a:xfrm>
            <a:custGeom>
              <a:avLst/>
              <a:gdLst/>
              <a:ahLst/>
              <a:cxnLst/>
              <a:rect l="l" t="t" r="r" b="b"/>
              <a:pathLst>
                <a:path w="16987" h="16247" extrusionOk="0">
                  <a:moveTo>
                    <a:pt x="9872" y="1"/>
                  </a:moveTo>
                  <a:cubicBezTo>
                    <a:pt x="8561" y="1"/>
                    <a:pt x="8520" y="5199"/>
                    <a:pt x="5882" y="5408"/>
                  </a:cubicBezTo>
                  <a:cubicBezTo>
                    <a:pt x="3156" y="5634"/>
                    <a:pt x="1" y="5705"/>
                    <a:pt x="941" y="7313"/>
                  </a:cubicBezTo>
                  <a:cubicBezTo>
                    <a:pt x="1418" y="8134"/>
                    <a:pt x="4656" y="8265"/>
                    <a:pt x="5561" y="8789"/>
                  </a:cubicBezTo>
                  <a:cubicBezTo>
                    <a:pt x="6420" y="9280"/>
                    <a:pt x="2364" y="15544"/>
                    <a:pt x="3920" y="15544"/>
                  </a:cubicBezTo>
                  <a:cubicBezTo>
                    <a:pt x="4024" y="15544"/>
                    <a:pt x="4153" y="15516"/>
                    <a:pt x="4311" y="15456"/>
                  </a:cubicBezTo>
                  <a:cubicBezTo>
                    <a:pt x="6533" y="14623"/>
                    <a:pt x="7585" y="11687"/>
                    <a:pt x="8768" y="11687"/>
                  </a:cubicBezTo>
                  <a:cubicBezTo>
                    <a:pt x="8802" y="11687"/>
                    <a:pt x="8837" y="11689"/>
                    <a:pt x="8871" y="11694"/>
                  </a:cubicBezTo>
                  <a:cubicBezTo>
                    <a:pt x="10052" y="11870"/>
                    <a:pt x="11164" y="16247"/>
                    <a:pt x="12680" y="16247"/>
                  </a:cubicBezTo>
                  <a:cubicBezTo>
                    <a:pt x="12708" y="16247"/>
                    <a:pt x="12736" y="16245"/>
                    <a:pt x="12764" y="16242"/>
                  </a:cubicBezTo>
                  <a:cubicBezTo>
                    <a:pt x="14336" y="16064"/>
                    <a:pt x="11300" y="10825"/>
                    <a:pt x="12074" y="9622"/>
                  </a:cubicBezTo>
                  <a:cubicBezTo>
                    <a:pt x="12848" y="8420"/>
                    <a:pt x="16872" y="6420"/>
                    <a:pt x="16967" y="4991"/>
                  </a:cubicBezTo>
                  <a:cubicBezTo>
                    <a:pt x="16987" y="4653"/>
                    <a:pt x="16646" y="4534"/>
                    <a:pt x="16113" y="4534"/>
                  </a:cubicBezTo>
                  <a:cubicBezTo>
                    <a:pt x="14820" y="4534"/>
                    <a:pt x="12393" y="5238"/>
                    <a:pt x="11239" y="5238"/>
                  </a:cubicBezTo>
                  <a:cubicBezTo>
                    <a:pt x="10856" y="5238"/>
                    <a:pt x="10613" y="5161"/>
                    <a:pt x="10597" y="4955"/>
                  </a:cubicBezTo>
                  <a:cubicBezTo>
                    <a:pt x="10502" y="3860"/>
                    <a:pt x="11693" y="383"/>
                    <a:pt x="9990" y="14"/>
                  </a:cubicBezTo>
                  <a:cubicBezTo>
                    <a:pt x="9950" y="5"/>
                    <a:pt x="9910" y="1"/>
                    <a:pt x="98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5"/>
            <p:cNvSpPr/>
            <p:nvPr/>
          </p:nvSpPr>
          <p:spPr>
            <a:xfrm>
              <a:off x="7986329" y="3632231"/>
              <a:ext cx="249191" cy="47446"/>
            </a:xfrm>
            <a:custGeom>
              <a:avLst/>
              <a:gdLst/>
              <a:ahLst/>
              <a:cxnLst/>
              <a:rect l="l" t="t" r="r" b="b"/>
              <a:pathLst>
                <a:path w="7668" h="1460" extrusionOk="0">
                  <a:moveTo>
                    <a:pt x="69" y="0"/>
                  </a:moveTo>
                  <a:cubicBezTo>
                    <a:pt x="47" y="0"/>
                    <a:pt x="27" y="8"/>
                    <a:pt x="12" y="31"/>
                  </a:cubicBezTo>
                  <a:cubicBezTo>
                    <a:pt x="0" y="55"/>
                    <a:pt x="0" y="91"/>
                    <a:pt x="24" y="114"/>
                  </a:cubicBezTo>
                  <a:cubicBezTo>
                    <a:pt x="48" y="138"/>
                    <a:pt x="1667" y="1460"/>
                    <a:pt x="3917" y="1460"/>
                  </a:cubicBezTo>
                  <a:cubicBezTo>
                    <a:pt x="5048" y="1460"/>
                    <a:pt x="6322" y="1126"/>
                    <a:pt x="7632" y="114"/>
                  </a:cubicBezTo>
                  <a:cubicBezTo>
                    <a:pt x="7668" y="102"/>
                    <a:pt x="7668" y="55"/>
                    <a:pt x="7644" y="31"/>
                  </a:cubicBezTo>
                  <a:cubicBezTo>
                    <a:pt x="7636" y="8"/>
                    <a:pt x="7614" y="0"/>
                    <a:pt x="7593" y="0"/>
                  </a:cubicBezTo>
                  <a:cubicBezTo>
                    <a:pt x="7581" y="0"/>
                    <a:pt x="7569" y="3"/>
                    <a:pt x="7561" y="7"/>
                  </a:cubicBezTo>
                  <a:cubicBezTo>
                    <a:pt x="6267" y="997"/>
                    <a:pt x="5005" y="1327"/>
                    <a:pt x="3899" y="1327"/>
                  </a:cubicBezTo>
                  <a:cubicBezTo>
                    <a:pt x="1706" y="1327"/>
                    <a:pt x="123" y="31"/>
                    <a:pt x="107" y="7"/>
                  </a:cubicBezTo>
                  <a:cubicBezTo>
                    <a:pt x="94" y="3"/>
                    <a:pt x="81"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5"/>
            <p:cNvSpPr/>
            <p:nvPr/>
          </p:nvSpPr>
          <p:spPr>
            <a:xfrm>
              <a:off x="8019606" y="3809602"/>
              <a:ext cx="22846" cy="18101"/>
            </a:xfrm>
            <a:custGeom>
              <a:avLst/>
              <a:gdLst/>
              <a:ahLst/>
              <a:cxnLst/>
              <a:rect l="l" t="t" r="r" b="b"/>
              <a:pathLst>
                <a:path w="703" h="557" extrusionOk="0">
                  <a:moveTo>
                    <a:pt x="57" y="0"/>
                  </a:moveTo>
                  <a:cubicBezTo>
                    <a:pt x="48" y="0"/>
                    <a:pt x="41" y="4"/>
                    <a:pt x="36" y="14"/>
                  </a:cubicBezTo>
                  <a:cubicBezTo>
                    <a:pt x="12" y="38"/>
                    <a:pt x="0" y="62"/>
                    <a:pt x="36" y="97"/>
                  </a:cubicBezTo>
                  <a:cubicBezTo>
                    <a:pt x="226" y="240"/>
                    <a:pt x="405" y="395"/>
                    <a:pt x="595" y="538"/>
                  </a:cubicBezTo>
                  <a:cubicBezTo>
                    <a:pt x="617" y="545"/>
                    <a:pt x="634" y="557"/>
                    <a:pt x="647" y="557"/>
                  </a:cubicBezTo>
                  <a:cubicBezTo>
                    <a:pt x="656" y="557"/>
                    <a:pt x="662" y="552"/>
                    <a:pt x="667" y="538"/>
                  </a:cubicBezTo>
                  <a:cubicBezTo>
                    <a:pt x="691" y="526"/>
                    <a:pt x="702" y="478"/>
                    <a:pt x="667" y="467"/>
                  </a:cubicBezTo>
                  <a:cubicBezTo>
                    <a:pt x="476" y="312"/>
                    <a:pt x="298" y="169"/>
                    <a:pt x="107" y="14"/>
                  </a:cubicBezTo>
                  <a:cubicBezTo>
                    <a:pt x="87" y="7"/>
                    <a:pt x="70"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5"/>
            <p:cNvSpPr/>
            <p:nvPr/>
          </p:nvSpPr>
          <p:spPr>
            <a:xfrm>
              <a:off x="8042029" y="3787699"/>
              <a:ext cx="10854" cy="10302"/>
            </a:xfrm>
            <a:custGeom>
              <a:avLst/>
              <a:gdLst/>
              <a:ahLst/>
              <a:cxnLst/>
              <a:rect l="l" t="t" r="r" b="b"/>
              <a:pathLst>
                <a:path w="334" h="317" extrusionOk="0">
                  <a:moveTo>
                    <a:pt x="60" y="1"/>
                  </a:moveTo>
                  <a:cubicBezTo>
                    <a:pt x="45" y="1"/>
                    <a:pt x="30" y="4"/>
                    <a:pt x="24" y="9"/>
                  </a:cubicBezTo>
                  <a:cubicBezTo>
                    <a:pt x="1" y="21"/>
                    <a:pt x="1" y="57"/>
                    <a:pt x="24" y="81"/>
                  </a:cubicBezTo>
                  <a:lnTo>
                    <a:pt x="251" y="307"/>
                  </a:lnTo>
                  <a:cubicBezTo>
                    <a:pt x="257" y="313"/>
                    <a:pt x="271" y="316"/>
                    <a:pt x="286" y="316"/>
                  </a:cubicBezTo>
                  <a:cubicBezTo>
                    <a:pt x="301" y="316"/>
                    <a:pt x="316" y="313"/>
                    <a:pt x="322" y="307"/>
                  </a:cubicBezTo>
                  <a:cubicBezTo>
                    <a:pt x="334" y="295"/>
                    <a:pt x="334" y="248"/>
                    <a:pt x="322" y="236"/>
                  </a:cubicBezTo>
                  <a:lnTo>
                    <a:pt x="96" y="9"/>
                  </a:lnTo>
                  <a:cubicBezTo>
                    <a:pt x="90" y="4"/>
                    <a:pt x="75"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5"/>
            <p:cNvSpPr/>
            <p:nvPr/>
          </p:nvSpPr>
          <p:spPr>
            <a:xfrm>
              <a:off x="8162758" y="3750489"/>
              <a:ext cx="23333" cy="10887"/>
            </a:xfrm>
            <a:custGeom>
              <a:avLst/>
              <a:gdLst/>
              <a:ahLst/>
              <a:cxnLst/>
              <a:rect l="l" t="t" r="r" b="b"/>
              <a:pathLst>
                <a:path w="718" h="335" extrusionOk="0">
                  <a:moveTo>
                    <a:pt x="648" y="1"/>
                  </a:moveTo>
                  <a:cubicBezTo>
                    <a:pt x="635" y="1"/>
                    <a:pt x="620" y="8"/>
                    <a:pt x="608" y="23"/>
                  </a:cubicBezTo>
                  <a:cubicBezTo>
                    <a:pt x="491" y="150"/>
                    <a:pt x="329" y="230"/>
                    <a:pt x="161" y="230"/>
                  </a:cubicBezTo>
                  <a:cubicBezTo>
                    <a:pt x="139" y="230"/>
                    <a:pt x="117" y="229"/>
                    <a:pt x="96" y="226"/>
                  </a:cubicBezTo>
                  <a:cubicBezTo>
                    <a:pt x="91" y="225"/>
                    <a:pt x="87" y="225"/>
                    <a:pt x="83" y="225"/>
                  </a:cubicBezTo>
                  <a:cubicBezTo>
                    <a:pt x="0" y="225"/>
                    <a:pt x="4" y="333"/>
                    <a:pt x="72" y="333"/>
                  </a:cubicBezTo>
                  <a:cubicBezTo>
                    <a:pt x="86" y="334"/>
                    <a:pt x="100" y="334"/>
                    <a:pt x="114" y="334"/>
                  </a:cubicBezTo>
                  <a:cubicBezTo>
                    <a:pt x="326" y="334"/>
                    <a:pt x="535" y="251"/>
                    <a:pt x="691" y="95"/>
                  </a:cubicBezTo>
                  <a:cubicBezTo>
                    <a:pt x="717" y="51"/>
                    <a:pt x="686" y="1"/>
                    <a:pt x="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5"/>
            <p:cNvSpPr/>
            <p:nvPr/>
          </p:nvSpPr>
          <p:spPr>
            <a:xfrm>
              <a:off x="8177836" y="3783831"/>
              <a:ext cx="10497" cy="10562"/>
            </a:xfrm>
            <a:custGeom>
              <a:avLst/>
              <a:gdLst/>
              <a:ahLst/>
              <a:cxnLst/>
              <a:rect l="l" t="t" r="r" b="b"/>
              <a:pathLst>
                <a:path w="323" h="325" extrusionOk="0">
                  <a:moveTo>
                    <a:pt x="275" y="0"/>
                  </a:moveTo>
                  <a:cubicBezTo>
                    <a:pt x="260" y="0"/>
                    <a:pt x="245" y="3"/>
                    <a:pt x="239" y="9"/>
                  </a:cubicBezTo>
                  <a:lnTo>
                    <a:pt x="13" y="236"/>
                  </a:lnTo>
                  <a:cubicBezTo>
                    <a:pt x="1" y="248"/>
                    <a:pt x="1" y="295"/>
                    <a:pt x="13" y="307"/>
                  </a:cubicBezTo>
                  <a:cubicBezTo>
                    <a:pt x="30" y="319"/>
                    <a:pt x="45" y="325"/>
                    <a:pt x="57" y="325"/>
                  </a:cubicBezTo>
                  <a:cubicBezTo>
                    <a:pt x="69" y="325"/>
                    <a:pt x="78" y="319"/>
                    <a:pt x="84" y="307"/>
                  </a:cubicBezTo>
                  <a:lnTo>
                    <a:pt x="310" y="81"/>
                  </a:lnTo>
                  <a:cubicBezTo>
                    <a:pt x="322" y="69"/>
                    <a:pt x="322" y="21"/>
                    <a:pt x="310" y="9"/>
                  </a:cubicBezTo>
                  <a:cubicBezTo>
                    <a:pt x="304" y="3"/>
                    <a:pt x="289"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5"/>
            <p:cNvSpPr/>
            <p:nvPr/>
          </p:nvSpPr>
          <p:spPr>
            <a:xfrm>
              <a:off x="8177024" y="3809244"/>
              <a:ext cx="26875" cy="18264"/>
            </a:xfrm>
            <a:custGeom>
              <a:avLst/>
              <a:gdLst/>
              <a:ahLst/>
              <a:cxnLst/>
              <a:rect l="l" t="t" r="r" b="b"/>
              <a:pathLst>
                <a:path w="827" h="562" extrusionOk="0">
                  <a:moveTo>
                    <a:pt x="760" y="0"/>
                  </a:moveTo>
                  <a:cubicBezTo>
                    <a:pt x="750" y="0"/>
                    <a:pt x="739" y="4"/>
                    <a:pt x="728" y="13"/>
                  </a:cubicBezTo>
                  <a:lnTo>
                    <a:pt x="49" y="466"/>
                  </a:lnTo>
                  <a:cubicBezTo>
                    <a:pt x="1" y="485"/>
                    <a:pt x="32" y="561"/>
                    <a:pt x="78" y="561"/>
                  </a:cubicBezTo>
                  <a:cubicBezTo>
                    <a:pt x="88" y="561"/>
                    <a:pt x="98" y="557"/>
                    <a:pt x="109" y="549"/>
                  </a:cubicBezTo>
                  <a:lnTo>
                    <a:pt x="788" y="108"/>
                  </a:lnTo>
                  <a:cubicBezTo>
                    <a:pt x="826" y="70"/>
                    <a:pt x="802" y="0"/>
                    <a:pt x="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5"/>
            <p:cNvSpPr/>
            <p:nvPr/>
          </p:nvSpPr>
          <p:spPr>
            <a:xfrm>
              <a:off x="8131398" y="3595183"/>
              <a:ext cx="46439" cy="15599"/>
            </a:xfrm>
            <a:custGeom>
              <a:avLst/>
              <a:gdLst/>
              <a:ahLst/>
              <a:cxnLst/>
              <a:rect l="l" t="t" r="r" b="b"/>
              <a:pathLst>
                <a:path w="1429" h="480" extrusionOk="0">
                  <a:moveTo>
                    <a:pt x="600" y="1"/>
                  </a:moveTo>
                  <a:cubicBezTo>
                    <a:pt x="407" y="1"/>
                    <a:pt x="236" y="20"/>
                    <a:pt x="180" y="40"/>
                  </a:cubicBezTo>
                  <a:cubicBezTo>
                    <a:pt x="84" y="64"/>
                    <a:pt x="1" y="183"/>
                    <a:pt x="49" y="290"/>
                  </a:cubicBezTo>
                  <a:cubicBezTo>
                    <a:pt x="60" y="361"/>
                    <a:pt x="120" y="409"/>
                    <a:pt x="191" y="445"/>
                  </a:cubicBezTo>
                  <a:cubicBezTo>
                    <a:pt x="269" y="471"/>
                    <a:pt x="359" y="479"/>
                    <a:pt x="449" y="479"/>
                  </a:cubicBezTo>
                  <a:cubicBezTo>
                    <a:pt x="608" y="479"/>
                    <a:pt x="767" y="452"/>
                    <a:pt x="858" y="445"/>
                  </a:cubicBezTo>
                  <a:cubicBezTo>
                    <a:pt x="888" y="439"/>
                    <a:pt x="927" y="438"/>
                    <a:pt x="969" y="438"/>
                  </a:cubicBezTo>
                  <a:cubicBezTo>
                    <a:pt x="983" y="438"/>
                    <a:pt x="998" y="438"/>
                    <a:pt x="1013" y="438"/>
                  </a:cubicBezTo>
                  <a:cubicBezTo>
                    <a:pt x="1131" y="438"/>
                    <a:pt x="1263" y="433"/>
                    <a:pt x="1311" y="338"/>
                  </a:cubicBezTo>
                  <a:cubicBezTo>
                    <a:pt x="1428" y="71"/>
                    <a:pt x="973" y="1"/>
                    <a:pt x="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5"/>
            <p:cNvSpPr/>
            <p:nvPr/>
          </p:nvSpPr>
          <p:spPr>
            <a:xfrm>
              <a:off x="8129090" y="3593104"/>
              <a:ext cx="48389" cy="20408"/>
            </a:xfrm>
            <a:custGeom>
              <a:avLst/>
              <a:gdLst/>
              <a:ahLst/>
              <a:cxnLst/>
              <a:rect l="l" t="t" r="r" b="b"/>
              <a:pathLst>
                <a:path w="1489" h="628" extrusionOk="0">
                  <a:moveTo>
                    <a:pt x="667" y="152"/>
                  </a:moveTo>
                  <a:cubicBezTo>
                    <a:pt x="917" y="152"/>
                    <a:pt x="1203" y="175"/>
                    <a:pt x="1286" y="271"/>
                  </a:cubicBezTo>
                  <a:cubicBezTo>
                    <a:pt x="1322" y="294"/>
                    <a:pt x="1334" y="306"/>
                    <a:pt x="1310" y="366"/>
                  </a:cubicBezTo>
                  <a:cubicBezTo>
                    <a:pt x="1274" y="425"/>
                    <a:pt x="1143" y="425"/>
                    <a:pt x="1036" y="425"/>
                  </a:cubicBezTo>
                  <a:lnTo>
                    <a:pt x="929" y="425"/>
                  </a:lnTo>
                  <a:cubicBezTo>
                    <a:pt x="905" y="425"/>
                    <a:pt x="870" y="449"/>
                    <a:pt x="834" y="449"/>
                  </a:cubicBezTo>
                  <a:cubicBezTo>
                    <a:pt x="759" y="454"/>
                    <a:pt x="673" y="460"/>
                    <a:pt x="587" y="460"/>
                  </a:cubicBezTo>
                  <a:cubicBezTo>
                    <a:pt x="482" y="460"/>
                    <a:pt x="377" y="452"/>
                    <a:pt x="298" y="425"/>
                  </a:cubicBezTo>
                  <a:cubicBezTo>
                    <a:pt x="227" y="402"/>
                    <a:pt x="191" y="366"/>
                    <a:pt x="179" y="330"/>
                  </a:cubicBezTo>
                  <a:cubicBezTo>
                    <a:pt x="143" y="271"/>
                    <a:pt x="203" y="187"/>
                    <a:pt x="262" y="175"/>
                  </a:cubicBezTo>
                  <a:cubicBezTo>
                    <a:pt x="322" y="163"/>
                    <a:pt x="489" y="152"/>
                    <a:pt x="667" y="152"/>
                  </a:cubicBezTo>
                  <a:close/>
                  <a:moveTo>
                    <a:pt x="682" y="1"/>
                  </a:moveTo>
                  <a:cubicBezTo>
                    <a:pt x="468" y="1"/>
                    <a:pt x="277" y="24"/>
                    <a:pt x="215" y="44"/>
                  </a:cubicBezTo>
                  <a:cubicBezTo>
                    <a:pt x="96" y="92"/>
                    <a:pt x="0" y="235"/>
                    <a:pt x="36" y="390"/>
                  </a:cubicBezTo>
                  <a:cubicBezTo>
                    <a:pt x="72" y="473"/>
                    <a:pt x="143" y="533"/>
                    <a:pt x="251" y="580"/>
                  </a:cubicBezTo>
                  <a:cubicBezTo>
                    <a:pt x="334" y="604"/>
                    <a:pt x="429" y="628"/>
                    <a:pt x="536" y="628"/>
                  </a:cubicBezTo>
                  <a:cubicBezTo>
                    <a:pt x="632" y="628"/>
                    <a:pt x="751" y="604"/>
                    <a:pt x="834" y="604"/>
                  </a:cubicBezTo>
                  <a:cubicBezTo>
                    <a:pt x="870" y="592"/>
                    <a:pt x="905" y="592"/>
                    <a:pt x="929" y="592"/>
                  </a:cubicBezTo>
                  <a:lnTo>
                    <a:pt x="1024" y="592"/>
                  </a:lnTo>
                  <a:cubicBezTo>
                    <a:pt x="1043" y="592"/>
                    <a:pt x="1064" y="592"/>
                    <a:pt x="1084" y="592"/>
                  </a:cubicBezTo>
                  <a:cubicBezTo>
                    <a:pt x="1219" y="592"/>
                    <a:pt x="1379" y="583"/>
                    <a:pt x="1441" y="449"/>
                  </a:cubicBezTo>
                  <a:cubicBezTo>
                    <a:pt x="1489" y="342"/>
                    <a:pt x="1465" y="247"/>
                    <a:pt x="1405" y="175"/>
                  </a:cubicBezTo>
                  <a:cubicBezTo>
                    <a:pt x="1284" y="40"/>
                    <a:pt x="963" y="1"/>
                    <a:pt x="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5"/>
            <p:cNvSpPr/>
            <p:nvPr/>
          </p:nvSpPr>
          <p:spPr>
            <a:xfrm>
              <a:off x="8132177" y="3595313"/>
              <a:ext cx="13584" cy="15501"/>
            </a:xfrm>
            <a:custGeom>
              <a:avLst/>
              <a:gdLst/>
              <a:ahLst/>
              <a:cxnLst/>
              <a:rect l="l" t="t" r="r" b="b"/>
              <a:pathLst>
                <a:path w="418" h="477" extrusionOk="0">
                  <a:moveTo>
                    <a:pt x="215" y="0"/>
                  </a:moveTo>
                  <a:cubicBezTo>
                    <a:pt x="96" y="0"/>
                    <a:pt x="1" y="107"/>
                    <a:pt x="1" y="238"/>
                  </a:cubicBezTo>
                  <a:cubicBezTo>
                    <a:pt x="1" y="369"/>
                    <a:pt x="96" y="476"/>
                    <a:pt x="215" y="476"/>
                  </a:cubicBezTo>
                  <a:cubicBezTo>
                    <a:pt x="322" y="476"/>
                    <a:pt x="417" y="369"/>
                    <a:pt x="417" y="238"/>
                  </a:cubicBezTo>
                  <a:cubicBezTo>
                    <a:pt x="417" y="107"/>
                    <a:pt x="322" y="0"/>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5"/>
            <p:cNvSpPr/>
            <p:nvPr/>
          </p:nvSpPr>
          <p:spPr>
            <a:xfrm>
              <a:off x="8046677" y="3590276"/>
              <a:ext cx="47446" cy="15469"/>
            </a:xfrm>
            <a:custGeom>
              <a:avLst/>
              <a:gdLst/>
              <a:ahLst/>
              <a:cxnLst/>
              <a:rect l="l" t="t" r="r" b="b"/>
              <a:pathLst>
                <a:path w="1460" h="476" extrusionOk="0">
                  <a:moveTo>
                    <a:pt x="575" y="0"/>
                  </a:moveTo>
                  <a:cubicBezTo>
                    <a:pt x="392" y="0"/>
                    <a:pt x="233" y="17"/>
                    <a:pt x="179" y="36"/>
                  </a:cubicBezTo>
                  <a:cubicBezTo>
                    <a:pt x="84" y="72"/>
                    <a:pt x="0" y="191"/>
                    <a:pt x="48" y="298"/>
                  </a:cubicBezTo>
                  <a:cubicBezTo>
                    <a:pt x="60" y="369"/>
                    <a:pt x="120" y="417"/>
                    <a:pt x="191" y="441"/>
                  </a:cubicBezTo>
                  <a:cubicBezTo>
                    <a:pt x="269" y="467"/>
                    <a:pt x="359" y="475"/>
                    <a:pt x="449" y="475"/>
                  </a:cubicBezTo>
                  <a:cubicBezTo>
                    <a:pt x="609" y="475"/>
                    <a:pt x="771" y="449"/>
                    <a:pt x="870" y="441"/>
                  </a:cubicBezTo>
                  <a:cubicBezTo>
                    <a:pt x="889" y="441"/>
                    <a:pt x="915" y="441"/>
                    <a:pt x="945" y="441"/>
                  </a:cubicBezTo>
                  <a:cubicBezTo>
                    <a:pt x="1066" y="441"/>
                    <a:pt x="1251" y="434"/>
                    <a:pt x="1298" y="358"/>
                  </a:cubicBezTo>
                  <a:cubicBezTo>
                    <a:pt x="1460" y="75"/>
                    <a:pt x="963" y="0"/>
                    <a:pt x="5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5"/>
            <p:cNvSpPr/>
            <p:nvPr/>
          </p:nvSpPr>
          <p:spPr>
            <a:xfrm>
              <a:off x="8044369" y="3588424"/>
              <a:ext cx="49169" cy="20051"/>
            </a:xfrm>
            <a:custGeom>
              <a:avLst/>
              <a:gdLst/>
              <a:ahLst/>
              <a:cxnLst/>
              <a:rect l="l" t="t" r="r" b="b"/>
              <a:pathLst>
                <a:path w="1513" h="617" extrusionOk="0">
                  <a:moveTo>
                    <a:pt x="655" y="141"/>
                  </a:moveTo>
                  <a:cubicBezTo>
                    <a:pt x="917" y="141"/>
                    <a:pt x="1214" y="176"/>
                    <a:pt x="1310" y="272"/>
                  </a:cubicBezTo>
                  <a:cubicBezTo>
                    <a:pt x="1322" y="296"/>
                    <a:pt x="1357" y="319"/>
                    <a:pt x="1310" y="379"/>
                  </a:cubicBezTo>
                  <a:cubicBezTo>
                    <a:pt x="1274" y="426"/>
                    <a:pt x="1095" y="426"/>
                    <a:pt x="1024" y="426"/>
                  </a:cubicBezTo>
                  <a:lnTo>
                    <a:pt x="941" y="426"/>
                  </a:lnTo>
                  <a:cubicBezTo>
                    <a:pt x="905" y="426"/>
                    <a:pt x="881" y="438"/>
                    <a:pt x="833" y="438"/>
                  </a:cubicBezTo>
                  <a:cubicBezTo>
                    <a:pt x="742" y="445"/>
                    <a:pt x="633" y="455"/>
                    <a:pt x="530" y="455"/>
                  </a:cubicBezTo>
                  <a:cubicBezTo>
                    <a:pt x="444" y="455"/>
                    <a:pt x="362" y="448"/>
                    <a:pt x="298" y="426"/>
                  </a:cubicBezTo>
                  <a:cubicBezTo>
                    <a:pt x="238" y="391"/>
                    <a:pt x="191" y="367"/>
                    <a:pt x="179" y="319"/>
                  </a:cubicBezTo>
                  <a:cubicBezTo>
                    <a:pt x="143" y="260"/>
                    <a:pt x="202" y="188"/>
                    <a:pt x="262" y="176"/>
                  </a:cubicBezTo>
                  <a:cubicBezTo>
                    <a:pt x="321" y="153"/>
                    <a:pt x="476" y="141"/>
                    <a:pt x="655" y="141"/>
                  </a:cubicBezTo>
                  <a:close/>
                  <a:moveTo>
                    <a:pt x="654" y="1"/>
                  </a:moveTo>
                  <a:cubicBezTo>
                    <a:pt x="453" y="1"/>
                    <a:pt x="279" y="19"/>
                    <a:pt x="226" y="34"/>
                  </a:cubicBezTo>
                  <a:cubicBezTo>
                    <a:pt x="107" y="81"/>
                    <a:pt x="0" y="236"/>
                    <a:pt x="48" y="379"/>
                  </a:cubicBezTo>
                  <a:cubicBezTo>
                    <a:pt x="71" y="474"/>
                    <a:pt x="143" y="534"/>
                    <a:pt x="250" y="569"/>
                  </a:cubicBezTo>
                  <a:cubicBezTo>
                    <a:pt x="345" y="605"/>
                    <a:pt x="429" y="617"/>
                    <a:pt x="536" y="617"/>
                  </a:cubicBezTo>
                  <a:cubicBezTo>
                    <a:pt x="643" y="617"/>
                    <a:pt x="762" y="605"/>
                    <a:pt x="845" y="593"/>
                  </a:cubicBezTo>
                  <a:cubicBezTo>
                    <a:pt x="893" y="569"/>
                    <a:pt x="917" y="569"/>
                    <a:pt x="953" y="569"/>
                  </a:cubicBezTo>
                  <a:lnTo>
                    <a:pt x="1024" y="569"/>
                  </a:lnTo>
                  <a:cubicBezTo>
                    <a:pt x="1179" y="569"/>
                    <a:pt x="1369" y="569"/>
                    <a:pt x="1441" y="450"/>
                  </a:cubicBezTo>
                  <a:cubicBezTo>
                    <a:pt x="1512" y="319"/>
                    <a:pt x="1453" y="236"/>
                    <a:pt x="1429" y="188"/>
                  </a:cubicBezTo>
                  <a:cubicBezTo>
                    <a:pt x="1302" y="40"/>
                    <a:pt x="948" y="1"/>
                    <a:pt x="6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5"/>
            <p:cNvSpPr/>
            <p:nvPr/>
          </p:nvSpPr>
          <p:spPr>
            <a:xfrm>
              <a:off x="8047457" y="3590666"/>
              <a:ext cx="13551" cy="15501"/>
            </a:xfrm>
            <a:custGeom>
              <a:avLst/>
              <a:gdLst/>
              <a:ahLst/>
              <a:cxnLst/>
              <a:rect l="l" t="t" r="r" b="b"/>
              <a:pathLst>
                <a:path w="417" h="477" extrusionOk="0">
                  <a:moveTo>
                    <a:pt x="215" y="0"/>
                  </a:moveTo>
                  <a:cubicBezTo>
                    <a:pt x="96" y="0"/>
                    <a:pt x="0" y="107"/>
                    <a:pt x="0" y="238"/>
                  </a:cubicBezTo>
                  <a:cubicBezTo>
                    <a:pt x="0" y="369"/>
                    <a:pt x="96" y="477"/>
                    <a:pt x="215" y="477"/>
                  </a:cubicBezTo>
                  <a:cubicBezTo>
                    <a:pt x="334" y="477"/>
                    <a:pt x="417" y="369"/>
                    <a:pt x="417" y="238"/>
                  </a:cubicBezTo>
                  <a:cubicBezTo>
                    <a:pt x="417" y="107"/>
                    <a:pt x="334" y="0"/>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2" name="Google Shape;2072;p45"/>
          <p:cNvGrpSpPr/>
          <p:nvPr/>
        </p:nvGrpSpPr>
        <p:grpSpPr>
          <a:xfrm rot="-1533455" flipH="1">
            <a:off x="7213653" y="1346434"/>
            <a:ext cx="782005" cy="352094"/>
            <a:chOff x="13901425" y="2040450"/>
            <a:chExt cx="553975" cy="249425"/>
          </a:xfrm>
        </p:grpSpPr>
        <p:sp>
          <p:nvSpPr>
            <p:cNvPr id="2073" name="Google Shape;2073;p45"/>
            <p:cNvSpPr/>
            <p:nvPr/>
          </p:nvSpPr>
          <p:spPr>
            <a:xfrm>
              <a:off x="13901425" y="2040450"/>
              <a:ext cx="42850" cy="42950"/>
            </a:xfrm>
            <a:custGeom>
              <a:avLst/>
              <a:gdLst/>
              <a:ahLst/>
              <a:cxnLst/>
              <a:rect l="l" t="t" r="r" b="b"/>
              <a:pathLst>
                <a:path w="1714" h="1718" extrusionOk="0">
                  <a:moveTo>
                    <a:pt x="345" y="0"/>
                  </a:moveTo>
                  <a:cubicBezTo>
                    <a:pt x="322" y="0"/>
                    <a:pt x="298" y="2"/>
                    <a:pt x="274" y="5"/>
                  </a:cubicBezTo>
                  <a:cubicBezTo>
                    <a:pt x="215" y="29"/>
                    <a:pt x="144" y="41"/>
                    <a:pt x="96" y="100"/>
                  </a:cubicBezTo>
                  <a:cubicBezTo>
                    <a:pt x="13" y="207"/>
                    <a:pt x="1" y="398"/>
                    <a:pt x="13" y="576"/>
                  </a:cubicBezTo>
                  <a:cubicBezTo>
                    <a:pt x="24" y="803"/>
                    <a:pt x="72" y="1041"/>
                    <a:pt x="155" y="1243"/>
                  </a:cubicBezTo>
                  <a:cubicBezTo>
                    <a:pt x="263" y="1457"/>
                    <a:pt x="429" y="1648"/>
                    <a:pt x="596" y="1707"/>
                  </a:cubicBezTo>
                  <a:cubicBezTo>
                    <a:pt x="629" y="1714"/>
                    <a:pt x="661" y="1717"/>
                    <a:pt x="691" y="1717"/>
                  </a:cubicBezTo>
                  <a:cubicBezTo>
                    <a:pt x="769" y="1717"/>
                    <a:pt x="840" y="1697"/>
                    <a:pt x="917" y="1672"/>
                  </a:cubicBezTo>
                  <a:cubicBezTo>
                    <a:pt x="1714" y="1406"/>
                    <a:pt x="1078"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5"/>
            <p:cNvSpPr/>
            <p:nvPr/>
          </p:nvSpPr>
          <p:spPr>
            <a:xfrm>
              <a:off x="14028525" y="2102725"/>
              <a:ext cx="38425" cy="48575"/>
            </a:xfrm>
            <a:custGeom>
              <a:avLst/>
              <a:gdLst/>
              <a:ahLst/>
              <a:cxnLst/>
              <a:rect l="l" t="t" r="r" b="b"/>
              <a:pathLst>
                <a:path w="1537" h="1943" extrusionOk="0">
                  <a:moveTo>
                    <a:pt x="716" y="1"/>
                  </a:moveTo>
                  <a:cubicBezTo>
                    <a:pt x="558" y="1"/>
                    <a:pt x="413" y="73"/>
                    <a:pt x="298" y="181"/>
                  </a:cubicBezTo>
                  <a:cubicBezTo>
                    <a:pt x="132" y="312"/>
                    <a:pt x="1" y="538"/>
                    <a:pt x="13" y="836"/>
                  </a:cubicBezTo>
                  <a:cubicBezTo>
                    <a:pt x="36" y="1133"/>
                    <a:pt x="215" y="1467"/>
                    <a:pt x="405" y="1705"/>
                  </a:cubicBezTo>
                  <a:cubicBezTo>
                    <a:pt x="465" y="1788"/>
                    <a:pt x="536" y="1860"/>
                    <a:pt x="632" y="1907"/>
                  </a:cubicBezTo>
                  <a:cubicBezTo>
                    <a:pt x="682" y="1932"/>
                    <a:pt x="732" y="1943"/>
                    <a:pt x="779" y="1943"/>
                  </a:cubicBezTo>
                  <a:cubicBezTo>
                    <a:pt x="844" y="1943"/>
                    <a:pt x="905" y="1923"/>
                    <a:pt x="953" y="1895"/>
                  </a:cubicBezTo>
                  <a:cubicBezTo>
                    <a:pt x="1286" y="1741"/>
                    <a:pt x="1537" y="1502"/>
                    <a:pt x="1477" y="931"/>
                  </a:cubicBezTo>
                  <a:cubicBezTo>
                    <a:pt x="1429" y="598"/>
                    <a:pt x="1239" y="228"/>
                    <a:pt x="989" y="74"/>
                  </a:cubicBezTo>
                  <a:cubicBezTo>
                    <a:pt x="896" y="23"/>
                    <a:pt x="804" y="1"/>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5"/>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5"/>
            <p:cNvSpPr/>
            <p:nvPr/>
          </p:nvSpPr>
          <p:spPr>
            <a:xfrm>
              <a:off x="14127650" y="2116125"/>
              <a:ext cx="24125" cy="27150"/>
            </a:xfrm>
            <a:custGeom>
              <a:avLst/>
              <a:gdLst/>
              <a:ahLst/>
              <a:cxnLst/>
              <a:rect l="l" t="t" r="r" b="b"/>
              <a:pathLst>
                <a:path w="965" h="1086" extrusionOk="0">
                  <a:moveTo>
                    <a:pt x="416" y="0"/>
                  </a:moveTo>
                  <a:cubicBezTo>
                    <a:pt x="345" y="0"/>
                    <a:pt x="292" y="44"/>
                    <a:pt x="239" y="97"/>
                  </a:cubicBezTo>
                  <a:cubicBezTo>
                    <a:pt x="155" y="169"/>
                    <a:pt x="96" y="252"/>
                    <a:pt x="72" y="371"/>
                  </a:cubicBezTo>
                  <a:cubicBezTo>
                    <a:pt x="0" y="705"/>
                    <a:pt x="274" y="1074"/>
                    <a:pt x="548" y="1086"/>
                  </a:cubicBezTo>
                  <a:cubicBezTo>
                    <a:pt x="786" y="1086"/>
                    <a:pt x="965" y="693"/>
                    <a:pt x="798" y="371"/>
                  </a:cubicBezTo>
                  <a:cubicBezTo>
                    <a:pt x="715" y="193"/>
                    <a:pt x="572" y="14"/>
                    <a:pt x="441" y="2"/>
                  </a:cubicBezTo>
                  <a:cubicBezTo>
                    <a:pt x="432" y="1"/>
                    <a:pt x="424"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5"/>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5"/>
            <p:cNvSpPr/>
            <p:nvPr/>
          </p:nvSpPr>
          <p:spPr>
            <a:xfrm>
              <a:off x="13961250" y="2121750"/>
              <a:ext cx="23850" cy="27175"/>
            </a:xfrm>
            <a:custGeom>
              <a:avLst/>
              <a:gdLst/>
              <a:ahLst/>
              <a:cxnLst/>
              <a:rect l="l" t="t" r="r" b="b"/>
              <a:pathLst>
                <a:path w="954" h="1087" extrusionOk="0">
                  <a:moveTo>
                    <a:pt x="398" y="1"/>
                  </a:moveTo>
                  <a:cubicBezTo>
                    <a:pt x="331" y="1"/>
                    <a:pt x="279" y="35"/>
                    <a:pt x="227" y="87"/>
                  </a:cubicBezTo>
                  <a:cubicBezTo>
                    <a:pt x="144" y="170"/>
                    <a:pt x="84" y="253"/>
                    <a:pt x="60" y="372"/>
                  </a:cubicBezTo>
                  <a:cubicBezTo>
                    <a:pt x="1" y="706"/>
                    <a:pt x="263" y="1075"/>
                    <a:pt x="537" y="1087"/>
                  </a:cubicBezTo>
                  <a:cubicBezTo>
                    <a:pt x="775" y="1087"/>
                    <a:pt x="953" y="682"/>
                    <a:pt x="787" y="372"/>
                  </a:cubicBezTo>
                  <a:cubicBezTo>
                    <a:pt x="703" y="194"/>
                    <a:pt x="560" y="15"/>
                    <a:pt x="429" y="3"/>
                  </a:cubicBezTo>
                  <a:cubicBezTo>
                    <a:pt x="419" y="2"/>
                    <a:pt x="408" y="1"/>
                    <a:pt x="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5"/>
            <p:cNvSpPr/>
            <p:nvPr/>
          </p:nvSpPr>
          <p:spPr>
            <a:xfrm>
              <a:off x="13943100" y="2241125"/>
              <a:ext cx="24125" cy="27175"/>
            </a:xfrm>
            <a:custGeom>
              <a:avLst/>
              <a:gdLst/>
              <a:ahLst/>
              <a:cxnLst/>
              <a:rect l="l" t="t" r="r" b="b"/>
              <a:pathLst>
                <a:path w="965" h="1087" extrusionOk="0">
                  <a:moveTo>
                    <a:pt x="416" y="1"/>
                  </a:moveTo>
                  <a:cubicBezTo>
                    <a:pt x="345" y="1"/>
                    <a:pt x="292" y="45"/>
                    <a:pt x="239" y="98"/>
                  </a:cubicBezTo>
                  <a:cubicBezTo>
                    <a:pt x="155" y="169"/>
                    <a:pt x="96" y="253"/>
                    <a:pt x="72" y="372"/>
                  </a:cubicBezTo>
                  <a:cubicBezTo>
                    <a:pt x="1" y="705"/>
                    <a:pt x="262" y="1086"/>
                    <a:pt x="548" y="1086"/>
                  </a:cubicBezTo>
                  <a:cubicBezTo>
                    <a:pt x="786" y="1086"/>
                    <a:pt x="965" y="693"/>
                    <a:pt x="798" y="372"/>
                  </a:cubicBezTo>
                  <a:cubicBezTo>
                    <a:pt x="715" y="193"/>
                    <a:pt x="572" y="15"/>
                    <a:pt x="441" y="3"/>
                  </a:cubicBezTo>
                  <a:cubicBezTo>
                    <a:pt x="432" y="1"/>
                    <a:pt x="424" y="1"/>
                    <a:pt x="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5"/>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5"/>
            <p:cNvSpPr/>
            <p:nvPr/>
          </p:nvSpPr>
          <p:spPr>
            <a:xfrm>
              <a:off x="14271425" y="2155000"/>
              <a:ext cx="31275" cy="45600"/>
            </a:xfrm>
            <a:custGeom>
              <a:avLst/>
              <a:gdLst/>
              <a:ahLst/>
              <a:cxnLst/>
              <a:rect l="l" t="t" r="r" b="b"/>
              <a:pathLst>
                <a:path w="1251" h="1824" extrusionOk="0">
                  <a:moveTo>
                    <a:pt x="348" y="0"/>
                  </a:moveTo>
                  <a:cubicBezTo>
                    <a:pt x="260" y="0"/>
                    <a:pt x="182" y="44"/>
                    <a:pt x="119" y="150"/>
                  </a:cubicBezTo>
                  <a:cubicBezTo>
                    <a:pt x="24" y="304"/>
                    <a:pt x="0" y="650"/>
                    <a:pt x="119" y="983"/>
                  </a:cubicBezTo>
                  <a:cubicBezTo>
                    <a:pt x="238" y="1316"/>
                    <a:pt x="464" y="1555"/>
                    <a:pt x="655" y="1697"/>
                  </a:cubicBezTo>
                  <a:cubicBezTo>
                    <a:pt x="768" y="1766"/>
                    <a:pt x="891" y="1824"/>
                    <a:pt x="991" y="1824"/>
                  </a:cubicBezTo>
                  <a:cubicBezTo>
                    <a:pt x="1047" y="1824"/>
                    <a:pt x="1096" y="1805"/>
                    <a:pt x="1131" y="1757"/>
                  </a:cubicBezTo>
                  <a:cubicBezTo>
                    <a:pt x="1238" y="1614"/>
                    <a:pt x="1250" y="1305"/>
                    <a:pt x="1215" y="1007"/>
                  </a:cubicBezTo>
                  <a:cubicBezTo>
                    <a:pt x="1191" y="900"/>
                    <a:pt x="1179" y="781"/>
                    <a:pt x="1131" y="685"/>
                  </a:cubicBezTo>
                  <a:cubicBezTo>
                    <a:pt x="1072" y="531"/>
                    <a:pt x="988" y="423"/>
                    <a:pt x="893" y="340"/>
                  </a:cubicBezTo>
                  <a:cubicBezTo>
                    <a:pt x="701" y="148"/>
                    <a:pt x="508" y="0"/>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5"/>
            <p:cNvSpPr/>
            <p:nvPr/>
          </p:nvSpPr>
          <p:spPr>
            <a:xfrm>
              <a:off x="14342250" y="2241850"/>
              <a:ext cx="23550" cy="24425"/>
            </a:xfrm>
            <a:custGeom>
              <a:avLst/>
              <a:gdLst/>
              <a:ahLst/>
              <a:cxnLst/>
              <a:rect l="l" t="t" r="r" b="b"/>
              <a:pathLst>
                <a:path w="942" h="977" extrusionOk="0">
                  <a:moveTo>
                    <a:pt x="293" y="0"/>
                  </a:moveTo>
                  <a:cubicBezTo>
                    <a:pt x="160" y="0"/>
                    <a:pt x="48" y="66"/>
                    <a:pt x="25" y="212"/>
                  </a:cubicBezTo>
                  <a:cubicBezTo>
                    <a:pt x="1" y="378"/>
                    <a:pt x="13" y="581"/>
                    <a:pt x="120" y="736"/>
                  </a:cubicBezTo>
                  <a:cubicBezTo>
                    <a:pt x="191" y="819"/>
                    <a:pt x="263" y="867"/>
                    <a:pt x="358" y="914"/>
                  </a:cubicBezTo>
                  <a:cubicBezTo>
                    <a:pt x="447" y="954"/>
                    <a:pt x="527" y="977"/>
                    <a:pt x="613" y="977"/>
                  </a:cubicBezTo>
                  <a:cubicBezTo>
                    <a:pt x="631" y="977"/>
                    <a:pt x="649" y="976"/>
                    <a:pt x="668" y="974"/>
                  </a:cubicBezTo>
                  <a:cubicBezTo>
                    <a:pt x="941" y="914"/>
                    <a:pt x="941" y="486"/>
                    <a:pt x="703" y="200"/>
                  </a:cubicBezTo>
                  <a:cubicBezTo>
                    <a:pt x="594" y="72"/>
                    <a:pt x="431"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5"/>
            <p:cNvSpPr/>
            <p:nvPr/>
          </p:nvSpPr>
          <p:spPr>
            <a:xfrm>
              <a:off x="14432150" y="2213875"/>
              <a:ext cx="23250" cy="24425"/>
            </a:xfrm>
            <a:custGeom>
              <a:avLst/>
              <a:gdLst/>
              <a:ahLst/>
              <a:cxnLst/>
              <a:rect l="l" t="t" r="r" b="b"/>
              <a:pathLst>
                <a:path w="930" h="977" extrusionOk="0">
                  <a:moveTo>
                    <a:pt x="303" y="0"/>
                  </a:moveTo>
                  <a:cubicBezTo>
                    <a:pt x="171" y="0"/>
                    <a:pt x="59" y="66"/>
                    <a:pt x="36" y="212"/>
                  </a:cubicBezTo>
                  <a:cubicBezTo>
                    <a:pt x="0" y="378"/>
                    <a:pt x="24" y="593"/>
                    <a:pt x="120" y="735"/>
                  </a:cubicBezTo>
                  <a:cubicBezTo>
                    <a:pt x="203" y="831"/>
                    <a:pt x="274" y="890"/>
                    <a:pt x="358" y="914"/>
                  </a:cubicBezTo>
                  <a:cubicBezTo>
                    <a:pt x="446" y="954"/>
                    <a:pt x="535" y="977"/>
                    <a:pt x="624" y="977"/>
                  </a:cubicBezTo>
                  <a:cubicBezTo>
                    <a:pt x="642" y="977"/>
                    <a:pt x="661" y="976"/>
                    <a:pt x="679" y="974"/>
                  </a:cubicBezTo>
                  <a:cubicBezTo>
                    <a:pt x="929" y="914"/>
                    <a:pt x="929" y="485"/>
                    <a:pt x="703" y="200"/>
                  </a:cubicBezTo>
                  <a:cubicBezTo>
                    <a:pt x="600" y="72"/>
                    <a:pt x="440"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4" name="Google Shape;2084;p45"/>
          <p:cNvGrpSpPr/>
          <p:nvPr/>
        </p:nvGrpSpPr>
        <p:grpSpPr>
          <a:xfrm>
            <a:off x="7927794" y="2145733"/>
            <a:ext cx="263155" cy="201374"/>
            <a:chOff x="13107275" y="2917575"/>
            <a:chExt cx="134875" cy="103200"/>
          </a:xfrm>
        </p:grpSpPr>
        <p:sp>
          <p:nvSpPr>
            <p:cNvPr id="2085" name="Google Shape;2085;p45"/>
            <p:cNvSpPr/>
            <p:nvPr/>
          </p:nvSpPr>
          <p:spPr>
            <a:xfrm>
              <a:off x="13107275" y="2917575"/>
              <a:ext cx="134875" cy="103200"/>
            </a:xfrm>
            <a:custGeom>
              <a:avLst/>
              <a:gdLst/>
              <a:ahLst/>
              <a:cxnLst/>
              <a:rect l="l" t="t" r="r" b="b"/>
              <a:pathLst>
                <a:path w="5395" h="4128" extrusionOk="0">
                  <a:moveTo>
                    <a:pt x="2117" y="1"/>
                  </a:moveTo>
                  <a:cubicBezTo>
                    <a:pt x="2014" y="1"/>
                    <a:pt x="1904" y="24"/>
                    <a:pt x="1787" y="79"/>
                  </a:cubicBezTo>
                  <a:cubicBezTo>
                    <a:pt x="953" y="460"/>
                    <a:pt x="1941" y="1460"/>
                    <a:pt x="1941" y="1460"/>
                  </a:cubicBezTo>
                  <a:cubicBezTo>
                    <a:pt x="1941" y="1460"/>
                    <a:pt x="1" y="1698"/>
                    <a:pt x="298" y="2651"/>
                  </a:cubicBezTo>
                  <a:cubicBezTo>
                    <a:pt x="402" y="2968"/>
                    <a:pt x="654" y="3074"/>
                    <a:pt x="945" y="3074"/>
                  </a:cubicBezTo>
                  <a:cubicBezTo>
                    <a:pt x="1527" y="3074"/>
                    <a:pt x="2263" y="2651"/>
                    <a:pt x="2263" y="2651"/>
                  </a:cubicBezTo>
                  <a:lnTo>
                    <a:pt x="2263" y="2651"/>
                  </a:lnTo>
                  <a:cubicBezTo>
                    <a:pt x="2263" y="2651"/>
                    <a:pt x="1918" y="4127"/>
                    <a:pt x="2727" y="4127"/>
                  </a:cubicBezTo>
                  <a:cubicBezTo>
                    <a:pt x="3525" y="4127"/>
                    <a:pt x="3585" y="2972"/>
                    <a:pt x="3585" y="2972"/>
                  </a:cubicBezTo>
                  <a:cubicBezTo>
                    <a:pt x="3585" y="2972"/>
                    <a:pt x="4006" y="3224"/>
                    <a:pt x="4410" y="3224"/>
                  </a:cubicBezTo>
                  <a:cubicBezTo>
                    <a:pt x="4640" y="3224"/>
                    <a:pt x="4863" y="3143"/>
                    <a:pt x="5001" y="2889"/>
                  </a:cubicBezTo>
                  <a:cubicBezTo>
                    <a:pt x="5394" y="2186"/>
                    <a:pt x="4299" y="1662"/>
                    <a:pt x="4299" y="1662"/>
                  </a:cubicBezTo>
                  <a:cubicBezTo>
                    <a:pt x="4299" y="1662"/>
                    <a:pt x="5359" y="746"/>
                    <a:pt x="4775" y="162"/>
                  </a:cubicBezTo>
                  <a:cubicBezTo>
                    <a:pt x="4674" y="57"/>
                    <a:pt x="4554" y="14"/>
                    <a:pt x="4426" y="14"/>
                  </a:cubicBezTo>
                  <a:cubicBezTo>
                    <a:pt x="3844" y="14"/>
                    <a:pt x="3084" y="900"/>
                    <a:pt x="3084" y="900"/>
                  </a:cubicBezTo>
                  <a:cubicBezTo>
                    <a:pt x="3084" y="900"/>
                    <a:pt x="2749" y="1"/>
                    <a:pt x="2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5"/>
            <p:cNvSpPr/>
            <p:nvPr/>
          </p:nvSpPr>
          <p:spPr>
            <a:xfrm>
              <a:off x="13165325" y="2957050"/>
              <a:ext cx="23825" cy="23825"/>
            </a:xfrm>
            <a:custGeom>
              <a:avLst/>
              <a:gdLst/>
              <a:ahLst/>
              <a:cxnLst/>
              <a:rect l="l" t="t" r="r" b="b"/>
              <a:pathLst>
                <a:path w="953" h="953" extrusionOk="0">
                  <a:moveTo>
                    <a:pt x="477" y="0"/>
                  </a:moveTo>
                  <a:cubicBezTo>
                    <a:pt x="227" y="0"/>
                    <a:pt x="0" y="214"/>
                    <a:pt x="0" y="476"/>
                  </a:cubicBezTo>
                  <a:cubicBezTo>
                    <a:pt x="0" y="726"/>
                    <a:pt x="227" y="953"/>
                    <a:pt x="477" y="953"/>
                  </a:cubicBezTo>
                  <a:cubicBezTo>
                    <a:pt x="727" y="953"/>
                    <a:pt x="953" y="738"/>
                    <a:pt x="953" y="476"/>
                  </a:cubicBezTo>
                  <a:cubicBezTo>
                    <a:pt x="953" y="226"/>
                    <a:pt x="727" y="0"/>
                    <a:pt x="4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Kotak Teks 5">
            <a:extLst>
              <a:ext uri="{FF2B5EF4-FFF2-40B4-BE49-F238E27FC236}">
                <a16:creationId xmlns:a16="http://schemas.microsoft.com/office/drawing/2014/main" id="{EF8E6B9D-E9A0-E245-8FD8-58A221F007AF}"/>
              </a:ext>
            </a:extLst>
          </p:cNvPr>
          <p:cNvSpPr txBox="1"/>
          <p:nvPr/>
        </p:nvSpPr>
        <p:spPr>
          <a:xfrm>
            <a:off x="99563" y="383959"/>
            <a:ext cx="7056935" cy="4801314"/>
          </a:xfrm>
          <a:prstGeom prst="rect">
            <a:avLst/>
          </a:prstGeom>
          <a:noFill/>
        </p:spPr>
        <p:txBody>
          <a:bodyPr wrap="square" rtlCol="0">
            <a:spAutoFit/>
          </a:bodyPr>
          <a:lstStyle/>
          <a:p>
            <a:pPr algn="l"/>
            <a:r>
              <a:rPr lang="id-ID" sz="1800">
                <a:solidFill>
                  <a:schemeClr val="accent4"/>
                </a:solidFill>
                <a:latin typeface="Didact Gothic"/>
                <a:sym typeface="Didact Gothic"/>
              </a:rPr>
              <a:t>3.     Memanfaatkan Perkembangan IPTEK dengan baik.
Mampu memanfaatkan perkembangan IPTEK dengan baik karena dengan teknologi, kini kita dapat mengakses dengan mudah hal-hal apapun yang kita inginkan, terlebih lagi semakin maraknya video-video porno di kalangan remaja yang dapat merusak moral.
4.     Meningkatkan Iman dan Taqwa kepada Tuhan Yang Maha Esa
Meningkatkan iman dan taqwa kepada Tuhan Yang Maha Esa merupakan hal yang sangat penting sebagai solusi karena sesuatu apapun yang dilandasi dengan iman dan taqwa tidak akan mengarah ke hal-hal yang negatif. Dengan kita mengingat dan menyadari bahwa ada Tuhan yang selalu mengawasi apapun yang kita lakukan, maka dengan itu kita pun akan lebih sadar bahwa apapun yang kita lakukan di dunia tentu ada konsekuensi serta pertanggungjawabannya di akhirat kelak.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0"/>
        <p:cNvGrpSpPr/>
        <p:nvPr/>
      </p:nvGrpSpPr>
      <p:grpSpPr>
        <a:xfrm>
          <a:off x="0" y="0"/>
          <a:ext cx="0" cy="0"/>
          <a:chOff x="0" y="0"/>
          <a:chExt cx="0" cy="0"/>
        </a:xfrm>
      </p:grpSpPr>
      <p:sp>
        <p:nvSpPr>
          <p:cNvPr id="2091" name="Google Shape;2091;p46"/>
          <p:cNvSpPr txBox="1">
            <a:spLocks noGrp="1"/>
          </p:cNvSpPr>
          <p:nvPr>
            <p:ph type="title"/>
          </p:nvPr>
        </p:nvSpPr>
        <p:spPr>
          <a:xfrm>
            <a:off x="-1" y="179122"/>
            <a:ext cx="6327321" cy="107273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a:solidFill>
                  <a:schemeClr val="accent1"/>
                </a:solidFill>
              </a:rPr>
              <a:t>PRANK BISA MENJADI SUATU BENTUK KRIMINAL</a:t>
            </a:r>
            <a:endParaRPr>
              <a:solidFill>
                <a:schemeClr val="accent1"/>
              </a:solidFill>
            </a:endParaRPr>
          </a:p>
        </p:txBody>
      </p:sp>
      <p:pic>
        <p:nvPicPr>
          <p:cNvPr id="4" name="Gambar 4">
            <a:extLst>
              <a:ext uri="{FF2B5EF4-FFF2-40B4-BE49-F238E27FC236}">
                <a16:creationId xmlns:a16="http://schemas.microsoft.com/office/drawing/2014/main" id="{68EFDFBE-C0D0-4649-B48C-5A0753683581}"/>
              </a:ext>
            </a:extLst>
          </p:cNvPr>
          <p:cNvPicPr>
            <a:picLocks noChangeAspect="1"/>
          </p:cNvPicPr>
          <p:nvPr/>
        </p:nvPicPr>
        <p:blipFill>
          <a:blip r:embed="rId3"/>
          <a:stretch>
            <a:fillRect/>
          </a:stretch>
        </p:blipFill>
        <p:spPr>
          <a:xfrm>
            <a:off x="113497" y="1251857"/>
            <a:ext cx="4254397" cy="3565072"/>
          </a:xfrm>
          <a:prstGeom prst="rect">
            <a:avLst/>
          </a:prstGeom>
        </p:spPr>
      </p:pic>
      <p:pic>
        <p:nvPicPr>
          <p:cNvPr id="5" name="Gambar 5">
            <a:extLst>
              <a:ext uri="{FF2B5EF4-FFF2-40B4-BE49-F238E27FC236}">
                <a16:creationId xmlns:a16="http://schemas.microsoft.com/office/drawing/2014/main" id="{9BC6CD06-5307-2C45-8B7A-19089AD62019}"/>
              </a:ext>
            </a:extLst>
          </p:cNvPr>
          <p:cNvPicPr>
            <a:picLocks noChangeAspect="1"/>
          </p:cNvPicPr>
          <p:nvPr/>
        </p:nvPicPr>
        <p:blipFill>
          <a:blip r:embed="rId4"/>
          <a:stretch>
            <a:fillRect/>
          </a:stretch>
        </p:blipFill>
        <p:spPr>
          <a:xfrm>
            <a:off x="4776108" y="1251856"/>
            <a:ext cx="4367893" cy="356507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825"/>
        <p:cNvGrpSpPr/>
        <p:nvPr/>
      </p:nvGrpSpPr>
      <p:grpSpPr>
        <a:xfrm>
          <a:off x="0" y="0"/>
          <a:ext cx="0" cy="0"/>
          <a:chOff x="0" y="0"/>
          <a:chExt cx="0" cy="0"/>
        </a:xfrm>
      </p:grpSpPr>
      <p:sp>
        <p:nvSpPr>
          <p:cNvPr id="826" name="Google Shape;826;p3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a:solidFill>
                  <a:schemeClr val="accent1"/>
                </a:solidFill>
              </a:rPr>
              <a:t>PENGERTIAN MORAL</a:t>
            </a:r>
            <a:endParaRPr>
              <a:solidFill>
                <a:schemeClr val="accent1"/>
              </a:solidFill>
            </a:endParaRPr>
          </a:p>
        </p:txBody>
      </p:sp>
      <p:sp>
        <p:nvSpPr>
          <p:cNvPr id="827" name="Google Shape;827;p36"/>
          <p:cNvSpPr txBox="1">
            <a:spLocks noGrp="1"/>
          </p:cNvSpPr>
          <p:nvPr>
            <p:ph type="body" idx="1"/>
          </p:nvPr>
        </p:nvSpPr>
        <p:spPr>
          <a:xfrm>
            <a:off x="720000" y="1008700"/>
            <a:ext cx="7458600" cy="359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sz="2000"/>
              <a:t>Moral berasal dari kata latin mores yang berarti adat kebiasaan. Dalam Kamus Besar Bahasa Indonesia (KBBI) kata moral berarti “akhlak atau kesusilaan yang mengandung makna tata tertib batin dalam hidup”. Moral adalah suatu ajaran wejangan-wejangan, patokan-patokan, kumpulan peraturan baik lisan maupun tertulis tentang bagaimana manusia harus hidup dan bertindak agar menjadi manusia yang baik. Sedangkan moralitas merupakan nilai-nilai yang senantiasa dijadikan pegangan maupun pedoman bagi seseorang terkait bagaimana cara memperlakukan orang lain atau hal-hal lain secara baik untuk bertindak sebagaimana mestinya..</a:t>
            </a:r>
            <a:endParaRPr sz="2000"/>
          </a:p>
          <a:p>
            <a:pPr marL="0" lvl="0" indent="0" algn="l" rtl="0">
              <a:spcBef>
                <a:spcPts val="0"/>
              </a:spcBef>
              <a:spcAft>
                <a:spcPts val="1200"/>
              </a:spcAft>
              <a:buNone/>
            </a:pPr>
            <a:endParaRPr/>
          </a:p>
        </p:txBody>
      </p:sp>
      <p:cxnSp>
        <p:nvCxnSpPr>
          <p:cNvPr id="828" name="Google Shape;828;p36"/>
          <p:cNvCxnSpPr/>
          <p:nvPr/>
        </p:nvCxnSpPr>
        <p:spPr>
          <a:xfrm>
            <a:off x="838200" y="912950"/>
            <a:ext cx="5838900" cy="0"/>
          </a:xfrm>
          <a:prstGeom prst="straightConnector1">
            <a:avLst/>
          </a:prstGeom>
          <a:noFill/>
          <a:ln w="28575" cap="rnd" cmpd="sng">
            <a:solidFill>
              <a:schemeClr val="dk2"/>
            </a:solidFill>
            <a:prstDash val="solid"/>
            <a:round/>
            <a:headEnd type="none" w="med" len="med"/>
            <a:tailEnd type="none" w="med" len="med"/>
          </a:ln>
        </p:spPr>
      </p:cxnSp>
      <p:grpSp>
        <p:nvGrpSpPr>
          <p:cNvPr id="829" name="Google Shape;829;p36"/>
          <p:cNvGrpSpPr/>
          <p:nvPr/>
        </p:nvGrpSpPr>
        <p:grpSpPr>
          <a:xfrm>
            <a:off x="6606447" y="485901"/>
            <a:ext cx="191505" cy="187519"/>
            <a:chOff x="12211725" y="2010200"/>
            <a:chExt cx="132100" cy="129350"/>
          </a:xfrm>
        </p:grpSpPr>
        <p:sp>
          <p:nvSpPr>
            <p:cNvPr id="830" name="Google Shape;830;p36"/>
            <p:cNvSpPr/>
            <p:nvPr/>
          </p:nvSpPr>
          <p:spPr>
            <a:xfrm>
              <a:off x="12211725" y="2059025"/>
              <a:ext cx="79700" cy="80525"/>
            </a:xfrm>
            <a:custGeom>
              <a:avLst/>
              <a:gdLst/>
              <a:ahLst/>
              <a:cxnLst/>
              <a:rect l="l" t="t" r="r" b="b"/>
              <a:pathLst>
                <a:path w="3188" h="3221" extrusionOk="0">
                  <a:moveTo>
                    <a:pt x="1520" y="1"/>
                  </a:moveTo>
                  <a:cubicBezTo>
                    <a:pt x="954" y="1"/>
                    <a:pt x="527" y="386"/>
                    <a:pt x="283" y="976"/>
                  </a:cubicBezTo>
                  <a:cubicBezTo>
                    <a:pt x="0" y="1669"/>
                    <a:pt x="122" y="3220"/>
                    <a:pt x="1183" y="3220"/>
                  </a:cubicBezTo>
                  <a:cubicBezTo>
                    <a:pt x="1508" y="3220"/>
                    <a:pt x="1921" y="3075"/>
                    <a:pt x="2438" y="2715"/>
                  </a:cubicBezTo>
                  <a:cubicBezTo>
                    <a:pt x="2878" y="2417"/>
                    <a:pt x="3176" y="1941"/>
                    <a:pt x="3188" y="1429"/>
                  </a:cubicBezTo>
                  <a:cubicBezTo>
                    <a:pt x="3188" y="1131"/>
                    <a:pt x="3092" y="798"/>
                    <a:pt x="2795" y="548"/>
                  </a:cubicBezTo>
                  <a:cubicBezTo>
                    <a:pt x="2319" y="166"/>
                    <a:pt x="1890" y="1"/>
                    <a:pt x="1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6"/>
            <p:cNvSpPr/>
            <p:nvPr/>
          </p:nvSpPr>
          <p:spPr>
            <a:xfrm>
              <a:off x="12229200" y="2010200"/>
              <a:ext cx="32750" cy="33750"/>
            </a:xfrm>
            <a:custGeom>
              <a:avLst/>
              <a:gdLst/>
              <a:ahLst/>
              <a:cxnLst/>
              <a:rect l="l" t="t" r="r" b="b"/>
              <a:pathLst>
                <a:path w="1310" h="1350" extrusionOk="0">
                  <a:moveTo>
                    <a:pt x="730" y="1"/>
                  </a:moveTo>
                  <a:cubicBezTo>
                    <a:pt x="475" y="1"/>
                    <a:pt x="219" y="191"/>
                    <a:pt x="119" y="489"/>
                  </a:cubicBezTo>
                  <a:cubicBezTo>
                    <a:pt x="0" y="846"/>
                    <a:pt x="131" y="1215"/>
                    <a:pt x="429" y="1322"/>
                  </a:cubicBezTo>
                  <a:cubicBezTo>
                    <a:pt x="481" y="1341"/>
                    <a:pt x="535" y="1350"/>
                    <a:pt x="588" y="1350"/>
                  </a:cubicBezTo>
                  <a:cubicBezTo>
                    <a:pt x="841" y="1350"/>
                    <a:pt x="1093" y="1152"/>
                    <a:pt x="1191" y="858"/>
                  </a:cubicBezTo>
                  <a:cubicBezTo>
                    <a:pt x="1310" y="500"/>
                    <a:pt x="1179" y="131"/>
                    <a:pt x="881" y="24"/>
                  </a:cubicBezTo>
                  <a:cubicBezTo>
                    <a:pt x="832" y="8"/>
                    <a:pt x="781"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6"/>
            <p:cNvSpPr/>
            <p:nvPr/>
          </p:nvSpPr>
          <p:spPr>
            <a:xfrm>
              <a:off x="12275025" y="2022225"/>
              <a:ext cx="33375" cy="33000"/>
            </a:xfrm>
            <a:custGeom>
              <a:avLst/>
              <a:gdLst/>
              <a:ahLst/>
              <a:cxnLst/>
              <a:rect l="l" t="t" r="r" b="b"/>
              <a:pathLst>
                <a:path w="1335" h="1320" extrusionOk="0">
                  <a:moveTo>
                    <a:pt x="755" y="0"/>
                  </a:moveTo>
                  <a:cubicBezTo>
                    <a:pt x="519" y="0"/>
                    <a:pt x="279" y="168"/>
                    <a:pt x="168" y="436"/>
                  </a:cubicBezTo>
                  <a:cubicBezTo>
                    <a:pt x="1" y="781"/>
                    <a:pt x="108" y="1151"/>
                    <a:pt x="382" y="1282"/>
                  </a:cubicBezTo>
                  <a:cubicBezTo>
                    <a:pt x="444" y="1307"/>
                    <a:pt x="509" y="1320"/>
                    <a:pt x="575" y="1320"/>
                  </a:cubicBezTo>
                  <a:cubicBezTo>
                    <a:pt x="813" y="1320"/>
                    <a:pt x="1058" y="1159"/>
                    <a:pt x="1180" y="889"/>
                  </a:cubicBezTo>
                  <a:cubicBezTo>
                    <a:pt x="1334" y="543"/>
                    <a:pt x="1239" y="162"/>
                    <a:pt x="953" y="43"/>
                  </a:cubicBezTo>
                  <a:cubicBezTo>
                    <a:pt x="890" y="14"/>
                    <a:pt x="822" y="0"/>
                    <a:pt x="7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6"/>
            <p:cNvSpPr/>
            <p:nvPr/>
          </p:nvSpPr>
          <p:spPr>
            <a:xfrm>
              <a:off x="12306300" y="2063100"/>
              <a:ext cx="37525" cy="29050"/>
            </a:xfrm>
            <a:custGeom>
              <a:avLst/>
              <a:gdLst/>
              <a:ahLst/>
              <a:cxnLst/>
              <a:rect l="l" t="t" r="r" b="b"/>
              <a:pathLst>
                <a:path w="1501" h="1162" extrusionOk="0">
                  <a:moveTo>
                    <a:pt x="840" y="1"/>
                  </a:moveTo>
                  <a:cubicBezTo>
                    <a:pt x="749" y="1"/>
                    <a:pt x="653" y="17"/>
                    <a:pt x="560" y="51"/>
                  </a:cubicBezTo>
                  <a:cubicBezTo>
                    <a:pt x="202" y="194"/>
                    <a:pt x="0" y="516"/>
                    <a:pt x="107" y="813"/>
                  </a:cubicBezTo>
                  <a:cubicBezTo>
                    <a:pt x="177" y="1033"/>
                    <a:pt x="403" y="1162"/>
                    <a:pt x="660" y="1162"/>
                  </a:cubicBezTo>
                  <a:cubicBezTo>
                    <a:pt x="751" y="1162"/>
                    <a:pt x="847" y="1145"/>
                    <a:pt x="941" y="1111"/>
                  </a:cubicBezTo>
                  <a:cubicBezTo>
                    <a:pt x="1298" y="980"/>
                    <a:pt x="1500" y="635"/>
                    <a:pt x="1393" y="349"/>
                  </a:cubicBezTo>
                  <a:cubicBezTo>
                    <a:pt x="1323" y="130"/>
                    <a:pt x="1097"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37"/>
          <p:cNvSpPr txBox="1">
            <a:spLocks noGrp="1"/>
          </p:cNvSpPr>
          <p:nvPr>
            <p:ph type="title"/>
          </p:nvPr>
        </p:nvSpPr>
        <p:spPr>
          <a:xfrm>
            <a:off x="3901278" y="-410721"/>
            <a:ext cx="4471200" cy="169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800"/>
              <a:t>KRISIS MORAL</a:t>
            </a:r>
            <a:endParaRPr sz="2800"/>
          </a:p>
        </p:txBody>
      </p:sp>
      <p:sp>
        <p:nvSpPr>
          <p:cNvPr id="839" name="Google Shape;839;p37"/>
          <p:cNvSpPr txBox="1">
            <a:spLocks noGrp="1"/>
          </p:cNvSpPr>
          <p:nvPr>
            <p:ph type="subTitle" idx="1"/>
          </p:nvPr>
        </p:nvSpPr>
        <p:spPr>
          <a:xfrm>
            <a:off x="3108818" y="2378827"/>
            <a:ext cx="6144229" cy="13496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t>Masalah perilaku di tengah perkembangan digital yang dengan mudah diakses generasi milenial ibarat dua sisi mata pisau yang jika dimanfaatkan akan sangat berguna untuk mendongkrak kemampuan bagi si penggunanya yang mana media saat ini menyajikan dan memberikan banyak informasi yang dibutuhkan oleh kebanyakan anak muda begitupun sebaliknya jika disalahgunakan akan merugikan baik si penggunanya maupun orang lain. Tanpa kita sadari krisis moral tengah melanda anak muda di era milenial. Hal ini membuat kita prihatin dengan kondisi yang menimpa generasi penerus bangsa jika tetap dibiarkan akan seperti apa Indonesia kedepannya. Krisis moral saat ini lebih banyak terjadi di kalangan remaja. Karena pada fase remaja ini, anak masih mengalami ketidakpastian dan sedang mencari jati diri yang sesungguhnya.</a:t>
            </a:r>
            <a:endParaRPr/>
          </a:p>
        </p:txBody>
      </p:sp>
      <p:grpSp>
        <p:nvGrpSpPr>
          <p:cNvPr id="841" name="Google Shape;841;p37"/>
          <p:cNvGrpSpPr/>
          <p:nvPr/>
        </p:nvGrpSpPr>
        <p:grpSpPr>
          <a:xfrm>
            <a:off x="958088" y="1617201"/>
            <a:ext cx="1462803" cy="2149326"/>
            <a:chOff x="1034325" y="1761725"/>
            <a:chExt cx="1312638" cy="1928685"/>
          </a:xfrm>
        </p:grpSpPr>
        <p:sp>
          <p:nvSpPr>
            <p:cNvPr id="842" name="Google Shape;842;p37"/>
            <p:cNvSpPr/>
            <p:nvPr/>
          </p:nvSpPr>
          <p:spPr>
            <a:xfrm>
              <a:off x="1458055" y="2111212"/>
              <a:ext cx="252437" cy="347666"/>
            </a:xfrm>
            <a:custGeom>
              <a:avLst/>
              <a:gdLst/>
              <a:ahLst/>
              <a:cxnLst/>
              <a:rect l="l" t="t" r="r" b="b"/>
              <a:pathLst>
                <a:path w="4859" h="6692" extrusionOk="0">
                  <a:moveTo>
                    <a:pt x="3715" y="0"/>
                  </a:moveTo>
                  <a:lnTo>
                    <a:pt x="1" y="5191"/>
                  </a:lnTo>
                  <a:lnTo>
                    <a:pt x="1465" y="6691"/>
                  </a:lnTo>
                  <a:lnTo>
                    <a:pt x="4858" y="1441"/>
                  </a:lnTo>
                  <a:lnTo>
                    <a:pt x="37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7"/>
            <p:cNvSpPr/>
            <p:nvPr/>
          </p:nvSpPr>
          <p:spPr>
            <a:xfrm>
              <a:off x="1723432" y="2962928"/>
              <a:ext cx="244385" cy="237007"/>
            </a:xfrm>
            <a:custGeom>
              <a:avLst/>
              <a:gdLst/>
              <a:ahLst/>
              <a:cxnLst/>
              <a:rect l="l" t="t" r="r" b="b"/>
              <a:pathLst>
                <a:path w="4704" h="4562" extrusionOk="0">
                  <a:moveTo>
                    <a:pt x="3703" y="1"/>
                  </a:moveTo>
                  <a:lnTo>
                    <a:pt x="0" y="3013"/>
                  </a:lnTo>
                  <a:lnTo>
                    <a:pt x="1393" y="4561"/>
                  </a:lnTo>
                  <a:lnTo>
                    <a:pt x="4703" y="1513"/>
                  </a:lnTo>
                  <a:lnTo>
                    <a:pt x="37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7"/>
            <p:cNvSpPr/>
            <p:nvPr/>
          </p:nvSpPr>
          <p:spPr>
            <a:xfrm>
              <a:off x="1458055" y="1761725"/>
              <a:ext cx="888907" cy="1928685"/>
            </a:xfrm>
            <a:custGeom>
              <a:avLst/>
              <a:gdLst/>
              <a:ahLst/>
              <a:cxnLst/>
              <a:rect l="l" t="t" r="r" b="b"/>
              <a:pathLst>
                <a:path w="17110" h="37124" extrusionOk="0">
                  <a:moveTo>
                    <a:pt x="3715" y="0"/>
                  </a:moveTo>
                  <a:lnTo>
                    <a:pt x="774" y="2167"/>
                  </a:lnTo>
                  <a:lnTo>
                    <a:pt x="1941" y="5084"/>
                  </a:lnTo>
                  <a:lnTo>
                    <a:pt x="1941" y="5084"/>
                  </a:lnTo>
                  <a:lnTo>
                    <a:pt x="1" y="4120"/>
                  </a:lnTo>
                  <a:lnTo>
                    <a:pt x="1" y="5084"/>
                  </a:lnTo>
                  <a:lnTo>
                    <a:pt x="1941" y="6727"/>
                  </a:lnTo>
                  <a:lnTo>
                    <a:pt x="8180" y="24194"/>
                  </a:lnTo>
                  <a:lnTo>
                    <a:pt x="13562" y="37124"/>
                  </a:lnTo>
                  <a:cubicBezTo>
                    <a:pt x="13562" y="37124"/>
                    <a:pt x="16455" y="36886"/>
                    <a:pt x="17110" y="34909"/>
                  </a:cubicBezTo>
                  <a:lnTo>
                    <a:pt x="37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7"/>
            <p:cNvSpPr/>
            <p:nvPr/>
          </p:nvSpPr>
          <p:spPr>
            <a:xfrm>
              <a:off x="1620098" y="2050583"/>
              <a:ext cx="298207" cy="380604"/>
            </a:xfrm>
            <a:custGeom>
              <a:avLst/>
              <a:gdLst/>
              <a:ahLst/>
              <a:cxnLst/>
              <a:rect l="l" t="t" r="r" b="b"/>
              <a:pathLst>
                <a:path w="5740" h="7326" extrusionOk="0">
                  <a:moveTo>
                    <a:pt x="2739" y="0"/>
                  </a:moveTo>
                  <a:cubicBezTo>
                    <a:pt x="2716" y="24"/>
                    <a:pt x="3680" y="1905"/>
                    <a:pt x="2239" y="3834"/>
                  </a:cubicBezTo>
                  <a:cubicBezTo>
                    <a:pt x="2239" y="3834"/>
                    <a:pt x="1" y="5620"/>
                    <a:pt x="739" y="6870"/>
                  </a:cubicBezTo>
                  <a:cubicBezTo>
                    <a:pt x="927" y="7184"/>
                    <a:pt x="1211" y="7326"/>
                    <a:pt x="1546" y="7326"/>
                  </a:cubicBezTo>
                  <a:cubicBezTo>
                    <a:pt x="2545" y="7326"/>
                    <a:pt x="3999" y="6061"/>
                    <a:pt x="4740" y="4322"/>
                  </a:cubicBezTo>
                  <a:cubicBezTo>
                    <a:pt x="5740" y="2012"/>
                    <a:pt x="3882" y="0"/>
                    <a:pt x="2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7"/>
            <p:cNvSpPr/>
            <p:nvPr/>
          </p:nvSpPr>
          <p:spPr>
            <a:xfrm>
              <a:off x="1034325" y="2247485"/>
              <a:ext cx="1234703" cy="1211169"/>
            </a:xfrm>
            <a:custGeom>
              <a:avLst/>
              <a:gdLst/>
              <a:ahLst/>
              <a:cxnLst/>
              <a:rect l="l" t="t" r="r" b="b"/>
              <a:pathLst>
                <a:path w="23766" h="23313" extrusionOk="0">
                  <a:moveTo>
                    <a:pt x="7509" y="1"/>
                  </a:moveTo>
                  <a:cubicBezTo>
                    <a:pt x="7309" y="1"/>
                    <a:pt x="7107" y="23"/>
                    <a:pt x="6906" y="68"/>
                  </a:cubicBezTo>
                  <a:cubicBezTo>
                    <a:pt x="4918" y="532"/>
                    <a:pt x="3454" y="2163"/>
                    <a:pt x="2430" y="3878"/>
                  </a:cubicBezTo>
                  <a:cubicBezTo>
                    <a:pt x="632" y="6902"/>
                    <a:pt x="1" y="10486"/>
                    <a:pt x="656" y="13939"/>
                  </a:cubicBezTo>
                  <a:cubicBezTo>
                    <a:pt x="1310" y="17415"/>
                    <a:pt x="3287" y="21285"/>
                    <a:pt x="8514" y="22797"/>
                  </a:cubicBezTo>
                  <a:cubicBezTo>
                    <a:pt x="9766" y="23158"/>
                    <a:pt x="10950" y="23312"/>
                    <a:pt x="12056" y="23312"/>
                  </a:cubicBezTo>
                  <a:cubicBezTo>
                    <a:pt x="18461" y="23312"/>
                    <a:pt x="22313" y="18153"/>
                    <a:pt x="22313" y="18153"/>
                  </a:cubicBezTo>
                  <a:cubicBezTo>
                    <a:pt x="23766" y="13605"/>
                    <a:pt x="20254" y="12498"/>
                    <a:pt x="20253" y="12498"/>
                  </a:cubicBezTo>
                  <a:lnTo>
                    <a:pt x="20253" y="12498"/>
                  </a:lnTo>
                  <a:cubicBezTo>
                    <a:pt x="20253" y="12498"/>
                    <a:pt x="20575" y="15748"/>
                    <a:pt x="17813" y="16903"/>
                  </a:cubicBezTo>
                  <a:cubicBezTo>
                    <a:pt x="17459" y="17050"/>
                    <a:pt x="17127" y="17114"/>
                    <a:pt x="16817" y="17114"/>
                  </a:cubicBezTo>
                  <a:cubicBezTo>
                    <a:pt x="14718" y="17114"/>
                    <a:pt x="13633" y="14177"/>
                    <a:pt x="13633" y="14177"/>
                  </a:cubicBezTo>
                  <a:cubicBezTo>
                    <a:pt x="19729" y="10248"/>
                    <a:pt x="20420" y="7402"/>
                    <a:pt x="19920" y="5283"/>
                  </a:cubicBezTo>
                  <a:cubicBezTo>
                    <a:pt x="19432" y="3164"/>
                    <a:pt x="16503" y="2723"/>
                    <a:pt x="16503" y="2723"/>
                  </a:cubicBezTo>
                  <a:lnTo>
                    <a:pt x="16503" y="2723"/>
                  </a:lnTo>
                  <a:lnTo>
                    <a:pt x="16967" y="3973"/>
                  </a:lnTo>
                  <a:cubicBezTo>
                    <a:pt x="18182" y="6473"/>
                    <a:pt x="16277" y="7212"/>
                    <a:pt x="13729" y="7759"/>
                  </a:cubicBezTo>
                  <a:cubicBezTo>
                    <a:pt x="13415" y="7828"/>
                    <a:pt x="13134" y="7858"/>
                    <a:pt x="12885" y="7858"/>
                  </a:cubicBezTo>
                  <a:cubicBezTo>
                    <a:pt x="11100" y="7858"/>
                    <a:pt x="10871" y="6319"/>
                    <a:pt x="10871" y="6319"/>
                  </a:cubicBezTo>
                  <a:cubicBezTo>
                    <a:pt x="10871" y="3616"/>
                    <a:pt x="10300" y="2068"/>
                    <a:pt x="9692" y="1128"/>
                  </a:cubicBezTo>
                  <a:cubicBezTo>
                    <a:pt x="9181" y="404"/>
                    <a:pt x="8365" y="1"/>
                    <a:pt x="7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7"/>
            <p:cNvSpPr/>
            <p:nvPr/>
          </p:nvSpPr>
          <p:spPr>
            <a:xfrm>
              <a:off x="1214343" y="2895857"/>
              <a:ext cx="29717" cy="28418"/>
            </a:xfrm>
            <a:custGeom>
              <a:avLst/>
              <a:gdLst/>
              <a:ahLst/>
              <a:cxnLst/>
              <a:rect l="l" t="t" r="r" b="b"/>
              <a:pathLst>
                <a:path w="572" h="547" extrusionOk="0">
                  <a:moveTo>
                    <a:pt x="317" y="1"/>
                  </a:moveTo>
                  <a:cubicBezTo>
                    <a:pt x="172" y="1"/>
                    <a:pt x="14" y="123"/>
                    <a:pt x="0" y="316"/>
                  </a:cubicBezTo>
                  <a:cubicBezTo>
                    <a:pt x="0" y="339"/>
                    <a:pt x="0" y="375"/>
                    <a:pt x="24" y="399"/>
                  </a:cubicBezTo>
                  <a:cubicBezTo>
                    <a:pt x="48" y="459"/>
                    <a:pt x="108" y="494"/>
                    <a:pt x="167" y="506"/>
                  </a:cubicBezTo>
                  <a:cubicBezTo>
                    <a:pt x="212" y="533"/>
                    <a:pt x="263" y="546"/>
                    <a:pt x="321" y="546"/>
                  </a:cubicBezTo>
                  <a:cubicBezTo>
                    <a:pt x="341" y="546"/>
                    <a:pt x="361" y="545"/>
                    <a:pt x="381" y="542"/>
                  </a:cubicBezTo>
                  <a:cubicBezTo>
                    <a:pt x="453" y="518"/>
                    <a:pt x="512" y="482"/>
                    <a:pt x="536" y="399"/>
                  </a:cubicBezTo>
                  <a:cubicBezTo>
                    <a:pt x="572" y="363"/>
                    <a:pt x="560" y="304"/>
                    <a:pt x="560" y="256"/>
                  </a:cubicBezTo>
                  <a:cubicBezTo>
                    <a:pt x="539" y="77"/>
                    <a:pt x="432" y="1"/>
                    <a:pt x="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7"/>
            <p:cNvSpPr/>
            <p:nvPr/>
          </p:nvSpPr>
          <p:spPr>
            <a:xfrm>
              <a:off x="1268790" y="2791847"/>
              <a:ext cx="33457" cy="34289"/>
            </a:xfrm>
            <a:custGeom>
              <a:avLst/>
              <a:gdLst/>
              <a:ahLst/>
              <a:cxnLst/>
              <a:rect l="l" t="t" r="r" b="b"/>
              <a:pathLst>
                <a:path w="644" h="660" extrusionOk="0">
                  <a:moveTo>
                    <a:pt x="280" y="1"/>
                  </a:moveTo>
                  <a:cubicBezTo>
                    <a:pt x="193" y="1"/>
                    <a:pt x="107" y="39"/>
                    <a:pt x="60" y="115"/>
                  </a:cubicBezTo>
                  <a:cubicBezTo>
                    <a:pt x="0" y="222"/>
                    <a:pt x="12" y="341"/>
                    <a:pt x="60" y="436"/>
                  </a:cubicBezTo>
                  <a:cubicBezTo>
                    <a:pt x="107" y="532"/>
                    <a:pt x="167" y="615"/>
                    <a:pt x="250" y="651"/>
                  </a:cubicBezTo>
                  <a:cubicBezTo>
                    <a:pt x="275" y="657"/>
                    <a:pt x="299" y="660"/>
                    <a:pt x="324" y="660"/>
                  </a:cubicBezTo>
                  <a:cubicBezTo>
                    <a:pt x="395" y="660"/>
                    <a:pt x="465" y="635"/>
                    <a:pt x="536" y="591"/>
                  </a:cubicBezTo>
                  <a:cubicBezTo>
                    <a:pt x="572" y="567"/>
                    <a:pt x="596" y="544"/>
                    <a:pt x="607" y="520"/>
                  </a:cubicBezTo>
                  <a:cubicBezTo>
                    <a:pt x="643" y="472"/>
                    <a:pt x="643" y="413"/>
                    <a:pt x="619" y="365"/>
                  </a:cubicBezTo>
                  <a:cubicBezTo>
                    <a:pt x="584" y="198"/>
                    <a:pt x="524" y="55"/>
                    <a:pt x="346" y="8"/>
                  </a:cubicBezTo>
                  <a:cubicBezTo>
                    <a:pt x="324" y="3"/>
                    <a:pt x="302"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7"/>
            <p:cNvSpPr/>
            <p:nvPr/>
          </p:nvSpPr>
          <p:spPr>
            <a:xfrm>
              <a:off x="1351032" y="2751584"/>
              <a:ext cx="35951" cy="30236"/>
            </a:xfrm>
            <a:custGeom>
              <a:avLst/>
              <a:gdLst/>
              <a:ahLst/>
              <a:cxnLst/>
              <a:rect l="l" t="t" r="r" b="b"/>
              <a:pathLst>
                <a:path w="692" h="582" extrusionOk="0">
                  <a:moveTo>
                    <a:pt x="321" y="1"/>
                  </a:moveTo>
                  <a:cubicBezTo>
                    <a:pt x="255" y="1"/>
                    <a:pt x="191" y="20"/>
                    <a:pt x="132" y="69"/>
                  </a:cubicBezTo>
                  <a:cubicBezTo>
                    <a:pt x="36" y="140"/>
                    <a:pt x="1" y="259"/>
                    <a:pt x="36" y="366"/>
                  </a:cubicBezTo>
                  <a:cubicBezTo>
                    <a:pt x="72" y="473"/>
                    <a:pt x="191" y="533"/>
                    <a:pt x="298" y="557"/>
                  </a:cubicBezTo>
                  <a:cubicBezTo>
                    <a:pt x="335" y="572"/>
                    <a:pt x="378" y="581"/>
                    <a:pt x="421" y="581"/>
                  </a:cubicBezTo>
                  <a:cubicBezTo>
                    <a:pt x="477" y="581"/>
                    <a:pt x="532" y="566"/>
                    <a:pt x="572" y="533"/>
                  </a:cubicBezTo>
                  <a:cubicBezTo>
                    <a:pt x="656" y="473"/>
                    <a:pt x="691" y="366"/>
                    <a:pt x="691" y="259"/>
                  </a:cubicBezTo>
                  <a:cubicBezTo>
                    <a:pt x="691" y="235"/>
                    <a:pt x="691" y="188"/>
                    <a:pt x="679" y="164"/>
                  </a:cubicBezTo>
                  <a:cubicBezTo>
                    <a:pt x="668" y="116"/>
                    <a:pt x="620" y="80"/>
                    <a:pt x="572" y="69"/>
                  </a:cubicBezTo>
                  <a:cubicBezTo>
                    <a:pt x="487" y="29"/>
                    <a:pt x="402" y="1"/>
                    <a:pt x="3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7"/>
            <p:cNvSpPr/>
            <p:nvPr/>
          </p:nvSpPr>
          <p:spPr>
            <a:xfrm>
              <a:off x="1287337" y="2715373"/>
              <a:ext cx="19170" cy="19119"/>
            </a:xfrm>
            <a:custGeom>
              <a:avLst/>
              <a:gdLst/>
              <a:ahLst/>
              <a:cxnLst/>
              <a:rect l="l" t="t" r="r" b="b"/>
              <a:pathLst>
                <a:path w="369" h="368" extrusionOk="0">
                  <a:moveTo>
                    <a:pt x="179" y="1"/>
                  </a:moveTo>
                  <a:cubicBezTo>
                    <a:pt x="171" y="1"/>
                    <a:pt x="163" y="2"/>
                    <a:pt x="155" y="4"/>
                  </a:cubicBezTo>
                  <a:cubicBezTo>
                    <a:pt x="96" y="27"/>
                    <a:pt x="36" y="51"/>
                    <a:pt x="12" y="111"/>
                  </a:cubicBezTo>
                  <a:cubicBezTo>
                    <a:pt x="0" y="146"/>
                    <a:pt x="12" y="182"/>
                    <a:pt x="36" y="218"/>
                  </a:cubicBezTo>
                  <a:cubicBezTo>
                    <a:pt x="48" y="265"/>
                    <a:pt x="72" y="301"/>
                    <a:pt x="108" y="337"/>
                  </a:cubicBezTo>
                  <a:cubicBezTo>
                    <a:pt x="139" y="358"/>
                    <a:pt x="172" y="367"/>
                    <a:pt x="204" y="367"/>
                  </a:cubicBezTo>
                  <a:cubicBezTo>
                    <a:pt x="281" y="367"/>
                    <a:pt x="349" y="311"/>
                    <a:pt x="358" y="218"/>
                  </a:cubicBezTo>
                  <a:cubicBezTo>
                    <a:pt x="369" y="119"/>
                    <a:pt x="269"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7"/>
            <p:cNvSpPr/>
            <p:nvPr/>
          </p:nvSpPr>
          <p:spPr>
            <a:xfrm>
              <a:off x="1318873" y="2685552"/>
              <a:ext cx="19170" cy="19170"/>
            </a:xfrm>
            <a:custGeom>
              <a:avLst/>
              <a:gdLst/>
              <a:ahLst/>
              <a:cxnLst/>
              <a:rect l="l" t="t" r="r" b="b"/>
              <a:pathLst>
                <a:path w="369" h="369" extrusionOk="0">
                  <a:moveTo>
                    <a:pt x="189" y="0"/>
                  </a:moveTo>
                  <a:cubicBezTo>
                    <a:pt x="178" y="0"/>
                    <a:pt x="166" y="2"/>
                    <a:pt x="155" y="6"/>
                  </a:cubicBezTo>
                  <a:cubicBezTo>
                    <a:pt x="96" y="18"/>
                    <a:pt x="36" y="42"/>
                    <a:pt x="13" y="101"/>
                  </a:cubicBezTo>
                  <a:cubicBezTo>
                    <a:pt x="1" y="137"/>
                    <a:pt x="13" y="185"/>
                    <a:pt x="36" y="208"/>
                  </a:cubicBezTo>
                  <a:cubicBezTo>
                    <a:pt x="48" y="256"/>
                    <a:pt x="72" y="304"/>
                    <a:pt x="108" y="327"/>
                  </a:cubicBezTo>
                  <a:cubicBezTo>
                    <a:pt x="140" y="356"/>
                    <a:pt x="174" y="369"/>
                    <a:pt x="207" y="369"/>
                  </a:cubicBezTo>
                  <a:cubicBezTo>
                    <a:pt x="283" y="369"/>
                    <a:pt x="349" y="300"/>
                    <a:pt x="358" y="208"/>
                  </a:cubicBezTo>
                  <a:cubicBezTo>
                    <a:pt x="368" y="114"/>
                    <a:pt x="276"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7"/>
            <p:cNvSpPr/>
            <p:nvPr/>
          </p:nvSpPr>
          <p:spPr>
            <a:xfrm>
              <a:off x="1214862" y="2307958"/>
              <a:ext cx="349381" cy="245112"/>
            </a:xfrm>
            <a:custGeom>
              <a:avLst/>
              <a:gdLst/>
              <a:ahLst/>
              <a:cxnLst/>
              <a:rect l="l" t="t" r="r" b="b"/>
              <a:pathLst>
                <a:path w="6725" h="4718" extrusionOk="0">
                  <a:moveTo>
                    <a:pt x="3869" y="0"/>
                  </a:moveTo>
                  <a:cubicBezTo>
                    <a:pt x="2165" y="0"/>
                    <a:pt x="1" y="876"/>
                    <a:pt x="157" y="3012"/>
                  </a:cubicBezTo>
                  <a:cubicBezTo>
                    <a:pt x="257" y="4360"/>
                    <a:pt x="1134" y="4718"/>
                    <a:pt x="2035" y="4718"/>
                  </a:cubicBezTo>
                  <a:cubicBezTo>
                    <a:pt x="2319" y="4718"/>
                    <a:pt x="2606" y="4682"/>
                    <a:pt x="2872" y="4631"/>
                  </a:cubicBezTo>
                  <a:cubicBezTo>
                    <a:pt x="3267" y="4558"/>
                    <a:pt x="3666" y="4515"/>
                    <a:pt x="4065" y="4515"/>
                  </a:cubicBezTo>
                  <a:cubicBezTo>
                    <a:pt x="4386" y="4515"/>
                    <a:pt x="4708" y="4543"/>
                    <a:pt x="5027" y="4607"/>
                  </a:cubicBezTo>
                  <a:cubicBezTo>
                    <a:pt x="5158" y="4630"/>
                    <a:pt x="5291" y="4643"/>
                    <a:pt x="5422" y="4643"/>
                  </a:cubicBezTo>
                  <a:cubicBezTo>
                    <a:pt x="6108" y="4643"/>
                    <a:pt x="6724" y="4273"/>
                    <a:pt x="6634" y="2952"/>
                  </a:cubicBezTo>
                  <a:cubicBezTo>
                    <a:pt x="6575" y="2357"/>
                    <a:pt x="6420" y="1880"/>
                    <a:pt x="6289" y="1499"/>
                  </a:cubicBezTo>
                  <a:cubicBezTo>
                    <a:pt x="5979" y="618"/>
                    <a:pt x="5134" y="59"/>
                    <a:pt x="4193" y="11"/>
                  </a:cubicBezTo>
                  <a:cubicBezTo>
                    <a:pt x="4088" y="4"/>
                    <a:pt x="3979" y="0"/>
                    <a:pt x="38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7"/>
            <p:cNvSpPr/>
            <p:nvPr/>
          </p:nvSpPr>
          <p:spPr>
            <a:xfrm>
              <a:off x="1357838" y="2429839"/>
              <a:ext cx="81721" cy="45095"/>
            </a:xfrm>
            <a:custGeom>
              <a:avLst/>
              <a:gdLst/>
              <a:ahLst/>
              <a:cxnLst/>
              <a:rect l="l" t="t" r="r" b="b"/>
              <a:pathLst>
                <a:path w="1573" h="868" extrusionOk="0">
                  <a:moveTo>
                    <a:pt x="820" y="0"/>
                  </a:moveTo>
                  <a:cubicBezTo>
                    <a:pt x="658" y="0"/>
                    <a:pt x="495" y="54"/>
                    <a:pt x="358" y="166"/>
                  </a:cubicBezTo>
                  <a:cubicBezTo>
                    <a:pt x="120" y="356"/>
                    <a:pt x="1" y="582"/>
                    <a:pt x="167" y="725"/>
                  </a:cubicBezTo>
                  <a:cubicBezTo>
                    <a:pt x="253" y="811"/>
                    <a:pt x="482" y="867"/>
                    <a:pt x="728" y="867"/>
                  </a:cubicBezTo>
                  <a:cubicBezTo>
                    <a:pt x="1031" y="867"/>
                    <a:pt x="1359" y="782"/>
                    <a:pt x="1477" y="558"/>
                  </a:cubicBezTo>
                  <a:cubicBezTo>
                    <a:pt x="1572" y="368"/>
                    <a:pt x="1394" y="201"/>
                    <a:pt x="1203" y="106"/>
                  </a:cubicBezTo>
                  <a:cubicBezTo>
                    <a:pt x="1085" y="36"/>
                    <a:pt x="953" y="0"/>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7"/>
            <p:cNvSpPr/>
            <p:nvPr/>
          </p:nvSpPr>
          <p:spPr>
            <a:xfrm>
              <a:off x="1379502" y="2447711"/>
              <a:ext cx="7481" cy="12417"/>
            </a:xfrm>
            <a:custGeom>
              <a:avLst/>
              <a:gdLst/>
              <a:ahLst/>
              <a:cxnLst/>
              <a:rect l="l" t="t" r="r" b="b"/>
              <a:pathLst>
                <a:path w="144" h="239" extrusionOk="0">
                  <a:moveTo>
                    <a:pt x="72" y="0"/>
                  </a:moveTo>
                  <a:cubicBezTo>
                    <a:pt x="24" y="0"/>
                    <a:pt x="0" y="60"/>
                    <a:pt x="0" y="119"/>
                  </a:cubicBezTo>
                  <a:cubicBezTo>
                    <a:pt x="0" y="191"/>
                    <a:pt x="24" y="238"/>
                    <a:pt x="72" y="238"/>
                  </a:cubicBezTo>
                  <a:cubicBezTo>
                    <a:pt x="120" y="238"/>
                    <a:pt x="143" y="179"/>
                    <a:pt x="143" y="119"/>
                  </a:cubicBezTo>
                  <a:cubicBezTo>
                    <a:pt x="143" y="60"/>
                    <a:pt x="108" y="0"/>
                    <a:pt x="72" y="0"/>
                  </a:cubicBezTo>
                  <a:close/>
                </a:path>
              </a:pathLst>
            </a:custGeom>
            <a:solidFill>
              <a:srgbClr val="FB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7"/>
            <p:cNvSpPr/>
            <p:nvPr/>
          </p:nvSpPr>
          <p:spPr>
            <a:xfrm>
              <a:off x="1410414" y="2446464"/>
              <a:ext cx="7481" cy="12417"/>
            </a:xfrm>
            <a:custGeom>
              <a:avLst/>
              <a:gdLst/>
              <a:ahLst/>
              <a:cxnLst/>
              <a:rect l="l" t="t" r="r" b="b"/>
              <a:pathLst>
                <a:path w="144" h="239" extrusionOk="0">
                  <a:moveTo>
                    <a:pt x="72" y="0"/>
                  </a:moveTo>
                  <a:cubicBezTo>
                    <a:pt x="25" y="0"/>
                    <a:pt x="1" y="60"/>
                    <a:pt x="1" y="119"/>
                  </a:cubicBezTo>
                  <a:cubicBezTo>
                    <a:pt x="1" y="203"/>
                    <a:pt x="25" y="238"/>
                    <a:pt x="72" y="238"/>
                  </a:cubicBezTo>
                  <a:cubicBezTo>
                    <a:pt x="120" y="238"/>
                    <a:pt x="144" y="179"/>
                    <a:pt x="144" y="119"/>
                  </a:cubicBezTo>
                  <a:cubicBezTo>
                    <a:pt x="144" y="48"/>
                    <a:pt x="120" y="0"/>
                    <a:pt x="72" y="0"/>
                  </a:cubicBezTo>
                  <a:close/>
                </a:path>
              </a:pathLst>
            </a:custGeom>
            <a:solidFill>
              <a:srgbClr val="FB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7"/>
            <p:cNvSpPr/>
            <p:nvPr/>
          </p:nvSpPr>
          <p:spPr>
            <a:xfrm>
              <a:off x="1315808" y="2480026"/>
              <a:ext cx="162715" cy="41926"/>
            </a:xfrm>
            <a:custGeom>
              <a:avLst/>
              <a:gdLst/>
              <a:ahLst/>
              <a:cxnLst/>
              <a:rect l="l" t="t" r="r" b="b"/>
              <a:pathLst>
                <a:path w="3132" h="807" extrusionOk="0">
                  <a:moveTo>
                    <a:pt x="3073" y="0"/>
                  </a:moveTo>
                  <a:cubicBezTo>
                    <a:pt x="3060" y="0"/>
                    <a:pt x="3048" y="3"/>
                    <a:pt x="3036" y="9"/>
                  </a:cubicBezTo>
                  <a:cubicBezTo>
                    <a:pt x="2542" y="534"/>
                    <a:pt x="2019" y="701"/>
                    <a:pt x="1553" y="701"/>
                  </a:cubicBezTo>
                  <a:cubicBezTo>
                    <a:pt x="760" y="701"/>
                    <a:pt x="133" y="218"/>
                    <a:pt x="95" y="188"/>
                  </a:cubicBezTo>
                  <a:cubicBezTo>
                    <a:pt x="86" y="185"/>
                    <a:pt x="77" y="183"/>
                    <a:pt x="69" y="183"/>
                  </a:cubicBezTo>
                  <a:cubicBezTo>
                    <a:pt x="48" y="183"/>
                    <a:pt x="33" y="194"/>
                    <a:pt x="24" y="212"/>
                  </a:cubicBezTo>
                  <a:cubicBezTo>
                    <a:pt x="0" y="235"/>
                    <a:pt x="24" y="271"/>
                    <a:pt x="36" y="283"/>
                  </a:cubicBezTo>
                  <a:cubicBezTo>
                    <a:pt x="48" y="283"/>
                    <a:pt x="714" y="807"/>
                    <a:pt x="1572" y="807"/>
                  </a:cubicBezTo>
                  <a:cubicBezTo>
                    <a:pt x="2060" y="807"/>
                    <a:pt x="2608" y="640"/>
                    <a:pt x="3120" y="92"/>
                  </a:cubicBezTo>
                  <a:cubicBezTo>
                    <a:pt x="3131" y="57"/>
                    <a:pt x="3131" y="33"/>
                    <a:pt x="3120" y="9"/>
                  </a:cubicBezTo>
                  <a:cubicBezTo>
                    <a:pt x="3102" y="3"/>
                    <a:pt x="3087" y="0"/>
                    <a:pt x="307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7"/>
            <p:cNvSpPr/>
            <p:nvPr/>
          </p:nvSpPr>
          <p:spPr>
            <a:xfrm>
              <a:off x="1202601" y="2337571"/>
              <a:ext cx="46446" cy="46446"/>
            </a:xfrm>
            <a:custGeom>
              <a:avLst/>
              <a:gdLst/>
              <a:ahLst/>
              <a:cxnLst/>
              <a:rect l="l" t="t" r="r" b="b"/>
              <a:pathLst>
                <a:path w="894" h="894" extrusionOk="0">
                  <a:moveTo>
                    <a:pt x="441" y="1"/>
                  </a:moveTo>
                  <a:cubicBezTo>
                    <a:pt x="191" y="1"/>
                    <a:pt x="0" y="191"/>
                    <a:pt x="0" y="453"/>
                  </a:cubicBezTo>
                  <a:cubicBezTo>
                    <a:pt x="0" y="703"/>
                    <a:pt x="191" y="894"/>
                    <a:pt x="441" y="894"/>
                  </a:cubicBezTo>
                  <a:cubicBezTo>
                    <a:pt x="691" y="894"/>
                    <a:pt x="893" y="703"/>
                    <a:pt x="893" y="453"/>
                  </a:cubicBezTo>
                  <a:cubicBezTo>
                    <a:pt x="893" y="215"/>
                    <a:pt x="691" y="1"/>
                    <a:pt x="4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7"/>
            <p:cNvSpPr/>
            <p:nvPr/>
          </p:nvSpPr>
          <p:spPr>
            <a:xfrm>
              <a:off x="1537856" y="2326453"/>
              <a:ext cx="46446" cy="46446"/>
            </a:xfrm>
            <a:custGeom>
              <a:avLst/>
              <a:gdLst/>
              <a:ahLst/>
              <a:cxnLst/>
              <a:rect l="l" t="t" r="r" b="b"/>
              <a:pathLst>
                <a:path w="894" h="894" extrusionOk="0">
                  <a:moveTo>
                    <a:pt x="453" y="0"/>
                  </a:moveTo>
                  <a:cubicBezTo>
                    <a:pt x="203" y="0"/>
                    <a:pt x="0" y="203"/>
                    <a:pt x="0" y="453"/>
                  </a:cubicBezTo>
                  <a:cubicBezTo>
                    <a:pt x="0" y="703"/>
                    <a:pt x="203" y="893"/>
                    <a:pt x="453" y="893"/>
                  </a:cubicBezTo>
                  <a:cubicBezTo>
                    <a:pt x="691" y="893"/>
                    <a:pt x="893" y="703"/>
                    <a:pt x="893" y="453"/>
                  </a:cubicBezTo>
                  <a:cubicBezTo>
                    <a:pt x="893" y="203"/>
                    <a:pt x="691" y="0"/>
                    <a:pt x="4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7"/>
            <p:cNvSpPr/>
            <p:nvPr/>
          </p:nvSpPr>
          <p:spPr>
            <a:xfrm>
              <a:off x="1622799" y="1837316"/>
              <a:ext cx="105983" cy="333327"/>
            </a:xfrm>
            <a:custGeom>
              <a:avLst/>
              <a:gdLst/>
              <a:ahLst/>
              <a:cxnLst/>
              <a:rect l="l" t="t" r="r" b="b"/>
              <a:pathLst>
                <a:path w="2040" h="6416" extrusionOk="0">
                  <a:moveTo>
                    <a:pt x="78" y="1"/>
                  </a:moveTo>
                  <a:cubicBezTo>
                    <a:pt x="38" y="1"/>
                    <a:pt x="0" y="41"/>
                    <a:pt x="32" y="81"/>
                  </a:cubicBezTo>
                  <a:cubicBezTo>
                    <a:pt x="330" y="510"/>
                    <a:pt x="437" y="1010"/>
                    <a:pt x="520" y="1522"/>
                  </a:cubicBezTo>
                  <a:cubicBezTo>
                    <a:pt x="616" y="2046"/>
                    <a:pt x="711" y="2546"/>
                    <a:pt x="913" y="3058"/>
                  </a:cubicBezTo>
                  <a:cubicBezTo>
                    <a:pt x="1116" y="3593"/>
                    <a:pt x="1342" y="4105"/>
                    <a:pt x="1509" y="4665"/>
                  </a:cubicBezTo>
                  <a:cubicBezTo>
                    <a:pt x="1675" y="5224"/>
                    <a:pt x="1806" y="5796"/>
                    <a:pt x="1925" y="6367"/>
                  </a:cubicBezTo>
                  <a:cubicBezTo>
                    <a:pt x="1930" y="6402"/>
                    <a:pt x="1951" y="6416"/>
                    <a:pt x="1973" y="6416"/>
                  </a:cubicBezTo>
                  <a:cubicBezTo>
                    <a:pt x="2005" y="6416"/>
                    <a:pt x="2040" y="6386"/>
                    <a:pt x="2033" y="6344"/>
                  </a:cubicBezTo>
                  <a:cubicBezTo>
                    <a:pt x="1890" y="5760"/>
                    <a:pt x="1759" y="5177"/>
                    <a:pt x="1592" y="4605"/>
                  </a:cubicBezTo>
                  <a:cubicBezTo>
                    <a:pt x="1437" y="4034"/>
                    <a:pt x="1211" y="3498"/>
                    <a:pt x="985" y="2962"/>
                  </a:cubicBezTo>
                  <a:cubicBezTo>
                    <a:pt x="794" y="2474"/>
                    <a:pt x="699" y="1962"/>
                    <a:pt x="616" y="1450"/>
                  </a:cubicBezTo>
                  <a:cubicBezTo>
                    <a:pt x="520" y="950"/>
                    <a:pt x="425" y="450"/>
                    <a:pt x="128" y="33"/>
                  </a:cubicBezTo>
                  <a:cubicBezTo>
                    <a:pt x="116" y="10"/>
                    <a:pt x="97" y="1"/>
                    <a:pt x="7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7"/>
            <p:cNvSpPr/>
            <p:nvPr/>
          </p:nvSpPr>
          <p:spPr>
            <a:xfrm>
              <a:off x="1594121" y="1855344"/>
              <a:ext cx="110867" cy="356134"/>
            </a:xfrm>
            <a:custGeom>
              <a:avLst/>
              <a:gdLst/>
              <a:ahLst/>
              <a:cxnLst/>
              <a:rect l="l" t="t" r="r" b="b"/>
              <a:pathLst>
                <a:path w="2134" h="6855" extrusionOk="0">
                  <a:moveTo>
                    <a:pt x="133" y="0"/>
                  </a:moveTo>
                  <a:cubicBezTo>
                    <a:pt x="111" y="0"/>
                    <a:pt x="89" y="14"/>
                    <a:pt x="84" y="44"/>
                  </a:cubicBezTo>
                  <a:cubicBezTo>
                    <a:pt x="1" y="591"/>
                    <a:pt x="203" y="1115"/>
                    <a:pt x="441" y="1603"/>
                  </a:cubicBezTo>
                  <a:cubicBezTo>
                    <a:pt x="715" y="2175"/>
                    <a:pt x="1013" y="2711"/>
                    <a:pt x="1180" y="3318"/>
                  </a:cubicBezTo>
                  <a:cubicBezTo>
                    <a:pt x="1465" y="4496"/>
                    <a:pt x="1406" y="5759"/>
                    <a:pt x="2013" y="6830"/>
                  </a:cubicBezTo>
                  <a:cubicBezTo>
                    <a:pt x="2024" y="6848"/>
                    <a:pt x="2039" y="6855"/>
                    <a:pt x="2055" y="6855"/>
                  </a:cubicBezTo>
                  <a:cubicBezTo>
                    <a:pt x="2093" y="6855"/>
                    <a:pt x="2134" y="6813"/>
                    <a:pt x="2108" y="6771"/>
                  </a:cubicBezTo>
                  <a:cubicBezTo>
                    <a:pt x="1513" y="5723"/>
                    <a:pt x="1573" y="4496"/>
                    <a:pt x="1299" y="3342"/>
                  </a:cubicBezTo>
                  <a:cubicBezTo>
                    <a:pt x="1168" y="2794"/>
                    <a:pt x="930" y="2306"/>
                    <a:pt x="680" y="1818"/>
                  </a:cubicBezTo>
                  <a:cubicBezTo>
                    <a:pt x="394" y="1282"/>
                    <a:pt x="96" y="698"/>
                    <a:pt x="180" y="67"/>
                  </a:cubicBezTo>
                  <a:cubicBezTo>
                    <a:pt x="193" y="26"/>
                    <a:pt x="163" y="0"/>
                    <a:pt x="13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7"/>
            <p:cNvSpPr/>
            <p:nvPr/>
          </p:nvSpPr>
          <p:spPr>
            <a:xfrm>
              <a:off x="2075364" y="3335171"/>
              <a:ext cx="137155" cy="315404"/>
            </a:xfrm>
            <a:custGeom>
              <a:avLst/>
              <a:gdLst/>
              <a:ahLst/>
              <a:cxnLst/>
              <a:rect l="l" t="t" r="r" b="b"/>
              <a:pathLst>
                <a:path w="2640" h="6071" extrusionOk="0">
                  <a:moveTo>
                    <a:pt x="56" y="1"/>
                  </a:moveTo>
                  <a:cubicBezTo>
                    <a:pt x="28" y="1"/>
                    <a:pt x="1" y="21"/>
                    <a:pt x="1" y="63"/>
                  </a:cubicBezTo>
                  <a:cubicBezTo>
                    <a:pt x="263" y="2266"/>
                    <a:pt x="1835" y="3968"/>
                    <a:pt x="2525" y="6028"/>
                  </a:cubicBezTo>
                  <a:cubicBezTo>
                    <a:pt x="2535" y="6057"/>
                    <a:pt x="2556" y="6070"/>
                    <a:pt x="2577" y="6070"/>
                  </a:cubicBezTo>
                  <a:cubicBezTo>
                    <a:pt x="2609" y="6070"/>
                    <a:pt x="2639" y="6042"/>
                    <a:pt x="2632" y="5992"/>
                  </a:cubicBezTo>
                  <a:cubicBezTo>
                    <a:pt x="1954" y="3956"/>
                    <a:pt x="370" y="2242"/>
                    <a:pt x="120" y="63"/>
                  </a:cubicBezTo>
                  <a:cubicBezTo>
                    <a:pt x="114" y="21"/>
                    <a:pt x="84" y="1"/>
                    <a:pt x="5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7"/>
            <p:cNvSpPr/>
            <p:nvPr/>
          </p:nvSpPr>
          <p:spPr>
            <a:xfrm>
              <a:off x="2114484" y="3309298"/>
              <a:ext cx="133622" cy="332288"/>
            </a:xfrm>
            <a:custGeom>
              <a:avLst/>
              <a:gdLst/>
              <a:ahLst/>
              <a:cxnLst/>
              <a:rect l="l" t="t" r="r" b="b"/>
              <a:pathLst>
                <a:path w="2572" h="6396" extrusionOk="0">
                  <a:moveTo>
                    <a:pt x="80" y="1"/>
                  </a:moveTo>
                  <a:cubicBezTo>
                    <a:pt x="38" y="1"/>
                    <a:pt x="0" y="43"/>
                    <a:pt x="34" y="85"/>
                  </a:cubicBezTo>
                  <a:cubicBezTo>
                    <a:pt x="367" y="525"/>
                    <a:pt x="498" y="1061"/>
                    <a:pt x="665" y="1585"/>
                  </a:cubicBezTo>
                  <a:cubicBezTo>
                    <a:pt x="820" y="2133"/>
                    <a:pt x="998" y="2680"/>
                    <a:pt x="1201" y="3216"/>
                  </a:cubicBezTo>
                  <a:cubicBezTo>
                    <a:pt x="1570" y="4288"/>
                    <a:pt x="1998" y="5347"/>
                    <a:pt x="2475" y="6371"/>
                  </a:cubicBezTo>
                  <a:cubicBezTo>
                    <a:pt x="2475" y="6389"/>
                    <a:pt x="2484" y="6396"/>
                    <a:pt x="2496" y="6396"/>
                  </a:cubicBezTo>
                  <a:cubicBezTo>
                    <a:pt x="2525" y="6396"/>
                    <a:pt x="2571" y="6354"/>
                    <a:pt x="2546" y="6312"/>
                  </a:cubicBezTo>
                  <a:cubicBezTo>
                    <a:pt x="2070" y="5240"/>
                    <a:pt x="1629" y="4157"/>
                    <a:pt x="1236" y="3061"/>
                  </a:cubicBezTo>
                  <a:cubicBezTo>
                    <a:pt x="1046" y="2514"/>
                    <a:pt x="879" y="1978"/>
                    <a:pt x="724" y="1454"/>
                  </a:cubicBezTo>
                  <a:cubicBezTo>
                    <a:pt x="570" y="954"/>
                    <a:pt x="427" y="454"/>
                    <a:pt x="129" y="25"/>
                  </a:cubicBezTo>
                  <a:cubicBezTo>
                    <a:pt x="115" y="8"/>
                    <a:pt x="97" y="1"/>
                    <a:pt x="8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7"/>
            <p:cNvSpPr/>
            <p:nvPr/>
          </p:nvSpPr>
          <p:spPr>
            <a:xfrm>
              <a:off x="1730758" y="2445166"/>
              <a:ext cx="80163" cy="178405"/>
            </a:xfrm>
            <a:custGeom>
              <a:avLst/>
              <a:gdLst/>
              <a:ahLst/>
              <a:cxnLst/>
              <a:rect l="l" t="t" r="r" b="b"/>
              <a:pathLst>
                <a:path w="1543" h="3434" extrusionOk="0">
                  <a:moveTo>
                    <a:pt x="75" y="1"/>
                  </a:moveTo>
                  <a:cubicBezTo>
                    <a:pt x="41" y="1"/>
                    <a:pt x="1" y="43"/>
                    <a:pt x="26" y="85"/>
                  </a:cubicBezTo>
                  <a:cubicBezTo>
                    <a:pt x="502" y="1192"/>
                    <a:pt x="979" y="2287"/>
                    <a:pt x="1443" y="3407"/>
                  </a:cubicBezTo>
                  <a:cubicBezTo>
                    <a:pt x="1450" y="3426"/>
                    <a:pt x="1464" y="3434"/>
                    <a:pt x="1478" y="3434"/>
                  </a:cubicBezTo>
                  <a:cubicBezTo>
                    <a:pt x="1509" y="3434"/>
                    <a:pt x="1542" y="3396"/>
                    <a:pt x="1526" y="3347"/>
                  </a:cubicBezTo>
                  <a:cubicBezTo>
                    <a:pt x="1050" y="2252"/>
                    <a:pt x="574" y="1144"/>
                    <a:pt x="109" y="25"/>
                  </a:cubicBezTo>
                  <a:cubicBezTo>
                    <a:pt x="102" y="8"/>
                    <a:pt x="89" y="1"/>
                    <a:pt x="7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7"/>
            <p:cNvSpPr/>
            <p:nvPr/>
          </p:nvSpPr>
          <p:spPr>
            <a:xfrm>
              <a:off x="1762761" y="2425372"/>
              <a:ext cx="71539" cy="178301"/>
            </a:xfrm>
            <a:custGeom>
              <a:avLst/>
              <a:gdLst/>
              <a:ahLst/>
              <a:cxnLst/>
              <a:rect l="l" t="t" r="r" b="b"/>
              <a:pathLst>
                <a:path w="1377" h="3432" extrusionOk="0">
                  <a:moveTo>
                    <a:pt x="78" y="1"/>
                  </a:moveTo>
                  <a:cubicBezTo>
                    <a:pt x="43" y="1"/>
                    <a:pt x="0" y="43"/>
                    <a:pt x="17" y="85"/>
                  </a:cubicBezTo>
                  <a:cubicBezTo>
                    <a:pt x="505" y="1156"/>
                    <a:pt x="922" y="2252"/>
                    <a:pt x="1255" y="3383"/>
                  </a:cubicBezTo>
                  <a:cubicBezTo>
                    <a:pt x="1260" y="3417"/>
                    <a:pt x="1283" y="3431"/>
                    <a:pt x="1307" y="3431"/>
                  </a:cubicBezTo>
                  <a:cubicBezTo>
                    <a:pt x="1341" y="3431"/>
                    <a:pt x="1377" y="3401"/>
                    <a:pt x="1363" y="3359"/>
                  </a:cubicBezTo>
                  <a:cubicBezTo>
                    <a:pt x="1017" y="2228"/>
                    <a:pt x="601" y="1109"/>
                    <a:pt x="112" y="25"/>
                  </a:cubicBezTo>
                  <a:cubicBezTo>
                    <a:pt x="105" y="8"/>
                    <a:pt x="92" y="1"/>
                    <a:pt x="7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7"/>
            <p:cNvSpPr/>
            <p:nvPr/>
          </p:nvSpPr>
          <p:spPr>
            <a:xfrm>
              <a:off x="1967353" y="2831487"/>
              <a:ext cx="75799" cy="190822"/>
            </a:xfrm>
            <a:custGeom>
              <a:avLst/>
              <a:gdLst/>
              <a:ahLst/>
              <a:cxnLst/>
              <a:rect l="l" t="t" r="r" b="b"/>
              <a:pathLst>
                <a:path w="1459" h="3673" extrusionOk="0">
                  <a:moveTo>
                    <a:pt x="75" y="0"/>
                  </a:moveTo>
                  <a:cubicBezTo>
                    <a:pt x="42" y="0"/>
                    <a:pt x="1" y="28"/>
                    <a:pt x="8" y="66"/>
                  </a:cubicBezTo>
                  <a:cubicBezTo>
                    <a:pt x="461" y="1257"/>
                    <a:pt x="889" y="2448"/>
                    <a:pt x="1330" y="3638"/>
                  </a:cubicBezTo>
                  <a:cubicBezTo>
                    <a:pt x="1344" y="3661"/>
                    <a:pt x="1369" y="3672"/>
                    <a:pt x="1391" y="3672"/>
                  </a:cubicBezTo>
                  <a:cubicBezTo>
                    <a:pt x="1427" y="3672"/>
                    <a:pt x="1459" y="3646"/>
                    <a:pt x="1437" y="3603"/>
                  </a:cubicBezTo>
                  <a:cubicBezTo>
                    <a:pt x="997" y="2412"/>
                    <a:pt x="556" y="1221"/>
                    <a:pt x="115" y="31"/>
                  </a:cubicBezTo>
                  <a:cubicBezTo>
                    <a:pt x="111" y="9"/>
                    <a:pt x="94" y="0"/>
                    <a:pt x="7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7"/>
            <p:cNvSpPr/>
            <p:nvPr/>
          </p:nvSpPr>
          <p:spPr>
            <a:xfrm>
              <a:off x="2002525" y="2781665"/>
              <a:ext cx="50550" cy="194978"/>
            </a:xfrm>
            <a:custGeom>
              <a:avLst/>
              <a:gdLst/>
              <a:ahLst/>
              <a:cxnLst/>
              <a:rect l="l" t="t" r="r" b="b"/>
              <a:pathLst>
                <a:path w="973" h="3753" extrusionOk="0">
                  <a:moveTo>
                    <a:pt x="81" y="1"/>
                  </a:moveTo>
                  <a:cubicBezTo>
                    <a:pt x="44" y="1"/>
                    <a:pt x="0" y="43"/>
                    <a:pt x="34" y="85"/>
                  </a:cubicBezTo>
                  <a:cubicBezTo>
                    <a:pt x="415" y="621"/>
                    <a:pt x="224" y="1335"/>
                    <a:pt x="272" y="1942"/>
                  </a:cubicBezTo>
                  <a:cubicBezTo>
                    <a:pt x="320" y="2585"/>
                    <a:pt x="522" y="3192"/>
                    <a:pt x="855" y="3728"/>
                  </a:cubicBezTo>
                  <a:cubicBezTo>
                    <a:pt x="866" y="3746"/>
                    <a:pt x="881" y="3753"/>
                    <a:pt x="897" y="3753"/>
                  </a:cubicBezTo>
                  <a:cubicBezTo>
                    <a:pt x="935" y="3753"/>
                    <a:pt x="972" y="3711"/>
                    <a:pt x="939" y="3669"/>
                  </a:cubicBezTo>
                  <a:cubicBezTo>
                    <a:pt x="570" y="3073"/>
                    <a:pt x="355" y="2395"/>
                    <a:pt x="355" y="1692"/>
                  </a:cubicBezTo>
                  <a:cubicBezTo>
                    <a:pt x="355" y="1133"/>
                    <a:pt x="462" y="513"/>
                    <a:pt x="117" y="25"/>
                  </a:cubicBezTo>
                  <a:cubicBezTo>
                    <a:pt x="110" y="8"/>
                    <a:pt x="96" y="1"/>
                    <a:pt x="8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7"/>
            <p:cNvSpPr/>
            <p:nvPr/>
          </p:nvSpPr>
          <p:spPr>
            <a:xfrm>
              <a:off x="1231643" y="3080810"/>
              <a:ext cx="79851" cy="102866"/>
            </a:xfrm>
            <a:custGeom>
              <a:avLst/>
              <a:gdLst/>
              <a:ahLst/>
              <a:cxnLst/>
              <a:rect l="l" t="t" r="r" b="b"/>
              <a:pathLst>
                <a:path w="1537" h="1980" extrusionOk="0">
                  <a:moveTo>
                    <a:pt x="1465" y="0"/>
                  </a:moveTo>
                  <a:cubicBezTo>
                    <a:pt x="1436" y="0"/>
                    <a:pt x="1406" y="18"/>
                    <a:pt x="1406" y="54"/>
                  </a:cubicBezTo>
                  <a:cubicBezTo>
                    <a:pt x="1417" y="380"/>
                    <a:pt x="1408" y="705"/>
                    <a:pt x="1361" y="1022"/>
                  </a:cubicBezTo>
                  <a:lnTo>
                    <a:pt x="1361" y="1022"/>
                  </a:lnTo>
                  <a:cubicBezTo>
                    <a:pt x="1222" y="907"/>
                    <a:pt x="1095" y="787"/>
                    <a:pt x="941" y="685"/>
                  </a:cubicBezTo>
                  <a:cubicBezTo>
                    <a:pt x="882" y="637"/>
                    <a:pt x="813" y="607"/>
                    <a:pt x="749" y="607"/>
                  </a:cubicBezTo>
                  <a:cubicBezTo>
                    <a:pt x="685" y="607"/>
                    <a:pt x="626" y="637"/>
                    <a:pt x="584" y="709"/>
                  </a:cubicBezTo>
                  <a:cubicBezTo>
                    <a:pt x="537" y="768"/>
                    <a:pt x="537" y="840"/>
                    <a:pt x="513" y="923"/>
                  </a:cubicBezTo>
                  <a:cubicBezTo>
                    <a:pt x="477" y="1018"/>
                    <a:pt x="465" y="1125"/>
                    <a:pt x="429" y="1244"/>
                  </a:cubicBezTo>
                  <a:cubicBezTo>
                    <a:pt x="399" y="1436"/>
                    <a:pt x="352" y="1627"/>
                    <a:pt x="309" y="1812"/>
                  </a:cubicBezTo>
                  <a:lnTo>
                    <a:pt x="309" y="1812"/>
                  </a:lnTo>
                  <a:cubicBezTo>
                    <a:pt x="187" y="1647"/>
                    <a:pt x="103" y="1450"/>
                    <a:pt x="72" y="1244"/>
                  </a:cubicBezTo>
                  <a:cubicBezTo>
                    <a:pt x="90" y="1209"/>
                    <a:pt x="72" y="1191"/>
                    <a:pt x="50" y="1191"/>
                  </a:cubicBezTo>
                  <a:cubicBezTo>
                    <a:pt x="28" y="1191"/>
                    <a:pt x="1" y="1209"/>
                    <a:pt x="1" y="1244"/>
                  </a:cubicBezTo>
                  <a:cubicBezTo>
                    <a:pt x="34" y="1496"/>
                    <a:pt x="117" y="1727"/>
                    <a:pt x="287" y="1911"/>
                  </a:cubicBezTo>
                  <a:lnTo>
                    <a:pt x="287" y="1911"/>
                  </a:lnTo>
                  <a:cubicBezTo>
                    <a:pt x="287" y="1911"/>
                    <a:pt x="287" y="1911"/>
                    <a:pt x="287" y="1911"/>
                  </a:cubicBezTo>
                  <a:cubicBezTo>
                    <a:pt x="287" y="1911"/>
                    <a:pt x="287" y="1911"/>
                    <a:pt x="287" y="1911"/>
                  </a:cubicBezTo>
                  <a:lnTo>
                    <a:pt x="287" y="1911"/>
                  </a:lnTo>
                  <a:cubicBezTo>
                    <a:pt x="302" y="1927"/>
                    <a:pt x="318" y="1943"/>
                    <a:pt x="334" y="1959"/>
                  </a:cubicBezTo>
                  <a:cubicBezTo>
                    <a:pt x="344" y="1973"/>
                    <a:pt x="359" y="1979"/>
                    <a:pt x="373" y="1979"/>
                  </a:cubicBezTo>
                  <a:cubicBezTo>
                    <a:pt x="396" y="1979"/>
                    <a:pt x="418" y="1964"/>
                    <a:pt x="418" y="1935"/>
                  </a:cubicBezTo>
                  <a:cubicBezTo>
                    <a:pt x="489" y="1602"/>
                    <a:pt x="572" y="1256"/>
                    <a:pt x="644" y="935"/>
                  </a:cubicBezTo>
                  <a:cubicBezTo>
                    <a:pt x="656" y="875"/>
                    <a:pt x="668" y="780"/>
                    <a:pt x="715" y="756"/>
                  </a:cubicBezTo>
                  <a:cubicBezTo>
                    <a:pt x="731" y="740"/>
                    <a:pt x="750" y="734"/>
                    <a:pt x="769" y="734"/>
                  </a:cubicBezTo>
                  <a:cubicBezTo>
                    <a:pt x="837" y="734"/>
                    <a:pt x="919" y="812"/>
                    <a:pt x="965" y="840"/>
                  </a:cubicBezTo>
                  <a:cubicBezTo>
                    <a:pt x="1108" y="947"/>
                    <a:pt x="1239" y="1066"/>
                    <a:pt x="1358" y="1173"/>
                  </a:cubicBezTo>
                  <a:cubicBezTo>
                    <a:pt x="1366" y="1185"/>
                    <a:pt x="1378" y="1190"/>
                    <a:pt x="1390" y="1190"/>
                  </a:cubicBezTo>
                  <a:cubicBezTo>
                    <a:pt x="1415" y="1190"/>
                    <a:pt x="1442" y="1169"/>
                    <a:pt x="1442" y="1137"/>
                  </a:cubicBezTo>
                  <a:cubicBezTo>
                    <a:pt x="1501" y="780"/>
                    <a:pt x="1537" y="411"/>
                    <a:pt x="1525" y="54"/>
                  </a:cubicBezTo>
                  <a:cubicBezTo>
                    <a:pt x="1525" y="18"/>
                    <a:pt x="1495" y="0"/>
                    <a:pt x="146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7"/>
            <p:cNvSpPr/>
            <p:nvPr/>
          </p:nvSpPr>
          <p:spPr>
            <a:xfrm>
              <a:off x="1586588" y="3111046"/>
              <a:ext cx="107178" cy="90449"/>
            </a:xfrm>
            <a:custGeom>
              <a:avLst/>
              <a:gdLst/>
              <a:ahLst/>
              <a:cxnLst/>
              <a:rect l="l" t="t" r="r" b="b"/>
              <a:pathLst>
                <a:path w="2063" h="1741" extrusionOk="0">
                  <a:moveTo>
                    <a:pt x="1855" y="0"/>
                  </a:moveTo>
                  <a:cubicBezTo>
                    <a:pt x="1821" y="0"/>
                    <a:pt x="1787" y="26"/>
                    <a:pt x="1801" y="67"/>
                  </a:cubicBezTo>
                  <a:cubicBezTo>
                    <a:pt x="1860" y="246"/>
                    <a:pt x="1896" y="424"/>
                    <a:pt x="1920" y="603"/>
                  </a:cubicBezTo>
                  <a:cubicBezTo>
                    <a:pt x="1931" y="690"/>
                    <a:pt x="1971" y="944"/>
                    <a:pt x="1853" y="944"/>
                  </a:cubicBezTo>
                  <a:cubicBezTo>
                    <a:pt x="1841" y="944"/>
                    <a:pt x="1828" y="942"/>
                    <a:pt x="1813" y="936"/>
                  </a:cubicBezTo>
                  <a:cubicBezTo>
                    <a:pt x="1727" y="913"/>
                    <a:pt x="1601" y="813"/>
                    <a:pt x="1501" y="813"/>
                  </a:cubicBezTo>
                  <a:cubicBezTo>
                    <a:pt x="1447" y="813"/>
                    <a:pt x="1401" y="842"/>
                    <a:pt x="1372" y="924"/>
                  </a:cubicBezTo>
                  <a:cubicBezTo>
                    <a:pt x="1345" y="980"/>
                    <a:pt x="1338" y="1035"/>
                    <a:pt x="1298" y="1035"/>
                  </a:cubicBezTo>
                  <a:cubicBezTo>
                    <a:pt x="1287" y="1035"/>
                    <a:pt x="1272" y="1030"/>
                    <a:pt x="1253" y="1020"/>
                  </a:cubicBezTo>
                  <a:lnTo>
                    <a:pt x="1110" y="936"/>
                  </a:lnTo>
                  <a:cubicBezTo>
                    <a:pt x="1066" y="911"/>
                    <a:pt x="1019" y="896"/>
                    <a:pt x="972" y="896"/>
                  </a:cubicBezTo>
                  <a:cubicBezTo>
                    <a:pt x="930" y="896"/>
                    <a:pt x="888" y="908"/>
                    <a:pt x="848" y="936"/>
                  </a:cubicBezTo>
                  <a:cubicBezTo>
                    <a:pt x="777" y="1008"/>
                    <a:pt x="741" y="1115"/>
                    <a:pt x="741" y="1222"/>
                  </a:cubicBezTo>
                  <a:cubicBezTo>
                    <a:pt x="741" y="1337"/>
                    <a:pt x="796" y="1479"/>
                    <a:pt x="754" y="1592"/>
                  </a:cubicBezTo>
                  <a:lnTo>
                    <a:pt x="754" y="1592"/>
                  </a:lnTo>
                  <a:cubicBezTo>
                    <a:pt x="563" y="1409"/>
                    <a:pt x="353" y="1246"/>
                    <a:pt x="122" y="1103"/>
                  </a:cubicBezTo>
                  <a:cubicBezTo>
                    <a:pt x="111" y="1097"/>
                    <a:pt x="100" y="1095"/>
                    <a:pt x="90" y="1095"/>
                  </a:cubicBezTo>
                  <a:cubicBezTo>
                    <a:pt x="35" y="1095"/>
                    <a:pt x="0" y="1168"/>
                    <a:pt x="51" y="1198"/>
                  </a:cubicBezTo>
                  <a:cubicBezTo>
                    <a:pt x="289" y="1353"/>
                    <a:pt x="503" y="1531"/>
                    <a:pt x="706" y="1722"/>
                  </a:cubicBezTo>
                  <a:cubicBezTo>
                    <a:pt x="713" y="1729"/>
                    <a:pt x="729" y="1741"/>
                    <a:pt x="746" y="1741"/>
                  </a:cubicBezTo>
                  <a:cubicBezTo>
                    <a:pt x="756" y="1741"/>
                    <a:pt x="768" y="1736"/>
                    <a:pt x="777" y="1722"/>
                  </a:cubicBezTo>
                  <a:cubicBezTo>
                    <a:pt x="860" y="1615"/>
                    <a:pt x="860" y="1496"/>
                    <a:pt x="848" y="1365"/>
                  </a:cubicBezTo>
                  <a:cubicBezTo>
                    <a:pt x="836" y="1270"/>
                    <a:pt x="801" y="1008"/>
                    <a:pt x="967" y="1008"/>
                  </a:cubicBezTo>
                  <a:cubicBezTo>
                    <a:pt x="1087" y="1008"/>
                    <a:pt x="1158" y="1139"/>
                    <a:pt x="1277" y="1162"/>
                  </a:cubicBezTo>
                  <a:cubicBezTo>
                    <a:pt x="1325" y="1162"/>
                    <a:pt x="1372" y="1139"/>
                    <a:pt x="1396" y="1115"/>
                  </a:cubicBezTo>
                  <a:cubicBezTo>
                    <a:pt x="1444" y="1067"/>
                    <a:pt x="1432" y="996"/>
                    <a:pt x="1468" y="948"/>
                  </a:cubicBezTo>
                  <a:cubicBezTo>
                    <a:pt x="1479" y="937"/>
                    <a:pt x="1494" y="932"/>
                    <a:pt x="1511" y="932"/>
                  </a:cubicBezTo>
                  <a:cubicBezTo>
                    <a:pt x="1580" y="932"/>
                    <a:pt x="1684" y="1015"/>
                    <a:pt x="1741" y="1043"/>
                  </a:cubicBezTo>
                  <a:cubicBezTo>
                    <a:pt x="1770" y="1052"/>
                    <a:pt x="1802" y="1057"/>
                    <a:pt x="1834" y="1057"/>
                  </a:cubicBezTo>
                  <a:cubicBezTo>
                    <a:pt x="1894" y="1057"/>
                    <a:pt x="1953" y="1038"/>
                    <a:pt x="1991" y="984"/>
                  </a:cubicBezTo>
                  <a:cubicBezTo>
                    <a:pt x="2063" y="865"/>
                    <a:pt x="2039" y="698"/>
                    <a:pt x="2027" y="579"/>
                  </a:cubicBezTo>
                  <a:cubicBezTo>
                    <a:pt x="1991" y="400"/>
                    <a:pt x="1968" y="222"/>
                    <a:pt x="1908" y="43"/>
                  </a:cubicBezTo>
                  <a:cubicBezTo>
                    <a:pt x="1903" y="13"/>
                    <a:pt x="1879" y="0"/>
                    <a:pt x="18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7"/>
            <p:cNvSpPr/>
            <p:nvPr/>
          </p:nvSpPr>
          <p:spPr>
            <a:xfrm>
              <a:off x="1093084" y="2666017"/>
              <a:ext cx="94190" cy="52940"/>
            </a:xfrm>
            <a:custGeom>
              <a:avLst/>
              <a:gdLst/>
              <a:ahLst/>
              <a:cxnLst/>
              <a:rect l="l" t="t" r="r" b="b"/>
              <a:pathLst>
                <a:path w="1813" h="1019" extrusionOk="0">
                  <a:moveTo>
                    <a:pt x="155" y="0"/>
                  </a:moveTo>
                  <a:cubicBezTo>
                    <a:pt x="139" y="0"/>
                    <a:pt x="122" y="7"/>
                    <a:pt x="108" y="25"/>
                  </a:cubicBezTo>
                  <a:cubicBezTo>
                    <a:pt x="1" y="180"/>
                    <a:pt x="60" y="418"/>
                    <a:pt x="239" y="501"/>
                  </a:cubicBezTo>
                  <a:cubicBezTo>
                    <a:pt x="273" y="516"/>
                    <a:pt x="309" y="523"/>
                    <a:pt x="344" y="523"/>
                  </a:cubicBezTo>
                  <a:cubicBezTo>
                    <a:pt x="432" y="523"/>
                    <a:pt x="518" y="481"/>
                    <a:pt x="583" y="416"/>
                  </a:cubicBezTo>
                  <a:lnTo>
                    <a:pt x="583" y="416"/>
                  </a:lnTo>
                  <a:cubicBezTo>
                    <a:pt x="591" y="561"/>
                    <a:pt x="596" y="713"/>
                    <a:pt x="596" y="858"/>
                  </a:cubicBezTo>
                  <a:cubicBezTo>
                    <a:pt x="596" y="893"/>
                    <a:pt x="624" y="911"/>
                    <a:pt x="653" y="911"/>
                  </a:cubicBezTo>
                  <a:cubicBezTo>
                    <a:pt x="673" y="911"/>
                    <a:pt x="693" y="902"/>
                    <a:pt x="703" y="882"/>
                  </a:cubicBezTo>
                  <a:cubicBezTo>
                    <a:pt x="707" y="878"/>
                    <a:pt x="710" y="873"/>
                    <a:pt x="713" y="869"/>
                  </a:cubicBezTo>
                  <a:lnTo>
                    <a:pt x="713" y="869"/>
                  </a:lnTo>
                  <a:cubicBezTo>
                    <a:pt x="714" y="869"/>
                    <a:pt x="715" y="870"/>
                    <a:pt x="715" y="870"/>
                  </a:cubicBezTo>
                  <a:cubicBezTo>
                    <a:pt x="715" y="869"/>
                    <a:pt x="715" y="868"/>
                    <a:pt x="715" y="867"/>
                  </a:cubicBezTo>
                  <a:lnTo>
                    <a:pt x="715" y="867"/>
                  </a:lnTo>
                  <a:cubicBezTo>
                    <a:pt x="824" y="722"/>
                    <a:pt x="921" y="565"/>
                    <a:pt x="1007" y="401"/>
                  </a:cubicBezTo>
                  <a:lnTo>
                    <a:pt x="1007" y="401"/>
                  </a:lnTo>
                  <a:cubicBezTo>
                    <a:pt x="1029" y="596"/>
                    <a:pt x="1068" y="787"/>
                    <a:pt x="1120" y="977"/>
                  </a:cubicBezTo>
                  <a:cubicBezTo>
                    <a:pt x="1128" y="1001"/>
                    <a:pt x="1151" y="1019"/>
                    <a:pt x="1176" y="1019"/>
                  </a:cubicBezTo>
                  <a:cubicBezTo>
                    <a:pt x="1189" y="1019"/>
                    <a:pt x="1203" y="1014"/>
                    <a:pt x="1215" y="1001"/>
                  </a:cubicBezTo>
                  <a:cubicBezTo>
                    <a:pt x="1465" y="775"/>
                    <a:pt x="1656" y="513"/>
                    <a:pt x="1787" y="215"/>
                  </a:cubicBezTo>
                  <a:cubicBezTo>
                    <a:pt x="1812" y="173"/>
                    <a:pt x="1766" y="131"/>
                    <a:pt x="1732" y="131"/>
                  </a:cubicBezTo>
                  <a:cubicBezTo>
                    <a:pt x="1719" y="131"/>
                    <a:pt x="1707" y="138"/>
                    <a:pt x="1703" y="156"/>
                  </a:cubicBezTo>
                  <a:cubicBezTo>
                    <a:pt x="1584" y="428"/>
                    <a:pt x="1424" y="660"/>
                    <a:pt x="1216" y="870"/>
                  </a:cubicBezTo>
                  <a:lnTo>
                    <a:pt x="1216" y="870"/>
                  </a:lnTo>
                  <a:cubicBezTo>
                    <a:pt x="1158" y="648"/>
                    <a:pt x="1119" y="426"/>
                    <a:pt x="1108" y="203"/>
                  </a:cubicBezTo>
                  <a:cubicBezTo>
                    <a:pt x="1108" y="172"/>
                    <a:pt x="1076" y="140"/>
                    <a:pt x="1045" y="140"/>
                  </a:cubicBezTo>
                  <a:cubicBezTo>
                    <a:pt x="1029" y="140"/>
                    <a:pt x="1013" y="148"/>
                    <a:pt x="1001" y="168"/>
                  </a:cubicBezTo>
                  <a:cubicBezTo>
                    <a:pt x="999" y="173"/>
                    <a:pt x="996" y="178"/>
                    <a:pt x="994" y="184"/>
                  </a:cubicBezTo>
                  <a:lnTo>
                    <a:pt x="994" y="184"/>
                  </a:lnTo>
                  <a:cubicBezTo>
                    <a:pt x="992" y="182"/>
                    <a:pt x="991" y="181"/>
                    <a:pt x="989" y="180"/>
                  </a:cubicBezTo>
                  <a:lnTo>
                    <a:pt x="989" y="180"/>
                  </a:lnTo>
                  <a:cubicBezTo>
                    <a:pt x="989" y="184"/>
                    <a:pt x="989" y="188"/>
                    <a:pt x="990" y="193"/>
                  </a:cubicBezTo>
                  <a:lnTo>
                    <a:pt x="990" y="193"/>
                  </a:lnTo>
                  <a:cubicBezTo>
                    <a:pt x="907" y="375"/>
                    <a:pt x="816" y="551"/>
                    <a:pt x="707" y="713"/>
                  </a:cubicBezTo>
                  <a:lnTo>
                    <a:pt x="707" y="713"/>
                  </a:lnTo>
                  <a:cubicBezTo>
                    <a:pt x="698" y="551"/>
                    <a:pt x="691" y="389"/>
                    <a:pt x="691" y="227"/>
                  </a:cubicBezTo>
                  <a:cubicBezTo>
                    <a:pt x="691" y="224"/>
                    <a:pt x="691" y="221"/>
                    <a:pt x="691" y="218"/>
                  </a:cubicBezTo>
                  <a:lnTo>
                    <a:pt x="691" y="218"/>
                  </a:lnTo>
                  <a:cubicBezTo>
                    <a:pt x="691" y="217"/>
                    <a:pt x="691" y="216"/>
                    <a:pt x="691" y="215"/>
                  </a:cubicBezTo>
                  <a:lnTo>
                    <a:pt x="690" y="215"/>
                  </a:lnTo>
                  <a:cubicBezTo>
                    <a:pt x="685" y="188"/>
                    <a:pt x="661" y="174"/>
                    <a:pt x="636" y="174"/>
                  </a:cubicBezTo>
                  <a:cubicBezTo>
                    <a:pt x="611" y="174"/>
                    <a:pt x="585" y="188"/>
                    <a:pt x="575" y="215"/>
                  </a:cubicBezTo>
                  <a:lnTo>
                    <a:pt x="572" y="215"/>
                  </a:lnTo>
                  <a:cubicBezTo>
                    <a:pt x="573" y="218"/>
                    <a:pt x="573" y="221"/>
                    <a:pt x="573" y="224"/>
                  </a:cubicBezTo>
                  <a:lnTo>
                    <a:pt x="573" y="224"/>
                  </a:lnTo>
                  <a:cubicBezTo>
                    <a:pt x="573" y="225"/>
                    <a:pt x="573" y="226"/>
                    <a:pt x="572" y="227"/>
                  </a:cubicBezTo>
                  <a:cubicBezTo>
                    <a:pt x="563" y="329"/>
                    <a:pt x="460" y="417"/>
                    <a:pt x="353" y="417"/>
                  </a:cubicBezTo>
                  <a:cubicBezTo>
                    <a:pt x="322" y="417"/>
                    <a:pt x="292" y="410"/>
                    <a:pt x="263" y="394"/>
                  </a:cubicBezTo>
                  <a:cubicBezTo>
                    <a:pt x="156" y="334"/>
                    <a:pt x="120" y="180"/>
                    <a:pt x="203" y="84"/>
                  </a:cubicBezTo>
                  <a:cubicBezTo>
                    <a:pt x="229" y="42"/>
                    <a:pt x="194" y="0"/>
                    <a:pt x="15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7"/>
            <p:cNvSpPr/>
            <p:nvPr/>
          </p:nvSpPr>
          <p:spPr>
            <a:xfrm>
              <a:off x="1653555" y="2286917"/>
              <a:ext cx="97879" cy="95385"/>
            </a:xfrm>
            <a:custGeom>
              <a:avLst/>
              <a:gdLst/>
              <a:ahLst/>
              <a:cxnLst/>
              <a:rect l="l" t="t" r="r" b="b"/>
              <a:pathLst>
                <a:path w="1884" h="1836" extrusionOk="0">
                  <a:moveTo>
                    <a:pt x="1815" y="1"/>
                  </a:moveTo>
                  <a:cubicBezTo>
                    <a:pt x="1801" y="1"/>
                    <a:pt x="1787" y="7"/>
                    <a:pt x="1774" y="23"/>
                  </a:cubicBezTo>
                  <a:cubicBezTo>
                    <a:pt x="1274" y="666"/>
                    <a:pt x="690" y="1238"/>
                    <a:pt x="48" y="1750"/>
                  </a:cubicBezTo>
                  <a:cubicBezTo>
                    <a:pt x="1" y="1778"/>
                    <a:pt x="35" y="1835"/>
                    <a:pt x="87" y="1835"/>
                  </a:cubicBezTo>
                  <a:cubicBezTo>
                    <a:pt x="100" y="1835"/>
                    <a:pt x="116" y="1831"/>
                    <a:pt x="131" y="1821"/>
                  </a:cubicBezTo>
                  <a:cubicBezTo>
                    <a:pt x="762" y="1321"/>
                    <a:pt x="1333" y="738"/>
                    <a:pt x="1857" y="95"/>
                  </a:cubicBezTo>
                  <a:cubicBezTo>
                    <a:pt x="1884" y="51"/>
                    <a:pt x="1852" y="1"/>
                    <a:pt x="181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7"/>
            <p:cNvSpPr/>
            <p:nvPr/>
          </p:nvSpPr>
          <p:spPr>
            <a:xfrm>
              <a:off x="1665089" y="2351131"/>
              <a:ext cx="72526" cy="62811"/>
            </a:xfrm>
            <a:custGeom>
              <a:avLst/>
              <a:gdLst/>
              <a:ahLst/>
              <a:cxnLst/>
              <a:rect l="l" t="t" r="r" b="b"/>
              <a:pathLst>
                <a:path w="1396" h="1209" extrusionOk="0">
                  <a:moveTo>
                    <a:pt x="1314" y="1"/>
                  </a:moveTo>
                  <a:cubicBezTo>
                    <a:pt x="1299" y="1"/>
                    <a:pt x="1285" y="8"/>
                    <a:pt x="1278" y="26"/>
                  </a:cubicBezTo>
                  <a:cubicBezTo>
                    <a:pt x="980" y="490"/>
                    <a:pt x="564" y="859"/>
                    <a:pt x="64" y="1097"/>
                  </a:cubicBezTo>
                  <a:cubicBezTo>
                    <a:pt x="1" y="1139"/>
                    <a:pt x="30" y="1208"/>
                    <a:pt x="87" y="1208"/>
                  </a:cubicBezTo>
                  <a:cubicBezTo>
                    <a:pt x="94" y="1208"/>
                    <a:pt x="103" y="1207"/>
                    <a:pt x="111" y="1204"/>
                  </a:cubicBezTo>
                  <a:cubicBezTo>
                    <a:pt x="623" y="942"/>
                    <a:pt x="1052" y="561"/>
                    <a:pt x="1361" y="85"/>
                  </a:cubicBezTo>
                  <a:cubicBezTo>
                    <a:pt x="1395" y="43"/>
                    <a:pt x="1351" y="1"/>
                    <a:pt x="131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7"/>
            <p:cNvSpPr/>
            <p:nvPr/>
          </p:nvSpPr>
          <p:spPr>
            <a:xfrm>
              <a:off x="1702599" y="2336428"/>
              <a:ext cx="113776" cy="91696"/>
            </a:xfrm>
            <a:custGeom>
              <a:avLst/>
              <a:gdLst/>
              <a:ahLst/>
              <a:cxnLst/>
              <a:rect l="l" t="t" r="r" b="b"/>
              <a:pathLst>
                <a:path w="2190" h="1765" extrusionOk="0">
                  <a:moveTo>
                    <a:pt x="2121" y="0"/>
                  </a:moveTo>
                  <a:cubicBezTo>
                    <a:pt x="2107" y="0"/>
                    <a:pt x="2093" y="7"/>
                    <a:pt x="2080" y="23"/>
                  </a:cubicBezTo>
                  <a:cubicBezTo>
                    <a:pt x="1818" y="368"/>
                    <a:pt x="1532" y="678"/>
                    <a:pt x="1211" y="975"/>
                  </a:cubicBezTo>
                  <a:cubicBezTo>
                    <a:pt x="1056" y="1130"/>
                    <a:pt x="889" y="1261"/>
                    <a:pt x="735" y="1392"/>
                  </a:cubicBezTo>
                  <a:cubicBezTo>
                    <a:pt x="580" y="1505"/>
                    <a:pt x="399" y="1654"/>
                    <a:pt x="200" y="1654"/>
                  </a:cubicBezTo>
                  <a:cubicBezTo>
                    <a:pt x="168" y="1654"/>
                    <a:pt x="136" y="1650"/>
                    <a:pt x="104" y="1642"/>
                  </a:cubicBezTo>
                  <a:cubicBezTo>
                    <a:pt x="100" y="1641"/>
                    <a:pt x="96" y="1641"/>
                    <a:pt x="93" y="1641"/>
                  </a:cubicBezTo>
                  <a:cubicBezTo>
                    <a:pt x="29" y="1641"/>
                    <a:pt x="1" y="1738"/>
                    <a:pt x="80" y="1749"/>
                  </a:cubicBezTo>
                  <a:cubicBezTo>
                    <a:pt x="123" y="1759"/>
                    <a:pt x="166" y="1764"/>
                    <a:pt x="208" y="1764"/>
                  </a:cubicBezTo>
                  <a:cubicBezTo>
                    <a:pt x="363" y="1764"/>
                    <a:pt x="508" y="1700"/>
                    <a:pt x="639" y="1606"/>
                  </a:cubicBezTo>
                  <a:cubicBezTo>
                    <a:pt x="830" y="1463"/>
                    <a:pt x="997" y="1321"/>
                    <a:pt x="1175" y="1154"/>
                  </a:cubicBezTo>
                  <a:cubicBezTo>
                    <a:pt x="1532" y="832"/>
                    <a:pt x="1866" y="487"/>
                    <a:pt x="2163" y="94"/>
                  </a:cubicBezTo>
                  <a:cubicBezTo>
                    <a:pt x="2190" y="51"/>
                    <a:pt x="2158" y="0"/>
                    <a:pt x="212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7"/>
            <p:cNvSpPr/>
            <p:nvPr/>
          </p:nvSpPr>
          <p:spPr>
            <a:xfrm>
              <a:off x="1450055" y="2829669"/>
              <a:ext cx="93099" cy="89462"/>
            </a:xfrm>
            <a:custGeom>
              <a:avLst/>
              <a:gdLst/>
              <a:ahLst/>
              <a:cxnLst/>
              <a:rect l="l" t="t" r="r" b="b"/>
              <a:pathLst>
                <a:path w="1792" h="1722" extrusionOk="0">
                  <a:moveTo>
                    <a:pt x="1735" y="0"/>
                  </a:moveTo>
                  <a:cubicBezTo>
                    <a:pt x="1705" y="0"/>
                    <a:pt x="1673" y="18"/>
                    <a:pt x="1667" y="54"/>
                  </a:cubicBezTo>
                  <a:cubicBezTo>
                    <a:pt x="1611" y="553"/>
                    <a:pt x="1473" y="1042"/>
                    <a:pt x="1262" y="1492"/>
                  </a:cubicBezTo>
                  <a:lnTo>
                    <a:pt x="1262" y="1492"/>
                  </a:lnTo>
                  <a:cubicBezTo>
                    <a:pt x="1186" y="1331"/>
                    <a:pt x="1117" y="1164"/>
                    <a:pt x="1048" y="1006"/>
                  </a:cubicBezTo>
                  <a:cubicBezTo>
                    <a:pt x="1042" y="986"/>
                    <a:pt x="1029" y="979"/>
                    <a:pt x="1014" y="979"/>
                  </a:cubicBezTo>
                  <a:cubicBezTo>
                    <a:pt x="994" y="979"/>
                    <a:pt x="971" y="993"/>
                    <a:pt x="964" y="1006"/>
                  </a:cubicBezTo>
                  <a:cubicBezTo>
                    <a:pt x="871" y="1161"/>
                    <a:pt x="797" y="1315"/>
                    <a:pt x="709" y="1470"/>
                  </a:cubicBezTo>
                  <a:cubicBezTo>
                    <a:pt x="659" y="1403"/>
                    <a:pt x="606" y="1345"/>
                    <a:pt x="559" y="1280"/>
                  </a:cubicBezTo>
                  <a:cubicBezTo>
                    <a:pt x="550" y="1266"/>
                    <a:pt x="535" y="1259"/>
                    <a:pt x="520" y="1259"/>
                  </a:cubicBezTo>
                  <a:cubicBezTo>
                    <a:pt x="498" y="1259"/>
                    <a:pt x="476" y="1275"/>
                    <a:pt x="476" y="1304"/>
                  </a:cubicBezTo>
                  <a:cubicBezTo>
                    <a:pt x="440" y="1411"/>
                    <a:pt x="416" y="1542"/>
                    <a:pt x="321" y="1602"/>
                  </a:cubicBezTo>
                  <a:cubicBezTo>
                    <a:pt x="303" y="1616"/>
                    <a:pt x="278" y="1623"/>
                    <a:pt x="252" y="1623"/>
                  </a:cubicBezTo>
                  <a:cubicBezTo>
                    <a:pt x="194" y="1623"/>
                    <a:pt x="131" y="1588"/>
                    <a:pt x="131" y="1530"/>
                  </a:cubicBezTo>
                  <a:cubicBezTo>
                    <a:pt x="131" y="1481"/>
                    <a:pt x="102" y="1457"/>
                    <a:pt x="73" y="1457"/>
                  </a:cubicBezTo>
                  <a:cubicBezTo>
                    <a:pt x="45" y="1457"/>
                    <a:pt x="17" y="1478"/>
                    <a:pt x="12" y="1518"/>
                  </a:cubicBezTo>
                  <a:cubicBezTo>
                    <a:pt x="1" y="1651"/>
                    <a:pt x="133" y="1722"/>
                    <a:pt x="267" y="1722"/>
                  </a:cubicBezTo>
                  <a:cubicBezTo>
                    <a:pt x="277" y="1722"/>
                    <a:pt x="287" y="1722"/>
                    <a:pt x="297" y="1721"/>
                  </a:cubicBezTo>
                  <a:cubicBezTo>
                    <a:pt x="435" y="1693"/>
                    <a:pt x="502" y="1567"/>
                    <a:pt x="541" y="1440"/>
                  </a:cubicBezTo>
                  <a:lnTo>
                    <a:pt x="541" y="1440"/>
                  </a:lnTo>
                  <a:cubicBezTo>
                    <a:pt x="587" y="1501"/>
                    <a:pt x="636" y="1554"/>
                    <a:pt x="678" y="1613"/>
                  </a:cubicBezTo>
                  <a:cubicBezTo>
                    <a:pt x="688" y="1628"/>
                    <a:pt x="703" y="1635"/>
                    <a:pt x="716" y="1635"/>
                  </a:cubicBezTo>
                  <a:cubicBezTo>
                    <a:pt x="736" y="1635"/>
                    <a:pt x="755" y="1622"/>
                    <a:pt x="762" y="1602"/>
                  </a:cubicBezTo>
                  <a:cubicBezTo>
                    <a:pt x="852" y="1451"/>
                    <a:pt x="933" y="1301"/>
                    <a:pt x="1014" y="1151"/>
                  </a:cubicBezTo>
                  <a:lnTo>
                    <a:pt x="1014" y="1151"/>
                  </a:lnTo>
                  <a:cubicBezTo>
                    <a:pt x="1087" y="1316"/>
                    <a:pt x="1165" y="1487"/>
                    <a:pt x="1226" y="1649"/>
                  </a:cubicBezTo>
                  <a:cubicBezTo>
                    <a:pt x="1238" y="1661"/>
                    <a:pt x="1256" y="1667"/>
                    <a:pt x="1274" y="1667"/>
                  </a:cubicBezTo>
                  <a:cubicBezTo>
                    <a:pt x="1292" y="1667"/>
                    <a:pt x="1309" y="1661"/>
                    <a:pt x="1321" y="1649"/>
                  </a:cubicBezTo>
                  <a:cubicBezTo>
                    <a:pt x="1559" y="1137"/>
                    <a:pt x="1702" y="601"/>
                    <a:pt x="1786" y="54"/>
                  </a:cubicBezTo>
                  <a:cubicBezTo>
                    <a:pt x="1792" y="18"/>
                    <a:pt x="1765" y="0"/>
                    <a:pt x="173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7"/>
            <p:cNvSpPr/>
            <p:nvPr/>
          </p:nvSpPr>
          <p:spPr>
            <a:xfrm>
              <a:off x="1817676" y="3259839"/>
              <a:ext cx="71539" cy="70655"/>
            </a:xfrm>
            <a:custGeom>
              <a:avLst/>
              <a:gdLst/>
              <a:ahLst/>
              <a:cxnLst/>
              <a:rect l="l" t="t" r="r" b="b"/>
              <a:pathLst>
                <a:path w="1377" h="1360" extrusionOk="0">
                  <a:moveTo>
                    <a:pt x="1167" y="0"/>
                  </a:moveTo>
                  <a:cubicBezTo>
                    <a:pt x="1118" y="0"/>
                    <a:pt x="1118" y="97"/>
                    <a:pt x="1167" y="97"/>
                  </a:cubicBezTo>
                  <a:cubicBezTo>
                    <a:pt x="1169" y="97"/>
                    <a:pt x="1172" y="97"/>
                    <a:pt x="1175" y="96"/>
                  </a:cubicBezTo>
                  <a:cubicBezTo>
                    <a:pt x="1179" y="95"/>
                    <a:pt x="1182" y="95"/>
                    <a:pt x="1186" y="95"/>
                  </a:cubicBezTo>
                  <a:cubicBezTo>
                    <a:pt x="1239" y="95"/>
                    <a:pt x="1268" y="171"/>
                    <a:pt x="1234" y="215"/>
                  </a:cubicBezTo>
                  <a:cubicBezTo>
                    <a:pt x="1199" y="275"/>
                    <a:pt x="1103" y="299"/>
                    <a:pt x="1032" y="322"/>
                  </a:cubicBezTo>
                  <a:cubicBezTo>
                    <a:pt x="984" y="334"/>
                    <a:pt x="972" y="394"/>
                    <a:pt x="1020" y="418"/>
                  </a:cubicBezTo>
                  <a:cubicBezTo>
                    <a:pt x="1030" y="428"/>
                    <a:pt x="1043" y="439"/>
                    <a:pt x="1056" y="449"/>
                  </a:cubicBezTo>
                  <a:lnTo>
                    <a:pt x="1056" y="449"/>
                  </a:lnTo>
                  <a:cubicBezTo>
                    <a:pt x="1056" y="450"/>
                    <a:pt x="1056" y="452"/>
                    <a:pt x="1056" y="453"/>
                  </a:cubicBezTo>
                  <a:cubicBezTo>
                    <a:pt x="1057" y="453"/>
                    <a:pt x="1058" y="453"/>
                    <a:pt x="1060" y="452"/>
                  </a:cubicBezTo>
                  <a:lnTo>
                    <a:pt x="1060" y="452"/>
                  </a:lnTo>
                  <a:cubicBezTo>
                    <a:pt x="1083" y="470"/>
                    <a:pt x="1109" y="488"/>
                    <a:pt x="1135" y="506"/>
                  </a:cubicBezTo>
                  <a:lnTo>
                    <a:pt x="1135" y="506"/>
                  </a:lnTo>
                  <a:cubicBezTo>
                    <a:pt x="1021" y="570"/>
                    <a:pt x="913" y="645"/>
                    <a:pt x="806" y="703"/>
                  </a:cubicBezTo>
                  <a:cubicBezTo>
                    <a:pt x="758" y="739"/>
                    <a:pt x="770" y="799"/>
                    <a:pt x="818" y="811"/>
                  </a:cubicBezTo>
                  <a:cubicBezTo>
                    <a:pt x="928" y="853"/>
                    <a:pt x="1038" y="889"/>
                    <a:pt x="1148" y="928"/>
                  </a:cubicBezTo>
                  <a:lnTo>
                    <a:pt x="1148" y="928"/>
                  </a:lnTo>
                  <a:cubicBezTo>
                    <a:pt x="805" y="1085"/>
                    <a:pt x="452" y="1187"/>
                    <a:pt x="79" y="1251"/>
                  </a:cubicBezTo>
                  <a:cubicBezTo>
                    <a:pt x="1" y="1274"/>
                    <a:pt x="28" y="1359"/>
                    <a:pt x="91" y="1359"/>
                  </a:cubicBezTo>
                  <a:cubicBezTo>
                    <a:pt x="95" y="1359"/>
                    <a:pt x="99" y="1359"/>
                    <a:pt x="103" y="1358"/>
                  </a:cubicBezTo>
                  <a:cubicBezTo>
                    <a:pt x="520" y="1287"/>
                    <a:pt x="937" y="1168"/>
                    <a:pt x="1330" y="977"/>
                  </a:cubicBezTo>
                  <a:cubicBezTo>
                    <a:pt x="1365" y="942"/>
                    <a:pt x="1353" y="882"/>
                    <a:pt x="1318" y="870"/>
                  </a:cubicBezTo>
                  <a:cubicBezTo>
                    <a:pt x="1204" y="826"/>
                    <a:pt x="1084" y="789"/>
                    <a:pt x="971" y="749"/>
                  </a:cubicBezTo>
                  <a:lnTo>
                    <a:pt x="971" y="749"/>
                  </a:lnTo>
                  <a:cubicBezTo>
                    <a:pt x="1068" y="690"/>
                    <a:pt x="1166" y="625"/>
                    <a:pt x="1270" y="572"/>
                  </a:cubicBezTo>
                  <a:cubicBezTo>
                    <a:pt x="1318" y="561"/>
                    <a:pt x="1294" y="501"/>
                    <a:pt x="1270" y="477"/>
                  </a:cubicBezTo>
                  <a:cubicBezTo>
                    <a:pt x="1239" y="459"/>
                    <a:pt x="1205" y="437"/>
                    <a:pt x="1171" y="413"/>
                  </a:cubicBezTo>
                  <a:lnTo>
                    <a:pt x="1171" y="413"/>
                  </a:lnTo>
                  <a:cubicBezTo>
                    <a:pt x="1261" y="375"/>
                    <a:pt x="1345" y="319"/>
                    <a:pt x="1353" y="227"/>
                  </a:cubicBezTo>
                  <a:cubicBezTo>
                    <a:pt x="1376" y="125"/>
                    <a:pt x="1301" y="0"/>
                    <a:pt x="1190" y="0"/>
                  </a:cubicBezTo>
                  <a:cubicBezTo>
                    <a:pt x="1185" y="0"/>
                    <a:pt x="1180" y="0"/>
                    <a:pt x="1175" y="1"/>
                  </a:cubicBezTo>
                  <a:cubicBezTo>
                    <a:pt x="1172" y="0"/>
                    <a:pt x="1169" y="0"/>
                    <a:pt x="116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7"/>
            <p:cNvSpPr/>
            <p:nvPr/>
          </p:nvSpPr>
          <p:spPr>
            <a:xfrm>
              <a:off x="1475564" y="3322494"/>
              <a:ext cx="101931" cy="79228"/>
            </a:xfrm>
            <a:custGeom>
              <a:avLst/>
              <a:gdLst/>
              <a:ahLst/>
              <a:cxnLst/>
              <a:rect l="l" t="t" r="r" b="b"/>
              <a:pathLst>
                <a:path w="1962" h="1525" extrusionOk="0">
                  <a:moveTo>
                    <a:pt x="1298" y="1"/>
                  </a:moveTo>
                  <a:cubicBezTo>
                    <a:pt x="1262" y="1"/>
                    <a:pt x="1223" y="57"/>
                    <a:pt x="1259" y="93"/>
                  </a:cubicBezTo>
                  <a:cubicBezTo>
                    <a:pt x="1366" y="224"/>
                    <a:pt x="1485" y="355"/>
                    <a:pt x="1592" y="498"/>
                  </a:cubicBezTo>
                  <a:cubicBezTo>
                    <a:pt x="1628" y="557"/>
                    <a:pt x="1688" y="617"/>
                    <a:pt x="1735" y="688"/>
                  </a:cubicBezTo>
                  <a:cubicBezTo>
                    <a:pt x="1795" y="748"/>
                    <a:pt x="1842" y="819"/>
                    <a:pt x="1723" y="831"/>
                  </a:cubicBezTo>
                  <a:cubicBezTo>
                    <a:pt x="1705" y="835"/>
                    <a:pt x="1688" y="837"/>
                    <a:pt x="1670" y="837"/>
                  </a:cubicBezTo>
                  <a:cubicBezTo>
                    <a:pt x="1581" y="837"/>
                    <a:pt x="1493" y="795"/>
                    <a:pt x="1414" y="795"/>
                  </a:cubicBezTo>
                  <a:cubicBezTo>
                    <a:pt x="1319" y="795"/>
                    <a:pt x="1235" y="819"/>
                    <a:pt x="1199" y="926"/>
                  </a:cubicBezTo>
                  <a:cubicBezTo>
                    <a:pt x="1188" y="962"/>
                    <a:pt x="1211" y="986"/>
                    <a:pt x="1247" y="998"/>
                  </a:cubicBezTo>
                  <a:cubicBezTo>
                    <a:pt x="1307" y="1021"/>
                    <a:pt x="1259" y="1105"/>
                    <a:pt x="1235" y="1117"/>
                  </a:cubicBezTo>
                  <a:cubicBezTo>
                    <a:pt x="1217" y="1126"/>
                    <a:pt x="1197" y="1130"/>
                    <a:pt x="1178" y="1130"/>
                  </a:cubicBezTo>
                  <a:cubicBezTo>
                    <a:pt x="1096" y="1130"/>
                    <a:pt x="1009" y="1062"/>
                    <a:pt x="961" y="1033"/>
                  </a:cubicBezTo>
                  <a:cubicBezTo>
                    <a:pt x="955" y="1021"/>
                    <a:pt x="943" y="1015"/>
                    <a:pt x="932" y="1015"/>
                  </a:cubicBezTo>
                  <a:cubicBezTo>
                    <a:pt x="920" y="1015"/>
                    <a:pt x="908" y="1021"/>
                    <a:pt x="902" y="1033"/>
                  </a:cubicBezTo>
                  <a:cubicBezTo>
                    <a:pt x="842" y="1069"/>
                    <a:pt x="830" y="1117"/>
                    <a:pt x="830" y="1188"/>
                  </a:cubicBezTo>
                  <a:cubicBezTo>
                    <a:pt x="830" y="1248"/>
                    <a:pt x="878" y="1355"/>
                    <a:pt x="842" y="1414"/>
                  </a:cubicBezTo>
                  <a:cubicBezTo>
                    <a:pt x="836" y="1433"/>
                    <a:pt x="812" y="1440"/>
                    <a:pt x="780" y="1440"/>
                  </a:cubicBezTo>
                  <a:cubicBezTo>
                    <a:pt x="689" y="1440"/>
                    <a:pt x="529" y="1384"/>
                    <a:pt x="485" y="1367"/>
                  </a:cubicBezTo>
                  <a:cubicBezTo>
                    <a:pt x="354" y="1331"/>
                    <a:pt x="199" y="1295"/>
                    <a:pt x="68" y="1260"/>
                  </a:cubicBezTo>
                  <a:cubicBezTo>
                    <a:pt x="52" y="1237"/>
                    <a:pt x="39" y="1229"/>
                    <a:pt x="29" y="1229"/>
                  </a:cubicBezTo>
                  <a:cubicBezTo>
                    <a:pt x="2" y="1229"/>
                    <a:pt x="1" y="1293"/>
                    <a:pt x="45" y="1319"/>
                  </a:cubicBezTo>
                  <a:cubicBezTo>
                    <a:pt x="199" y="1355"/>
                    <a:pt x="354" y="1402"/>
                    <a:pt x="521" y="1450"/>
                  </a:cubicBezTo>
                  <a:cubicBezTo>
                    <a:pt x="595" y="1469"/>
                    <a:pt x="707" y="1524"/>
                    <a:pt x="803" y="1524"/>
                  </a:cubicBezTo>
                  <a:cubicBezTo>
                    <a:pt x="830" y="1524"/>
                    <a:pt x="855" y="1520"/>
                    <a:pt x="878" y="1510"/>
                  </a:cubicBezTo>
                  <a:cubicBezTo>
                    <a:pt x="949" y="1474"/>
                    <a:pt x="961" y="1402"/>
                    <a:pt x="961" y="1343"/>
                  </a:cubicBezTo>
                  <a:cubicBezTo>
                    <a:pt x="961" y="1294"/>
                    <a:pt x="922" y="1183"/>
                    <a:pt x="939" y="1130"/>
                  </a:cubicBezTo>
                  <a:lnTo>
                    <a:pt x="939" y="1130"/>
                  </a:lnTo>
                  <a:cubicBezTo>
                    <a:pt x="1014" y="1178"/>
                    <a:pt x="1112" y="1228"/>
                    <a:pt x="1201" y="1228"/>
                  </a:cubicBezTo>
                  <a:cubicBezTo>
                    <a:pt x="1258" y="1228"/>
                    <a:pt x="1312" y="1207"/>
                    <a:pt x="1354" y="1152"/>
                  </a:cubicBezTo>
                  <a:cubicBezTo>
                    <a:pt x="1398" y="1083"/>
                    <a:pt x="1410" y="974"/>
                    <a:pt x="1356" y="917"/>
                  </a:cubicBezTo>
                  <a:lnTo>
                    <a:pt x="1356" y="917"/>
                  </a:lnTo>
                  <a:cubicBezTo>
                    <a:pt x="1372" y="910"/>
                    <a:pt x="1392" y="908"/>
                    <a:pt x="1413" y="908"/>
                  </a:cubicBezTo>
                  <a:cubicBezTo>
                    <a:pt x="1500" y="908"/>
                    <a:pt x="1616" y="950"/>
                    <a:pt x="1664" y="950"/>
                  </a:cubicBezTo>
                  <a:cubicBezTo>
                    <a:pt x="1680" y="955"/>
                    <a:pt x="1699" y="957"/>
                    <a:pt x="1718" y="957"/>
                  </a:cubicBezTo>
                  <a:cubicBezTo>
                    <a:pt x="1799" y="957"/>
                    <a:pt x="1895" y="917"/>
                    <a:pt x="1914" y="831"/>
                  </a:cubicBezTo>
                  <a:cubicBezTo>
                    <a:pt x="1961" y="700"/>
                    <a:pt x="1783" y="569"/>
                    <a:pt x="1711" y="474"/>
                  </a:cubicBezTo>
                  <a:cubicBezTo>
                    <a:pt x="1592" y="331"/>
                    <a:pt x="1449" y="176"/>
                    <a:pt x="1330" y="21"/>
                  </a:cubicBezTo>
                  <a:cubicBezTo>
                    <a:pt x="1322" y="7"/>
                    <a:pt x="1310" y="1"/>
                    <a:pt x="129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7"/>
            <p:cNvSpPr/>
            <p:nvPr/>
          </p:nvSpPr>
          <p:spPr>
            <a:xfrm>
              <a:off x="1304638" y="2562735"/>
              <a:ext cx="13664" cy="24158"/>
            </a:xfrm>
            <a:custGeom>
              <a:avLst/>
              <a:gdLst/>
              <a:ahLst/>
              <a:cxnLst/>
              <a:rect l="l" t="t" r="r" b="b"/>
              <a:pathLst>
                <a:path w="263" h="465" extrusionOk="0">
                  <a:moveTo>
                    <a:pt x="203" y="1"/>
                  </a:moveTo>
                  <a:cubicBezTo>
                    <a:pt x="179" y="1"/>
                    <a:pt x="144" y="13"/>
                    <a:pt x="132" y="48"/>
                  </a:cubicBezTo>
                  <a:cubicBezTo>
                    <a:pt x="84" y="167"/>
                    <a:pt x="60" y="263"/>
                    <a:pt x="13" y="382"/>
                  </a:cubicBezTo>
                  <a:cubicBezTo>
                    <a:pt x="1" y="417"/>
                    <a:pt x="25" y="441"/>
                    <a:pt x="60" y="465"/>
                  </a:cubicBezTo>
                  <a:cubicBezTo>
                    <a:pt x="84" y="465"/>
                    <a:pt x="120" y="441"/>
                    <a:pt x="132" y="417"/>
                  </a:cubicBezTo>
                  <a:cubicBezTo>
                    <a:pt x="179" y="298"/>
                    <a:pt x="203" y="191"/>
                    <a:pt x="251" y="72"/>
                  </a:cubicBezTo>
                  <a:cubicBezTo>
                    <a:pt x="263" y="48"/>
                    <a:pt x="227" y="13"/>
                    <a:pt x="20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7"/>
            <p:cNvSpPr/>
            <p:nvPr/>
          </p:nvSpPr>
          <p:spPr>
            <a:xfrm>
              <a:off x="1340537" y="2565229"/>
              <a:ext cx="6234" cy="26652"/>
            </a:xfrm>
            <a:custGeom>
              <a:avLst/>
              <a:gdLst/>
              <a:ahLst/>
              <a:cxnLst/>
              <a:rect l="l" t="t" r="r" b="b"/>
              <a:pathLst>
                <a:path w="120" h="513" extrusionOk="0">
                  <a:moveTo>
                    <a:pt x="60" y="0"/>
                  </a:moveTo>
                  <a:cubicBezTo>
                    <a:pt x="24" y="12"/>
                    <a:pt x="0" y="24"/>
                    <a:pt x="0" y="60"/>
                  </a:cubicBezTo>
                  <a:lnTo>
                    <a:pt x="0" y="453"/>
                  </a:lnTo>
                  <a:cubicBezTo>
                    <a:pt x="0" y="488"/>
                    <a:pt x="36" y="512"/>
                    <a:pt x="60" y="512"/>
                  </a:cubicBezTo>
                  <a:cubicBezTo>
                    <a:pt x="96" y="512"/>
                    <a:pt x="119" y="488"/>
                    <a:pt x="119" y="453"/>
                  </a:cubicBezTo>
                  <a:lnTo>
                    <a:pt x="119" y="60"/>
                  </a:lnTo>
                  <a:cubicBezTo>
                    <a:pt x="119" y="24"/>
                    <a:pt x="96" y="0"/>
                    <a:pt x="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7"/>
            <p:cNvSpPr/>
            <p:nvPr/>
          </p:nvSpPr>
          <p:spPr>
            <a:xfrm>
              <a:off x="1378255" y="2568294"/>
              <a:ext cx="6234" cy="26652"/>
            </a:xfrm>
            <a:custGeom>
              <a:avLst/>
              <a:gdLst/>
              <a:ahLst/>
              <a:cxnLst/>
              <a:rect l="l" t="t" r="r" b="b"/>
              <a:pathLst>
                <a:path w="120" h="513" extrusionOk="0">
                  <a:moveTo>
                    <a:pt x="60" y="1"/>
                  </a:moveTo>
                  <a:cubicBezTo>
                    <a:pt x="36" y="1"/>
                    <a:pt x="1" y="25"/>
                    <a:pt x="1" y="60"/>
                  </a:cubicBezTo>
                  <a:lnTo>
                    <a:pt x="1" y="453"/>
                  </a:lnTo>
                  <a:cubicBezTo>
                    <a:pt x="1" y="489"/>
                    <a:pt x="36" y="513"/>
                    <a:pt x="60" y="513"/>
                  </a:cubicBezTo>
                  <a:cubicBezTo>
                    <a:pt x="96" y="513"/>
                    <a:pt x="120" y="489"/>
                    <a:pt x="120" y="453"/>
                  </a:cubicBezTo>
                  <a:lnTo>
                    <a:pt x="120" y="60"/>
                  </a:lnTo>
                  <a:cubicBezTo>
                    <a:pt x="120" y="25"/>
                    <a:pt x="96" y="1"/>
                    <a:pt x="6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7"/>
            <p:cNvSpPr/>
            <p:nvPr/>
          </p:nvSpPr>
          <p:spPr>
            <a:xfrm>
              <a:off x="1405998" y="2556553"/>
              <a:ext cx="14131" cy="50186"/>
            </a:xfrm>
            <a:custGeom>
              <a:avLst/>
              <a:gdLst/>
              <a:ahLst/>
              <a:cxnLst/>
              <a:rect l="l" t="t" r="r" b="b"/>
              <a:pathLst>
                <a:path w="272" h="966" extrusionOk="0">
                  <a:moveTo>
                    <a:pt x="63" y="0"/>
                  </a:moveTo>
                  <a:cubicBezTo>
                    <a:pt x="32" y="0"/>
                    <a:pt x="0" y="30"/>
                    <a:pt x="14" y="72"/>
                  </a:cubicBezTo>
                  <a:cubicBezTo>
                    <a:pt x="50" y="358"/>
                    <a:pt x="110" y="644"/>
                    <a:pt x="157" y="917"/>
                  </a:cubicBezTo>
                  <a:cubicBezTo>
                    <a:pt x="162" y="951"/>
                    <a:pt x="183" y="966"/>
                    <a:pt x="205" y="966"/>
                  </a:cubicBezTo>
                  <a:cubicBezTo>
                    <a:pt x="237" y="966"/>
                    <a:pt x="271" y="936"/>
                    <a:pt x="264" y="894"/>
                  </a:cubicBezTo>
                  <a:cubicBezTo>
                    <a:pt x="217" y="608"/>
                    <a:pt x="157" y="322"/>
                    <a:pt x="110" y="48"/>
                  </a:cubicBezTo>
                  <a:cubicBezTo>
                    <a:pt x="105" y="14"/>
                    <a:pt x="84" y="0"/>
                    <a:pt x="6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7"/>
            <p:cNvSpPr/>
            <p:nvPr/>
          </p:nvSpPr>
          <p:spPr>
            <a:xfrm>
              <a:off x="1445691" y="2565229"/>
              <a:ext cx="11793" cy="23534"/>
            </a:xfrm>
            <a:custGeom>
              <a:avLst/>
              <a:gdLst/>
              <a:ahLst/>
              <a:cxnLst/>
              <a:rect l="l" t="t" r="r" b="b"/>
              <a:pathLst>
                <a:path w="227" h="453" extrusionOk="0">
                  <a:moveTo>
                    <a:pt x="60" y="0"/>
                  </a:moveTo>
                  <a:cubicBezTo>
                    <a:pt x="36" y="12"/>
                    <a:pt x="0" y="36"/>
                    <a:pt x="24" y="72"/>
                  </a:cubicBezTo>
                  <a:cubicBezTo>
                    <a:pt x="48" y="191"/>
                    <a:pt x="84" y="298"/>
                    <a:pt x="108" y="417"/>
                  </a:cubicBezTo>
                  <a:cubicBezTo>
                    <a:pt x="119" y="441"/>
                    <a:pt x="155" y="453"/>
                    <a:pt x="179" y="453"/>
                  </a:cubicBezTo>
                  <a:cubicBezTo>
                    <a:pt x="215" y="441"/>
                    <a:pt x="227" y="417"/>
                    <a:pt x="227" y="381"/>
                  </a:cubicBezTo>
                  <a:cubicBezTo>
                    <a:pt x="191" y="262"/>
                    <a:pt x="167" y="155"/>
                    <a:pt x="143" y="36"/>
                  </a:cubicBezTo>
                  <a:cubicBezTo>
                    <a:pt x="119" y="12"/>
                    <a:pt x="96" y="0"/>
                    <a:pt x="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7"/>
            <p:cNvSpPr/>
            <p:nvPr/>
          </p:nvSpPr>
          <p:spPr>
            <a:xfrm>
              <a:off x="1484032" y="2565540"/>
              <a:ext cx="8728" cy="14495"/>
            </a:xfrm>
            <a:custGeom>
              <a:avLst/>
              <a:gdLst/>
              <a:ahLst/>
              <a:cxnLst/>
              <a:rect l="l" t="t" r="r" b="b"/>
              <a:pathLst>
                <a:path w="168" h="279" extrusionOk="0">
                  <a:moveTo>
                    <a:pt x="51" y="1"/>
                  </a:moveTo>
                  <a:cubicBezTo>
                    <a:pt x="46" y="1"/>
                    <a:pt x="40" y="2"/>
                    <a:pt x="36" y="6"/>
                  </a:cubicBezTo>
                  <a:cubicBezTo>
                    <a:pt x="13" y="6"/>
                    <a:pt x="1" y="54"/>
                    <a:pt x="1" y="78"/>
                  </a:cubicBezTo>
                  <a:cubicBezTo>
                    <a:pt x="13" y="137"/>
                    <a:pt x="36" y="197"/>
                    <a:pt x="48" y="244"/>
                  </a:cubicBezTo>
                  <a:cubicBezTo>
                    <a:pt x="48" y="256"/>
                    <a:pt x="72" y="268"/>
                    <a:pt x="84" y="268"/>
                  </a:cubicBezTo>
                  <a:cubicBezTo>
                    <a:pt x="92" y="268"/>
                    <a:pt x="105" y="279"/>
                    <a:pt x="117" y="279"/>
                  </a:cubicBezTo>
                  <a:cubicBezTo>
                    <a:pt x="122" y="279"/>
                    <a:pt x="128" y="276"/>
                    <a:pt x="132" y="268"/>
                  </a:cubicBezTo>
                  <a:cubicBezTo>
                    <a:pt x="155" y="256"/>
                    <a:pt x="167" y="232"/>
                    <a:pt x="167" y="197"/>
                  </a:cubicBezTo>
                  <a:cubicBezTo>
                    <a:pt x="155" y="137"/>
                    <a:pt x="132" y="78"/>
                    <a:pt x="108" y="30"/>
                  </a:cubicBezTo>
                  <a:cubicBezTo>
                    <a:pt x="108" y="18"/>
                    <a:pt x="96" y="6"/>
                    <a:pt x="84" y="6"/>
                  </a:cubicBezTo>
                  <a:cubicBezTo>
                    <a:pt x="76" y="6"/>
                    <a:pt x="63" y="1"/>
                    <a:pt x="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7"/>
            <p:cNvSpPr/>
            <p:nvPr/>
          </p:nvSpPr>
          <p:spPr>
            <a:xfrm>
              <a:off x="1262607" y="2385576"/>
              <a:ext cx="66863" cy="20365"/>
            </a:xfrm>
            <a:custGeom>
              <a:avLst/>
              <a:gdLst/>
              <a:ahLst/>
              <a:cxnLst/>
              <a:rect l="l" t="t" r="r" b="b"/>
              <a:pathLst>
                <a:path w="1287" h="392" extrusionOk="0">
                  <a:moveTo>
                    <a:pt x="679" y="1"/>
                  </a:moveTo>
                  <a:cubicBezTo>
                    <a:pt x="524" y="1"/>
                    <a:pt x="368" y="28"/>
                    <a:pt x="214" y="77"/>
                  </a:cubicBezTo>
                  <a:cubicBezTo>
                    <a:pt x="131" y="101"/>
                    <a:pt x="0" y="160"/>
                    <a:pt x="107" y="244"/>
                  </a:cubicBezTo>
                  <a:cubicBezTo>
                    <a:pt x="191" y="315"/>
                    <a:pt x="345" y="327"/>
                    <a:pt x="441" y="363"/>
                  </a:cubicBezTo>
                  <a:cubicBezTo>
                    <a:pt x="554" y="380"/>
                    <a:pt x="655" y="391"/>
                    <a:pt x="761" y="391"/>
                  </a:cubicBezTo>
                  <a:cubicBezTo>
                    <a:pt x="800" y="391"/>
                    <a:pt x="840" y="390"/>
                    <a:pt x="881" y="386"/>
                  </a:cubicBezTo>
                  <a:cubicBezTo>
                    <a:pt x="1000" y="375"/>
                    <a:pt x="1286" y="363"/>
                    <a:pt x="1262" y="208"/>
                  </a:cubicBezTo>
                  <a:cubicBezTo>
                    <a:pt x="1250" y="148"/>
                    <a:pt x="1143" y="125"/>
                    <a:pt x="1107" y="77"/>
                  </a:cubicBezTo>
                  <a:cubicBezTo>
                    <a:pt x="969" y="25"/>
                    <a:pt x="824" y="1"/>
                    <a:pt x="6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7"/>
            <p:cNvSpPr/>
            <p:nvPr/>
          </p:nvSpPr>
          <p:spPr>
            <a:xfrm>
              <a:off x="1261361" y="2382874"/>
              <a:ext cx="69928" cy="27743"/>
            </a:xfrm>
            <a:custGeom>
              <a:avLst/>
              <a:gdLst/>
              <a:ahLst/>
              <a:cxnLst/>
              <a:rect l="l" t="t" r="r" b="b"/>
              <a:pathLst>
                <a:path w="1346" h="534" extrusionOk="0">
                  <a:moveTo>
                    <a:pt x="685" y="135"/>
                  </a:moveTo>
                  <a:cubicBezTo>
                    <a:pt x="813" y="135"/>
                    <a:pt x="952" y="156"/>
                    <a:pt x="1096" y="212"/>
                  </a:cubicBezTo>
                  <a:cubicBezTo>
                    <a:pt x="1108" y="236"/>
                    <a:pt x="1179" y="260"/>
                    <a:pt x="1203" y="272"/>
                  </a:cubicBezTo>
                  <a:lnTo>
                    <a:pt x="1203" y="296"/>
                  </a:lnTo>
                  <a:cubicBezTo>
                    <a:pt x="1155" y="355"/>
                    <a:pt x="941" y="367"/>
                    <a:pt x="881" y="367"/>
                  </a:cubicBezTo>
                  <a:cubicBezTo>
                    <a:pt x="727" y="367"/>
                    <a:pt x="584" y="367"/>
                    <a:pt x="453" y="331"/>
                  </a:cubicBezTo>
                  <a:cubicBezTo>
                    <a:pt x="369" y="319"/>
                    <a:pt x="262" y="296"/>
                    <a:pt x="167" y="248"/>
                  </a:cubicBezTo>
                  <a:cubicBezTo>
                    <a:pt x="191" y="248"/>
                    <a:pt x="215" y="236"/>
                    <a:pt x="250" y="212"/>
                  </a:cubicBezTo>
                  <a:cubicBezTo>
                    <a:pt x="366" y="172"/>
                    <a:pt x="516" y="135"/>
                    <a:pt x="685" y="135"/>
                  </a:cubicBezTo>
                  <a:close/>
                  <a:moveTo>
                    <a:pt x="680" y="1"/>
                  </a:moveTo>
                  <a:cubicBezTo>
                    <a:pt x="521" y="1"/>
                    <a:pt x="358" y="28"/>
                    <a:pt x="191" y="81"/>
                  </a:cubicBezTo>
                  <a:cubicBezTo>
                    <a:pt x="72" y="117"/>
                    <a:pt x="12" y="177"/>
                    <a:pt x="0" y="236"/>
                  </a:cubicBezTo>
                  <a:cubicBezTo>
                    <a:pt x="0" y="260"/>
                    <a:pt x="12" y="319"/>
                    <a:pt x="72" y="367"/>
                  </a:cubicBezTo>
                  <a:cubicBezTo>
                    <a:pt x="179" y="427"/>
                    <a:pt x="310" y="450"/>
                    <a:pt x="441" y="486"/>
                  </a:cubicBezTo>
                  <a:cubicBezTo>
                    <a:pt x="548" y="498"/>
                    <a:pt x="655" y="510"/>
                    <a:pt x="750" y="510"/>
                  </a:cubicBezTo>
                  <a:cubicBezTo>
                    <a:pt x="798" y="510"/>
                    <a:pt x="846" y="510"/>
                    <a:pt x="893" y="534"/>
                  </a:cubicBezTo>
                  <a:cubicBezTo>
                    <a:pt x="1048" y="510"/>
                    <a:pt x="1227" y="486"/>
                    <a:pt x="1310" y="391"/>
                  </a:cubicBezTo>
                  <a:cubicBezTo>
                    <a:pt x="1334" y="355"/>
                    <a:pt x="1346" y="308"/>
                    <a:pt x="1346" y="260"/>
                  </a:cubicBezTo>
                  <a:lnTo>
                    <a:pt x="1346" y="248"/>
                  </a:lnTo>
                  <a:cubicBezTo>
                    <a:pt x="1334" y="153"/>
                    <a:pt x="1215" y="117"/>
                    <a:pt x="1143" y="81"/>
                  </a:cubicBezTo>
                  <a:cubicBezTo>
                    <a:pt x="995" y="28"/>
                    <a:pt x="840" y="1"/>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7"/>
            <p:cNvSpPr/>
            <p:nvPr/>
          </p:nvSpPr>
          <p:spPr>
            <a:xfrm>
              <a:off x="1265049" y="2386459"/>
              <a:ext cx="31587" cy="16105"/>
            </a:xfrm>
            <a:custGeom>
              <a:avLst/>
              <a:gdLst/>
              <a:ahLst/>
              <a:cxnLst/>
              <a:rect l="l" t="t" r="r" b="b"/>
              <a:pathLst>
                <a:path w="608" h="310" extrusionOk="0">
                  <a:moveTo>
                    <a:pt x="412" y="1"/>
                  </a:moveTo>
                  <a:cubicBezTo>
                    <a:pt x="390" y="1"/>
                    <a:pt x="368" y="4"/>
                    <a:pt x="346" y="12"/>
                  </a:cubicBezTo>
                  <a:cubicBezTo>
                    <a:pt x="239" y="60"/>
                    <a:pt x="1" y="60"/>
                    <a:pt x="13" y="179"/>
                  </a:cubicBezTo>
                  <a:cubicBezTo>
                    <a:pt x="25" y="262"/>
                    <a:pt x="239" y="310"/>
                    <a:pt x="346" y="310"/>
                  </a:cubicBezTo>
                  <a:cubicBezTo>
                    <a:pt x="489" y="310"/>
                    <a:pt x="608" y="239"/>
                    <a:pt x="608" y="167"/>
                  </a:cubicBezTo>
                  <a:cubicBezTo>
                    <a:pt x="608" y="88"/>
                    <a:pt x="518" y="1"/>
                    <a:pt x="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7"/>
            <p:cNvSpPr/>
            <p:nvPr/>
          </p:nvSpPr>
          <p:spPr>
            <a:xfrm>
              <a:off x="1450003" y="2387290"/>
              <a:ext cx="66239" cy="20469"/>
            </a:xfrm>
            <a:custGeom>
              <a:avLst/>
              <a:gdLst/>
              <a:ahLst/>
              <a:cxnLst/>
              <a:rect l="l" t="t" r="r" b="b"/>
              <a:pathLst>
                <a:path w="1275" h="394" extrusionOk="0">
                  <a:moveTo>
                    <a:pt x="669" y="1"/>
                  </a:moveTo>
                  <a:cubicBezTo>
                    <a:pt x="514" y="1"/>
                    <a:pt x="357" y="25"/>
                    <a:pt x="203" y="68"/>
                  </a:cubicBezTo>
                  <a:cubicBezTo>
                    <a:pt x="132" y="103"/>
                    <a:pt x="1" y="163"/>
                    <a:pt x="96" y="234"/>
                  </a:cubicBezTo>
                  <a:cubicBezTo>
                    <a:pt x="191" y="306"/>
                    <a:pt x="334" y="330"/>
                    <a:pt x="441" y="353"/>
                  </a:cubicBezTo>
                  <a:cubicBezTo>
                    <a:pt x="557" y="380"/>
                    <a:pt x="660" y="394"/>
                    <a:pt x="764" y="394"/>
                  </a:cubicBezTo>
                  <a:cubicBezTo>
                    <a:pt x="799" y="394"/>
                    <a:pt x="834" y="392"/>
                    <a:pt x="870" y="389"/>
                  </a:cubicBezTo>
                  <a:cubicBezTo>
                    <a:pt x="989" y="365"/>
                    <a:pt x="1275" y="353"/>
                    <a:pt x="1263" y="211"/>
                  </a:cubicBezTo>
                  <a:cubicBezTo>
                    <a:pt x="1263" y="151"/>
                    <a:pt x="1156" y="115"/>
                    <a:pt x="1096" y="68"/>
                  </a:cubicBezTo>
                  <a:cubicBezTo>
                    <a:pt x="958" y="22"/>
                    <a:pt x="814" y="1"/>
                    <a:pt x="6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7"/>
            <p:cNvSpPr/>
            <p:nvPr/>
          </p:nvSpPr>
          <p:spPr>
            <a:xfrm>
              <a:off x="1448184" y="2384744"/>
              <a:ext cx="71175" cy="27119"/>
            </a:xfrm>
            <a:custGeom>
              <a:avLst/>
              <a:gdLst/>
              <a:ahLst/>
              <a:cxnLst/>
              <a:rect l="l" t="t" r="r" b="b"/>
              <a:pathLst>
                <a:path w="1370" h="522" extrusionOk="0">
                  <a:moveTo>
                    <a:pt x="707" y="135"/>
                  </a:moveTo>
                  <a:cubicBezTo>
                    <a:pt x="836" y="135"/>
                    <a:pt x="976" y="156"/>
                    <a:pt x="1119" y="212"/>
                  </a:cubicBezTo>
                  <a:cubicBezTo>
                    <a:pt x="1131" y="224"/>
                    <a:pt x="1203" y="248"/>
                    <a:pt x="1226" y="272"/>
                  </a:cubicBezTo>
                  <a:lnTo>
                    <a:pt x="1226" y="283"/>
                  </a:lnTo>
                  <a:cubicBezTo>
                    <a:pt x="1179" y="343"/>
                    <a:pt x="988" y="355"/>
                    <a:pt x="905" y="355"/>
                  </a:cubicBezTo>
                  <a:cubicBezTo>
                    <a:pt x="738" y="355"/>
                    <a:pt x="607" y="355"/>
                    <a:pt x="476" y="331"/>
                  </a:cubicBezTo>
                  <a:cubicBezTo>
                    <a:pt x="393" y="319"/>
                    <a:pt x="286" y="283"/>
                    <a:pt x="191" y="236"/>
                  </a:cubicBezTo>
                  <a:cubicBezTo>
                    <a:pt x="214" y="236"/>
                    <a:pt x="226" y="224"/>
                    <a:pt x="262" y="212"/>
                  </a:cubicBezTo>
                  <a:cubicBezTo>
                    <a:pt x="384" y="171"/>
                    <a:pt x="537" y="135"/>
                    <a:pt x="707" y="135"/>
                  </a:cubicBezTo>
                  <a:close/>
                  <a:moveTo>
                    <a:pt x="697" y="1"/>
                  </a:moveTo>
                  <a:cubicBezTo>
                    <a:pt x="539" y="1"/>
                    <a:pt x="375" y="27"/>
                    <a:pt x="202" y="81"/>
                  </a:cubicBezTo>
                  <a:cubicBezTo>
                    <a:pt x="95" y="105"/>
                    <a:pt x="36" y="164"/>
                    <a:pt x="12" y="224"/>
                  </a:cubicBezTo>
                  <a:cubicBezTo>
                    <a:pt x="0" y="260"/>
                    <a:pt x="12" y="319"/>
                    <a:pt x="71" y="355"/>
                  </a:cubicBezTo>
                  <a:cubicBezTo>
                    <a:pt x="179" y="414"/>
                    <a:pt x="310" y="450"/>
                    <a:pt x="441" y="474"/>
                  </a:cubicBezTo>
                  <a:cubicBezTo>
                    <a:pt x="548" y="498"/>
                    <a:pt x="655" y="510"/>
                    <a:pt x="762" y="510"/>
                  </a:cubicBezTo>
                  <a:cubicBezTo>
                    <a:pt x="822" y="510"/>
                    <a:pt x="869" y="510"/>
                    <a:pt x="905" y="522"/>
                  </a:cubicBezTo>
                  <a:cubicBezTo>
                    <a:pt x="1072" y="510"/>
                    <a:pt x="1250" y="474"/>
                    <a:pt x="1322" y="391"/>
                  </a:cubicBezTo>
                  <a:cubicBezTo>
                    <a:pt x="1357" y="343"/>
                    <a:pt x="1369" y="295"/>
                    <a:pt x="1369" y="260"/>
                  </a:cubicBezTo>
                  <a:lnTo>
                    <a:pt x="1369" y="236"/>
                  </a:lnTo>
                  <a:cubicBezTo>
                    <a:pt x="1357" y="152"/>
                    <a:pt x="1238" y="105"/>
                    <a:pt x="1155" y="81"/>
                  </a:cubicBezTo>
                  <a:cubicBezTo>
                    <a:pt x="1006" y="27"/>
                    <a:pt x="854" y="1"/>
                    <a:pt x="6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7"/>
            <p:cNvSpPr/>
            <p:nvPr/>
          </p:nvSpPr>
          <p:spPr>
            <a:xfrm>
              <a:off x="1451873" y="2388329"/>
              <a:ext cx="32211" cy="16105"/>
            </a:xfrm>
            <a:custGeom>
              <a:avLst/>
              <a:gdLst/>
              <a:ahLst/>
              <a:cxnLst/>
              <a:rect l="l" t="t" r="r" b="b"/>
              <a:pathLst>
                <a:path w="620" h="310" extrusionOk="0">
                  <a:moveTo>
                    <a:pt x="413" y="0"/>
                  </a:moveTo>
                  <a:cubicBezTo>
                    <a:pt x="391" y="0"/>
                    <a:pt x="368" y="4"/>
                    <a:pt x="346" y="12"/>
                  </a:cubicBezTo>
                  <a:cubicBezTo>
                    <a:pt x="239" y="48"/>
                    <a:pt x="0" y="48"/>
                    <a:pt x="24" y="167"/>
                  </a:cubicBezTo>
                  <a:cubicBezTo>
                    <a:pt x="36" y="262"/>
                    <a:pt x="239" y="310"/>
                    <a:pt x="346" y="310"/>
                  </a:cubicBezTo>
                  <a:cubicBezTo>
                    <a:pt x="501" y="310"/>
                    <a:pt x="620" y="226"/>
                    <a:pt x="620" y="155"/>
                  </a:cubicBezTo>
                  <a:cubicBezTo>
                    <a:pt x="620" y="86"/>
                    <a:pt x="521" y="0"/>
                    <a:pt x="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37"/>
          <p:cNvGrpSpPr/>
          <p:nvPr/>
        </p:nvGrpSpPr>
        <p:grpSpPr>
          <a:xfrm>
            <a:off x="543325" y="539967"/>
            <a:ext cx="1036746" cy="1549989"/>
            <a:chOff x="695713" y="761060"/>
            <a:chExt cx="888919" cy="1328980"/>
          </a:xfrm>
        </p:grpSpPr>
        <p:sp>
          <p:nvSpPr>
            <p:cNvPr id="889" name="Google Shape;889;p37"/>
            <p:cNvSpPr/>
            <p:nvPr/>
          </p:nvSpPr>
          <p:spPr>
            <a:xfrm>
              <a:off x="700237" y="761060"/>
              <a:ext cx="884394" cy="1229150"/>
            </a:xfrm>
            <a:custGeom>
              <a:avLst/>
              <a:gdLst/>
              <a:ahLst/>
              <a:cxnLst/>
              <a:rect l="l" t="t" r="r" b="b"/>
              <a:pathLst>
                <a:path w="18765" h="26080" extrusionOk="0">
                  <a:moveTo>
                    <a:pt x="15093" y="1"/>
                  </a:moveTo>
                  <a:cubicBezTo>
                    <a:pt x="14940" y="1"/>
                    <a:pt x="14783" y="41"/>
                    <a:pt x="14645" y="123"/>
                  </a:cubicBezTo>
                  <a:cubicBezTo>
                    <a:pt x="14276" y="373"/>
                    <a:pt x="14169" y="885"/>
                    <a:pt x="14431" y="1266"/>
                  </a:cubicBezTo>
                  <a:lnTo>
                    <a:pt x="14454" y="1302"/>
                  </a:lnTo>
                  <a:cubicBezTo>
                    <a:pt x="15205" y="2421"/>
                    <a:pt x="15943" y="3683"/>
                    <a:pt x="16252" y="4814"/>
                  </a:cubicBezTo>
                  <a:cubicBezTo>
                    <a:pt x="16312" y="5100"/>
                    <a:pt x="16371" y="5362"/>
                    <a:pt x="16359" y="5576"/>
                  </a:cubicBezTo>
                  <a:lnTo>
                    <a:pt x="16359" y="5731"/>
                  </a:lnTo>
                  <a:lnTo>
                    <a:pt x="16336" y="5957"/>
                  </a:lnTo>
                  <a:cubicBezTo>
                    <a:pt x="16312" y="6112"/>
                    <a:pt x="16288" y="6243"/>
                    <a:pt x="16252" y="6362"/>
                  </a:cubicBezTo>
                  <a:cubicBezTo>
                    <a:pt x="16217" y="6612"/>
                    <a:pt x="16121" y="6779"/>
                    <a:pt x="16050" y="6898"/>
                  </a:cubicBezTo>
                  <a:cubicBezTo>
                    <a:pt x="15978" y="7029"/>
                    <a:pt x="15836" y="7148"/>
                    <a:pt x="15621" y="7279"/>
                  </a:cubicBezTo>
                  <a:cubicBezTo>
                    <a:pt x="15181" y="7564"/>
                    <a:pt x="14502" y="7791"/>
                    <a:pt x="13835" y="7981"/>
                  </a:cubicBezTo>
                  <a:lnTo>
                    <a:pt x="13311" y="8136"/>
                  </a:lnTo>
                  <a:cubicBezTo>
                    <a:pt x="13097" y="8195"/>
                    <a:pt x="12859" y="8279"/>
                    <a:pt x="12645" y="8350"/>
                  </a:cubicBezTo>
                  <a:cubicBezTo>
                    <a:pt x="12418" y="8457"/>
                    <a:pt x="12180" y="8564"/>
                    <a:pt x="11966" y="8707"/>
                  </a:cubicBezTo>
                  <a:cubicBezTo>
                    <a:pt x="11752" y="8874"/>
                    <a:pt x="11537" y="9029"/>
                    <a:pt x="11359" y="9219"/>
                  </a:cubicBezTo>
                  <a:cubicBezTo>
                    <a:pt x="10990" y="9588"/>
                    <a:pt x="10704" y="10053"/>
                    <a:pt x="10513" y="10517"/>
                  </a:cubicBezTo>
                  <a:cubicBezTo>
                    <a:pt x="10299" y="10970"/>
                    <a:pt x="10216" y="11446"/>
                    <a:pt x="10168" y="11910"/>
                  </a:cubicBezTo>
                  <a:cubicBezTo>
                    <a:pt x="10121" y="12386"/>
                    <a:pt x="10121" y="12815"/>
                    <a:pt x="10204" y="13315"/>
                  </a:cubicBezTo>
                  <a:cubicBezTo>
                    <a:pt x="10216" y="13410"/>
                    <a:pt x="10228" y="13577"/>
                    <a:pt x="10228" y="13732"/>
                  </a:cubicBezTo>
                  <a:lnTo>
                    <a:pt x="10228" y="14184"/>
                  </a:lnTo>
                  <a:cubicBezTo>
                    <a:pt x="10216" y="14815"/>
                    <a:pt x="10097" y="15411"/>
                    <a:pt x="9882" y="15887"/>
                  </a:cubicBezTo>
                  <a:cubicBezTo>
                    <a:pt x="9680" y="16363"/>
                    <a:pt x="9382" y="16720"/>
                    <a:pt x="8978" y="16958"/>
                  </a:cubicBezTo>
                  <a:cubicBezTo>
                    <a:pt x="8870" y="17006"/>
                    <a:pt x="8787" y="17077"/>
                    <a:pt x="8668" y="17125"/>
                  </a:cubicBezTo>
                  <a:cubicBezTo>
                    <a:pt x="8549" y="17161"/>
                    <a:pt x="8430" y="17196"/>
                    <a:pt x="8311" y="17244"/>
                  </a:cubicBezTo>
                  <a:cubicBezTo>
                    <a:pt x="8192" y="17268"/>
                    <a:pt x="8037" y="17268"/>
                    <a:pt x="7906" y="17304"/>
                  </a:cubicBezTo>
                  <a:lnTo>
                    <a:pt x="7704" y="17327"/>
                  </a:lnTo>
                  <a:lnTo>
                    <a:pt x="7442" y="17339"/>
                  </a:lnTo>
                  <a:cubicBezTo>
                    <a:pt x="6763" y="17387"/>
                    <a:pt x="6049" y="17399"/>
                    <a:pt x="5299" y="17423"/>
                  </a:cubicBezTo>
                  <a:cubicBezTo>
                    <a:pt x="4560" y="17447"/>
                    <a:pt x="3751" y="17447"/>
                    <a:pt x="2822" y="17697"/>
                  </a:cubicBezTo>
                  <a:cubicBezTo>
                    <a:pt x="2358" y="17839"/>
                    <a:pt x="1822" y="18054"/>
                    <a:pt x="1358" y="18447"/>
                  </a:cubicBezTo>
                  <a:cubicBezTo>
                    <a:pt x="881" y="18851"/>
                    <a:pt x="560" y="19387"/>
                    <a:pt x="357" y="19875"/>
                  </a:cubicBezTo>
                  <a:cubicBezTo>
                    <a:pt x="167" y="20375"/>
                    <a:pt x="95" y="20852"/>
                    <a:pt x="48" y="21304"/>
                  </a:cubicBezTo>
                  <a:cubicBezTo>
                    <a:pt x="0" y="21745"/>
                    <a:pt x="0" y="22161"/>
                    <a:pt x="24" y="22578"/>
                  </a:cubicBezTo>
                  <a:cubicBezTo>
                    <a:pt x="48" y="23400"/>
                    <a:pt x="155" y="24174"/>
                    <a:pt x="286" y="24936"/>
                  </a:cubicBezTo>
                  <a:lnTo>
                    <a:pt x="286" y="24959"/>
                  </a:lnTo>
                  <a:cubicBezTo>
                    <a:pt x="402" y="25622"/>
                    <a:pt x="990" y="26080"/>
                    <a:pt x="1635" y="26080"/>
                  </a:cubicBezTo>
                  <a:cubicBezTo>
                    <a:pt x="1720" y="26080"/>
                    <a:pt x="1807" y="26071"/>
                    <a:pt x="1893" y="26055"/>
                  </a:cubicBezTo>
                  <a:cubicBezTo>
                    <a:pt x="2643" y="25912"/>
                    <a:pt x="3132" y="25186"/>
                    <a:pt x="2977" y="24447"/>
                  </a:cubicBezTo>
                  <a:cubicBezTo>
                    <a:pt x="2846" y="23769"/>
                    <a:pt x="2739" y="23090"/>
                    <a:pt x="2691" y="22447"/>
                  </a:cubicBezTo>
                  <a:cubicBezTo>
                    <a:pt x="2679" y="22138"/>
                    <a:pt x="2667" y="21828"/>
                    <a:pt x="2691" y="21542"/>
                  </a:cubicBezTo>
                  <a:cubicBezTo>
                    <a:pt x="2715" y="21257"/>
                    <a:pt x="2774" y="21006"/>
                    <a:pt x="2834" y="20828"/>
                  </a:cubicBezTo>
                  <a:cubicBezTo>
                    <a:pt x="2893" y="20649"/>
                    <a:pt x="2965" y="20542"/>
                    <a:pt x="3060" y="20459"/>
                  </a:cubicBezTo>
                  <a:cubicBezTo>
                    <a:pt x="3155" y="20375"/>
                    <a:pt x="3310" y="20292"/>
                    <a:pt x="3548" y="20221"/>
                  </a:cubicBezTo>
                  <a:cubicBezTo>
                    <a:pt x="4001" y="20066"/>
                    <a:pt x="4691" y="20018"/>
                    <a:pt x="5406" y="19994"/>
                  </a:cubicBezTo>
                  <a:cubicBezTo>
                    <a:pt x="6120" y="19959"/>
                    <a:pt x="6882" y="19935"/>
                    <a:pt x="7656" y="19875"/>
                  </a:cubicBezTo>
                  <a:lnTo>
                    <a:pt x="7954" y="19840"/>
                  </a:lnTo>
                  <a:lnTo>
                    <a:pt x="8287" y="19780"/>
                  </a:lnTo>
                  <a:cubicBezTo>
                    <a:pt x="8513" y="19744"/>
                    <a:pt x="8739" y="19709"/>
                    <a:pt x="8966" y="19649"/>
                  </a:cubicBezTo>
                  <a:cubicBezTo>
                    <a:pt x="9204" y="19578"/>
                    <a:pt x="9418" y="19482"/>
                    <a:pt x="9644" y="19411"/>
                  </a:cubicBezTo>
                  <a:cubicBezTo>
                    <a:pt x="9871" y="19328"/>
                    <a:pt x="10073" y="19185"/>
                    <a:pt x="10299" y="19066"/>
                  </a:cubicBezTo>
                  <a:cubicBezTo>
                    <a:pt x="11144" y="18530"/>
                    <a:pt x="11799" y="17697"/>
                    <a:pt x="12157" y="16839"/>
                  </a:cubicBezTo>
                  <a:cubicBezTo>
                    <a:pt x="12514" y="15970"/>
                    <a:pt x="12657" y="15101"/>
                    <a:pt x="12668" y="14244"/>
                  </a:cubicBezTo>
                  <a:cubicBezTo>
                    <a:pt x="12668" y="14041"/>
                    <a:pt x="12668" y="13815"/>
                    <a:pt x="12657" y="13613"/>
                  </a:cubicBezTo>
                  <a:cubicBezTo>
                    <a:pt x="12645" y="13386"/>
                    <a:pt x="12621" y="13196"/>
                    <a:pt x="12585" y="12922"/>
                  </a:cubicBezTo>
                  <a:cubicBezTo>
                    <a:pt x="12538" y="12684"/>
                    <a:pt x="12538" y="12374"/>
                    <a:pt x="12549" y="12124"/>
                  </a:cubicBezTo>
                  <a:cubicBezTo>
                    <a:pt x="12597" y="11589"/>
                    <a:pt x="12752" y="11136"/>
                    <a:pt x="13038" y="10862"/>
                  </a:cubicBezTo>
                  <a:cubicBezTo>
                    <a:pt x="13157" y="10696"/>
                    <a:pt x="13347" y="10600"/>
                    <a:pt x="13561" y="10481"/>
                  </a:cubicBezTo>
                  <a:cubicBezTo>
                    <a:pt x="13681" y="10446"/>
                    <a:pt x="13788" y="10398"/>
                    <a:pt x="13919" y="10350"/>
                  </a:cubicBezTo>
                  <a:lnTo>
                    <a:pt x="14454" y="10208"/>
                  </a:lnTo>
                  <a:cubicBezTo>
                    <a:pt x="14812" y="10100"/>
                    <a:pt x="15181" y="10005"/>
                    <a:pt x="15574" y="9874"/>
                  </a:cubicBezTo>
                  <a:cubicBezTo>
                    <a:pt x="15943" y="9755"/>
                    <a:pt x="16348" y="9612"/>
                    <a:pt x="16776" y="9386"/>
                  </a:cubicBezTo>
                  <a:cubicBezTo>
                    <a:pt x="17193" y="9172"/>
                    <a:pt x="17657" y="8838"/>
                    <a:pt x="18014" y="8374"/>
                  </a:cubicBezTo>
                  <a:cubicBezTo>
                    <a:pt x="18383" y="7910"/>
                    <a:pt x="18574" y="7362"/>
                    <a:pt x="18669" y="6898"/>
                  </a:cubicBezTo>
                  <a:cubicBezTo>
                    <a:pt x="18705" y="6659"/>
                    <a:pt x="18741" y="6433"/>
                    <a:pt x="18753" y="6219"/>
                  </a:cubicBezTo>
                  <a:lnTo>
                    <a:pt x="18764" y="5886"/>
                  </a:lnTo>
                  <a:cubicBezTo>
                    <a:pt x="18764" y="5778"/>
                    <a:pt x="18753" y="5636"/>
                    <a:pt x="18753" y="5516"/>
                  </a:cubicBezTo>
                  <a:cubicBezTo>
                    <a:pt x="18729" y="4993"/>
                    <a:pt x="18598" y="4552"/>
                    <a:pt x="18455" y="4112"/>
                  </a:cubicBezTo>
                  <a:cubicBezTo>
                    <a:pt x="18145" y="3278"/>
                    <a:pt x="17729" y="2588"/>
                    <a:pt x="17252" y="1945"/>
                  </a:cubicBezTo>
                  <a:cubicBezTo>
                    <a:pt x="17002" y="1635"/>
                    <a:pt x="16764" y="1314"/>
                    <a:pt x="16490" y="1040"/>
                  </a:cubicBezTo>
                  <a:cubicBezTo>
                    <a:pt x="16228" y="754"/>
                    <a:pt x="15955" y="480"/>
                    <a:pt x="15645" y="206"/>
                  </a:cubicBezTo>
                  <a:cubicBezTo>
                    <a:pt x="15496" y="71"/>
                    <a:pt x="15297" y="1"/>
                    <a:pt x="150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7"/>
            <p:cNvSpPr/>
            <p:nvPr/>
          </p:nvSpPr>
          <p:spPr>
            <a:xfrm>
              <a:off x="695713" y="1767198"/>
              <a:ext cx="124659" cy="17014"/>
            </a:xfrm>
            <a:custGeom>
              <a:avLst/>
              <a:gdLst/>
              <a:ahLst/>
              <a:cxnLst/>
              <a:rect l="l" t="t" r="r" b="b"/>
              <a:pathLst>
                <a:path w="2645" h="361" extrusionOk="0">
                  <a:moveTo>
                    <a:pt x="66" y="1"/>
                  </a:moveTo>
                  <a:cubicBezTo>
                    <a:pt x="37" y="1"/>
                    <a:pt x="13" y="24"/>
                    <a:pt x="13" y="63"/>
                  </a:cubicBezTo>
                  <a:cubicBezTo>
                    <a:pt x="1" y="87"/>
                    <a:pt x="25" y="135"/>
                    <a:pt x="72" y="135"/>
                  </a:cubicBezTo>
                  <a:lnTo>
                    <a:pt x="2561" y="361"/>
                  </a:lnTo>
                  <a:cubicBezTo>
                    <a:pt x="2597" y="361"/>
                    <a:pt x="2632" y="325"/>
                    <a:pt x="2632" y="301"/>
                  </a:cubicBezTo>
                  <a:cubicBezTo>
                    <a:pt x="2644" y="266"/>
                    <a:pt x="2608" y="230"/>
                    <a:pt x="2573" y="230"/>
                  </a:cubicBezTo>
                  <a:lnTo>
                    <a:pt x="84" y="4"/>
                  </a:lnTo>
                  <a:cubicBezTo>
                    <a:pt x="78" y="2"/>
                    <a:pt x="72" y="1"/>
                    <a:pt x="6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7"/>
            <p:cNvSpPr/>
            <p:nvPr/>
          </p:nvSpPr>
          <p:spPr>
            <a:xfrm>
              <a:off x="882584" y="1581787"/>
              <a:ext cx="47177" cy="125554"/>
            </a:xfrm>
            <a:custGeom>
              <a:avLst/>
              <a:gdLst/>
              <a:ahLst/>
              <a:cxnLst/>
              <a:rect l="l" t="t" r="r" b="b"/>
              <a:pathLst>
                <a:path w="1001" h="2664" extrusionOk="0">
                  <a:moveTo>
                    <a:pt x="93" y="1"/>
                  </a:moveTo>
                  <a:cubicBezTo>
                    <a:pt x="82" y="1"/>
                    <a:pt x="71" y="3"/>
                    <a:pt x="60" y="9"/>
                  </a:cubicBezTo>
                  <a:cubicBezTo>
                    <a:pt x="36" y="21"/>
                    <a:pt x="1" y="68"/>
                    <a:pt x="13" y="116"/>
                  </a:cubicBezTo>
                  <a:lnTo>
                    <a:pt x="834" y="2616"/>
                  </a:lnTo>
                  <a:cubicBezTo>
                    <a:pt x="846" y="2652"/>
                    <a:pt x="882" y="2664"/>
                    <a:pt x="906" y="2664"/>
                  </a:cubicBezTo>
                  <a:cubicBezTo>
                    <a:pt x="906" y="2664"/>
                    <a:pt x="929" y="2664"/>
                    <a:pt x="941" y="2652"/>
                  </a:cubicBezTo>
                  <a:cubicBezTo>
                    <a:pt x="977" y="2640"/>
                    <a:pt x="1001" y="2592"/>
                    <a:pt x="989" y="2545"/>
                  </a:cubicBezTo>
                  <a:lnTo>
                    <a:pt x="167" y="44"/>
                  </a:lnTo>
                  <a:cubicBezTo>
                    <a:pt x="158" y="26"/>
                    <a:pt x="128" y="1"/>
                    <a:pt x="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7"/>
            <p:cNvSpPr/>
            <p:nvPr/>
          </p:nvSpPr>
          <p:spPr>
            <a:xfrm>
              <a:off x="1103673" y="1564160"/>
              <a:ext cx="84221" cy="99444"/>
            </a:xfrm>
            <a:custGeom>
              <a:avLst/>
              <a:gdLst/>
              <a:ahLst/>
              <a:cxnLst/>
              <a:rect l="l" t="t" r="r" b="b"/>
              <a:pathLst>
                <a:path w="1787" h="2110" extrusionOk="0">
                  <a:moveTo>
                    <a:pt x="98" y="0"/>
                  </a:moveTo>
                  <a:cubicBezTo>
                    <a:pt x="78" y="0"/>
                    <a:pt x="59" y="9"/>
                    <a:pt x="48" y="26"/>
                  </a:cubicBezTo>
                  <a:cubicBezTo>
                    <a:pt x="1" y="37"/>
                    <a:pt x="1" y="97"/>
                    <a:pt x="37" y="121"/>
                  </a:cubicBezTo>
                  <a:lnTo>
                    <a:pt x="1644" y="2073"/>
                  </a:lnTo>
                  <a:cubicBezTo>
                    <a:pt x="1656" y="2097"/>
                    <a:pt x="1668" y="2109"/>
                    <a:pt x="1703" y="2109"/>
                  </a:cubicBezTo>
                  <a:cubicBezTo>
                    <a:pt x="1715" y="2109"/>
                    <a:pt x="1727" y="2097"/>
                    <a:pt x="1739" y="2097"/>
                  </a:cubicBezTo>
                  <a:cubicBezTo>
                    <a:pt x="1787" y="2073"/>
                    <a:pt x="1787" y="2014"/>
                    <a:pt x="1763" y="1990"/>
                  </a:cubicBezTo>
                  <a:lnTo>
                    <a:pt x="156" y="37"/>
                  </a:lnTo>
                  <a:cubicBezTo>
                    <a:pt x="143" y="12"/>
                    <a:pt x="120" y="0"/>
                    <a:pt x="9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7"/>
            <p:cNvSpPr/>
            <p:nvPr/>
          </p:nvSpPr>
          <p:spPr>
            <a:xfrm>
              <a:off x="1178893" y="1426163"/>
              <a:ext cx="120700" cy="10180"/>
            </a:xfrm>
            <a:custGeom>
              <a:avLst/>
              <a:gdLst/>
              <a:ahLst/>
              <a:cxnLst/>
              <a:rect l="l" t="t" r="r" b="b"/>
              <a:pathLst>
                <a:path w="2561" h="216" extrusionOk="0">
                  <a:moveTo>
                    <a:pt x="72" y="1"/>
                  </a:moveTo>
                  <a:cubicBezTo>
                    <a:pt x="24" y="1"/>
                    <a:pt x="0" y="36"/>
                    <a:pt x="0" y="84"/>
                  </a:cubicBezTo>
                  <a:cubicBezTo>
                    <a:pt x="0" y="120"/>
                    <a:pt x="24" y="156"/>
                    <a:pt x="72" y="156"/>
                  </a:cubicBezTo>
                  <a:lnTo>
                    <a:pt x="2489" y="215"/>
                  </a:lnTo>
                  <a:cubicBezTo>
                    <a:pt x="2512" y="215"/>
                    <a:pt x="2560" y="179"/>
                    <a:pt x="2560" y="144"/>
                  </a:cubicBezTo>
                  <a:cubicBezTo>
                    <a:pt x="2560" y="96"/>
                    <a:pt x="2524" y="60"/>
                    <a:pt x="2489" y="60"/>
                  </a:cubicBezTo>
                  <a:lnTo>
                    <a:pt x="7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7"/>
            <p:cNvSpPr/>
            <p:nvPr/>
          </p:nvSpPr>
          <p:spPr>
            <a:xfrm>
              <a:off x="1208066" y="1219261"/>
              <a:ext cx="110567" cy="57687"/>
            </a:xfrm>
            <a:custGeom>
              <a:avLst/>
              <a:gdLst/>
              <a:ahLst/>
              <a:cxnLst/>
              <a:rect l="l" t="t" r="r" b="b"/>
              <a:pathLst>
                <a:path w="2346" h="1224" extrusionOk="0">
                  <a:moveTo>
                    <a:pt x="89" y="0"/>
                  </a:moveTo>
                  <a:cubicBezTo>
                    <a:pt x="64" y="0"/>
                    <a:pt x="43" y="16"/>
                    <a:pt x="36" y="45"/>
                  </a:cubicBezTo>
                  <a:cubicBezTo>
                    <a:pt x="0" y="93"/>
                    <a:pt x="24" y="140"/>
                    <a:pt x="60" y="152"/>
                  </a:cubicBezTo>
                  <a:lnTo>
                    <a:pt x="2203" y="1212"/>
                  </a:lnTo>
                  <a:cubicBezTo>
                    <a:pt x="2203" y="1224"/>
                    <a:pt x="2227" y="1224"/>
                    <a:pt x="2239" y="1224"/>
                  </a:cubicBezTo>
                  <a:cubicBezTo>
                    <a:pt x="2263" y="1224"/>
                    <a:pt x="2298" y="1212"/>
                    <a:pt x="2310" y="1176"/>
                  </a:cubicBezTo>
                  <a:cubicBezTo>
                    <a:pt x="2346" y="1128"/>
                    <a:pt x="2322" y="1093"/>
                    <a:pt x="2286" y="1081"/>
                  </a:cubicBezTo>
                  <a:lnTo>
                    <a:pt x="143" y="21"/>
                  </a:lnTo>
                  <a:cubicBezTo>
                    <a:pt x="124" y="7"/>
                    <a:pt x="106" y="0"/>
                    <a:pt x="8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7"/>
            <p:cNvSpPr/>
            <p:nvPr/>
          </p:nvSpPr>
          <p:spPr>
            <a:xfrm>
              <a:off x="1400546" y="1116705"/>
              <a:ext cx="93742" cy="90678"/>
            </a:xfrm>
            <a:custGeom>
              <a:avLst/>
              <a:gdLst/>
              <a:ahLst/>
              <a:cxnLst/>
              <a:rect l="l" t="t" r="r" b="b"/>
              <a:pathLst>
                <a:path w="1989" h="1924" extrusionOk="0">
                  <a:moveTo>
                    <a:pt x="82" y="0"/>
                  </a:moveTo>
                  <a:cubicBezTo>
                    <a:pt x="63" y="0"/>
                    <a:pt x="42" y="6"/>
                    <a:pt x="24" y="18"/>
                  </a:cubicBezTo>
                  <a:cubicBezTo>
                    <a:pt x="0" y="54"/>
                    <a:pt x="0" y="102"/>
                    <a:pt x="24" y="126"/>
                  </a:cubicBezTo>
                  <a:lnTo>
                    <a:pt x="1858" y="1911"/>
                  </a:lnTo>
                  <a:cubicBezTo>
                    <a:pt x="1870" y="1923"/>
                    <a:pt x="1905" y="1923"/>
                    <a:pt x="1917" y="1923"/>
                  </a:cubicBezTo>
                  <a:cubicBezTo>
                    <a:pt x="1929" y="1923"/>
                    <a:pt x="1953" y="1923"/>
                    <a:pt x="1965" y="1911"/>
                  </a:cubicBezTo>
                  <a:cubicBezTo>
                    <a:pt x="1989" y="1888"/>
                    <a:pt x="1989" y="1840"/>
                    <a:pt x="1965" y="1804"/>
                  </a:cubicBezTo>
                  <a:lnTo>
                    <a:pt x="131" y="18"/>
                  </a:lnTo>
                  <a:cubicBezTo>
                    <a:pt x="119" y="6"/>
                    <a:pt x="101" y="0"/>
                    <a:pt x="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7"/>
            <p:cNvSpPr/>
            <p:nvPr/>
          </p:nvSpPr>
          <p:spPr>
            <a:xfrm>
              <a:off x="1466199" y="988369"/>
              <a:ext cx="116175" cy="39448"/>
            </a:xfrm>
            <a:custGeom>
              <a:avLst/>
              <a:gdLst/>
              <a:ahLst/>
              <a:cxnLst/>
              <a:rect l="l" t="t" r="r" b="b"/>
              <a:pathLst>
                <a:path w="2465" h="837" extrusionOk="0">
                  <a:moveTo>
                    <a:pt x="2389" y="1"/>
                  </a:moveTo>
                  <a:cubicBezTo>
                    <a:pt x="2382" y="1"/>
                    <a:pt x="2376" y="1"/>
                    <a:pt x="2370" y="3"/>
                  </a:cubicBezTo>
                  <a:lnTo>
                    <a:pt x="84" y="693"/>
                  </a:lnTo>
                  <a:cubicBezTo>
                    <a:pt x="36" y="693"/>
                    <a:pt x="0" y="741"/>
                    <a:pt x="24" y="777"/>
                  </a:cubicBezTo>
                  <a:cubicBezTo>
                    <a:pt x="36" y="824"/>
                    <a:pt x="60" y="836"/>
                    <a:pt x="96" y="836"/>
                  </a:cubicBezTo>
                  <a:lnTo>
                    <a:pt x="107" y="836"/>
                  </a:lnTo>
                  <a:lnTo>
                    <a:pt x="2405" y="158"/>
                  </a:lnTo>
                  <a:cubicBezTo>
                    <a:pt x="2441" y="158"/>
                    <a:pt x="2465" y="110"/>
                    <a:pt x="2465" y="62"/>
                  </a:cubicBezTo>
                  <a:cubicBezTo>
                    <a:pt x="2465" y="32"/>
                    <a:pt x="2429" y="1"/>
                    <a:pt x="238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7"/>
            <p:cNvSpPr/>
            <p:nvPr/>
          </p:nvSpPr>
          <p:spPr>
            <a:xfrm>
              <a:off x="1408936" y="849759"/>
              <a:ext cx="108352" cy="28796"/>
            </a:xfrm>
            <a:custGeom>
              <a:avLst/>
              <a:gdLst/>
              <a:ahLst/>
              <a:cxnLst/>
              <a:rect l="l" t="t" r="r" b="b"/>
              <a:pathLst>
                <a:path w="2299" h="611" extrusionOk="0">
                  <a:moveTo>
                    <a:pt x="2223" y="0"/>
                  </a:moveTo>
                  <a:cubicBezTo>
                    <a:pt x="2216" y="0"/>
                    <a:pt x="2210" y="1"/>
                    <a:pt x="2203" y="3"/>
                  </a:cubicBezTo>
                  <a:lnTo>
                    <a:pt x="72" y="467"/>
                  </a:lnTo>
                  <a:cubicBezTo>
                    <a:pt x="25" y="467"/>
                    <a:pt x="1" y="503"/>
                    <a:pt x="13" y="551"/>
                  </a:cubicBezTo>
                  <a:cubicBezTo>
                    <a:pt x="13" y="586"/>
                    <a:pt x="60" y="610"/>
                    <a:pt x="84" y="610"/>
                  </a:cubicBezTo>
                  <a:lnTo>
                    <a:pt x="96" y="610"/>
                  </a:lnTo>
                  <a:lnTo>
                    <a:pt x="2227" y="146"/>
                  </a:lnTo>
                  <a:cubicBezTo>
                    <a:pt x="2275" y="146"/>
                    <a:pt x="2299" y="110"/>
                    <a:pt x="2287" y="63"/>
                  </a:cubicBezTo>
                  <a:cubicBezTo>
                    <a:pt x="2287" y="23"/>
                    <a:pt x="2254" y="0"/>
                    <a:pt x="222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7"/>
            <p:cNvSpPr/>
            <p:nvPr/>
          </p:nvSpPr>
          <p:spPr>
            <a:xfrm>
              <a:off x="790020" y="1970471"/>
              <a:ext cx="35960" cy="119569"/>
            </a:xfrm>
            <a:custGeom>
              <a:avLst/>
              <a:gdLst/>
              <a:ahLst/>
              <a:cxnLst/>
              <a:rect l="l" t="t" r="r" b="b"/>
              <a:pathLst>
                <a:path w="763" h="2537" extrusionOk="0">
                  <a:moveTo>
                    <a:pt x="48" y="1"/>
                  </a:moveTo>
                  <a:lnTo>
                    <a:pt x="0" y="156"/>
                  </a:lnTo>
                  <a:cubicBezTo>
                    <a:pt x="0" y="167"/>
                    <a:pt x="405" y="275"/>
                    <a:pt x="536" y="560"/>
                  </a:cubicBezTo>
                  <a:cubicBezTo>
                    <a:pt x="596" y="691"/>
                    <a:pt x="584" y="822"/>
                    <a:pt x="512" y="989"/>
                  </a:cubicBezTo>
                  <a:cubicBezTo>
                    <a:pt x="191" y="1644"/>
                    <a:pt x="226" y="2156"/>
                    <a:pt x="596" y="2537"/>
                  </a:cubicBezTo>
                  <a:lnTo>
                    <a:pt x="715" y="2418"/>
                  </a:lnTo>
                  <a:cubicBezTo>
                    <a:pt x="393" y="2084"/>
                    <a:pt x="381" y="1644"/>
                    <a:pt x="655" y="1049"/>
                  </a:cubicBezTo>
                  <a:cubicBezTo>
                    <a:pt x="762" y="834"/>
                    <a:pt x="762" y="644"/>
                    <a:pt x="691" y="477"/>
                  </a:cubicBezTo>
                  <a:cubicBezTo>
                    <a:pt x="524" y="132"/>
                    <a:pt x="60" y="1"/>
                    <a:pt x="4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7"/>
            <p:cNvSpPr/>
            <p:nvPr/>
          </p:nvSpPr>
          <p:spPr>
            <a:xfrm>
              <a:off x="731107" y="1910945"/>
              <a:ext cx="24178" cy="30540"/>
            </a:xfrm>
            <a:custGeom>
              <a:avLst/>
              <a:gdLst/>
              <a:ahLst/>
              <a:cxnLst/>
              <a:rect l="l" t="t" r="r" b="b"/>
              <a:pathLst>
                <a:path w="513" h="648" extrusionOk="0">
                  <a:moveTo>
                    <a:pt x="183" y="1"/>
                  </a:moveTo>
                  <a:cubicBezTo>
                    <a:pt x="178" y="1"/>
                    <a:pt x="172" y="1"/>
                    <a:pt x="167" y="2"/>
                  </a:cubicBezTo>
                  <a:cubicBezTo>
                    <a:pt x="60" y="37"/>
                    <a:pt x="0" y="192"/>
                    <a:pt x="48" y="371"/>
                  </a:cubicBezTo>
                  <a:cubicBezTo>
                    <a:pt x="91" y="534"/>
                    <a:pt x="205" y="648"/>
                    <a:pt x="315" y="648"/>
                  </a:cubicBezTo>
                  <a:cubicBezTo>
                    <a:pt x="325" y="648"/>
                    <a:pt x="335" y="647"/>
                    <a:pt x="345" y="645"/>
                  </a:cubicBezTo>
                  <a:cubicBezTo>
                    <a:pt x="453" y="609"/>
                    <a:pt x="512" y="454"/>
                    <a:pt x="464" y="276"/>
                  </a:cubicBezTo>
                  <a:cubicBezTo>
                    <a:pt x="419" y="117"/>
                    <a:pt x="298"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7"/>
            <p:cNvSpPr/>
            <p:nvPr/>
          </p:nvSpPr>
          <p:spPr>
            <a:xfrm>
              <a:off x="804018" y="1896947"/>
              <a:ext cx="24178" cy="30540"/>
            </a:xfrm>
            <a:custGeom>
              <a:avLst/>
              <a:gdLst/>
              <a:ahLst/>
              <a:cxnLst/>
              <a:rect l="l" t="t" r="r" b="b"/>
              <a:pathLst>
                <a:path w="513" h="648" extrusionOk="0">
                  <a:moveTo>
                    <a:pt x="186" y="0"/>
                  </a:moveTo>
                  <a:cubicBezTo>
                    <a:pt x="180" y="0"/>
                    <a:pt x="174" y="0"/>
                    <a:pt x="168" y="1"/>
                  </a:cubicBezTo>
                  <a:cubicBezTo>
                    <a:pt x="60" y="37"/>
                    <a:pt x="1" y="192"/>
                    <a:pt x="49" y="370"/>
                  </a:cubicBezTo>
                  <a:cubicBezTo>
                    <a:pt x="92" y="534"/>
                    <a:pt x="205" y="647"/>
                    <a:pt x="315" y="647"/>
                  </a:cubicBezTo>
                  <a:cubicBezTo>
                    <a:pt x="326" y="647"/>
                    <a:pt x="336" y="646"/>
                    <a:pt x="346" y="644"/>
                  </a:cubicBezTo>
                  <a:cubicBezTo>
                    <a:pt x="453" y="608"/>
                    <a:pt x="513" y="454"/>
                    <a:pt x="465" y="275"/>
                  </a:cubicBezTo>
                  <a:cubicBezTo>
                    <a:pt x="409" y="105"/>
                    <a:pt x="299"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37"/>
          <p:cNvGrpSpPr/>
          <p:nvPr/>
        </p:nvGrpSpPr>
        <p:grpSpPr>
          <a:xfrm>
            <a:off x="2258402" y="2236551"/>
            <a:ext cx="359263" cy="484201"/>
            <a:chOff x="10040900" y="2136025"/>
            <a:chExt cx="240825" cy="324575"/>
          </a:xfrm>
        </p:grpSpPr>
        <p:sp>
          <p:nvSpPr>
            <p:cNvPr id="902" name="Google Shape;902;p37"/>
            <p:cNvSpPr/>
            <p:nvPr/>
          </p:nvSpPr>
          <p:spPr>
            <a:xfrm>
              <a:off x="10040900" y="2289900"/>
              <a:ext cx="44075" cy="72050"/>
            </a:xfrm>
            <a:custGeom>
              <a:avLst/>
              <a:gdLst/>
              <a:ahLst/>
              <a:cxnLst/>
              <a:rect l="l" t="t" r="r" b="b"/>
              <a:pathLst>
                <a:path w="1763" h="2882" extrusionOk="0">
                  <a:moveTo>
                    <a:pt x="1762" y="1"/>
                  </a:moveTo>
                  <a:lnTo>
                    <a:pt x="1762" y="1"/>
                  </a:lnTo>
                  <a:cubicBezTo>
                    <a:pt x="1762" y="1"/>
                    <a:pt x="0" y="1037"/>
                    <a:pt x="83" y="2180"/>
                  </a:cubicBezTo>
                  <a:cubicBezTo>
                    <a:pt x="101" y="2592"/>
                    <a:pt x="448" y="2882"/>
                    <a:pt x="806" y="2882"/>
                  </a:cubicBezTo>
                  <a:cubicBezTo>
                    <a:pt x="934" y="2882"/>
                    <a:pt x="1063" y="2845"/>
                    <a:pt x="1179" y="2763"/>
                  </a:cubicBezTo>
                  <a:cubicBezTo>
                    <a:pt x="1417" y="2596"/>
                    <a:pt x="1643" y="2263"/>
                    <a:pt x="1667" y="1620"/>
                  </a:cubicBezTo>
                  <a:lnTo>
                    <a:pt x="17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7"/>
            <p:cNvSpPr/>
            <p:nvPr/>
          </p:nvSpPr>
          <p:spPr>
            <a:xfrm>
              <a:off x="10141800" y="2259250"/>
              <a:ext cx="44075" cy="72300"/>
            </a:xfrm>
            <a:custGeom>
              <a:avLst/>
              <a:gdLst/>
              <a:ahLst/>
              <a:cxnLst/>
              <a:rect l="l" t="t" r="r" b="b"/>
              <a:pathLst>
                <a:path w="1763" h="2892" extrusionOk="0">
                  <a:moveTo>
                    <a:pt x="1762" y="1"/>
                  </a:moveTo>
                  <a:cubicBezTo>
                    <a:pt x="1762" y="1"/>
                    <a:pt x="0" y="1048"/>
                    <a:pt x="72" y="2191"/>
                  </a:cubicBezTo>
                  <a:cubicBezTo>
                    <a:pt x="98" y="2597"/>
                    <a:pt x="444" y="2891"/>
                    <a:pt x="806" y="2891"/>
                  </a:cubicBezTo>
                  <a:cubicBezTo>
                    <a:pt x="933" y="2891"/>
                    <a:pt x="1062" y="2855"/>
                    <a:pt x="1179" y="2775"/>
                  </a:cubicBezTo>
                  <a:cubicBezTo>
                    <a:pt x="1417" y="2608"/>
                    <a:pt x="1643" y="2263"/>
                    <a:pt x="1667" y="1620"/>
                  </a:cubicBezTo>
                  <a:lnTo>
                    <a:pt x="17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7"/>
            <p:cNvSpPr/>
            <p:nvPr/>
          </p:nvSpPr>
          <p:spPr>
            <a:xfrm>
              <a:off x="10077200" y="2388425"/>
              <a:ext cx="43775" cy="72175"/>
            </a:xfrm>
            <a:custGeom>
              <a:avLst/>
              <a:gdLst/>
              <a:ahLst/>
              <a:cxnLst/>
              <a:rect l="l" t="t" r="r" b="b"/>
              <a:pathLst>
                <a:path w="1751" h="2887" extrusionOk="0">
                  <a:moveTo>
                    <a:pt x="1751" y="1"/>
                  </a:moveTo>
                  <a:cubicBezTo>
                    <a:pt x="1751" y="1"/>
                    <a:pt x="1" y="1037"/>
                    <a:pt x="72" y="2192"/>
                  </a:cubicBezTo>
                  <a:cubicBezTo>
                    <a:pt x="90" y="2594"/>
                    <a:pt x="435" y="2887"/>
                    <a:pt x="791" y="2887"/>
                  </a:cubicBezTo>
                  <a:cubicBezTo>
                    <a:pt x="920" y="2887"/>
                    <a:pt x="1050" y="2849"/>
                    <a:pt x="1167" y="2763"/>
                  </a:cubicBezTo>
                  <a:cubicBezTo>
                    <a:pt x="1406" y="2608"/>
                    <a:pt x="1632" y="2263"/>
                    <a:pt x="1668" y="1620"/>
                  </a:cubicBezTo>
                  <a:lnTo>
                    <a:pt x="17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7"/>
            <p:cNvSpPr/>
            <p:nvPr/>
          </p:nvSpPr>
          <p:spPr>
            <a:xfrm>
              <a:off x="10187050" y="2376825"/>
              <a:ext cx="44075" cy="72300"/>
            </a:xfrm>
            <a:custGeom>
              <a:avLst/>
              <a:gdLst/>
              <a:ahLst/>
              <a:cxnLst/>
              <a:rect l="l" t="t" r="r" b="b"/>
              <a:pathLst>
                <a:path w="1763" h="2892" extrusionOk="0">
                  <a:moveTo>
                    <a:pt x="1762" y="1"/>
                  </a:moveTo>
                  <a:lnTo>
                    <a:pt x="1762" y="1"/>
                  </a:lnTo>
                  <a:cubicBezTo>
                    <a:pt x="1762" y="1"/>
                    <a:pt x="0" y="1048"/>
                    <a:pt x="83" y="2191"/>
                  </a:cubicBezTo>
                  <a:cubicBezTo>
                    <a:pt x="101" y="2597"/>
                    <a:pt x="452" y="2891"/>
                    <a:pt x="811" y="2891"/>
                  </a:cubicBezTo>
                  <a:cubicBezTo>
                    <a:pt x="937" y="2891"/>
                    <a:pt x="1064" y="2855"/>
                    <a:pt x="1179" y="2775"/>
                  </a:cubicBezTo>
                  <a:cubicBezTo>
                    <a:pt x="1417" y="2608"/>
                    <a:pt x="1643" y="2263"/>
                    <a:pt x="1679" y="1620"/>
                  </a:cubicBezTo>
                  <a:lnTo>
                    <a:pt x="17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7"/>
            <p:cNvSpPr/>
            <p:nvPr/>
          </p:nvSpPr>
          <p:spPr>
            <a:xfrm>
              <a:off x="10077200" y="2172325"/>
              <a:ext cx="43775" cy="72050"/>
            </a:xfrm>
            <a:custGeom>
              <a:avLst/>
              <a:gdLst/>
              <a:ahLst/>
              <a:cxnLst/>
              <a:rect l="l" t="t" r="r" b="b"/>
              <a:pathLst>
                <a:path w="1751" h="2882" extrusionOk="0">
                  <a:moveTo>
                    <a:pt x="1751" y="1"/>
                  </a:moveTo>
                  <a:cubicBezTo>
                    <a:pt x="1751" y="1"/>
                    <a:pt x="1" y="1037"/>
                    <a:pt x="72" y="2180"/>
                  </a:cubicBezTo>
                  <a:cubicBezTo>
                    <a:pt x="90" y="2592"/>
                    <a:pt x="437" y="2882"/>
                    <a:pt x="795" y="2882"/>
                  </a:cubicBezTo>
                  <a:cubicBezTo>
                    <a:pt x="922" y="2882"/>
                    <a:pt x="1052" y="2845"/>
                    <a:pt x="1167" y="2763"/>
                  </a:cubicBezTo>
                  <a:cubicBezTo>
                    <a:pt x="1406" y="2597"/>
                    <a:pt x="1632" y="2263"/>
                    <a:pt x="1668" y="1620"/>
                  </a:cubicBezTo>
                  <a:lnTo>
                    <a:pt x="17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7"/>
            <p:cNvSpPr/>
            <p:nvPr/>
          </p:nvSpPr>
          <p:spPr>
            <a:xfrm>
              <a:off x="10166500" y="2136025"/>
              <a:ext cx="43775" cy="72300"/>
            </a:xfrm>
            <a:custGeom>
              <a:avLst/>
              <a:gdLst/>
              <a:ahLst/>
              <a:cxnLst/>
              <a:rect l="l" t="t" r="r" b="b"/>
              <a:pathLst>
                <a:path w="1751" h="2892" extrusionOk="0">
                  <a:moveTo>
                    <a:pt x="1751" y="0"/>
                  </a:moveTo>
                  <a:cubicBezTo>
                    <a:pt x="1750" y="1"/>
                    <a:pt x="1" y="1048"/>
                    <a:pt x="72" y="2191"/>
                  </a:cubicBezTo>
                  <a:cubicBezTo>
                    <a:pt x="90" y="2597"/>
                    <a:pt x="440" y="2891"/>
                    <a:pt x="800" y="2891"/>
                  </a:cubicBezTo>
                  <a:cubicBezTo>
                    <a:pt x="926" y="2891"/>
                    <a:pt x="1053" y="2855"/>
                    <a:pt x="1167" y="2775"/>
                  </a:cubicBezTo>
                  <a:cubicBezTo>
                    <a:pt x="1405" y="2608"/>
                    <a:pt x="1632" y="2263"/>
                    <a:pt x="1667" y="1632"/>
                  </a:cubicBezTo>
                  <a:lnTo>
                    <a:pt x="17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7"/>
            <p:cNvSpPr/>
            <p:nvPr/>
          </p:nvSpPr>
          <p:spPr>
            <a:xfrm>
              <a:off x="10237950" y="2250625"/>
              <a:ext cx="43775" cy="72300"/>
            </a:xfrm>
            <a:custGeom>
              <a:avLst/>
              <a:gdLst/>
              <a:ahLst/>
              <a:cxnLst/>
              <a:rect l="l" t="t" r="r" b="b"/>
              <a:pathLst>
                <a:path w="1751" h="2892" extrusionOk="0">
                  <a:moveTo>
                    <a:pt x="1750" y="0"/>
                  </a:moveTo>
                  <a:cubicBezTo>
                    <a:pt x="1750" y="0"/>
                    <a:pt x="0" y="1048"/>
                    <a:pt x="71" y="2191"/>
                  </a:cubicBezTo>
                  <a:cubicBezTo>
                    <a:pt x="89" y="2597"/>
                    <a:pt x="440" y="2891"/>
                    <a:pt x="799" y="2891"/>
                  </a:cubicBezTo>
                  <a:cubicBezTo>
                    <a:pt x="925" y="2891"/>
                    <a:pt x="1052" y="2855"/>
                    <a:pt x="1167" y="2774"/>
                  </a:cubicBezTo>
                  <a:cubicBezTo>
                    <a:pt x="1405" y="2608"/>
                    <a:pt x="1631" y="2262"/>
                    <a:pt x="1667" y="1631"/>
                  </a:cubicBezTo>
                  <a:lnTo>
                    <a:pt x="17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37"/>
          <p:cNvGrpSpPr/>
          <p:nvPr/>
        </p:nvGrpSpPr>
        <p:grpSpPr>
          <a:xfrm>
            <a:off x="1876806" y="1458152"/>
            <a:ext cx="338937" cy="281279"/>
            <a:chOff x="9145625" y="2491050"/>
            <a:chExt cx="227200" cy="188550"/>
          </a:xfrm>
        </p:grpSpPr>
        <p:sp>
          <p:nvSpPr>
            <p:cNvPr id="910" name="Google Shape;910;p37"/>
            <p:cNvSpPr/>
            <p:nvPr/>
          </p:nvSpPr>
          <p:spPr>
            <a:xfrm>
              <a:off x="9180275" y="2524625"/>
              <a:ext cx="107975" cy="154975"/>
            </a:xfrm>
            <a:custGeom>
              <a:avLst/>
              <a:gdLst/>
              <a:ahLst/>
              <a:cxnLst/>
              <a:rect l="l" t="t" r="r" b="b"/>
              <a:pathLst>
                <a:path w="4319" h="6199" extrusionOk="0">
                  <a:moveTo>
                    <a:pt x="4017" y="0"/>
                  </a:moveTo>
                  <a:cubicBezTo>
                    <a:pt x="3968" y="0"/>
                    <a:pt x="3917" y="23"/>
                    <a:pt x="3874" y="77"/>
                  </a:cubicBezTo>
                  <a:cubicBezTo>
                    <a:pt x="2397" y="1839"/>
                    <a:pt x="1123" y="3792"/>
                    <a:pt x="99" y="5864"/>
                  </a:cubicBezTo>
                  <a:cubicBezTo>
                    <a:pt x="0" y="6037"/>
                    <a:pt x="159" y="6199"/>
                    <a:pt x="309" y="6199"/>
                  </a:cubicBezTo>
                  <a:cubicBezTo>
                    <a:pt x="375" y="6199"/>
                    <a:pt x="440" y="6167"/>
                    <a:pt x="480" y="6090"/>
                  </a:cubicBezTo>
                  <a:cubicBezTo>
                    <a:pt x="1492" y="4042"/>
                    <a:pt x="2731" y="2137"/>
                    <a:pt x="4183" y="387"/>
                  </a:cubicBezTo>
                  <a:cubicBezTo>
                    <a:pt x="4319" y="224"/>
                    <a:pt x="4173"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7"/>
            <p:cNvSpPr/>
            <p:nvPr/>
          </p:nvSpPr>
          <p:spPr>
            <a:xfrm>
              <a:off x="9161600" y="2525975"/>
              <a:ext cx="134950" cy="153300"/>
            </a:xfrm>
            <a:custGeom>
              <a:avLst/>
              <a:gdLst/>
              <a:ahLst/>
              <a:cxnLst/>
              <a:rect l="l" t="t" r="r" b="b"/>
              <a:pathLst>
                <a:path w="5398" h="6132" extrusionOk="0">
                  <a:moveTo>
                    <a:pt x="356" y="1"/>
                  </a:moveTo>
                  <a:cubicBezTo>
                    <a:pt x="149" y="1"/>
                    <a:pt x="0" y="301"/>
                    <a:pt x="227" y="404"/>
                  </a:cubicBezTo>
                  <a:cubicBezTo>
                    <a:pt x="1989" y="1250"/>
                    <a:pt x="3430" y="2678"/>
                    <a:pt x="4311" y="4429"/>
                  </a:cubicBezTo>
                  <a:cubicBezTo>
                    <a:pt x="4561" y="4917"/>
                    <a:pt x="4752" y="5441"/>
                    <a:pt x="4918" y="5976"/>
                  </a:cubicBezTo>
                  <a:cubicBezTo>
                    <a:pt x="4947" y="6085"/>
                    <a:pt x="5033" y="6132"/>
                    <a:pt x="5121" y="6132"/>
                  </a:cubicBezTo>
                  <a:cubicBezTo>
                    <a:pt x="5257" y="6132"/>
                    <a:pt x="5397" y="6023"/>
                    <a:pt x="5347" y="5857"/>
                  </a:cubicBezTo>
                  <a:cubicBezTo>
                    <a:pt x="4787" y="3893"/>
                    <a:pt x="3561" y="2166"/>
                    <a:pt x="1942" y="928"/>
                  </a:cubicBezTo>
                  <a:cubicBezTo>
                    <a:pt x="1477" y="571"/>
                    <a:pt x="977" y="273"/>
                    <a:pt x="453" y="23"/>
                  </a:cubicBezTo>
                  <a:cubicBezTo>
                    <a:pt x="420" y="8"/>
                    <a:pt x="387"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7"/>
            <p:cNvSpPr/>
            <p:nvPr/>
          </p:nvSpPr>
          <p:spPr>
            <a:xfrm>
              <a:off x="9232750" y="2491050"/>
              <a:ext cx="11350" cy="188000"/>
            </a:xfrm>
            <a:custGeom>
              <a:avLst/>
              <a:gdLst/>
              <a:ahLst/>
              <a:cxnLst/>
              <a:rect l="l" t="t" r="r" b="b"/>
              <a:pathLst>
                <a:path w="454" h="7520" extrusionOk="0">
                  <a:moveTo>
                    <a:pt x="227" y="1"/>
                  </a:moveTo>
                  <a:cubicBezTo>
                    <a:pt x="114" y="1"/>
                    <a:pt x="1" y="69"/>
                    <a:pt x="1" y="206"/>
                  </a:cubicBezTo>
                  <a:lnTo>
                    <a:pt x="1" y="7314"/>
                  </a:lnTo>
                  <a:cubicBezTo>
                    <a:pt x="1" y="7451"/>
                    <a:pt x="114" y="7519"/>
                    <a:pt x="227" y="7519"/>
                  </a:cubicBezTo>
                  <a:cubicBezTo>
                    <a:pt x="340" y="7519"/>
                    <a:pt x="453" y="7451"/>
                    <a:pt x="453" y="7314"/>
                  </a:cubicBezTo>
                  <a:lnTo>
                    <a:pt x="453" y="206"/>
                  </a:lnTo>
                  <a:cubicBezTo>
                    <a:pt x="453" y="69"/>
                    <a:pt x="340"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7"/>
            <p:cNvSpPr/>
            <p:nvPr/>
          </p:nvSpPr>
          <p:spPr>
            <a:xfrm>
              <a:off x="9145625" y="2533550"/>
              <a:ext cx="227200" cy="94575"/>
            </a:xfrm>
            <a:custGeom>
              <a:avLst/>
              <a:gdLst/>
              <a:ahLst/>
              <a:cxnLst/>
              <a:rect l="l" t="t" r="r" b="b"/>
              <a:pathLst>
                <a:path w="9088" h="3783" extrusionOk="0">
                  <a:moveTo>
                    <a:pt x="8809" y="1"/>
                  </a:moveTo>
                  <a:cubicBezTo>
                    <a:pt x="8783" y="1"/>
                    <a:pt x="8754" y="6"/>
                    <a:pt x="8724" y="18"/>
                  </a:cubicBezTo>
                  <a:cubicBezTo>
                    <a:pt x="5903" y="1113"/>
                    <a:pt x="3069" y="2233"/>
                    <a:pt x="247" y="3328"/>
                  </a:cubicBezTo>
                  <a:cubicBezTo>
                    <a:pt x="0" y="3425"/>
                    <a:pt x="73" y="3782"/>
                    <a:pt x="290" y="3782"/>
                  </a:cubicBezTo>
                  <a:cubicBezTo>
                    <a:pt x="314" y="3782"/>
                    <a:pt x="339" y="3778"/>
                    <a:pt x="366" y="3768"/>
                  </a:cubicBezTo>
                  <a:cubicBezTo>
                    <a:pt x="3188" y="2661"/>
                    <a:pt x="6022" y="1542"/>
                    <a:pt x="8843" y="447"/>
                  </a:cubicBezTo>
                  <a:cubicBezTo>
                    <a:pt x="9087" y="351"/>
                    <a:pt x="9020" y="1"/>
                    <a:pt x="8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37"/>
          <p:cNvGrpSpPr/>
          <p:nvPr/>
        </p:nvGrpSpPr>
        <p:grpSpPr>
          <a:xfrm>
            <a:off x="2394731" y="3818944"/>
            <a:ext cx="239024" cy="367617"/>
            <a:chOff x="8613625" y="2973700"/>
            <a:chExt cx="160225" cy="246425"/>
          </a:xfrm>
        </p:grpSpPr>
        <p:sp>
          <p:nvSpPr>
            <p:cNvPr id="915" name="Google Shape;915;p37"/>
            <p:cNvSpPr/>
            <p:nvPr/>
          </p:nvSpPr>
          <p:spPr>
            <a:xfrm>
              <a:off x="8639000" y="2990325"/>
              <a:ext cx="108225" cy="188400"/>
            </a:xfrm>
            <a:custGeom>
              <a:avLst/>
              <a:gdLst/>
              <a:ahLst/>
              <a:cxnLst/>
              <a:rect l="l" t="t" r="r" b="b"/>
              <a:pathLst>
                <a:path w="4329" h="7536" extrusionOk="0">
                  <a:moveTo>
                    <a:pt x="4015" y="0"/>
                  </a:moveTo>
                  <a:cubicBezTo>
                    <a:pt x="3946" y="0"/>
                    <a:pt x="3878" y="31"/>
                    <a:pt x="3831" y="106"/>
                  </a:cubicBezTo>
                  <a:cubicBezTo>
                    <a:pt x="2403" y="2369"/>
                    <a:pt x="1153" y="4750"/>
                    <a:pt x="81" y="7191"/>
                  </a:cubicBezTo>
                  <a:cubicBezTo>
                    <a:pt x="0" y="7377"/>
                    <a:pt x="150" y="7536"/>
                    <a:pt x="292" y="7536"/>
                  </a:cubicBezTo>
                  <a:cubicBezTo>
                    <a:pt x="359" y="7536"/>
                    <a:pt x="424" y="7501"/>
                    <a:pt x="462" y="7417"/>
                  </a:cubicBezTo>
                  <a:cubicBezTo>
                    <a:pt x="1534" y="4964"/>
                    <a:pt x="2784" y="2595"/>
                    <a:pt x="4212" y="333"/>
                  </a:cubicBezTo>
                  <a:cubicBezTo>
                    <a:pt x="4329" y="166"/>
                    <a:pt x="4172" y="0"/>
                    <a:pt x="4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7"/>
            <p:cNvSpPr/>
            <p:nvPr/>
          </p:nvSpPr>
          <p:spPr>
            <a:xfrm>
              <a:off x="8620850" y="2990575"/>
              <a:ext cx="153000" cy="229550"/>
            </a:xfrm>
            <a:custGeom>
              <a:avLst/>
              <a:gdLst/>
              <a:ahLst/>
              <a:cxnLst/>
              <a:rect l="l" t="t" r="r" b="b"/>
              <a:pathLst>
                <a:path w="6120" h="9182" extrusionOk="0">
                  <a:moveTo>
                    <a:pt x="318" y="0"/>
                  </a:moveTo>
                  <a:cubicBezTo>
                    <a:pt x="142" y="0"/>
                    <a:pt x="1" y="219"/>
                    <a:pt x="164" y="382"/>
                  </a:cubicBezTo>
                  <a:cubicBezTo>
                    <a:pt x="2117" y="2228"/>
                    <a:pt x="3688" y="4442"/>
                    <a:pt x="4808" y="6883"/>
                  </a:cubicBezTo>
                  <a:cubicBezTo>
                    <a:pt x="5117" y="7585"/>
                    <a:pt x="5403" y="8300"/>
                    <a:pt x="5641" y="9026"/>
                  </a:cubicBezTo>
                  <a:cubicBezTo>
                    <a:pt x="5674" y="9135"/>
                    <a:pt x="5761" y="9181"/>
                    <a:pt x="5849" y="9181"/>
                  </a:cubicBezTo>
                  <a:cubicBezTo>
                    <a:pt x="5983" y="9181"/>
                    <a:pt x="6120" y="9072"/>
                    <a:pt x="6070" y="8907"/>
                  </a:cubicBezTo>
                  <a:cubicBezTo>
                    <a:pt x="5224" y="6300"/>
                    <a:pt x="3867" y="3859"/>
                    <a:pt x="2093" y="1775"/>
                  </a:cubicBezTo>
                  <a:cubicBezTo>
                    <a:pt x="1593" y="1180"/>
                    <a:pt x="1057" y="608"/>
                    <a:pt x="486" y="73"/>
                  </a:cubicBezTo>
                  <a:cubicBezTo>
                    <a:pt x="432" y="22"/>
                    <a:pt x="373"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7"/>
            <p:cNvSpPr/>
            <p:nvPr/>
          </p:nvSpPr>
          <p:spPr>
            <a:xfrm>
              <a:off x="8613625" y="3065400"/>
              <a:ext cx="150400" cy="28800"/>
            </a:xfrm>
            <a:custGeom>
              <a:avLst/>
              <a:gdLst/>
              <a:ahLst/>
              <a:cxnLst/>
              <a:rect l="l" t="t" r="r" b="b"/>
              <a:pathLst>
                <a:path w="6016" h="1152" extrusionOk="0">
                  <a:moveTo>
                    <a:pt x="5692" y="1"/>
                  </a:moveTo>
                  <a:cubicBezTo>
                    <a:pt x="5673" y="1"/>
                    <a:pt x="5653" y="3"/>
                    <a:pt x="5632" y="9"/>
                  </a:cubicBezTo>
                  <a:cubicBezTo>
                    <a:pt x="3935" y="473"/>
                    <a:pt x="2170" y="711"/>
                    <a:pt x="415" y="711"/>
                  </a:cubicBezTo>
                  <a:cubicBezTo>
                    <a:pt x="372" y="711"/>
                    <a:pt x="329" y="711"/>
                    <a:pt x="286" y="711"/>
                  </a:cubicBezTo>
                  <a:cubicBezTo>
                    <a:pt x="1" y="711"/>
                    <a:pt x="1" y="1152"/>
                    <a:pt x="286" y="1152"/>
                  </a:cubicBezTo>
                  <a:cubicBezTo>
                    <a:pt x="330" y="1152"/>
                    <a:pt x="374" y="1152"/>
                    <a:pt x="418" y="1152"/>
                  </a:cubicBezTo>
                  <a:cubicBezTo>
                    <a:pt x="2220" y="1152"/>
                    <a:pt x="4020" y="914"/>
                    <a:pt x="5751" y="437"/>
                  </a:cubicBezTo>
                  <a:cubicBezTo>
                    <a:pt x="6015" y="371"/>
                    <a:pt x="5924" y="1"/>
                    <a:pt x="56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7"/>
            <p:cNvSpPr/>
            <p:nvPr/>
          </p:nvSpPr>
          <p:spPr>
            <a:xfrm>
              <a:off x="8670650" y="2973700"/>
              <a:ext cx="39875" cy="171400"/>
            </a:xfrm>
            <a:custGeom>
              <a:avLst/>
              <a:gdLst/>
              <a:ahLst/>
              <a:cxnLst/>
              <a:rect l="l" t="t" r="r" b="b"/>
              <a:pathLst>
                <a:path w="1595" h="6856" extrusionOk="0">
                  <a:moveTo>
                    <a:pt x="278" y="0"/>
                  </a:moveTo>
                  <a:cubicBezTo>
                    <a:pt x="148" y="0"/>
                    <a:pt x="1" y="112"/>
                    <a:pt x="29" y="283"/>
                  </a:cubicBezTo>
                  <a:cubicBezTo>
                    <a:pt x="399" y="2426"/>
                    <a:pt x="756" y="4558"/>
                    <a:pt x="1137" y="6701"/>
                  </a:cubicBezTo>
                  <a:cubicBezTo>
                    <a:pt x="1151" y="6809"/>
                    <a:pt x="1229" y="6856"/>
                    <a:pt x="1314" y="6856"/>
                  </a:cubicBezTo>
                  <a:cubicBezTo>
                    <a:pt x="1445" y="6856"/>
                    <a:pt x="1594" y="6747"/>
                    <a:pt x="1565" y="6582"/>
                  </a:cubicBezTo>
                  <a:cubicBezTo>
                    <a:pt x="1196" y="4439"/>
                    <a:pt x="839" y="2307"/>
                    <a:pt x="458" y="164"/>
                  </a:cubicBezTo>
                  <a:cubicBezTo>
                    <a:pt x="444" y="50"/>
                    <a:pt x="365"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37"/>
          <p:cNvGrpSpPr/>
          <p:nvPr/>
        </p:nvGrpSpPr>
        <p:grpSpPr>
          <a:xfrm>
            <a:off x="892864" y="1896139"/>
            <a:ext cx="151455" cy="193822"/>
            <a:chOff x="9583700" y="1904250"/>
            <a:chExt cx="101525" cy="129925"/>
          </a:xfrm>
        </p:grpSpPr>
        <p:sp>
          <p:nvSpPr>
            <p:cNvPr id="920" name="Google Shape;920;p37"/>
            <p:cNvSpPr/>
            <p:nvPr/>
          </p:nvSpPr>
          <p:spPr>
            <a:xfrm>
              <a:off x="9595300" y="1914675"/>
              <a:ext cx="71750" cy="87925"/>
            </a:xfrm>
            <a:custGeom>
              <a:avLst/>
              <a:gdLst/>
              <a:ahLst/>
              <a:cxnLst/>
              <a:rect l="l" t="t" r="r" b="b"/>
              <a:pathLst>
                <a:path w="2870" h="3517" extrusionOk="0">
                  <a:moveTo>
                    <a:pt x="2616" y="0"/>
                  </a:moveTo>
                  <a:cubicBezTo>
                    <a:pt x="2537" y="0"/>
                    <a:pt x="2463" y="46"/>
                    <a:pt x="2406" y="103"/>
                  </a:cubicBezTo>
                  <a:cubicBezTo>
                    <a:pt x="1632" y="1139"/>
                    <a:pt x="846" y="2151"/>
                    <a:pt x="72" y="3175"/>
                  </a:cubicBezTo>
                  <a:cubicBezTo>
                    <a:pt x="0" y="3258"/>
                    <a:pt x="60" y="3425"/>
                    <a:pt x="143" y="3485"/>
                  </a:cubicBezTo>
                  <a:cubicBezTo>
                    <a:pt x="181" y="3507"/>
                    <a:pt x="218" y="3517"/>
                    <a:pt x="254" y="3517"/>
                  </a:cubicBezTo>
                  <a:cubicBezTo>
                    <a:pt x="333" y="3517"/>
                    <a:pt x="408" y="3471"/>
                    <a:pt x="465" y="3413"/>
                  </a:cubicBezTo>
                  <a:cubicBezTo>
                    <a:pt x="1239" y="2389"/>
                    <a:pt x="2025" y="1377"/>
                    <a:pt x="2798" y="341"/>
                  </a:cubicBezTo>
                  <a:cubicBezTo>
                    <a:pt x="2870" y="258"/>
                    <a:pt x="2810" y="91"/>
                    <a:pt x="2727" y="32"/>
                  </a:cubicBezTo>
                  <a:cubicBezTo>
                    <a:pt x="2690" y="10"/>
                    <a:pt x="2653" y="0"/>
                    <a:pt x="2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7"/>
            <p:cNvSpPr/>
            <p:nvPr/>
          </p:nvSpPr>
          <p:spPr>
            <a:xfrm>
              <a:off x="9587225" y="1923350"/>
              <a:ext cx="73825" cy="95875"/>
            </a:xfrm>
            <a:custGeom>
              <a:avLst/>
              <a:gdLst/>
              <a:ahLst/>
              <a:cxnLst/>
              <a:rect l="l" t="t" r="r" b="b"/>
              <a:pathLst>
                <a:path w="2953" h="3835" extrusionOk="0">
                  <a:moveTo>
                    <a:pt x="314" y="0"/>
                  </a:moveTo>
                  <a:cubicBezTo>
                    <a:pt x="155" y="0"/>
                    <a:pt x="1" y="161"/>
                    <a:pt x="109" y="328"/>
                  </a:cubicBezTo>
                  <a:cubicBezTo>
                    <a:pt x="883" y="1459"/>
                    <a:pt x="1681" y="2590"/>
                    <a:pt x="2455" y="3733"/>
                  </a:cubicBezTo>
                  <a:cubicBezTo>
                    <a:pt x="2501" y="3805"/>
                    <a:pt x="2569" y="3834"/>
                    <a:pt x="2637" y="3834"/>
                  </a:cubicBezTo>
                  <a:cubicBezTo>
                    <a:pt x="2795" y="3834"/>
                    <a:pt x="2952" y="3673"/>
                    <a:pt x="2836" y="3507"/>
                  </a:cubicBezTo>
                  <a:cubicBezTo>
                    <a:pt x="2062" y="2376"/>
                    <a:pt x="1276" y="1245"/>
                    <a:pt x="502" y="102"/>
                  </a:cubicBezTo>
                  <a:cubicBezTo>
                    <a:pt x="452" y="30"/>
                    <a:pt x="383"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7"/>
            <p:cNvSpPr/>
            <p:nvPr/>
          </p:nvSpPr>
          <p:spPr>
            <a:xfrm>
              <a:off x="9616025" y="1904250"/>
              <a:ext cx="21275" cy="129925"/>
            </a:xfrm>
            <a:custGeom>
              <a:avLst/>
              <a:gdLst/>
              <a:ahLst/>
              <a:cxnLst/>
              <a:rect l="l" t="t" r="r" b="b"/>
              <a:pathLst>
                <a:path w="851" h="5197" extrusionOk="0">
                  <a:moveTo>
                    <a:pt x="552" y="1"/>
                  </a:moveTo>
                  <a:cubicBezTo>
                    <a:pt x="440" y="1"/>
                    <a:pt x="332" y="75"/>
                    <a:pt x="338" y="223"/>
                  </a:cubicBezTo>
                  <a:cubicBezTo>
                    <a:pt x="410" y="1794"/>
                    <a:pt x="303" y="3366"/>
                    <a:pt x="29" y="4914"/>
                  </a:cubicBezTo>
                  <a:cubicBezTo>
                    <a:pt x="0" y="5085"/>
                    <a:pt x="147" y="5197"/>
                    <a:pt x="280" y="5197"/>
                  </a:cubicBezTo>
                  <a:cubicBezTo>
                    <a:pt x="368" y="5197"/>
                    <a:pt x="450" y="5147"/>
                    <a:pt x="469" y="5033"/>
                  </a:cubicBezTo>
                  <a:cubicBezTo>
                    <a:pt x="743" y="3449"/>
                    <a:pt x="850" y="1854"/>
                    <a:pt x="791" y="235"/>
                  </a:cubicBezTo>
                  <a:cubicBezTo>
                    <a:pt x="785" y="78"/>
                    <a:pt x="666" y="1"/>
                    <a:pt x="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7"/>
            <p:cNvSpPr/>
            <p:nvPr/>
          </p:nvSpPr>
          <p:spPr>
            <a:xfrm>
              <a:off x="9583700" y="1958025"/>
              <a:ext cx="101525" cy="11025"/>
            </a:xfrm>
            <a:custGeom>
              <a:avLst/>
              <a:gdLst/>
              <a:ahLst/>
              <a:cxnLst/>
              <a:rect l="l" t="t" r="r" b="b"/>
              <a:pathLst>
                <a:path w="4061" h="441" extrusionOk="0">
                  <a:moveTo>
                    <a:pt x="286" y="0"/>
                  </a:moveTo>
                  <a:cubicBezTo>
                    <a:pt x="0" y="0"/>
                    <a:pt x="0" y="441"/>
                    <a:pt x="286" y="441"/>
                  </a:cubicBezTo>
                  <a:lnTo>
                    <a:pt x="3786" y="441"/>
                  </a:lnTo>
                  <a:cubicBezTo>
                    <a:pt x="4060" y="441"/>
                    <a:pt x="4060" y="0"/>
                    <a:pt x="3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37"/>
          <p:cNvGrpSpPr/>
          <p:nvPr/>
        </p:nvGrpSpPr>
        <p:grpSpPr>
          <a:xfrm>
            <a:off x="519106" y="2369351"/>
            <a:ext cx="373770" cy="357100"/>
            <a:chOff x="9642600" y="1433300"/>
            <a:chExt cx="250550" cy="239375"/>
          </a:xfrm>
        </p:grpSpPr>
        <p:sp>
          <p:nvSpPr>
            <p:cNvPr id="925" name="Google Shape;925;p37"/>
            <p:cNvSpPr/>
            <p:nvPr/>
          </p:nvSpPr>
          <p:spPr>
            <a:xfrm>
              <a:off x="9642600" y="1433300"/>
              <a:ext cx="250550" cy="239375"/>
            </a:xfrm>
            <a:custGeom>
              <a:avLst/>
              <a:gdLst/>
              <a:ahLst/>
              <a:cxnLst/>
              <a:rect l="l" t="t" r="r" b="b"/>
              <a:pathLst>
                <a:path w="10022" h="9575" extrusionOk="0">
                  <a:moveTo>
                    <a:pt x="6164" y="0"/>
                  </a:moveTo>
                  <a:cubicBezTo>
                    <a:pt x="4631" y="0"/>
                    <a:pt x="4700" y="2264"/>
                    <a:pt x="4700" y="2264"/>
                  </a:cubicBezTo>
                  <a:cubicBezTo>
                    <a:pt x="4700" y="2264"/>
                    <a:pt x="4116" y="633"/>
                    <a:pt x="3242" y="633"/>
                  </a:cubicBezTo>
                  <a:cubicBezTo>
                    <a:pt x="3057" y="633"/>
                    <a:pt x="2860" y="706"/>
                    <a:pt x="2652" y="883"/>
                  </a:cubicBezTo>
                  <a:cubicBezTo>
                    <a:pt x="1497" y="1883"/>
                    <a:pt x="3223" y="3597"/>
                    <a:pt x="3223" y="3597"/>
                  </a:cubicBezTo>
                  <a:cubicBezTo>
                    <a:pt x="3223" y="3597"/>
                    <a:pt x="2866" y="3413"/>
                    <a:pt x="2384" y="3413"/>
                  </a:cubicBezTo>
                  <a:cubicBezTo>
                    <a:pt x="1888" y="3413"/>
                    <a:pt x="1261" y="3609"/>
                    <a:pt x="759" y="4407"/>
                  </a:cubicBezTo>
                  <a:cubicBezTo>
                    <a:pt x="1" y="5627"/>
                    <a:pt x="1511" y="5764"/>
                    <a:pt x="2224" y="5764"/>
                  </a:cubicBezTo>
                  <a:cubicBezTo>
                    <a:pt x="2429" y="5764"/>
                    <a:pt x="2569" y="5752"/>
                    <a:pt x="2569" y="5752"/>
                  </a:cubicBezTo>
                  <a:lnTo>
                    <a:pt x="2569" y="5752"/>
                  </a:lnTo>
                  <a:cubicBezTo>
                    <a:pt x="2569" y="5753"/>
                    <a:pt x="1378" y="6991"/>
                    <a:pt x="2271" y="8027"/>
                  </a:cubicBezTo>
                  <a:cubicBezTo>
                    <a:pt x="2271" y="8027"/>
                    <a:pt x="2470" y="8137"/>
                    <a:pt x="2772" y="8137"/>
                  </a:cubicBezTo>
                  <a:cubicBezTo>
                    <a:pt x="3097" y="8137"/>
                    <a:pt x="3541" y="8009"/>
                    <a:pt x="3985" y="7479"/>
                  </a:cubicBezTo>
                  <a:lnTo>
                    <a:pt x="3985" y="7479"/>
                  </a:lnTo>
                  <a:cubicBezTo>
                    <a:pt x="3985" y="7479"/>
                    <a:pt x="3664" y="9312"/>
                    <a:pt x="5200" y="9574"/>
                  </a:cubicBezTo>
                  <a:cubicBezTo>
                    <a:pt x="5200" y="9574"/>
                    <a:pt x="6533" y="9348"/>
                    <a:pt x="6295" y="7467"/>
                  </a:cubicBezTo>
                  <a:lnTo>
                    <a:pt x="6295" y="7467"/>
                  </a:lnTo>
                  <a:cubicBezTo>
                    <a:pt x="6296" y="7467"/>
                    <a:pt x="6918" y="8620"/>
                    <a:pt x="7887" y="8620"/>
                  </a:cubicBezTo>
                  <a:cubicBezTo>
                    <a:pt x="8116" y="8620"/>
                    <a:pt x="8365" y="8555"/>
                    <a:pt x="8629" y="8396"/>
                  </a:cubicBezTo>
                  <a:cubicBezTo>
                    <a:pt x="10022" y="7562"/>
                    <a:pt x="7665" y="6157"/>
                    <a:pt x="7665" y="6157"/>
                  </a:cubicBezTo>
                  <a:lnTo>
                    <a:pt x="7665" y="6157"/>
                  </a:lnTo>
                  <a:cubicBezTo>
                    <a:pt x="7665" y="6157"/>
                    <a:pt x="8195" y="6277"/>
                    <a:pt x="8743" y="6277"/>
                  </a:cubicBezTo>
                  <a:cubicBezTo>
                    <a:pt x="9328" y="6277"/>
                    <a:pt x="9933" y="6140"/>
                    <a:pt x="9927" y="5574"/>
                  </a:cubicBezTo>
                  <a:cubicBezTo>
                    <a:pt x="9915" y="4467"/>
                    <a:pt x="7879" y="4371"/>
                    <a:pt x="7879" y="4371"/>
                  </a:cubicBezTo>
                  <a:cubicBezTo>
                    <a:pt x="7879" y="4371"/>
                    <a:pt x="9879" y="3228"/>
                    <a:pt x="9093" y="2193"/>
                  </a:cubicBezTo>
                  <a:cubicBezTo>
                    <a:pt x="8913" y="1952"/>
                    <a:pt x="8691" y="1860"/>
                    <a:pt x="8454" y="1860"/>
                  </a:cubicBezTo>
                  <a:cubicBezTo>
                    <a:pt x="7660" y="1860"/>
                    <a:pt x="6712" y="2907"/>
                    <a:pt x="6712" y="2907"/>
                  </a:cubicBezTo>
                  <a:cubicBezTo>
                    <a:pt x="6712" y="2907"/>
                    <a:pt x="7843" y="85"/>
                    <a:pt x="6236" y="2"/>
                  </a:cubicBezTo>
                  <a:cubicBezTo>
                    <a:pt x="6212" y="1"/>
                    <a:pt x="6188" y="0"/>
                    <a:pt x="6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7"/>
            <p:cNvSpPr/>
            <p:nvPr/>
          </p:nvSpPr>
          <p:spPr>
            <a:xfrm>
              <a:off x="9723900" y="1565175"/>
              <a:ext cx="14775" cy="13550"/>
            </a:xfrm>
            <a:custGeom>
              <a:avLst/>
              <a:gdLst/>
              <a:ahLst/>
              <a:cxnLst/>
              <a:rect l="l" t="t" r="r" b="b"/>
              <a:pathLst>
                <a:path w="591" h="542" extrusionOk="0">
                  <a:moveTo>
                    <a:pt x="323" y="0"/>
                  </a:moveTo>
                  <a:cubicBezTo>
                    <a:pt x="167" y="0"/>
                    <a:pt x="0" y="136"/>
                    <a:pt x="7" y="335"/>
                  </a:cubicBezTo>
                  <a:cubicBezTo>
                    <a:pt x="7" y="370"/>
                    <a:pt x="31" y="394"/>
                    <a:pt x="43" y="430"/>
                  </a:cubicBezTo>
                  <a:cubicBezTo>
                    <a:pt x="67" y="477"/>
                    <a:pt x="126" y="501"/>
                    <a:pt x="186" y="513"/>
                  </a:cubicBezTo>
                  <a:cubicBezTo>
                    <a:pt x="247" y="531"/>
                    <a:pt x="301" y="542"/>
                    <a:pt x="354" y="542"/>
                  </a:cubicBezTo>
                  <a:cubicBezTo>
                    <a:pt x="374" y="542"/>
                    <a:pt x="393" y="540"/>
                    <a:pt x="412" y="537"/>
                  </a:cubicBezTo>
                  <a:cubicBezTo>
                    <a:pt x="483" y="525"/>
                    <a:pt x="543" y="477"/>
                    <a:pt x="579" y="406"/>
                  </a:cubicBezTo>
                  <a:cubicBezTo>
                    <a:pt x="591" y="358"/>
                    <a:pt x="591" y="299"/>
                    <a:pt x="579" y="251"/>
                  </a:cubicBezTo>
                  <a:cubicBezTo>
                    <a:pt x="548" y="74"/>
                    <a:pt x="439"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7"/>
            <p:cNvSpPr/>
            <p:nvPr/>
          </p:nvSpPr>
          <p:spPr>
            <a:xfrm>
              <a:off x="9755325" y="1560425"/>
              <a:ext cx="16975" cy="16875"/>
            </a:xfrm>
            <a:custGeom>
              <a:avLst/>
              <a:gdLst/>
              <a:ahLst/>
              <a:cxnLst/>
              <a:rect l="l" t="t" r="r" b="b"/>
              <a:pathLst>
                <a:path w="679" h="675" extrusionOk="0">
                  <a:moveTo>
                    <a:pt x="274" y="1"/>
                  </a:moveTo>
                  <a:cubicBezTo>
                    <a:pt x="189" y="1"/>
                    <a:pt x="106" y="48"/>
                    <a:pt x="60" y="132"/>
                  </a:cubicBezTo>
                  <a:cubicBezTo>
                    <a:pt x="0" y="239"/>
                    <a:pt x="36" y="358"/>
                    <a:pt x="84" y="453"/>
                  </a:cubicBezTo>
                  <a:cubicBezTo>
                    <a:pt x="119" y="548"/>
                    <a:pt x="179" y="632"/>
                    <a:pt x="286" y="667"/>
                  </a:cubicBezTo>
                  <a:cubicBezTo>
                    <a:pt x="309" y="673"/>
                    <a:pt x="332" y="675"/>
                    <a:pt x="355" y="675"/>
                  </a:cubicBezTo>
                  <a:cubicBezTo>
                    <a:pt x="438" y="675"/>
                    <a:pt x="518" y="643"/>
                    <a:pt x="584" y="596"/>
                  </a:cubicBezTo>
                  <a:cubicBezTo>
                    <a:pt x="619" y="572"/>
                    <a:pt x="643" y="548"/>
                    <a:pt x="655" y="513"/>
                  </a:cubicBezTo>
                  <a:cubicBezTo>
                    <a:pt x="679" y="477"/>
                    <a:pt x="679" y="417"/>
                    <a:pt x="655" y="370"/>
                  </a:cubicBezTo>
                  <a:cubicBezTo>
                    <a:pt x="619" y="203"/>
                    <a:pt x="536" y="60"/>
                    <a:pt x="346" y="13"/>
                  </a:cubicBezTo>
                  <a:cubicBezTo>
                    <a:pt x="322" y="5"/>
                    <a:pt x="298"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7"/>
            <p:cNvSpPr/>
            <p:nvPr/>
          </p:nvSpPr>
          <p:spPr>
            <a:xfrm>
              <a:off x="9794600" y="1538525"/>
              <a:ext cx="18200" cy="14775"/>
            </a:xfrm>
            <a:custGeom>
              <a:avLst/>
              <a:gdLst/>
              <a:ahLst/>
              <a:cxnLst/>
              <a:rect l="l" t="t" r="r" b="b"/>
              <a:pathLst>
                <a:path w="728" h="591" extrusionOk="0">
                  <a:moveTo>
                    <a:pt x="341" y="0"/>
                  </a:moveTo>
                  <a:cubicBezTo>
                    <a:pt x="264" y="0"/>
                    <a:pt x="189" y="21"/>
                    <a:pt x="120" y="79"/>
                  </a:cubicBezTo>
                  <a:cubicBezTo>
                    <a:pt x="25" y="174"/>
                    <a:pt x="1" y="293"/>
                    <a:pt x="37" y="400"/>
                  </a:cubicBezTo>
                  <a:cubicBezTo>
                    <a:pt x="96" y="496"/>
                    <a:pt x="203" y="555"/>
                    <a:pt x="322" y="579"/>
                  </a:cubicBezTo>
                  <a:cubicBezTo>
                    <a:pt x="356" y="587"/>
                    <a:pt x="392" y="591"/>
                    <a:pt x="426" y="591"/>
                  </a:cubicBezTo>
                  <a:cubicBezTo>
                    <a:pt x="500" y="591"/>
                    <a:pt x="571" y="572"/>
                    <a:pt x="620" y="531"/>
                  </a:cubicBezTo>
                  <a:cubicBezTo>
                    <a:pt x="692" y="472"/>
                    <a:pt x="727" y="353"/>
                    <a:pt x="727" y="246"/>
                  </a:cubicBezTo>
                  <a:cubicBezTo>
                    <a:pt x="727" y="222"/>
                    <a:pt x="727" y="174"/>
                    <a:pt x="715" y="139"/>
                  </a:cubicBezTo>
                  <a:cubicBezTo>
                    <a:pt x="680" y="103"/>
                    <a:pt x="632" y="67"/>
                    <a:pt x="596" y="55"/>
                  </a:cubicBezTo>
                  <a:cubicBezTo>
                    <a:pt x="510" y="24"/>
                    <a:pt x="424" y="0"/>
                    <a:pt x="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7"/>
            <p:cNvSpPr/>
            <p:nvPr/>
          </p:nvSpPr>
          <p:spPr>
            <a:xfrm>
              <a:off x="9749975" y="1528050"/>
              <a:ext cx="9200" cy="9225"/>
            </a:xfrm>
            <a:custGeom>
              <a:avLst/>
              <a:gdLst/>
              <a:ahLst/>
              <a:cxnLst/>
              <a:rect l="l" t="t" r="r" b="b"/>
              <a:pathLst>
                <a:path w="368" h="369" extrusionOk="0">
                  <a:moveTo>
                    <a:pt x="175" y="0"/>
                  </a:moveTo>
                  <a:cubicBezTo>
                    <a:pt x="160" y="0"/>
                    <a:pt x="146" y="3"/>
                    <a:pt x="131" y="10"/>
                  </a:cubicBezTo>
                  <a:cubicBezTo>
                    <a:pt x="71" y="22"/>
                    <a:pt x="12" y="69"/>
                    <a:pt x="0" y="129"/>
                  </a:cubicBezTo>
                  <a:cubicBezTo>
                    <a:pt x="0" y="165"/>
                    <a:pt x="12" y="200"/>
                    <a:pt x="24" y="236"/>
                  </a:cubicBezTo>
                  <a:cubicBezTo>
                    <a:pt x="36" y="260"/>
                    <a:pt x="71" y="308"/>
                    <a:pt x="119" y="343"/>
                  </a:cubicBezTo>
                  <a:cubicBezTo>
                    <a:pt x="142" y="361"/>
                    <a:pt x="168" y="368"/>
                    <a:pt x="195" y="368"/>
                  </a:cubicBezTo>
                  <a:cubicBezTo>
                    <a:pt x="276" y="368"/>
                    <a:pt x="357" y="296"/>
                    <a:pt x="357" y="224"/>
                  </a:cubicBezTo>
                  <a:cubicBezTo>
                    <a:pt x="368" y="121"/>
                    <a:pt x="271"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7"/>
            <p:cNvSpPr/>
            <p:nvPr/>
          </p:nvSpPr>
          <p:spPr>
            <a:xfrm>
              <a:off x="9785675" y="1514650"/>
              <a:ext cx="9225" cy="9300"/>
            </a:xfrm>
            <a:custGeom>
              <a:avLst/>
              <a:gdLst/>
              <a:ahLst/>
              <a:cxnLst/>
              <a:rect l="l" t="t" r="r" b="b"/>
              <a:pathLst>
                <a:path w="369" h="372" extrusionOk="0">
                  <a:moveTo>
                    <a:pt x="176" y="1"/>
                  </a:moveTo>
                  <a:cubicBezTo>
                    <a:pt x="161" y="1"/>
                    <a:pt x="146" y="4"/>
                    <a:pt x="132" y="10"/>
                  </a:cubicBezTo>
                  <a:cubicBezTo>
                    <a:pt x="72" y="22"/>
                    <a:pt x="13" y="70"/>
                    <a:pt x="1" y="129"/>
                  </a:cubicBezTo>
                  <a:cubicBezTo>
                    <a:pt x="1" y="165"/>
                    <a:pt x="13" y="201"/>
                    <a:pt x="25" y="236"/>
                  </a:cubicBezTo>
                  <a:cubicBezTo>
                    <a:pt x="37" y="260"/>
                    <a:pt x="72" y="308"/>
                    <a:pt x="120" y="343"/>
                  </a:cubicBezTo>
                  <a:cubicBezTo>
                    <a:pt x="146" y="363"/>
                    <a:pt x="176" y="372"/>
                    <a:pt x="205" y="372"/>
                  </a:cubicBezTo>
                  <a:cubicBezTo>
                    <a:pt x="283" y="372"/>
                    <a:pt x="358" y="311"/>
                    <a:pt x="358" y="224"/>
                  </a:cubicBezTo>
                  <a:cubicBezTo>
                    <a:pt x="368" y="121"/>
                    <a:pt x="272"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7"/>
            <p:cNvSpPr/>
            <p:nvPr/>
          </p:nvSpPr>
          <p:spPr>
            <a:xfrm>
              <a:off x="9760675" y="1599875"/>
              <a:ext cx="9225" cy="9225"/>
            </a:xfrm>
            <a:custGeom>
              <a:avLst/>
              <a:gdLst/>
              <a:ahLst/>
              <a:cxnLst/>
              <a:rect l="l" t="t" r="r" b="b"/>
              <a:pathLst>
                <a:path w="369" h="369" extrusionOk="0">
                  <a:moveTo>
                    <a:pt x="169" y="0"/>
                  </a:moveTo>
                  <a:cubicBezTo>
                    <a:pt x="156" y="0"/>
                    <a:pt x="144" y="2"/>
                    <a:pt x="132" y="6"/>
                  </a:cubicBezTo>
                  <a:cubicBezTo>
                    <a:pt x="72" y="30"/>
                    <a:pt x="13" y="66"/>
                    <a:pt x="1" y="125"/>
                  </a:cubicBezTo>
                  <a:cubicBezTo>
                    <a:pt x="1" y="161"/>
                    <a:pt x="13" y="209"/>
                    <a:pt x="24" y="232"/>
                  </a:cubicBezTo>
                  <a:cubicBezTo>
                    <a:pt x="48" y="268"/>
                    <a:pt x="72" y="304"/>
                    <a:pt x="120" y="340"/>
                  </a:cubicBezTo>
                  <a:cubicBezTo>
                    <a:pt x="149" y="359"/>
                    <a:pt x="181" y="368"/>
                    <a:pt x="210" y="368"/>
                  </a:cubicBezTo>
                  <a:cubicBezTo>
                    <a:pt x="289" y="368"/>
                    <a:pt x="358" y="307"/>
                    <a:pt x="358" y="221"/>
                  </a:cubicBezTo>
                  <a:cubicBezTo>
                    <a:pt x="368" y="115"/>
                    <a:pt x="267"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7"/>
            <p:cNvSpPr/>
            <p:nvPr/>
          </p:nvSpPr>
          <p:spPr>
            <a:xfrm>
              <a:off x="9823775" y="1556700"/>
              <a:ext cx="9500" cy="9175"/>
            </a:xfrm>
            <a:custGeom>
              <a:avLst/>
              <a:gdLst/>
              <a:ahLst/>
              <a:cxnLst/>
              <a:rect l="l" t="t" r="r" b="b"/>
              <a:pathLst>
                <a:path w="380" h="367" extrusionOk="0">
                  <a:moveTo>
                    <a:pt x="178" y="1"/>
                  </a:moveTo>
                  <a:cubicBezTo>
                    <a:pt x="166" y="1"/>
                    <a:pt x="155" y="3"/>
                    <a:pt x="144" y="7"/>
                  </a:cubicBezTo>
                  <a:cubicBezTo>
                    <a:pt x="84" y="31"/>
                    <a:pt x="25" y="66"/>
                    <a:pt x="1" y="126"/>
                  </a:cubicBezTo>
                  <a:cubicBezTo>
                    <a:pt x="1" y="162"/>
                    <a:pt x="25" y="209"/>
                    <a:pt x="37" y="233"/>
                  </a:cubicBezTo>
                  <a:cubicBezTo>
                    <a:pt x="48" y="269"/>
                    <a:pt x="84" y="305"/>
                    <a:pt x="120" y="340"/>
                  </a:cubicBezTo>
                  <a:cubicBezTo>
                    <a:pt x="148" y="359"/>
                    <a:pt x="177" y="367"/>
                    <a:pt x="205" y="367"/>
                  </a:cubicBezTo>
                  <a:cubicBezTo>
                    <a:pt x="286" y="367"/>
                    <a:pt x="358" y="301"/>
                    <a:pt x="358" y="221"/>
                  </a:cubicBezTo>
                  <a:cubicBezTo>
                    <a:pt x="379" y="116"/>
                    <a:pt x="269" y="1"/>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7"/>
            <p:cNvSpPr/>
            <p:nvPr/>
          </p:nvSpPr>
          <p:spPr>
            <a:xfrm>
              <a:off x="9790450" y="1572700"/>
              <a:ext cx="19950" cy="18875"/>
            </a:xfrm>
            <a:custGeom>
              <a:avLst/>
              <a:gdLst/>
              <a:ahLst/>
              <a:cxnLst/>
              <a:rect l="l" t="t" r="r" b="b"/>
              <a:pathLst>
                <a:path w="798" h="755" extrusionOk="0">
                  <a:moveTo>
                    <a:pt x="427" y="1"/>
                  </a:moveTo>
                  <a:cubicBezTo>
                    <a:pt x="366" y="1"/>
                    <a:pt x="304" y="16"/>
                    <a:pt x="250" y="46"/>
                  </a:cubicBezTo>
                  <a:cubicBezTo>
                    <a:pt x="119" y="117"/>
                    <a:pt x="24" y="236"/>
                    <a:pt x="12" y="367"/>
                  </a:cubicBezTo>
                  <a:cubicBezTo>
                    <a:pt x="0" y="522"/>
                    <a:pt x="84" y="653"/>
                    <a:pt x="203" y="712"/>
                  </a:cubicBezTo>
                  <a:cubicBezTo>
                    <a:pt x="251" y="741"/>
                    <a:pt x="305" y="755"/>
                    <a:pt x="361" y="755"/>
                  </a:cubicBezTo>
                  <a:cubicBezTo>
                    <a:pt x="442" y="755"/>
                    <a:pt x="525" y="726"/>
                    <a:pt x="596" y="677"/>
                  </a:cubicBezTo>
                  <a:cubicBezTo>
                    <a:pt x="798" y="522"/>
                    <a:pt x="786" y="224"/>
                    <a:pt x="596" y="46"/>
                  </a:cubicBezTo>
                  <a:cubicBezTo>
                    <a:pt x="548" y="16"/>
                    <a:pt x="488"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4" name="Google Shape;934;p37"/>
          <p:cNvGrpSpPr/>
          <p:nvPr/>
        </p:nvGrpSpPr>
        <p:grpSpPr>
          <a:xfrm>
            <a:off x="1383698" y="1179759"/>
            <a:ext cx="360158" cy="349678"/>
            <a:chOff x="9625250" y="807250"/>
            <a:chExt cx="241425" cy="234400"/>
          </a:xfrm>
        </p:grpSpPr>
        <p:sp>
          <p:nvSpPr>
            <p:cNvPr id="935" name="Google Shape;935;p37"/>
            <p:cNvSpPr/>
            <p:nvPr/>
          </p:nvSpPr>
          <p:spPr>
            <a:xfrm>
              <a:off x="9625250" y="807250"/>
              <a:ext cx="241425" cy="234400"/>
            </a:xfrm>
            <a:custGeom>
              <a:avLst/>
              <a:gdLst/>
              <a:ahLst/>
              <a:cxnLst/>
              <a:rect l="l" t="t" r="r" b="b"/>
              <a:pathLst>
                <a:path w="9657" h="9376" extrusionOk="0">
                  <a:moveTo>
                    <a:pt x="4466" y="0"/>
                  </a:moveTo>
                  <a:cubicBezTo>
                    <a:pt x="3533" y="0"/>
                    <a:pt x="3751" y="2017"/>
                    <a:pt x="3751" y="2017"/>
                  </a:cubicBezTo>
                  <a:cubicBezTo>
                    <a:pt x="3751" y="2017"/>
                    <a:pt x="3104" y="1425"/>
                    <a:pt x="2365" y="1425"/>
                  </a:cubicBezTo>
                  <a:cubicBezTo>
                    <a:pt x="2072" y="1425"/>
                    <a:pt x="1764" y="1519"/>
                    <a:pt x="1477" y="1779"/>
                  </a:cubicBezTo>
                  <a:cubicBezTo>
                    <a:pt x="1477" y="1779"/>
                    <a:pt x="1012" y="2648"/>
                    <a:pt x="2072" y="3494"/>
                  </a:cubicBezTo>
                  <a:cubicBezTo>
                    <a:pt x="2072" y="3494"/>
                    <a:pt x="1935" y="3472"/>
                    <a:pt x="1732" y="3472"/>
                  </a:cubicBezTo>
                  <a:cubicBezTo>
                    <a:pt x="1185" y="3472"/>
                    <a:pt x="157" y="3624"/>
                    <a:pt x="0" y="4744"/>
                  </a:cubicBezTo>
                  <a:cubicBezTo>
                    <a:pt x="0" y="4744"/>
                    <a:pt x="203" y="5834"/>
                    <a:pt x="1625" y="5834"/>
                  </a:cubicBezTo>
                  <a:cubicBezTo>
                    <a:pt x="1783" y="5834"/>
                    <a:pt x="1955" y="5821"/>
                    <a:pt x="2143" y="5791"/>
                  </a:cubicBezTo>
                  <a:lnTo>
                    <a:pt x="2143" y="5791"/>
                  </a:lnTo>
                  <a:cubicBezTo>
                    <a:pt x="2143" y="5792"/>
                    <a:pt x="381" y="6780"/>
                    <a:pt x="1262" y="8137"/>
                  </a:cubicBezTo>
                  <a:cubicBezTo>
                    <a:pt x="1459" y="8443"/>
                    <a:pt x="1679" y="8561"/>
                    <a:pt x="1902" y="8561"/>
                  </a:cubicBezTo>
                  <a:cubicBezTo>
                    <a:pt x="2677" y="8561"/>
                    <a:pt x="3489" y="7125"/>
                    <a:pt x="3489" y="7125"/>
                  </a:cubicBezTo>
                  <a:lnTo>
                    <a:pt x="3489" y="7125"/>
                  </a:lnTo>
                  <a:cubicBezTo>
                    <a:pt x="3489" y="7125"/>
                    <a:pt x="3046" y="9376"/>
                    <a:pt x="4099" y="9376"/>
                  </a:cubicBezTo>
                  <a:cubicBezTo>
                    <a:pt x="4109" y="9376"/>
                    <a:pt x="4121" y="9376"/>
                    <a:pt x="4132" y="9375"/>
                  </a:cubicBezTo>
                  <a:cubicBezTo>
                    <a:pt x="5239" y="9328"/>
                    <a:pt x="5275" y="7292"/>
                    <a:pt x="5275" y="7292"/>
                  </a:cubicBezTo>
                  <a:cubicBezTo>
                    <a:pt x="5275" y="7292"/>
                    <a:pt x="6087" y="8653"/>
                    <a:pt x="6955" y="8653"/>
                  </a:cubicBezTo>
                  <a:cubicBezTo>
                    <a:pt x="7133" y="8653"/>
                    <a:pt x="7313" y="8596"/>
                    <a:pt x="7489" y="8458"/>
                  </a:cubicBezTo>
                  <a:cubicBezTo>
                    <a:pt x="8513" y="7637"/>
                    <a:pt x="6716" y="6089"/>
                    <a:pt x="6715" y="6089"/>
                  </a:cubicBezTo>
                  <a:lnTo>
                    <a:pt x="6715" y="6089"/>
                  </a:lnTo>
                  <a:cubicBezTo>
                    <a:pt x="6716" y="6089"/>
                    <a:pt x="7640" y="6432"/>
                    <a:pt x="8441" y="6432"/>
                  </a:cubicBezTo>
                  <a:cubicBezTo>
                    <a:pt x="9049" y="6432"/>
                    <a:pt x="9586" y="6235"/>
                    <a:pt x="9597" y="5541"/>
                  </a:cubicBezTo>
                  <a:cubicBezTo>
                    <a:pt x="9638" y="4159"/>
                    <a:pt x="7900" y="4062"/>
                    <a:pt x="7413" y="4062"/>
                  </a:cubicBezTo>
                  <a:cubicBezTo>
                    <a:pt x="7333" y="4062"/>
                    <a:pt x="7287" y="4065"/>
                    <a:pt x="7287" y="4065"/>
                  </a:cubicBezTo>
                  <a:cubicBezTo>
                    <a:pt x="7287" y="4065"/>
                    <a:pt x="9656" y="3136"/>
                    <a:pt x="8632" y="1981"/>
                  </a:cubicBezTo>
                  <a:cubicBezTo>
                    <a:pt x="8378" y="1707"/>
                    <a:pt x="8087" y="1603"/>
                    <a:pt x="7792" y="1603"/>
                  </a:cubicBezTo>
                  <a:cubicBezTo>
                    <a:pt x="6873" y="1603"/>
                    <a:pt x="5918" y="2612"/>
                    <a:pt x="5918" y="2612"/>
                  </a:cubicBezTo>
                  <a:cubicBezTo>
                    <a:pt x="5918" y="2612"/>
                    <a:pt x="6632" y="1124"/>
                    <a:pt x="5049" y="195"/>
                  </a:cubicBezTo>
                  <a:cubicBezTo>
                    <a:pt x="4816" y="59"/>
                    <a:pt x="4624" y="0"/>
                    <a:pt x="44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7"/>
            <p:cNvSpPr/>
            <p:nvPr/>
          </p:nvSpPr>
          <p:spPr>
            <a:xfrm>
              <a:off x="9717525" y="874900"/>
              <a:ext cx="17650" cy="14575"/>
            </a:xfrm>
            <a:custGeom>
              <a:avLst/>
              <a:gdLst/>
              <a:ahLst/>
              <a:cxnLst/>
              <a:rect l="l" t="t" r="r" b="b"/>
              <a:pathLst>
                <a:path w="706" h="583" extrusionOk="0">
                  <a:moveTo>
                    <a:pt x="216" y="1"/>
                  </a:moveTo>
                  <a:cubicBezTo>
                    <a:pt x="208" y="1"/>
                    <a:pt x="199" y="1"/>
                    <a:pt x="191" y="2"/>
                  </a:cubicBezTo>
                  <a:cubicBezTo>
                    <a:pt x="167" y="2"/>
                    <a:pt x="131" y="14"/>
                    <a:pt x="107" y="37"/>
                  </a:cubicBezTo>
                  <a:cubicBezTo>
                    <a:pt x="60" y="61"/>
                    <a:pt x="24" y="121"/>
                    <a:pt x="12" y="180"/>
                  </a:cubicBezTo>
                  <a:cubicBezTo>
                    <a:pt x="0" y="252"/>
                    <a:pt x="0" y="335"/>
                    <a:pt x="12" y="407"/>
                  </a:cubicBezTo>
                  <a:cubicBezTo>
                    <a:pt x="48" y="478"/>
                    <a:pt x="84" y="549"/>
                    <a:pt x="167" y="573"/>
                  </a:cubicBezTo>
                  <a:cubicBezTo>
                    <a:pt x="185" y="579"/>
                    <a:pt x="209" y="582"/>
                    <a:pt x="234" y="582"/>
                  </a:cubicBezTo>
                  <a:cubicBezTo>
                    <a:pt x="259" y="582"/>
                    <a:pt x="286" y="579"/>
                    <a:pt x="310" y="573"/>
                  </a:cubicBezTo>
                  <a:cubicBezTo>
                    <a:pt x="705" y="480"/>
                    <a:pt x="567"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7"/>
            <p:cNvSpPr/>
            <p:nvPr/>
          </p:nvSpPr>
          <p:spPr>
            <a:xfrm>
              <a:off x="9719600" y="906800"/>
              <a:ext cx="17600" cy="16000"/>
            </a:xfrm>
            <a:custGeom>
              <a:avLst/>
              <a:gdLst/>
              <a:ahLst/>
              <a:cxnLst/>
              <a:rect l="l" t="t" r="r" b="b"/>
              <a:pathLst>
                <a:path w="704" h="640" extrusionOk="0">
                  <a:moveTo>
                    <a:pt x="446" y="1"/>
                  </a:moveTo>
                  <a:cubicBezTo>
                    <a:pt x="372" y="1"/>
                    <a:pt x="297" y="24"/>
                    <a:pt x="227" y="47"/>
                  </a:cubicBezTo>
                  <a:cubicBezTo>
                    <a:pt x="143" y="95"/>
                    <a:pt x="48" y="154"/>
                    <a:pt x="24" y="262"/>
                  </a:cubicBezTo>
                  <a:cubicBezTo>
                    <a:pt x="1" y="369"/>
                    <a:pt x="48" y="464"/>
                    <a:pt x="108" y="559"/>
                  </a:cubicBezTo>
                  <a:cubicBezTo>
                    <a:pt x="120" y="583"/>
                    <a:pt x="155" y="619"/>
                    <a:pt x="179" y="631"/>
                  </a:cubicBezTo>
                  <a:cubicBezTo>
                    <a:pt x="203" y="637"/>
                    <a:pt x="230" y="640"/>
                    <a:pt x="257" y="640"/>
                  </a:cubicBezTo>
                  <a:cubicBezTo>
                    <a:pt x="283" y="640"/>
                    <a:pt x="310" y="637"/>
                    <a:pt x="334" y="631"/>
                  </a:cubicBezTo>
                  <a:cubicBezTo>
                    <a:pt x="501" y="583"/>
                    <a:pt x="644" y="512"/>
                    <a:pt x="691" y="309"/>
                  </a:cubicBezTo>
                  <a:cubicBezTo>
                    <a:pt x="703" y="202"/>
                    <a:pt x="655" y="83"/>
                    <a:pt x="560" y="23"/>
                  </a:cubicBezTo>
                  <a:cubicBezTo>
                    <a:pt x="523" y="7"/>
                    <a:pt x="485"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7"/>
            <p:cNvSpPr/>
            <p:nvPr/>
          </p:nvSpPr>
          <p:spPr>
            <a:xfrm>
              <a:off x="9744900" y="945525"/>
              <a:ext cx="15800" cy="17525"/>
            </a:xfrm>
            <a:custGeom>
              <a:avLst/>
              <a:gdLst/>
              <a:ahLst/>
              <a:cxnLst/>
              <a:rect l="l" t="t" r="r" b="b"/>
              <a:pathLst>
                <a:path w="632" h="701" extrusionOk="0">
                  <a:moveTo>
                    <a:pt x="283" y="1"/>
                  </a:moveTo>
                  <a:cubicBezTo>
                    <a:pt x="248" y="1"/>
                    <a:pt x="213" y="7"/>
                    <a:pt x="179" y="22"/>
                  </a:cubicBezTo>
                  <a:cubicBezTo>
                    <a:pt x="84" y="58"/>
                    <a:pt x="36" y="189"/>
                    <a:pt x="24" y="308"/>
                  </a:cubicBezTo>
                  <a:cubicBezTo>
                    <a:pt x="1" y="403"/>
                    <a:pt x="24" y="522"/>
                    <a:pt x="84" y="606"/>
                  </a:cubicBezTo>
                  <a:cubicBezTo>
                    <a:pt x="144" y="689"/>
                    <a:pt x="263" y="701"/>
                    <a:pt x="358" y="701"/>
                  </a:cubicBezTo>
                  <a:cubicBezTo>
                    <a:pt x="394" y="701"/>
                    <a:pt x="441" y="689"/>
                    <a:pt x="465" y="677"/>
                  </a:cubicBezTo>
                  <a:cubicBezTo>
                    <a:pt x="513" y="641"/>
                    <a:pt x="536" y="606"/>
                    <a:pt x="560" y="558"/>
                  </a:cubicBezTo>
                  <a:cubicBezTo>
                    <a:pt x="620" y="391"/>
                    <a:pt x="632" y="225"/>
                    <a:pt x="501" y="82"/>
                  </a:cubicBezTo>
                  <a:cubicBezTo>
                    <a:pt x="435" y="33"/>
                    <a:pt x="359"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7"/>
            <p:cNvSpPr/>
            <p:nvPr/>
          </p:nvSpPr>
          <p:spPr>
            <a:xfrm>
              <a:off x="9758900" y="899350"/>
              <a:ext cx="11025" cy="9250"/>
            </a:xfrm>
            <a:custGeom>
              <a:avLst/>
              <a:gdLst/>
              <a:ahLst/>
              <a:cxnLst/>
              <a:rect l="l" t="t" r="r" b="b"/>
              <a:pathLst>
                <a:path w="441" h="370" extrusionOk="0">
                  <a:moveTo>
                    <a:pt x="274" y="0"/>
                  </a:moveTo>
                  <a:cubicBezTo>
                    <a:pt x="238" y="0"/>
                    <a:pt x="203" y="24"/>
                    <a:pt x="179" y="36"/>
                  </a:cubicBezTo>
                  <a:cubicBezTo>
                    <a:pt x="131" y="48"/>
                    <a:pt x="95" y="83"/>
                    <a:pt x="72" y="119"/>
                  </a:cubicBezTo>
                  <a:cubicBezTo>
                    <a:pt x="0" y="226"/>
                    <a:pt x="84" y="369"/>
                    <a:pt x="203" y="369"/>
                  </a:cubicBezTo>
                  <a:cubicBezTo>
                    <a:pt x="310" y="369"/>
                    <a:pt x="441" y="226"/>
                    <a:pt x="393" y="119"/>
                  </a:cubicBezTo>
                  <a:cubicBezTo>
                    <a:pt x="381" y="83"/>
                    <a:pt x="334" y="24"/>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7"/>
            <p:cNvSpPr/>
            <p:nvPr/>
          </p:nvSpPr>
          <p:spPr>
            <a:xfrm>
              <a:off x="9773175" y="935350"/>
              <a:ext cx="11050" cy="8950"/>
            </a:xfrm>
            <a:custGeom>
              <a:avLst/>
              <a:gdLst/>
              <a:ahLst/>
              <a:cxnLst/>
              <a:rect l="l" t="t" r="r" b="b"/>
              <a:pathLst>
                <a:path w="442" h="358" extrusionOk="0">
                  <a:moveTo>
                    <a:pt x="275" y="1"/>
                  </a:moveTo>
                  <a:cubicBezTo>
                    <a:pt x="227" y="1"/>
                    <a:pt x="191" y="13"/>
                    <a:pt x="167" y="24"/>
                  </a:cubicBezTo>
                  <a:cubicBezTo>
                    <a:pt x="120" y="36"/>
                    <a:pt x="96" y="72"/>
                    <a:pt x="60" y="120"/>
                  </a:cubicBezTo>
                  <a:cubicBezTo>
                    <a:pt x="1" y="215"/>
                    <a:pt x="84" y="358"/>
                    <a:pt x="191" y="358"/>
                  </a:cubicBezTo>
                  <a:cubicBezTo>
                    <a:pt x="298" y="358"/>
                    <a:pt x="441" y="215"/>
                    <a:pt x="394" y="120"/>
                  </a:cubicBezTo>
                  <a:cubicBezTo>
                    <a:pt x="370" y="72"/>
                    <a:pt x="334" y="13"/>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7"/>
            <p:cNvSpPr/>
            <p:nvPr/>
          </p:nvSpPr>
          <p:spPr>
            <a:xfrm>
              <a:off x="9687450" y="912125"/>
              <a:ext cx="10750" cy="8975"/>
            </a:xfrm>
            <a:custGeom>
              <a:avLst/>
              <a:gdLst/>
              <a:ahLst/>
              <a:cxnLst/>
              <a:rect l="l" t="t" r="r" b="b"/>
              <a:pathLst>
                <a:path w="430" h="359" extrusionOk="0">
                  <a:moveTo>
                    <a:pt x="263" y="1"/>
                  </a:moveTo>
                  <a:cubicBezTo>
                    <a:pt x="215" y="1"/>
                    <a:pt x="191" y="13"/>
                    <a:pt x="156" y="37"/>
                  </a:cubicBezTo>
                  <a:cubicBezTo>
                    <a:pt x="120" y="49"/>
                    <a:pt x="84" y="72"/>
                    <a:pt x="60" y="120"/>
                  </a:cubicBezTo>
                  <a:cubicBezTo>
                    <a:pt x="1" y="227"/>
                    <a:pt x="72" y="358"/>
                    <a:pt x="191" y="358"/>
                  </a:cubicBezTo>
                  <a:cubicBezTo>
                    <a:pt x="298" y="358"/>
                    <a:pt x="429" y="227"/>
                    <a:pt x="382" y="120"/>
                  </a:cubicBezTo>
                  <a:cubicBezTo>
                    <a:pt x="370" y="72"/>
                    <a:pt x="322" y="13"/>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7"/>
            <p:cNvSpPr/>
            <p:nvPr/>
          </p:nvSpPr>
          <p:spPr>
            <a:xfrm>
              <a:off x="9732100" y="974350"/>
              <a:ext cx="11050" cy="8950"/>
            </a:xfrm>
            <a:custGeom>
              <a:avLst/>
              <a:gdLst/>
              <a:ahLst/>
              <a:cxnLst/>
              <a:rect l="l" t="t" r="r" b="b"/>
              <a:pathLst>
                <a:path w="442" h="358" extrusionOk="0">
                  <a:moveTo>
                    <a:pt x="275" y="0"/>
                  </a:moveTo>
                  <a:cubicBezTo>
                    <a:pt x="239" y="0"/>
                    <a:pt x="203" y="12"/>
                    <a:pt x="179" y="24"/>
                  </a:cubicBezTo>
                  <a:cubicBezTo>
                    <a:pt x="132" y="48"/>
                    <a:pt x="96" y="72"/>
                    <a:pt x="72" y="119"/>
                  </a:cubicBezTo>
                  <a:cubicBezTo>
                    <a:pt x="1" y="227"/>
                    <a:pt x="84" y="358"/>
                    <a:pt x="203" y="358"/>
                  </a:cubicBezTo>
                  <a:cubicBezTo>
                    <a:pt x="310" y="358"/>
                    <a:pt x="441" y="227"/>
                    <a:pt x="394" y="119"/>
                  </a:cubicBezTo>
                  <a:cubicBezTo>
                    <a:pt x="382" y="72"/>
                    <a:pt x="334" y="12"/>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7"/>
            <p:cNvSpPr/>
            <p:nvPr/>
          </p:nvSpPr>
          <p:spPr>
            <a:xfrm>
              <a:off x="9706200" y="941600"/>
              <a:ext cx="19675" cy="18500"/>
            </a:xfrm>
            <a:custGeom>
              <a:avLst/>
              <a:gdLst/>
              <a:ahLst/>
              <a:cxnLst/>
              <a:rect l="l" t="t" r="r" b="b"/>
              <a:pathLst>
                <a:path w="787" h="740" extrusionOk="0">
                  <a:moveTo>
                    <a:pt x="394" y="1"/>
                  </a:moveTo>
                  <a:cubicBezTo>
                    <a:pt x="263" y="1"/>
                    <a:pt x="120" y="84"/>
                    <a:pt x="60" y="203"/>
                  </a:cubicBezTo>
                  <a:cubicBezTo>
                    <a:pt x="1" y="322"/>
                    <a:pt x="25" y="489"/>
                    <a:pt x="108" y="596"/>
                  </a:cubicBezTo>
                  <a:cubicBezTo>
                    <a:pt x="187" y="692"/>
                    <a:pt x="295" y="739"/>
                    <a:pt x="402" y="739"/>
                  </a:cubicBezTo>
                  <a:cubicBezTo>
                    <a:pt x="521" y="739"/>
                    <a:pt x="640" y="680"/>
                    <a:pt x="715" y="560"/>
                  </a:cubicBezTo>
                  <a:cubicBezTo>
                    <a:pt x="787" y="477"/>
                    <a:pt x="775" y="322"/>
                    <a:pt x="715" y="215"/>
                  </a:cubicBezTo>
                  <a:cubicBezTo>
                    <a:pt x="656" y="96"/>
                    <a:pt x="525" y="1"/>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4" name="Google Shape;944;p37"/>
          <p:cNvGrpSpPr/>
          <p:nvPr/>
        </p:nvGrpSpPr>
        <p:grpSpPr>
          <a:xfrm rot="-9900149">
            <a:off x="527325" y="3047157"/>
            <a:ext cx="357359" cy="289475"/>
            <a:chOff x="12370600" y="1010850"/>
            <a:chExt cx="304800" cy="246900"/>
          </a:xfrm>
        </p:grpSpPr>
        <p:sp>
          <p:nvSpPr>
            <p:cNvPr id="945" name="Google Shape;945;p37"/>
            <p:cNvSpPr/>
            <p:nvPr/>
          </p:nvSpPr>
          <p:spPr>
            <a:xfrm>
              <a:off x="12370600" y="1012150"/>
              <a:ext cx="304800" cy="244700"/>
            </a:xfrm>
            <a:custGeom>
              <a:avLst/>
              <a:gdLst/>
              <a:ahLst/>
              <a:cxnLst/>
              <a:rect l="l" t="t" r="r" b="b"/>
              <a:pathLst>
                <a:path w="12192" h="9788" extrusionOk="0">
                  <a:moveTo>
                    <a:pt x="2500" y="1"/>
                  </a:moveTo>
                  <a:cubicBezTo>
                    <a:pt x="2500" y="1"/>
                    <a:pt x="0" y="7430"/>
                    <a:pt x="10727" y="9788"/>
                  </a:cubicBezTo>
                  <a:cubicBezTo>
                    <a:pt x="10727" y="9764"/>
                    <a:pt x="12192" y="2906"/>
                    <a:pt x="2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7"/>
            <p:cNvSpPr/>
            <p:nvPr/>
          </p:nvSpPr>
          <p:spPr>
            <a:xfrm>
              <a:off x="12431300" y="1010850"/>
              <a:ext cx="208675" cy="246900"/>
            </a:xfrm>
            <a:custGeom>
              <a:avLst/>
              <a:gdLst/>
              <a:ahLst/>
              <a:cxnLst/>
              <a:rect l="l" t="t" r="r" b="b"/>
              <a:pathLst>
                <a:path w="8347" h="9876" extrusionOk="0">
                  <a:moveTo>
                    <a:pt x="66" y="1"/>
                  </a:moveTo>
                  <a:cubicBezTo>
                    <a:pt x="54" y="1"/>
                    <a:pt x="41" y="6"/>
                    <a:pt x="24" y="17"/>
                  </a:cubicBezTo>
                  <a:cubicBezTo>
                    <a:pt x="1" y="29"/>
                    <a:pt x="1" y="53"/>
                    <a:pt x="13" y="89"/>
                  </a:cubicBezTo>
                  <a:cubicBezTo>
                    <a:pt x="72" y="172"/>
                    <a:pt x="5382" y="8197"/>
                    <a:pt x="8275" y="9875"/>
                  </a:cubicBezTo>
                  <a:lnTo>
                    <a:pt x="8299" y="9875"/>
                  </a:lnTo>
                  <a:cubicBezTo>
                    <a:pt x="8323" y="9875"/>
                    <a:pt x="8347" y="9864"/>
                    <a:pt x="8335" y="9852"/>
                  </a:cubicBezTo>
                  <a:cubicBezTo>
                    <a:pt x="8347" y="9816"/>
                    <a:pt x="8347" y="9792"/>
                    <a:pt x="8323" y="9780"/>
                  </a:cubicBezTo>
                  <a:cubicBezTo>
                    <a:pt x="5466" y="8113"/>
                    <a:pt x="167" y="100"/>
                    <a:pt x="108" y="29"/>
                  </a:cubicBezTo>
                  <a:cubicBezTo>
                    <a:pt x="95" y="9"/>
                    <a:pt x="82" y="1"/>
                    <a:pt x="6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7"/>
            <p:cNvSpPr/>
            <p:nvPr/>
          </p:nvSpPr>
          <p:spPr>
            <a:xfrm>
              <a:off x="12445000" y="1136875"/>
              <a:ext cx="95275" cy="21750"/>
            </a:xfrm>
            <a:custGeom>
              <a:avLst/>
              <a:gdLst/>
              <a:ahLst/>
              <a:cxnLst/>
              <a:rect l="l" t="t" r="r" b="b"/>
              <a:pathLst>
                <a:path w="3811" h="870" extrusionOk="0">
                  <a:moveTo>
                    <a:pt x="60" y="1"/>
                  </a:moveTo>
                  <a:cubicBezTo>
                    <a:pt x="24" y="1"/>
                    <a:pt x="0" y="12"/>
                    <a:pt x="0" y="48"/>
                  </a:cubicBezTo>
                  <a:cubicBezTo>
                    <a:pt x="0" y="72"/>
                    <a:pt x="12" y="108"/>
                    <a:pt x="48" y="108"/>
                  </a:cubicBezTo>
                  <a:lnTo>
                    <a:pt x="3763" y="870"/>
                  </a:lnTo>
                  <a:cubicBezTo>
                    <a:pt x="3798" y="870"/>
                    <a:pt x="3810" y="846"/>
                    <a:pt x="3810" y="822"/>
                  </a:cubicBezTo>
                  <a:cubicBezTo>
                    <a:pt x="3810" y="786"/>
                    <a:pt x="3798" y="763"/>
                    <a:pt x="3763" y="763"/>
                  </a:cubicBezTo>
                  <a:lnTo>
                    <a:pt x="6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7"/>
            <p:cNvSpPr/>
            <p:nvPr/>
          </p:nvSpPr>
          <p:spPr>
            <a:xfrm>
              <a:off x="12511675" y="1206225"/>
              <a:ext cx="77125" cy="7475"/>
            </a:xfrm>
            <a:custGeom>
              <a:avLst/>
              <a:gdLst/>
              <a:ahLst/>
              <a:cxnLst/>
              <a:rect l="l" t="t" r="r" b="b"/>
              <a:pathLst>
                <a:path w="3085" h="299" extrusionOk="0">
                  <a:moveTo>
                    <a:pt x="60" y="1"/>
                  </a:moveTo>
                  <a:cubicBezTo>
                    <a:pt x="24" y="1"/>
                    <a:pt x="0" y="13"/>
                    <a:pt x="0" y="36"/>
                  </a:cubicBezTo>
                  <a:cubicBezTo>
                    <a:pt x="0" y="72"/>
                    <a:pt x="12" y="96"/>
                    <a:pt x="48" y="96"/>
                  </a:cubicBezTo>
                  <a:lnTo>
                    <a:pt x="3025" y="298"/>
                  </a:lnTo>
                  <a:cubicBezTo>
                    <a:pt x="3048" y="298"/>
                    <a:pt x="3084" y="275"/>
                    <a:pt x="3084" y="251"/>
                  </a:cubicBezTo>
                  <a:cubicBezTo>
                    <a:pt x="3084" y="215"/>
                    <a:pt x="3060" y="191"/>
                    <a:pt x="3036" y="191"/>
                  </a:cubicBezTo>
                  <a:lnTo>
                    <a:pt x="6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7"/>
            <p:cNvSpPr/>
            <p:nvPr/>
          </p:nvSpPr>
          <p:spPr>
            <a:xfrm>
              <a:off x="12516425" y="1045800"/>
              <a:ext cx="3000" cy="85750"/>
            </a:xfrm>
            <a:custGeom>
              <a:avLst/>
              <a:gdLst/>
              <a:ahLst/>
              <a:cxnLst/>
              <a:rect l="l" t="t" r="r" b="b"/>
              <a:pathLst>
                <a:path w="120" h="3430" extrusionOk="0">
                  <a:moveTo>
                    <a:pt x="60" y="0"/>
                  </a:moveTo>
                  <a:cubicBezTo>
                    <a:pt x="37" y="0"/>
                    <a:pt x="1" y="24"/>
                    <a:pt x="1" y="60"/>
                  </a:cubicBezTo>
                  <a:lnTo>
                    <a:pt x="1" y="3370"/>
                  </a:lnTo>
                  <a:cubicBezTo>
                    <a:pt x="1" y="3405"/>
                    <a:pt x="37" y="3429"/>
                    <a:pt x="60" y="3429"/>
                  </a:cubicBezTo>
                  <a:cubicBezTo>
                    <a:pt x="96" y="3429"/>
                    <a:pt x="120" y="3417"/>
                    <a:pt x="120" y="3394"/>
                  </a:cubicBezTo>
                  <a:lnTo>
                    <a:pt x="120" y="60"/>
                  </a:lnTo>
                  <a:cubicBezTo>
                    <a:pt x="120" y="24"/>
                    <a:pt x="96" y="0"/>
                    <a:pt x="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7"/>
            <p:cNvSpPr/>
            <p:nvPr/>
          </p:nvSpPr>
          <p:spPr>
            <a:xfrm>
              <a:off x="12592325" y="1106525"/>
              <a:ext cx="9250" cy="120575"/>
            </a:xfrm>
            <a:custGeom>
              <a:avLst/>
              <a:gdLst/>
              <a:ahLst/>
              <a:cxnLst/>
              <a:rect l="l" t="t" r="r" b="b"/>
              <a:pathLst>
                <a:path w="370" h="4823" extrusionOk="0">
                  <a:moveTo>
                    <a:pt x="49" y="0"/>
                  </a:moveTo>
                  <a:cubicBezTo>
                    <a:pt x="13" y="0"/>
                    <a:pt x="1" y="24"/>
                    <a:pt x="1" y="60"/>
                  </a:cubicBezTo>
                  <a:lnTo>
                    <a:pt x="275" y="4775"/>
                  </a:lnTo>
                  <a:cubicBezTo>
                    <a:pt x="287" y="4798"/>
                    <a:pt x="299" y="4822"/>
                    <a:pt x="334" y="4822"/>
                  </a:cubicBezTo>
                  <a:cubicBezTo>
                    <a:pt x="358" y="4822"/>
                    <a:pt x="370" y="4786"/>
                    <a:pt x="370" y="4763"/>
                  </a:cubicBezTo>
                  <a:lnTo>
                    <a:pt x="108" y="36"/>
                  </a:lnTo>
                  <a:cubicBezTo>
                    <a:pt x="108" y="12"/>
                    <a:pt x="72" y="0"/>
                    <a:pt x="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1" name="Google Shape;951;p37"/>
          <p:cNvSpPr/>
          <p:nvPr/>
        </p:nvSpPr>
        <p:spPr>
          <a:xfrm>
            <a:off x="2217985" y="1739433"/>
            <a:ext cx="508933" cy="286713"/>
          </a:xfrm>
          <a:custGeom>
            <a:avLst/>
            <a:gdLst/>
            <a:ahLst/>
            <a:cxnLst/>
            <a:rect l="l" t="t" r="r" b="b"/>
            <a:pathLst>
              <a:path w="10538" h="5937" extrusionOk="0">
                <a:moveTo>
                  <a:pt x="6032" y="0"/>
                </a:moveTo>
                <a:cubicBezTo>
                  <a:pt x="5973" y="0"/>
                  <a:pt x="5911" y="3"/>
                  <a:pt x="5846" y="10"/>
                </a:cubicBezTo>
                <a:cubicBezTo>
                  <a:pt x="4486" y="162"/>
                  <a:pt x="4673" y="1331"/>
                  <a:pt x="4679" y="1366"/>
                </a:cubicBezTo>
                <a:lnTo>
                  <a:pt x="4679" y="1366"/>
                </a:lnTo>
                <a:cubicBezTo>
                  <a:pt x="4673" y="1331"/>
                  <a:pt x="4465" y="179"/>
                  <a:pt x="3481" y="179"/>
                </a:cubicBezTo>
                <a:cubicBezTo>
                  <a:pt x="3310" y="179"/>
                  <a:pt x="3115" y="214"/>
                  <a:pt x="2893" y="296"/>
                </a:cubicBezTo>
                <a:cubicBezTo>
                  <a:pt x="2084" y="582"/>
                  <a:pt x="2346" y="1808"/>
                  <a:pt x="2346" y="1808"/>
                </a:cubicBezTo>
                <a:cubicBezTo>
                  <a:pt x="2346" y="1808"/>
                  <a:pt x="2113" y="1679"/>
                  <a:pt x="1797" y="1679"/>
                </a:cubicBezTo>
                <a:cubicBezTo>
                  <a:pt x="1454" y="1679"/>
                  <a:pt x="1014" y="1831"/>
                  <a:pt x="667" y="2463"/>
                </a:cubicBezTo>
                <a:cubicBezTo>
                  <a:pt x="0" y="3653"/>
                  <a:pt x="1858" y="3868"/>
                  <a:pt x="1858" y="3868"/>
                </a:cubicBezTo>
                <a:cubicBezTo>
                  <a:pt x="1858" y="3868"/>
                  <a:pt x="1548" y="4939"/>
                  <a:pt x="2465" y="5261"/>
                </a:cubicBezTo>
                <a:cubicBezTo>
                  <a:pt x="2610" y="5309"/>
                  <a:pt x="2740" y="5330"/>
                  <a:pt x="2856" y="5330"/>
                </a:cubicBezTo>
                <a:cubicBezTo>
                  <a:pt x="3479" y="5330"/>
                  <a:pt x="3691" y="4737"/>
                  <a:pt x="3691" y="4737"/>
                </a:cubicBezTo>
                <a:cubicBezTo>
                  <a:pt x="3691" y="4737"/>
                  <a:pt x="3951" y="5937"/>
                  <a:pt x="4943" y="5937"/>
                </a:cubicBezTo>
                <a:cubicBezTo>
                  <a:pt x="4992" y="5937"/>
                  <a:pt x="5043" y="5934"/>
                  <a:pt x="5096" y="5927"/>
                </a:cubicBezTo>
                <a:cubicBezTo>
                  <a:pt x="6227" y="5808"/>
                  <a:pt x="6394" y="4880"/>
                  <a:pt x="6394" y="4880"/>
                </a:cubicBezTo>
                <a:cubicBezTo>
                  <a:pt x="6394" y="4880"/>
                  <a:pt x="6781" y="5679"/>
                  <a:pt x="7527" y="5679"/>
                </a:cubicBezTo>
                <a:cubicBezTo>
                  <a:pt x="7668" y="5679"/>
                  <a:pt x="7822" y="5650"/>
                  <a:pt x="7989" y="5582"/>
                </a:cubicBezTo>
                <a:cubicBezTo>
                  <a:pt x="9025" y="5154"/>
                  <a:pt x="8823" y="4368"/>
                  <a:pt x="8823" y="4368"/>
                </a:cubicBezTo>
                <a:cubicBezTo>
                  <a:pt x="8823" y="4368"/>
                  <a:pt x="10537" y="4130"/>
                  <a:pt x="10240" y="2713"/>
                </a:cubicBezTo>
                <a:cubicBezTo>
                  <a:pt x="10240" y="2713"/>
                  <a:pt x="10025" y="2189"/>
                  <a:pt x="9311" y="2189"/>
                </a:cubicBezTo>
                <a:cubicBezTo>
                  <a:pt x="9311" y="2189"/>
                  <a:pt x="10121" y="832"/>
                  <a:pt x="8728" y="570"/>
                </a:cubicBezTo>
                <a:cubicBezTo>
                  <a:pt x="8558" y="535"/>
                  <a:pt x="8407" y="519"/>
                  <a:pt x="8271" y="519"/>
                </a:cubicBezTo>
                <a:cubicBezTo>
                  <a:pt x="7300" y="519"/>
                  <a:pt x="7144" y="1308"/>
                  <a:pt x="7144" y="1308"/>
                </a:cubicBezTo>
                <a:cubicBezTo>
                  <a:pt x="7144" y="1308"/>
                  <a:pt x="7220" y="0"/>
                  <a:pt x="6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2" name="Google Shape;952;p37"/>
          <p:cNvGrpSpPr/>
          <p:nvPr/>
        </p:nvGrpSpPr>
        <p:grpSpPr>
          <a:xfrm rot="-5841851" flipH="1">
            <a:off x="955395" y="3328163"/>
            <a:ext cx="360992" cy="530189"/>
            <a:chOff x="13306125" y="2595100"/>
            <a:chExt cx="242000" cy="355425"/>
          </a:xfrm>
        </p:grpSpPr>
        <p:sp>
          <p:nvSpPr>
            <p:cNvPr id="953" name="Google Shape;953;p37"/>
            <p:cNvSpPr/>
            <p:nvPr/>
          </p:nvSpPr>
          <p:spPr>
            <a:xfrm>
              <a:off x="13425475" y="2735875"/>
              <a:ext cx="96750" cy="214650"/>
            </a:xfrm>
            <a:custGeom>
              <a:avLst/>
              <a:gdLst/>
              <a:ahLst/>
              <a:cxnLst/>
              <a:rect l="l" t="t" r="r" b="b"/>
              <a:pathLst>
                <a:path w="3870" h="8586" extrusionOk="0">
                  <a:moveTo>
                    <a:pt x="84" y="1"/>
                  </a:moveTo>
                  <a:lnTo>
                    <a:pt x="1" y="132"/>
                  </a:lnTo>
                  <a:cubicBezTo>
                    <a:pt x="24" y="156"/>
                    <a:pt x="3215" y="2406"/>
                    <a:pt x="3715" y="8585"/>
                  </a:cubicBezTo>
                  <a:lnTo>
                    <a:pt x="3870" y="8561"/>
                  </a:lnTo>
                  <a:cubicBezTo>
                    <a:pt x="3358" y="2311"/>
                    <a:pt x="120" y="37"/>
                    <a:pt x="8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7"/>
            <p:cNvSpPr/>
            <p:nvPr/>
          </p:nvSpPr>
          <p:spPr>
            <a:xfrm>
              <a:off x="13306125" y="2595100"/>
              <a:ext cx="146750" cy="165225"/>
            </a:xfrm>
            <a:custGeom>
              <a:avLst/>
              <a:gdLst/>
              <a:ahLst/>
              <a:cxnLst/>
              <a:rect l="l" t="t" r="r" b="b"/>
              <a:pathLst>
                <a:path w="5870" h="6609" extrusionOk="0">
                  <a:moveTo>
                    <a:pt x="4298" y="536"/>
                  </a:moveTo>
                  <a:cubicBezTo>
                    <a:pt x="4977" y="2286"/>
                    <a:pt x="5715" y="4251"/>
                    <a:pt x="5727" y="6251"/>
                  </a:cubicBezTo>
                  <a:cubicBezTo>
                    <a:pt x="5447" y="6406"/>
                    <a:pt x="5139" y="6472"/>
                    <a:pt x="4831" y="6472"/>
                  </a:cubicBezTo>
                  <a:cubicBezTo>
                    <a:pt x="4313" y="6472"/>
                    <a:pt x="3793" y="6286"/>
                    <a:pt x="3405" y="6025"/>
                  </a:cubicBezTo>
                  <a:cubicBezTo>
                    <a:pt x="2679" y="5548"/>
                    <a:pt x="2179" y="4810"/>
                    <a:pt x="1762" y="4072"/>
                  </a:cubicBezTo>
                  <a:cubicBezTo>
                    <a:pt x="1691" y="3941"/>
                    <a:pt x="1619" y="3822"/>
                    <a:pt x="1548" y="3691"/>
                  </a:cubicBezTo>
                  <a:cubicBezTo>
                    <a:pt x="1250" y="3155"/>
                    <a:pt x="929" y="2608"/>
                    <a:pt x="548" y="2131"/>
                  </a:cubicBezTo>
                  <a:lnTo>
                    <a:pt x="548" y="2131"/>
                  </a:lnTo>
                  <a:cubicBezTo>
                    <a:pt x="1250" y="2429"/>
                    <a:pt x="1929" y="2798"/>
                    <a:pt x="2584" y="3239"/>
                  </a:cubicBezTo>
                  <a:lnTo>
                    <a:pt x="2762" y="3358"/>
                  </a:lnTo>
                  <a:lnTo>
                    <a:pt x="2691" y="3155"/>
                  </a:lnTo>
                  <a:cubicBezTo>
                    <a:pt x="2441" y="2405"/>
                    <a:pt x="2250" y="1619"/>
                    <a:pt x="2167" y="834"/>
                  </a:cubicBezTo>
                  <a:lnTo>
                    <a:pt x="2167" y="834"/>
                  </a:lnTo>
                  <a:cubicBezTo>
                    <a:pt x="2834" y="1369"/>
                    <a:pt x="3429" y="1989"/>
                    <a:pt x="3953" y="2679"/>
                  </a:cubicBezTo>
                  <a:lnTo>
                    <a:pt x="4084" y="2846"/>
                  </a:lnTo>
                  <a:lnTo>
                    <a:pt x="4084" y="2631"/>
                  </a:lnTo>
                  <a:cubicBezTo>
                    <a:pt x="4108" y="1929"/>
                    <a:pt x="4179" y="1238"/>
                    <a:pt x="4298" y="536"/>
                  </a:cubicBezTo>
                  <a:close/>
                  <a:moveTo>
                    <a:pt x="4239" y="0"/>
                  </a:moveTo>
                  <a:lnTo>
                    <a:pt x="4191" y="250"/>
                  </a:lnTo>
                  <a:cubicBezTo>
                    <a:pt x="4060" y="965"/>
                    <a:pt x="3965" y="1691"/>
                    <a:pt x="3941" y="2417"/>
                  </a:cubicBezTo>
                  <a:cubicBezTo>
                    <a:pt x="3405" y="1750"/>
                    <a:pt x="2774" y="1143"/>
                    <a:pt x="2108" y="607"/>
                  </a:cubicBezTo>
                  <a:lnTo>
                    <a:pt x="1977" y="500"/>
                  </a:lnTo>
                  <a:lnTo>
                    <a:pt x="1988" y="679"/>
                  </a:lnTo>
                  <a:cubicBezTo>
                    <a:pt x="2060" y="1465"/>
                    <a:pt x="2227" y="2239"/>
                    <a:pt x="2465" y="3001"/>
                  </a:cubicBezTo>
                  <a:cubicBezTo>
                    <a:pt x="1798" y="2560"/>
                    <a:pt x="1060" y="2167"/>
                    <a:pt x="310" y="1869"/>
                  </a:cubicBezTo>
                  <a:lnTo>
                    <a:pt x="0" y="1750"/>
                  </a:lnTo>
                  <a:lnTo>
                    <a:pt x="214" y="1989"/>
                  </a:lnTo>
                  <a:cubicBezTo>
                    <a:pt x="691" y="2512"/>
                    <a:pt x="1060" y="3155"/>
                    <a:pt x="1405" y="3763"/>
                  </a:cubicBezTo>
                  <a:cubicBezTo>
                    <a:pt x="1488" y="3894"/>
                    <a:pt x="1560" y="4013"/>
                    <a:pt x="1631" y="4144"/>
                  </a:cubicBezTo>
                  <a:cubicBezTo>
                    <a:pt x="2060" y="4894"/>
                    <a:pt x="2572" y="5656"/>
                    <a:pt x="3310" y="6144"/>
                  </a:cubicBezTo>
                  <a:cubicBezTo>
                    <a:pt x="3727" y="6418"/>
                    <a:pt x="4263" y="6608"/>
                    <a:pt x="4822" y="6608"/>
                  </a:cubicBezTo>
                  <a:cubicBezTo>
                    <a:pt x="5179" y="6608"/>
                    <a:pt x="5513" y="6525"/>
                    <a:pt x="5846" y="6334"/>
                  </a:cubicBezTo>
                  <a:lnTo>
                    <a:pt x="5858" y="6334"/>
                  </a:lnTo>
                  <a:cubicBezTo>
                    <a:pt x="5870" y="4191"/>
                    <a:pt x="5060" y="2096"/>
                    <a:pt x="4322" y="238"/>
                  </a:cubicBezTo>
                  <a:lnTo>
                    <a:pt x="4239"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7"/>
            <p:cNvSpPr/>
            <p:nvPr/>
          </p:nvSpPr>
          <p:spPr>
            <a:xfrm>
              <a:off x="13365050" y="2681200"/>
              <a:ext cx="102425" cy="90925"/>
            </a:xfrm>
            <a:custGeom>
              <a:avLst/>
              <a:gdLst/>
              <a:ahLst/>
              <a:cxnLst/>
              <a:rect l="l" t="t" r="r" b="b"/>
              <a:pathLst>
                <a:path w="4097" h="3637" extrusionOk="0">
                  <a:moveTo>
                    <a:pt x="3603" y="0"/>
                  </a:moveTo>
                  <a:cubicBezTo>
                    <a:pt x="3514" y="0"/>
                    <a:pt x="3430" y="68"/>
                    <a:pt x="3370" y="128"/>
                  </a:cubicBezTo>
                  <a:cubicBezTo>
                    <a:pt x="3156" y="354"/>
                    <a:pt x="3025" y="652"/>
                    <a:pt x="3001" y="950"/>
                  </a:cubicBezTo>
                  <a:cubicBezTo>
                    <a:pt x="3001" y="1009"/>
                    <a:pt x="2977" y="1069"/>
                    <a:pt x="2918" y="1092"/>
                  </a:cubicBezTo>
                  <a:cubicBezTo>
                    <a:pt x="2907" y="1103"/>
                    <a:pt x="2894" y="1108"/>
                    <a:pt x="2879" y="1108"/>
                  </a:cubicBezTo>
                  <a:cubicBezTo>
                    <a:pt x="2847" y="1108"/>
                    <a:pt x="2808" y="1085"/>
                    <a:pt x="2775" y="1069"/>
                  </a:cubicBezTo>
                  <a:cubicBezTo>
                    <a:pt x="2560" y="950"/>
                    <a:pt x="2418" y="735"/>
                    <a:pt x="2251" y="569"/>
                  </a:cubicBezTo>
                  <a:cubicBezTo>
                    <a:pt x="2084" y="390"/>
                    <a:pt x="1894" y="235"/>
                    <a:pt x="1656" y="188"/>
                  </a:cubicBezTo>
                  <a:cubicBezTo>
                    <a:pt x="1626" y="182"/>
                    <a:pt x="1597" y="179"/>
                    <a:pt x="1567" y="179"/>
                  </a:cubicBezTo>
                  <a:cubicBezTo>
                    <a:pt x="1352" y="179"/>
                    <a:pt x="1129" y="324"/>
                    <a:pt x="1108" y="533"/>
                  </a:cubicBezTo>
                  <a:cubicBezTo>
                    <a:pt x="1072" y="711"/>
                    <a:pt x="1191" y="890"/>
                    <a:pt x="1251" y="1045"/>
                  </a:cubicBezTo>
                  <a:cubicBezTo>
                    <a:pt x="1310" y="1223"/>
                    <a:pt x="1310" y="1462"/>
                    <a:pt x="1132" y="1521"/>
                  </a:cubicBezTo>
                  <a:cubicBezTo>
                    <a:pt x="1106" y="1532"/>
                    <a:pt x="1079" y="1536"/>
                    <a:pt x="1051" y="1536"/>
                  </a:cubicBezTo>
                  <a:cubicBezTo>
                    <a:pt x="928" y="1536"/>
                    <a:pt x="792" y="1445"/>
                    <a:pt x="655" y="1426"/>
                  </a:cubicBezTo>
                  <a:cubicBezTo>
                    <a:pt x="624" y="1419"/>
                    <a:pt x="593" y="1415"/>
                    <a:pt x="562" y="1415"/>
                  </a:cubicBezTo>
                  <a:cubicBezTo>
                    <a:pt x="331" y="1415"/>
                    <a:pt x="113" y="1601"/>
                    <a:pt x="60" y="1843"/>
                  </a:cubicBezTo>
                  <a:cubicBezTo>
                    <a:pt x="1" y="2104"/>
                    <a:pt x="143" y="2390"/>
                    <a:pt x="334" y="2581"/>
                  </a:cubicBezTo>
                  <a:cubicBezTo>
                    <a:pt x="524" y="2771"/>
                    <a:pt x="774" y="2890"/>
                    <a:pt x="1036" y="2997"/>
                  </a:cubicBezTo>
                  <a:cubicBezTo>
                    <a:pt x="1727" y="3283"/>
                    <a:pt x="2465" y="3486"/>
                    <a:pt x="3203" y="3605"/>
                  </a:cubicBezTo>
                  <a:cubicBezTo>
                    <a:pt x="3289" y="3622"/>
                    <a:pt x="3403" y="3636"/>
                    <a:pt x="3516" y="3636"/>
                  </a:cubicBezTo>
                  <a:cubicBezTo>
                    <a:pt x="3639" y="3636"/>
                    <a:pt x="3760" y="3619"/>
                    <a:pt x="3834" y="3569"/>
                  </a:cubicBezTo>
                  <a:cubicBezTo>
                    <a:pt x="3894" y="3116"/>
                    <a:pt x="3894" y="2354"/>
                    <a:pt x="3953" y="1914"/>
                  </a:cubicBezTo>
                  <a:cubicBezTo>
                    <a:pt x="4025" y="1319"/>
                    <a:pt x="4096" y="664"/>
                    <a:pt x="3787" y="140"/>
                  </a:cubicBezTo>
                  <a:cubicBezTo>
                    <a:pt x="3751" y="80"/>
                    <a:pt x="3715" y="33"/>
                    <a:pt x="3656" y="9"/>
                  </a:cubicBezTo>
                  <a:cubicBezTo>
                    <a:pt x="3638" y="3"/>
                    <a:pt x="3620" y="0"/>
                    <a:pt x="36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7"/>
            <p:cNvSpPr/>
            <p:nvPr/>
          </p:nvSpPr>
          <p:spPr>
            <a:xfrm>
              <a:off x="13493050" y="2710275"/>
              <a:ext cx="55075" cy="121775"/>
            </a:xfrm>
            <a:custGeom>
              <a:avLst/>
              <a:gdLst/>
              <a:ahLst/>
              <a:cxnLst/>
              <a:rect l="l" t="t" r="r" b="b"/>
              <a:pathLst>
                <a:path w="2203" h="4871" extrusionOk="0">
                  <a:moveTo>
                    <a:pt x="1096" y="1"/>
                  </a:moveTo>
                  <a:lnTo>
                    <a:pt x="1096" y="1"/>
                  </a:lnTo>
                  <a:cubicBezTo>
                    <a:pt x="203" y="894"/>
                    <a:pt x="0" y="4871"/>
                    <a:pt x="0" y="4871"/>
                  </a:cubicBezTo>
                  <a:cubicBezTo>
                    <a:pt x="2203" y="4871"/>
                    <a:pt x="1096" y="1"/>
                    <a:pt x="1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7" name="Google Shape;957;p37"/>
          <p:cNvGrpSpPr/>
          <p:nvPr/>
        </p:nvGrpSpPr>
        <p:grpSpPr>
          <a:xfrm flipH="1">
            <a:off x="1556866" y="4262760"/>
            <a:ext cx="826420" cy="372092"/>
            <a:chOff x="13901425" y="2040450"/>
            <a:chExt cx="553975" cy="249425"/>
          </a:xfrm>
        </p:grpSpPr>
        <p:sp>
          <p:nvSpPr>
            <p:cNvPr id="958" name="Google Shape;958;p37"/>
            <p:cNvSpPr/>
            <p:nvPr/>
          </p:nvSpPr>
          <p:spPr>
            <a:xfrm>
              <a:off x="13901425" y="2040450"/>
              <a:ext cx="42850" cy="42950"/>
            </a:xfrm>
            <a:custGeom>
              <a:avLst/>
              <a:gdLst/>
              <a:ahLst/>
              <a:cxnLst/>
              <a:rect l="l" t="t" r="r" b="b"/>
              <a:pathLst>
                <a:path w="1714" h="1718" extrusionOk="0">
                  <a:moveTo>
                    <a:pt x="345" y="0"/>
                  </a:moveTo>
                  <a:cubicBezTo>
                    <a:pt x="322" y="0"/>
                    <a:pt x="298" y="2"/>
                    <a:pt x="274" y="5"/>
                  </a:cubicBezTo>
                  <a:cubicBezTo>
                    <a:pt x="215" y="29"/>
                    <a:pt x="144" y="41"/>
                    <a:pt x="96" y="100"/>
                  </a:cubicBezTo>
                  <a:cubicBezTo>
                    <a:pt x="13" y="207"/>
                    <a:pt x="1" y="398"/>
                    <a:pt x="13" y="576"/>
                  </a:cubicBezTo>
                  <a:cubicBezTo>
                    <a:pt x="24" y="803"/>
                    <a:pt x="72" y="1041"/>
                    <a:pt x="155" y="1243"/>
                  </a:cubicBezTo>
                  <a:cubicBezTo>
                    <a:pt x="263" y="1457"/>
                    <a:pt x="429" y="1648"/>
                    <a:pt x="596" y="1707"/>
                  </a:cubicBezTo>
                  <a:cubicBezTo>
                    <a:pt x="629" y="1714"/>
                    <a:pt x="661" y="1717"/>
                    <a:pt x="691" y="1717"/>
                  </a:cubicBezTo>
                  <a:cubicBezTo>
                    <a:pt x="769" y="1717"/>
                    <a:pt x="840" y="1697"/>
                    <a:pt x="917" y="1672"/>
                  </a:cubicBezTo>
                  <a:cubicBezTo>
                    <a:pt x="1714" y="1406"/>
                    <a:pt x="1078"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7"/>
            <p:cNvSpPr/>
            <p:nvPr/>
          </p:nvSpPr>
          <p:spPr>
            <a:xfrm>
              <a:off x="14028525" y="2102725"/>
              <a:ext cx="38425" cy="48575"/>
            </a:xfrm>
            <a:custGeom>
              <a:avLst/>
              <a:gdLst/>
              <a:ahLst/>
              <a:cxnLst/>
              <a:rect l="l" t="t" r="r" b="b"/>
              <a:pathLst>
                <a:path w="1537" h="1943" extrusionOk="0">
                  <a:moveTo>
                    <a:pt x="716" y="1"/>
                  </a:moveTo>
                  <a:cubicBezTo>
                    <a:pt x="558" y="1"/>
                    <a:pt x="413" y="73"/>
                    <a:pt x="298" y="181"/>
                  </a:cubicBezTo>
                  <a:cubicBezTo>
                    <a:pt x="132" y="312"/>
                    <a:pt x="1" y="538"/>
                    <a:pt x="13" y="836"/>
                  </a:cubicBezTo>
                  <a:cubicBezTo>
                    <a:pt x="36" y="1133"/>
                    <a:pt x="215" y="1467"/>
                    <a:pt x="405" y="1705"/>
                  </a:cubicBezTo>
                  <a:cubicBezTo>
                    <a:pt x="465" y="1788"/>
                    <a:pt x="536" y="1860"/>
                    <a:pt x="632" y="1907"/>
                  </a:cubicBezTo>
                  <a:cubicBezTo>
                    <a:pt x="682" y="1932"/>
                    <a:pt x="732" y="1943"/>
                    <a:pt x="779" y="1943"/>
                  </a:cubicBezTo>
                  <a:cubicBezTo>
                    <a:pt x="844" y="1943"/>
                    <a:pt x="905" y="1923"/>
                    <a:pt x="953" y="1895"/>
                  </a:cubicBezTo>
                  <a:cubicBezTo>
                    <a:pt x="1286" y="1741"/>
                    <a:pt x="1537" y="1502"/>
                    <a:pt x="1477" y="931"/>
                  </a:cubicBezTo>
                  <a:cubicBezTo>
                    <a:pt x="1429" y="598"/>
                    <a:pt x="1239" y="228"/>
                    <a:pt x="989" y="74"/>
                  </a:cubicBezTo>
                  <a:cubicBezTo>
                    <a:pt x="896" y="23"/>
                    <a:pt x="804" y="1"/>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7"/>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7"/>
            <p:cNvSpPr/>
            <p:nvPr/>
          </p:nvSpPr>
          <p:spPr>
            <a:xfrm>
              <a:off x="14127650" y="2116125"/>
              <a:ext cx="24125" cy="27150"/>
            </a:xfrm>
            <a:custGeom>
              <a:avLst/>
              <a:gdLst/>
              <a:ahLst/>
              <a:cxnLst/>
              <a:rect l="l" t="t" r="r" b="b"/>
              <a:pathLst>
                <a:path w="965" h="1086" extrusionOk="0">
                  <a:moveTo>
                    <a:pt x="416" y="0"/>
                  </a:moveTo>
                  <a:cubicBezTo>
                    <a:pt x="345" y="0"/>
                    <a:pt x="292" y="44"/>
                    <a:pt x="239" y="97"/>
                  </a:cubicBezTo>
                  <a:cubicBezTo>
                    <a:pt x="155" y="169"/>
                    <a:pt x="96" y="252"/>
                    <a:pt x="72" y="371"/>
                  </a:cubicBezTo>
                  <a:cubicBezTo>
                    <a:pt x="0" y="705"/>
                    <a:pt x="274" y="1074"/>
                    <a:pt x="548" y="1086"/>
                  </a:cubicBezTo>
                  <a:cubicBezTo>
                    <a:pt x="786" y="1086"/>
                    <a:pt x="965" y="693"/>
                    <a:pt x="798" y="371"/>
                  </a:cubicBezTo>
                  <a:cubicBezTo>
                    <a:pt x="715" y="193"/>
                    <a:pt x="572" y="14"/>
                    <a:pt x="441" y="2"/>
                  </a:cubicBezTo>
                  <a:cubicBezTo>
                    <a:pt x="432" y="1"/>
                    <a:pt x="424"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7"/>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7"/>
            <p:cNvSpPr/>
            <p:nvPr/>
          </p:nvSpPr>
          <p:spPr>
            <a:xfrm>
              <a:off x="13961250" y="2121750"/>
              <a:ext cx="23850" cy="27175"/>
            </a:xfrm>
            <a:custGeom>
              <a:avLst/>
              <a:gdLst/>
              <a:ahLst/>
              <a:cxnLst/>
              <a:rect l="l" t="t" r="r" b="b"/>
              <a:pathLst>
                <a:path w="954" h="1087" extrusionOk="0">
                  <a:moveTo>
                    <a:pt x="398" y="1"/>
                  </a:moveTo>
                  <a:cubicBezTo>
                    <a:pt x="331" y="1"/>
                    <a:pt x="279" y="35"/>
                    <a:pt x="227" y="87"/>
                  </a:cubicBezTo>
                  <a:cubicBezTo>
                    <a:pt x="144" y="170"/>
                    <a:pt x="84" y="253"/>
                    <a:pt x="60" y="372"/>
                  </a:cubicBezTo>
                  <a:cubicBezTo>
                    <a:pt x="1" y="706"/>
                    <a:pt x="263" y="1075"/>
                    <a:pt x="537" y="1087"/>
                  </a:cubicBezTo>
                  <a:cubicBezTo>
                    <a:pt x="775" y="1087"/>
                    <a:pt x="953" y="682"/>
                    <a:pt x="787" y="372"/>
                  </a:cubicBezTo>
                  <a:cubicBezTo>
                    <a:pt x="703" y="194"/>
                    <a:pt x="560" y="15"/>
                    <a:pt x="429" y="3"/>
                  </a:cubicBezTo>
                  <a:cubicBezTo>
                    <a:pt x="419" y="2"/>
                    <a:pt x="408" y="1"/>
                    <a:pt x="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7"/>
            <p:cNvSpPr/>
            <p:nvPr/>
          </p:nvSpPr>
          <p:spPr>
            <a:xfrm>
              <a:off x="13943100" y="2241125"/>
              <a:ext cx="24125" cy="27175"/>
            </a:xfrm>
            <a:custGeom>
              <a:avLst/>
              <a:gdLst/>
              <a:ahLst/>
              <a:cxnLst/>
              <a:rect l="l" t="t" r="r" b="b"/>
              <a:pathLst>
                <a:path w="965" h="1087" extrusionOk="0">
                  <a:moveTo>
                    <a:pt x="416" y="1"/>
                  </a:moveTo>
                  <a:cubicBezTo>
                    <a:pt x="345" y="1"/>
                    <a:pt x="292" y="45"/>
                    <a:pt x="239" y="98"/>
                  </a:cubicBezTo>
                  <a:cubicBezTo>
                    <a:pt x="155" y="169"/>
                    <a:pt x="96" y="253"/>
                    <a:pt x="72" y="372"/>
                  </a:cubicBezTo>
                  <a:cubicBezTo>
                    <a:pt x="1" y="705"/>
                    <a:pt x="262" y="1086"/>
                    <a:pt x="548" y="1086"/>
                  </a:cubicBezTo>
                  <a:cubicBezTo>
                    <a:pt x="786" y="1086"/>
                    <a:pt x="965" y="693"/>
                    <a:pt x="798" y="372"/>
                  </a:cubicBezTo>
                  <a:cubicBezTo>
                    <a:pt x="715" y="193"/>
                    <a:pt x="572" y="15"/>
                    <a:pt x="441" y="3"/>
                  </a:cubicBezTo>
                  <a:cubicBezTo>
                    <a:pt x="432" y="1"/>
                    <a:pt x="424" y="1"/>
                    <a:pt x="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7"/>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7"/>
            <p:cNvSpPr/>
            <p:nvPr/>
          </p:nvSpPr>
          <p:spPr>
            <a:xfrm>
              <a:off x="14271425" y="2155000"/>
              <a:ext cx="31275" cy="45600"/>
            </a:xfrm>
            <a:custGeom>
              <a:avLst/>
              <a:gdLst/>
              <a:ahLst/>
              <a:cxnLst/>
              <a:rect l="l" t="t" r="r" b="b"/>
              <a:pathLst>
                <a:path w="1251" h="1824" extrusionOk="0">
                  <a:moveTo>
                    <a:pt x="348" y="0"/>
                  </a:moveTo>
                  <a:cubicBezTo>
                    <a:pt x="260" y="0"/>
                    <a:pt x="182" y="44"/>
                    <a:pt x="119" y="150"/>
                  </a:cubicBezTo>
                  <a:cubicBezTo>
                    <a:pt x="24" y="304"/>
                    <a:pt x="0" y="650"/>
                    <a:pt x="119" y="983"/>
                  </a:cubicBezTo>
                  <a:cubicBezTo>
                    <a:pt x="238" y="1316"/>
                    <a:pt x="464" y="1555"/>
                    <a:pt x="655" y="1697"/>
                  </a:cubicBezTo>
                  <a:cubicBezTo>
                    <a:pt x="768" y="1766"/>
                    <a:pt x="891" y="1824"/>
                    <a:pt x="991" y="1824"/>
                  </a:cubicBezTo>
                  <a:cubicBezTo>
                    <a:pt x="1047" y="1824"/>
                    <a:pt x="1096" y="1805"/>
                    <a:pt x="1131" y="1757"/>
                  </a:cubicBezTo>
                  <a:cubicBezTo>
                    <a:pt x="1238" y="1614"/>
                    <a:pt x="1250" y="1305"/>
                    <a:pt x="1215" y="1007"/>
                  </a:cubicBezTo>
                  <a:cubicBezTo>
                    <a:pt x="1191" y="900"/>
                    <a:pt x="1179" y="781"/>
                    <a:pt x="1131" y="685"/>
                  </a:cubicBezTo>
                  <a:cubicBezTo>
                    <a:pt x="1072" y="531"/>
                    <a:pt x="988" y="423"/>
                    <a:pt x="893" y="340"/>
                  </a:cubicBezTo>
                  <a:cubicBezTo>
                    <a:pt x="701" y="148"/>
                    <a:pt x="508" y="0"/>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7"/>
            <p:cNvSpPr/>
            <p:nvPr/>
          </p:nvSpPr>
          <p:spPr>
            <a:xfrm>
              <a:off x="14342250" y="2241850"/>
              <a:ext cx="23550" cy="24425"/>
            </a:xfrm>
            <a:custGeom>
              <a:avLst/>
              <a:gdLst/>
              <a:ahLst/>
              <a:cxnLst/>
              <a:rect l="l" t="t" r="r" b="b"/>
              <a:pathLst>
                <a:path w="942" h="977" extrusionOk="0">
                  <a:moveTo>
                    <a:pt x="293" y="0"/>
                  </a:moveTo>
                  <a:cubicBezTo>
                    <a:pt x="160" y="0"/>
                    <a:pt x="48" y="66"/>
                    <a:pt x="25" y="212"/>
                  </a:cubicBezTo>
                  <a:cubicBezTo>
                    <a:pt x="1" y="378"/>
                    <a:pt x="13" y="581"/>
                    <a:pt x="120" y="736"/>
                  </a:cubicBezTo>
                  <a:cubicBezTo>
                    <a:pt x="191" y="819"/>
                    <a:pt x="263" y="867"/>
                    <a:pt x="358" y="914"/>
                  </a:cubicBezTo>
                  <a:cubicBezTo>
                    <a:pt x="447" y="954"/>
                    <a:pt x="527" y="977"/>
                    <a:pt x="613" y="977"/>
                  </a:cubicBezTo>
                  <a:cubicBezTo>
                    <a:pt x="631" y="977"/>
                    <a:pt x="649" y="976"/>
                    <a:pt x="668" y="974"/>
                  </a:cubicBezTo>
                  <a:cubicBezTo>
                    <a:pt x="941" y="914"/>
                    <a:pt x="941" y="486"/>
                    <a:pt x="703" y="200"/>
                  </a:cubicBezTo>
                  <a:cubicBezTo>
                    <a:pt x="594" y="72"/>
                    <a:pt x="431"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7"/>
            <p:cNvSpPr/>
            <p:nvPr/>
          </p:nvSpPr>
          <p:spPr>
            <a:xfrm>
              <a:off x="14432150" y="2213875"/>
              <a:ext cx="23250" cy="24425"/>
            </a:xfrm>
            <a:custGeom>
              <a:avLst/>
              <a:gdLst/>
              <a:ahLst/>
              <a:cxnLst/>
              <a:rect l="l" t="t" r="r" b="b"/>
              <a:pathLst>
                <a:path w="930" h="977" extrusionOk="0">
                  <a:moveTo>
                    <a:pt x="303" y="0"/>
                  </a:moveTo>
                  <a:cubicBezTo>
                    <a:pt x="171" y="0"/>
                    <a:pt x="59" y="66"/>
                    <a:pt x="36" y="212"/>
                  </a:cubicBezTo>
                  <a:cubicBezTo>
                    <a:pt x="0" y="378"/>
                    <a:pt x="24" y="593"/>
                    <a:pt x="120" y="735"/>
                  </a:cubicBezTo>
                  <a:cubicBezTo>
                    <a:pt x="203" y="831"/>
                    <a:pt x="274" y="890"/>
                    <a:pt x="358" y="914"/>
                  </a:cubicBezTo>
                  <a:cubicBezTo>
                    <a:pt x="446" y="954"/>
                    <a:pt x="535" y="977"/>
                    <a:pt x="624" y="977"/>
                  </a:cubicBezTo>
                  <a:cubicBezTo>
                    <a:pt x="642" y="977"/>
                    <a:pt x="661" y="976"/>
                    <a:pt x="679" y="974"/>
                  </a:cubicBezTo>
                  <a:cubicBezTo>
                    <a:pt x="929" y="914"/>
                    <a:pt x="929" y="485"/>
                    <a:pt x="703" y="200"/>
                  </a:cubicBezTo>
                  <a:cubicBezTo>
                    <a:pt x="600" y="72"/>
                    <a:pt x="440"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37"/>
          <p:cNvGrpSpPr/>
          <p:nvPr/>
        </p:nvGrpSpPr>
        <p:grpSpPr>
          <a:xfrm flipH="1">
            <a:off x="575562" y="3912831"/>
            <a:ext cx="1300106" cy="690665"/>
            <a:chOff x="2079425" y="4264975"/>
            <a:chExt cx="737900" cy="392000"/>
          </a:xfrm>
        </p:grpSpPr>
        <p:sp>
          <p:nvSpPr>
            <p:cNvPr id="970" name="Google Shape;970;p37"/>
            <p:cNvSpPr/>
            <p:nvPr/>
          </p:nvSpPr>
          <p:spPr>
            <a:xfrm>
              <a:off x="2394025" y="4460200"/>
              <a:ext cx="41700" cy="85150"/>
            </a:xfrm>
            <a:custGeom>
              <a:avLst/>
              <a:gdLst/>
              <a:ahLst/>
              <a:cxnLst/>
              <a:rect l="l" t="t" r="r" b="b"/>
              <a:pathLst>
                <a:path w="1668" h="3406" extrusionOk="0">
                  <a:moveTo>
                    <a:pt x="1215" y="1"/>
                  </a:moveTo>
                  <a:lnTo>
                    <a:pt x="1073" y="48"/>
                  </a:lnTo>
                  <a:cubicBezTo>
                    <a:pt x="1073" y="60"/>
                    <a:pt x="1489" y="1798"/>
                    <a:pt x="1" y="3287"/>
                  </a:cubicBezTo>
                  <a:lnTo>
                    <a:pt x="120" y="3406"/>
                  </a:lnTo>
                  <a:cubicBezTo>
                    <a:pt x="1668" y="1846"/>
                    <a:pt x="1227" y="36"/>
                    <a:pt x="121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7"/>
            <p:cNvSpPr/>
            <p:nvPr/>
          </p:nvSpPr>
          <p:spPr>
            <a:xfrm>
              <a:off x="2455050" y="4460200"/>
              <a:ext cx="41700" cy="85150"/>
            </a:xfrm>
            <a:custGeom>
              <a:avLst/>
              <a:gdLst/>
              <a:ahLst/>
              <a:cxnLst/>
              <a:rect l="l" t="t" r="r" b="b"/>
              <a:pathLst>
                <a:path w="1668" h="3406" extrusionOk="0">
                  <a:moveTo>
                    <a:pt x="1215" y="1"/>
                  </a:moveTo>
                  <a:lnTo>
                    <a:pt x="1072" y="48"/>
                  </a:lnTo>
                  <a:cubicBezTo>
                    <a:pt x="1072" y="60"/>
                    <a:pt x="1489" y="1798"/>
                    <a:pt x="1" y="3287"/>
                  </a:cubicBezTo>
                  <a:lnTo>
                    <a:pt x="120" y="3406"/>
                  </a:lnTo>
                  <a:cubicBezTo>
                    <a:pt x="1668" y="1846"/>
                    <a:pt x="1227" y="36"/>
                    <a:pt x="121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7"/>
            <p:cNvSpPr/>
            <p:nvPr/>
          </p:nvSpPr>
          <p:spPr>
            <a:xfrm>
              <a:off x="2552400" y="4447100"/>
              <a:ext cx="31275" cy="89025"/>
            </a:xfrm>
            <a:custGeom>
              <a:avLst/>
              <a:gdLst/>
              <a:ahLst/>
              <a:cxnLst/>
              <a:rect l="l" t="t" r="r" b="b"/>
              <a:pathLst>
                <a:path w="1251" h="3561" extrusionOk="0">
                  <a:moveTo>
                    <a:pt x="369" y="1"/>
                  </a:moveTo>
                  <a:lnTo>
                    <a:pt x="238" y="84"/>
                  </a:lnTo>
                  <a:cubicBezTo>
                    <a:pt x="238" y="96"/>
                    <a:pt x="1072" y="1668"/>
                    <a:pt x="0" y="3489"/>
                  </a:cubicBezTo>
                  <a:lnTo>
                    <a:pt x="131" y="3561"/>
                  </a:lnTo>
                  <a:cubicBezTo>
                    <a:pt x="1250" y="1668"/>
                    <a:pt x="393" y="1"/>
                    <a:pt x="36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7"/>
            <p:cNvSpPr/>
            <p:nvPr/>
          </p:nvSpPr>
          <p:spPr>
            <a:xfrm>
              <a:off x="2584825" y="4448600"/>
              <a:ext cx="41700" cy="85450"/>
            </a:xfrm>
            <a:custGeom>
              <a:avLst/>
              <a:gdLst/>
              <a:ahLst/>
              <a:cxnLst/>
              <a:rect l="l" t="t" r="r" b="b"/>
              <a:pathLst>
                <a:path w="1668" h="3418" extrusionOk="0">
                  <a:moveTo>
                    <a:pt x="1215" y="0"/>
                  </a:moveTo>
                  <a:lnTo>
                    <a:pt x="1072" y="48"/>
                  </a:lnTo>
                  <a:cubicBezTo>
                    <a:pt x="1072" y="60"/>
                    <a:pt x="1489" y="1810"/>
                    <a:pt x="1" y="3298"/>
                  </a:cubicBezTo>
                  <a:lnTo>
                    <a:pt x="120" y="3417"/>
                  </a:lnTo>
                  <a:cubicBezTo>
                    <a:pt x="1668" y="1870"/>
                    <a:pt x="1239" y="36"/>
                    <a:pt x="121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7"/>
            <p:cNvSpPr/>
            <p:nvPr/>
          </p:nvSpPr>
          <p:spPr>
            <a:xfrm>
              <a:off x="2251450" y="4264975"/>
              <a:ext cx="565750" cy="391700"/>
            </a:xfrm>
            <a:custGeom>
              <a:avLst/>
              <a:gdLst/>
              <a:ahLst/>
              <a:cxnLst/>
              <a:rect l="l" t="t" r="r" b="b"/>
              <a:pathLst>
                <a:path w="22630" h="15668" extrusionOk="0">
                  <a:moveTo>
                    <a:pt x="9818" y="0"/>
                  </a:moveTo>
                  <a:cubicBezTo>
                    <a:pt x="7539" y="0"/>
                    <a:pt x="5296" y="700"/>
                    <a:pt x="3513" y="2130"/>
                  </a:cubicBezTo>
                  <a:cubicBezTo>
                    <a:pt x="1" y="4928"/>
                    <a:pt x="358" y="8417"/>
                    <a:pt x="358" y="8417"/>
                  </a:cubicBezTo>
                  <a:lnTo>
                    <a:pt x="12324" y="7738"/>
                  </a:lnTo>
                  <a:cubicBezTo>
                    <a:pt x="12324" y="7738"/>
                    <a:pt x="13195" y="7605"/>
                    <a:pt x="14326" y="7605"/>
                  </a:cubicBezTo>
                  <a:cubicBezTo>
                    <a:pt x="16420" y="7605"/>
                    <a:pt x="19404" y="8062"/>
                    <a:pt x="19396" y="10667"/>
                  </a:cubicBezTo>
                  <a:cubicBezTo>
                    <a:pt x="19396" y="14032"/>
                    <a:pt x="17291" y="14566"/>
                    <a:pt x="15913" y="14566"/>
                  </a:cubicBezTo>
                  <a:cubicBezTo>
                    <a:pt x="15653" y="14566"/>
                    <a:pt x="15418" y="14547"/>
                    <a:pt x="15229" y="14525"/>
                  </a:cubicBezTo>
                  <a:cubicBezTo>
                    <a:pt x="14824" y="14477"/>
                    <a:pt x="14455" y="14215"/>
                    <a:pt x="14348" y="13810"/>
                  </a:cubicBezTo>
                  <a:cubicBezTo>
                    <a:pt x="14227" y="13358"/>
                    <a:pt x="14522" y="13037"/>
                    <a:pt x="14884" y="13037"/>
                  </a:cubicBezTo>
                  <a:cubicBezTo>
                    <a:pt x="15056" y="13037"/>
                    <a:pt x="15243" y="13110"/>
                    <a:pt x="15408" y="13275"/>
                  </a:cubicBezTo>
                  <a:cubicBezTo>
                    <a:pt x="15626" y="13493"/>
                    <a:pt x="15820" y="13566"/>
                    <a:pt x="15983" y="13566"/>
                  </a:cubicBezTo>
                  <a:cubicBezTo>
                    <a:pt x="16307" y="13566"/>
                    <a:pt x="16503" y="13275"/>
                    <a:pt x="16503" y="13275"/>
                  </a:cubicBezTo>
                  <a:cubicBezTo>
                    <a:pt x="16789" y="12489"/>
                    <a:pt x="16372" y="12072"/>
                    <a:pt x="15896" y="11858"/>
                  </a:cubicBezTo>
                  <a:cubicBezTo>
                    <a:pt x="15625" y="11740"/>
                    <a:pt x="15332" y="11684"/>
                    <a:pt x="15035" y="11684"/>
                  </a:cubicBezTo>
                  <a:cubicBezTo>
                    <a:pt x="14731" y="11684"/>
                    <a:pt x="14423" y="11743"/>
                    <a:pt x="14134" y="11858"/>
                  </a:cubicBezTo>
                  <a:cubicBezTo>
                    <a:pt x="12741" y="12405"/>
                    <a:pt x="12610" y="13239"/>
                    <a:pt x="12860" y="13977"/>
                  </a:cubicBezTo>
                  <a:cubicBezTo>
                    <a:pt x="13241" y="15025"/>
                    <a:pt x="14312" y="15668"/>
                    <a:pt x="15431" y="15668"/>
                  </a:cubicBezTo>
                  <a:cubicBezTo>
                    <a:pt x="15442" y="15668"/>
                    <a:pt x="15452" y="15668"/>
                    <a:pt x="15462" y="15668"/>
                  </a:cubicBezTo>
                  <a:cubicBezTo>
                    <a:pt x="18648" y="15668"/>
                    <a:pt x="22630" y="13800"/>
                    <a:pt x="21158" y="6976"/>
                  </a:cubicBezTo>
                  <a:cubicBezTo>
                    <a:pt x="20027" y="1714"/>
                    <a:pt x="14467" y="356"/>
                    <a:pt x="10836" y="47"/>
                  </a:cubicBezTo>
                  <a:cubicBezTo>
                    <a:pt x="10497" y="16"/>
                    <a:pt x="10157" y="0"/>
                    <a:pt x="9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7"/>
            <p:cNvSpPr/>
            <p:nvPr/>
          </p:nvSpPr>
          <p:spPr>
            <a:xfrm>
              <a:off x="2438975" y="4265000"/>
              <a:ext cx="378350" cy="391975"/>
            </a:xfrm>
            <a:custGeom>
              <a:avLst/>
              <a:gdLst/>
              <a:ahLst/>
              <a:cxnLst/>
              <a:rect l="l" t="t" r="r" b="b"/>
              <a:pathLst>
                <a:path w="15134" h="15679" extrusionOk="0">
                  <a:moveTo>
                    <a:pt x="2354" y="1"/>
                  </a:moveTo>
                  <a:cubicBezTo>
                    <a:pt x="1790" y="1"/>
                    <a:pt x="1229" y="46"/>
                    <a:pt x="668" y="129"/>
                  </a:cubicBezTo>
                  <a:cubicBezTo>
                    <a:pt x="549" y="962"/>
                    <a:pt x="1" y="5415"/>
                    <a:pt x="2454" y="7868"/>
                  </a:cubicBezTo>
                  <a:lnTo>
                    <a:pt x="4823" y="7737"/>
                  </a:lnTo>
                  <a:cubicBezTo>
                    <a:pt x="4823" y="7737"/>
                    <a:pt x="5709" y="7599"/>
                    <a:pt x="6854" y="7599"/>
                  </a:cubicBezTo>
                  <a:cubicBezTo>
                    <a:pt x="8947" y="7599"/>
                    <a:pt x="11907" y="8061"/>
                    <a:pt x="11907" y="10678"/>
                  </a:cubicBezTo>
                  <a:cubicBezTo>
                    <a:pt x="11907" y="14032"/>
                    <a:pt x="9828" y="14582"/>
                    <a:pt x="8450" y="14582"/>
                  </a:cubicBezTo>
                  <a:cubicBezTo>
                    <a:pt x="8179" y="14582"/>
                    <a:pt x="7935" y="14561"/>
                    <a:pt x="7740" y="14536"/>
                  </a:cubicBezTo>
                  <a:cubicBezTo>
                    <a:pt x="7335" y="14476"/>
                    <a:pt x="6966" y="14214"/>
                    <a:pt x="6859" y="13821"/>
                  </a:cubicBezTo>
                  <a:cubicBezTo>
                    <a:pt x="6738" y="13369"/>
                    <a:pt x="7033" y="13054"/>
                    <a:pt x="7395" y="13054"/>
                  </a:cubicBezTo>
                  <a:cubicBezTo>
                    <a:pt x="7567" y="13054"/>
                    <a:pt x="7754" y="13125"/>
                    <a:pt x="7918" y="13285"/>
                  </a:cubicBezTo>
                  <a:cubicBezTo>
                    <a:pt x="8137" y="13504"/>
                    <a:pt x="8331" y="13576"/>
                    <a:pt x="8494" y="13576"/>
                  </a:cubicBezTo>
                  <a:cubicBezTo>
                    <a:pt x="8818" y="13576"/>
                    <a:pt x="9014" y="13285"/>
                    <a:pt x="9014" y="13285"/>
                  </a:cubicBezTo>
                  <a:cubicBezTo>
                    <a:pt x="9288" y="12500"/>
                    <a:pt x="8883" y="12095"/>
                    <a:pt x="8407" y="11869"/>
                  </a:cubicBezTo>
                  <a:cubicBezTo>
                    <a:pt x="8143" y="11748"/>
                    <a:pt x="7858" y="11694"/>
                    <a:pt x="7570" y="11694"/>
                  </a:cubicBezTo>
                  <a:cubicBezTo>
                    <a:pt x="7260" y="11694"/>
                    <a:pt x="6947" y="11757"/>
                    <a:pt x="6656" y="11869"/>
                  </a:cubicBezTo>
                  <a:cubicBezTo>
                    <a:pt x="5240" y="12404"/>
                    <a:pt x="5109" y="13238"/>
                    <a:pt x="5371" y="13988"/>
                  </a:cubicBezTo>
                  <a:cubicBezTo>
                    <a:pt x="5740" y="15048"/>
                    <a:pt x="6811" y="15679"/>
                    <a:pt x="7942" y="15679"/>
                  </a:cubicBezTo>
                  <a:cubicBezTo>
                    <a:pt x="11121" y="15679"/>
                    <a:pt x="15134" y="13821"/>
                    <a:pt x="13645" y="6975"/>
                  </a:cubicBezTo>
                  <a:cubicBezTo>
                    <a:pt x="12514" y="1713"/>
                    <a:pt x="6954" y="355"/>
                    <a:pt x="3323" y="46"/>
                  </a:cubicBezTo>
                  <a:cubicBezTo>
                    <a:pt x="2998" y="15"/>
                    <a:pt x="2676" y="1"/>
                    <a:pt x="2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7"/>
            <p:cNvSpPr/>
            <p:nvPr/>
          </p:nvSpPr>
          <p:spPr>
            <a:xfrm>
              <a:off x="2253850" y="4320600"/>
              <a:ext cx="70850" cy="70875"/>
            </a:xfrm>
            <a:custGeom>
              <a:avLst/>
              <a:gdLst/>
              <a:ahLst/>
              <a:cxnLst/>
              <a:rect l="l" t="t" r="r" b="b"/>
              <a:pathLst>
                <a:path w="2834" h="2835" extrusionOk="0">
                  <a:moveTo>
                    <a:pt x="1417" y="1"/>
                  </a:moveTo>
                  <a:cubicBezTo>
                    <a:pt x="643" y="1"/>
                    <a:pt x="0" y="632"/>
                    <a:pt x="0" y="1417"/>
                  </a:cubicBezTo>
                  <a:cubicBezTo>
                    <a:pt x="0" y="2191"/>
                    <a:pt x="643" y="2834"/>
                    <a:pt x="1417" y="2834"/>
                  </a:cubicBezTo>
                  <a:cubicBezTo>
                    <a:pt x="2191" y="2834"/>
                    <a:pt x="2834" y="2203"/>
                    <a:pt x="2834" y="1417"/>
                  </a:cubicBezTo>
                  <a:cubicBezTo>
                    <a:pt x="2834" y="643"/>
                    <a:pt x="2191" y="1"/>
                    <a:pt x="1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7"/>
            <p:cNvSpPr/>
            <p:nvPr/>
          </p:nvSpPr>
          <p:spPr>
            <a:xfrm>
              <a:off x="2278250" y="4346750"/>
              <a:ext cx="19375" cy="22675"/>
            </a:xfrm>
            <a:custGeom>
              <a:avLst/>
              <a:gdLst/>
              <a:ahLst/>
              <a:cxnLst/>
              <a:rect l="l" t="t" r="r" b="b"/>
              <a:pathLst>
                <a:path w="775" h="907" extrusionOk="0">
                  <a:moveTo>
                    <a:pt x="272" y="1"/>
                  </a:moveTo>
                  <a:cubicBezTo>
                    <a:pt x="125" y="1"/>
                    <a:pt x="0" y="121"/>
                    <a:pt x="0" y="443"/>
                  </a:cubicBezTo>
                  <a:cubicBezTo>
                    <a:pt x="0" y="663"/>
                    <a:pt x="124" y="907"/>
                    <a:pt x="333" y="907"/>
                  </a:cubicBezTo>
                  <a:cubicBezTo>
                    <a:pt x="384" y="907"/>
                    <a:pt x="440" y="892"/>
                    <a:pt x="501" y="860"/>
                  </a:cubicBezTo>
                  <a:cubicBezTo>
                    <a:pt x="715" y="740"/>
                    <a:pt x="774" y="586"/>
                    <a:pt x="739" y="431"/>
                  </a:cubicBezTo>
                  <a:cubicBezTo>
                    <a:pt x="692" y="203"/>
                    <a:pt x="463" y="1"/>
                    <a:pt x="272" y="1"/>
                  </a:cubicBezTo>
                  <a:close/>
                </a:path>
              </a:pathLst>
            </a:custGeom>
            <a:solidFill>
              <a:srgbClr val="1D4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7"/>
            <p:cNvSpPr/>
            <p:nvPr/>
          </p:nvSpPr>
          <p:spPr>
            <a:xfrm>
              <a:off x="2374700" y="4339350"/>
              <a:ext cx="70550" cy="70575"/>
            </a:xfrm>
            <a:custGeom>
              <a:avLst/>
              <a:gdLst/>
              <a:ahLst/>
              <a:cxnLst/>
              <a:rect l="l" t="t" r="r" b="b"/>
              <a:pathLst>
                <a:path w="2822" h="2823" extrusionOk="0">
                  <a:moveTo>
                    <a:pt x="1405" y="1"/>
                  </a:moveTo>
                  <a:cubicBezTo>
                    <a:pt x="631" y="1"/>
                    <a:pt x="0" y="644"/>
                    <a:pt x="0" y="1417"/>
                  </a:cubicBezTo>
                  <a:cubicBezTo>
                    <a:pt x="0" y="2191"/>
                    <a:pt x="631" y="2822"/>
                    <a:pt x="1405" y="2822"/>
                  </a:cubicBezTo>
                  <a:cubicBezTo>
                    <a:pt x="2179" y="2822"/>
                    <a:pt x="2822" y="2203"/>
                    <a:pt x="2822" y="1417"/>
                  </a:cubicBezTo>
                  <a:cubicBezTo>
                    <a:pt x="2822" y="644"/>
                    <a:pt x="2179" y="1"/>
                    <a:pt x="1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7"/>
            <p:cNvSpPr/>
            <p:nvPr/>
          </p:nvSpPr>
          <p:spPr>
            <a:xfrm>
              <a:off x="2397300" y="4364850"/>
              <a:ext cx="20275" cy="23325"/>
            </a:xfrm>
            <a:custGeom>
              <a:avLst/>
              <a:gdLst/>
              <a:ahLst/>
              <a:cxnLst/>
              <a:rect l="l" t="t" r="r" b="b"/>
              <a:pathLst>
                <a:path w="811" h="933" extrusionOk="0">
                  <a:moveTo>
                    <a:pt x="430" y="1"/>
                  </a:moveTo>
                  <a:cubicBezTo>
                    <a:pt x="414" y="1"/>
                    <a:pt x="398" y="2"/>
                    <a:pt x="382" y="5"/>
                  </a:cubicBezTo>
                  <a:cubicBezTo>
                    <a:pt x="1" y="64"/>
                    <a:pt x="25" y="588"/>
                    <a:pt x="251" y="814"/>
                  </a:cubicBezTo>
                  <a:cubicBezTo>
                    <a:pt x="337" y="897"/>
                    <a:pt x="419" y="932"/>
                    <a:pt x="492" y="932"/>
                  </a:cubicBezTo>
                  <a:cubicBezTo>
                    <a:pt x="681" y="932"/>
                    <a:pt x="811" y="701"/>
                    <a:pt x="811" y="469"/>
                  </a:cubicBezTo>
                  <a:cubicBezTo>
                    <a:pt x="811" y="374"/>
                    <a:pt x="787" y="278"/>
                    <a:pt x="763" y="219"/>
                  </a:cubicBezTo>
                  <a:cubicBezTo>
                    <a:pt x="710" y="91"/>
                    <a:pt x="570" y="1"/>
                    <a:pt x="430" y="1"/>
                  </a:cubicBezTo>
                  <a:close/>
                </a:path>
              </a:pathLst>
            </a:custGeom>
            <a:solidFill>
              <a:srgbClr val="1D4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7"/>
            <p:cNvSpPr/>
            <p:nvPr/>
          </p:nvSpPr>
          <p:spPr>
            <a:xfrm>
              <a:off x="2079425" y="4435575"/>
              <a:ext cx="211650" cy="62750"/>
            </a:xfrm>
            <a:custGeom>
              <a:avLst/>
              <a:gdLst/>
              <a:ahLst/>
              <a:cxnLst/>
              <a:rect l="l" t="t" r="r" b="b"/>
              <a:pathLst>
                <a:path w="8466" h="2510" extrusionOk="0">
                  <a:moveTo>
                    <a:pt x="6619" y="1"/>
                  </a:moveTo>
                  <a:cubicBezTo>
                    <a:pt x="5703" y="1"/>
                    <a:pt x="4539" y="317"/>
                    <a:pt x="3370" y="1486"/>
                  </a:cubicBezTo>
                  <a:cubicBezTo>
                    <a:pt x="2784" y="2081"/>
                    <a:pt x="2247" y="2388"/>
                    <a:pt x="1771" y="2388"/>
                  </a:cubicBezTo>
                  <a:cubicBezTo>
                    <a:pt x="1666" y="2388"/>
                    <a:pt x="1564" y="2373"/>
                    <a:pt x="1465" y="2343"/>
                  </a:cubicBezTo>
                  <a:cubicBezTo>
                    <a:pt x="500" y="2057"/>
                    <a:pt x="119" y="497"/>
                    <a:pt x="119" y="486"/>
                  </a:cubicBezTo>
                  <a:cubicBezTo>
                    <a:pt x="107" y="450"/>
                    <a:pt x="83" y="438"/>
                    <a:pt x="48" y="438"/>
                  </a:cubicBezTo>
                  <a:cubicBezTo>
                    <a:pt x="24" y="450"/>
                    <a:pt x="0" y="486"/>
                    <a:pt x="0" y="509"/>
                  </a:cubicBezTo>
                  <a:cubicBezTo>
                    <a:pt x="24" y="581"/>
                    <a:pt x="393" y="2164"/>
                    <a:pt x="1417" y="2462"/>
                  </a:cubicBezTo>
                  <a:cubicBezTo>
                    <a:pt x="1536" y="2486"/>
                    <a:pt x="1643" y="2510"/>
                    <a:pt x="1762" y="2510"/>
                  </a:cubicBezTo>
                  <a:cubicBezTo>
                    <a:pt x="2262" y="2510"/>
                    <a:pt x="2834" y="2188"/>
                    <a:pt x="3441" y="1581"/>
                  </a:cubicBezTo>
                  <a:cubicBezTo>
                    <a:pt x="4591" y="430"/>
                    <a:pt x="5727" y="120"/>
                    <a:pt x="6616" y="120"/>
                  </a:cubicBezTo>
                  <a:cubicBezTo>
                    <a:pt x="7641" y="120"/>
                    <a:pt x="8339" y="532"/>
                    <a:pt x="8358" y="545"/>
                  </a:cubicBezTo>
                  <a:cubicBezTo>
                    <a:pt x="8367" y="553"/>
                    <a:pt x="8377" y="557"/>
                    <a:pt x="8387" y="557"/>
                  </a:cubicBezTo>
                  <a:cubicBezTo>
                    <a:pt x="8406" y="557"/>
                    <a:pt x="8426" y="544"/>
                    <a:pt x="8442" y="521"/>
                  </a:cubicBezTo>
                  <a:cubicBezTo>
                    <a:pt x="8465" y="497"/>
                    <a:pt x="8454" y="450"/>
                    <a:pt x="8430" y="438"/>
                  </a:cubicBezTo>
                  <a:cubicBezTo>
                    <a:pt x="8411" y="425"/>
                    <a:pt x="7681" y="1"/>
                    <a:pt x="6619"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7"/>
            <p:cNvSpPr/>
            <p:nvPr/>
          </p:nvSpPr>
          <p:spPr>
            <a:xfrm>
              <a:off x="2638125" y="4375000"/>
              <a:ext cx="17275" cy="13800"/>
            </a:xfrm>
            <a:custGeom>
              <a:avLst/>
              <a:gdLst/>
              <a:ahLst/>
              <a:cxnLst/>
              <a:rect l="l" t="t" r="r" b="b"/>
              <a:pathLst>
                <a:path w="691" h="552" extrusionOk="0">
                  <a:moveTo>
                    <a:pt x="470" y="0"/>
                  </a:moveTo>
                  <a:cubicBezTo>
                    <a:pt x="444" y="0"/>
                    <a:pt x="417" y="3"/>
                    <a:pt x="393" y="3"/>
                  </a:cubicBezTo>
                  <a:cubicBezTo>
                    <a:pt x="0" y="51"/>
                    <a:pt x="95" y="551"/>
                    <a:pt x="453" y="551"/>
                  </a:cubicBezTo>
                  <a:cubicBezTo>
                    <a:pt x="488" y="551"/>
                    <a:pt x="512" y="551"/>
                    <a:pt x="548" y="539"/>
                  </a:cubicBezTo>
                  <a:cubicBezTo>
                    <a:pt x="607" y="503"/>
                    <a:pt x="631" y="444"/>
                    <a:pt x="655" y="384"/>
                  </a:cubicBezTo>
                  <a:cubicBezTo>
                    <a:pt x="679" y="325"/>
                    <a:pt x="691" y="253"/>
                    <a:pt x="679" y="182"/>
                  </a:cubicBezTo>
                  <a:cubicBezTo>
                    <a:pt x="667" y="111"/>
                    <a:pt x="619" y="51"/>
                    <a:pt x="548" y="15"/>
                  </a:cubicBezTo>
                  <a:cubicBezTo>
                    <a:pt x="524" y="3"/>
                    <a:pt x="497" y="0"/>
                    <a:pt x="4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7"/>
            <p:cNvSpPr/>
            <p:nvPr/>
          </p:nvSpPr>
          <p:spPr>
            <a:xfrm>
              <a:off x="2591075" y="4347200"/>
              <a:ext cx="17600" cy="15400"/>
            </a:xfrm>
            <a:custGeom>
              <a:avLst/>
              <a:gdLst/>
              <a:ahLst/>
              <a:cxnLst/>
              <a:rect l="l" t="t" r="r" b="b"/>
              <a:pathLst>
                <a:path w="704" h="616" extrusionOk="0">
                  <a:moveTo>
                    <a:pt x="441" y="1"/>
                  </a:moveTo>
                  <a:cubicBezTo>
                    <a:pt x="423" y="1"/>
                    <a:pt x="407" y="4"/>
                    <a:pt x="394" y="8"/>
                  </a:cubicBezTo>
                  <a:cubicBezTo>
                    <a:pt x="203" y="44"/>
                    <a:pt x="60" y="103"/>
                    <a:pt x="25" y="294"/>
                  </a:cubicBezTo>
                  <a:cubicBezTo>
                    <a:pt x="1" y="401"/>
                    <a:pt x="49" y="520"/>
                    <a:pt x="132" y="580"/>
                  </a:cubicBezTo>
                  <a:cubicBezTo>
                    <a:pt x="179" y="606"/>
                    <a:pt x="229" y="616"/>
                    <a:pt x="278" y="616"/>
                  </a:cubicBezTo>
                  <a:cubicBezTo>
                    <a:pt x="342" y="616"/>
                    <a:pt x="405" y="600"/>
                    <a:pt x="465" y="580"/>
                  </a:cubicBezTo>
                  <a:cubicBezTo>
                    <a:pt x="549" y="532"/>
                    <a:pt x="644" y="472"/>
                    <a:pt x="668" y="389"/>
                  </a:cubicBezTo>
                  <a:cubicBezTo>
                    <a:pt x="703" y="294"/>
                    <a:pt x="668" y="187"/>
                    <a:pt x="608" y="103"/>
                  </a:cubicBezTo>
                  <a:cubicBezTo>
                    <a:pt x="596" y="68"/>
                    <a:pt x="572" y="44"/>
                    <a:pt x="537" y="32"/>
                  </a:cubicBezTo>
                  <a:cubicBezTo>
                    <a:pt x="506" y="9"/>
                    <a:pt x="472" y="1"/>
                    <a:pt x="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7"/>
            <p:cNvSpPr/>
            <p:nvPr/>
          </p:nvSpPr>
          <p:spPr>
            <a:xfrm>
              <a:off x="2571150" y="4306325"/>
              <a:ext cx="15800" cy="16725"/>
            </a:xfrm>
            <a:custGeom>
              <a:avLst/>
              <a:gdLst/>
              <a:ahLst/>
              <a:cxnLst/>
              <a:rect l="l" t="t" r="r" b="b"/>
              <a:pathLst>
                <a:path w="632" h="669" extrusionOk="0">
                  <a:moveTo>
                    <a:pt x="310" y="0"/>
                  </a:moveTo>
                  <a:cubicBezTo>
                    <a:pt x="274" y="0"/>
                    <a:pt x="238" y="0"/>
                    <a:pt x="203" y="12"/>
                  </a:cubicBezTo>
                  <a:cubicBezTo>
                    <a:pt x="155" y="24"/>
                    <a:pt x="131" y="71"/>
                    <a:pt x="107" y="119"/>
                  </a:cubicBezTo>
                  <a:cubicBezTo>
                    <a:pt x="36" y="262"/>
                    <a:pt x="0" y="429"/>
                    <a:pt x="119" y="560"/>
                  </a:cubicBezTo>
                  <a:cubicBezTo>
                    <a:pt x="172" y="631"/>
                    <a:pt x="252" y="668"/>
                    <a:pt x="333" y="668"/>
                  </a:cubicBezTo>
                  <a:cubicBezTo>
                    <a:pt x="361" y="668"/>
                    <a:pt x="390" y="664"/>
                    <a:pt x="417" y="655"/>
                  </a:cubicBezTo>
                  <a:cubicBezTo>
                    <a:pt x="512" y="619"/>
                    <a:pt x="572" y="500"/>
                    <a:pt x="607" y="393"/>
                  </a:cubicBezTo>
                  <a:cubicBezTo>
                    <a:pt x="631" y="310"/>
                    <a:pt x="631" y="191"/>
                    <a:pt x="572" y="107"/>
                  </a:cubicBezTo>
                  <a:cubicBezTo>
                    <a:pt x="512" y="36"/>
                    <a:pt x="417" y="0"/>
                    <a:pt x="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7"/>
            <p:cNvSpPr/>
            <p:nvPr/>
          </p:nvSpPr>
          <p:spPr>
            <a:xfrm>
              <a:off x="2553925" y="4344925"/>
              <a:ext cx="11300" cy="8700"/>
            </a:xfrm>
            <a:custGeom>
              <a:avLst/>
              <a:gdLst/>
              <a:ahLst/>
              <a:cxnLst/>
              <a:rect l="l" t="t" r="r" b="b"/>
              <a:pathLst>
                <a:path w="452" h="348" extrusionOk="0">
                  <a:moveTo>
                    <a:pt x="208" y="1"/>
                  </a:moveTo>
                  <a:cubicBezTo>
                    <a:pt x="108" y="1"/>
                    <a:pt x="1" y="108"/>
                    <a:pt x="22" y="206"/>
                  </a:cubicBezTo>
                  <a:cubicBezTo>
                    <a:pt x="46" y="266"/>
                    <a:pt x="70" y="325"/>
                    <a:pt x="130" y="337"/>
                  </a:cubicBezTo>
                  <a:cubicBezTo>
                    <a:pt x="141" y="345"/>
                    <a:pt x="152" y="347"/>
                    <a:pt x="163" y="347"/>
                  </a:cubicBezTo>
                  <a:cubicBezTo>
                    <a:pt x="187" y="347"/>
                    <a:pt x="212" y="334"/>
                    <a:pt x="237" y="325"/>
                  </a:cubicBezTo>
                  <a:cubicBezTo>
                    <a:pt x="284" y="313"/>
                    <a:pt x="320" y="278"/>
                    <a:pt x="356" y="254"/>
                  </a:cubicBezTo>
                  <a:cubicBezTo>
                    <a:pt x="451" y="159"/>
                    <a:pt x="368" y="28"/>
                    <a:pt x="237" y="4"/>
                  </a:cubicBezTo>
                  <a:cubicBezTo>
                    <a:pt x="227" y="2"/>
                    <a:pt x="218" y="1"/>
                    <a:pt x="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7"/>
            <p:cNvSpPr/>
            <p:nvPr/>
          </p:nvSpPr>
          <p:spPr>
            <a:xfrm>
              <a:off x="2539625" y="4329500"/>
              <a:ext cx="11000" cy="8800"/>
            </a:xfrm>
            <a:custGeom>
              <a:avLst/>
              <a:gdLst/>
              <a:ahLst/>
              <a:cxnLst/>
              <a:rect l="l" t="t" r="r" b="b"/>
              <a:pathLst>
                <a:path w="440" h="352" extrusionOk="0">
                  <a:moveTo>
                    <a:pt x="224" y="1"/>
                  </a:moveTo>
                  <a:cubicBezTo>
                    <a:pt x="129" y="1"/>
                    <a:pt x="1" y="114"/>
                    <a:pt x="35" y="216"/>
                  </a:cubicBezTo>
                  <a:cubicBezTo>
                    <a:pt x="47" y="276"/>
                    <a:pt x="82" y="335"/>
                    <a:pt x="142" y="347"/>
                  </a:cubicBezTo>
                  <a:cubicBezTo>
                    <a:pt x="149" y="351"/>
                    <a:pt x="158" y="352"/>
                    <a:pt x="168" y="352"/>
                  </a:cubicBezTo>
                  <a:cubicBezTo>
                    <a:pt x="193" y="352"/>
                    <a:pt x="224" y="344"/>
                    <a:pt x="249" y="335"/>
                  </a:cubicBezTo>
                  <a:cubicBezTo>
                    <a:pt x="285" y="323"/>
                    <a:pt x="333" y="287"/>
                    <a:pt x="368" y="264"/>
                  </a:cubicBezTo>
                  <a:cubicBezTo>
                    <a:pt x="440" y="168"/>
                    <a:pt x="380" y="37"/>
                    <a:pt x="237" y="2"/>
                  </a:cubicBezTo>
                  <a:cubicBezTo>
                    <a:pt x="233" y="1"/>
                    <a:pt x="228" y="1"/>
                    <a:pt x="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7"/>
            <p:cNvSpPr/>
            <p:nvPr/>
          </p:nvSpPr>
          <p:spPr>
            <a:xfrm>
              <a:off x="2633000" y="4569275"/>
              <a:ext cx="15150" cy="27925"/>
            </a:xfrm>
            <a:custGeom>
              <a:avLst/>
              <a:gdLst/>
              <a:ahLst/>
              <a:cxnLst/>
              <a:rect l="l" t="t" r="r" b="b"/>
              <a:pathLst>
                <a:path w="606" h="1117" extrusionOk="0">
                  <a:moveTo>
                    <a:pt x="543" y="1"/>
                  </a:moveTo>
                  <a:cubicBezTo>
                    <a:pt x="522" y="1"/>
                    <a:pt x="501" y="14"/>
                    <a:pt x="491" y="43"/>
                  </a:cubicBezTo>
                  <a:cubicBezTo>
                    <a:pt x="431" y="400"/>
                    <a:pt x="277" y="745"/>
                    <a:pt x="38" y="1007"/>
                  </a:cubicBezTo>
                  <a:cubicBezTo>
                    <a:pt x="1" y="1054"/>
                    <a:pt x="38" y="1117"/>
                    <a:pt x="78" y="1117"/>
                  </a:cubicBezTo>
                  <a:cubicBezTo>
                    <a:pt x="89" y="1117"/>
                    <a:pt x="100" y="1112"/>
                    <a:pt x="110" y="1103"/>
                  </a:cubicBezTo>
                  <a:cubicBezTo>
                    <a:pt x="360" y="817"/>
                    <a:pt x="538" y="460"/>
                    <a:pt x="598" y="79"/>
                  </a:cubicBezTo>
                  <a:cubicBezTo>
                    <a:pt x="605" y="29"/>
                    <a:pt x="574" y="1"/>
                    <a:pt x="54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7"/>
            <p:cNvSpPr/>
            <p:nvPr/>
          </p:nvSpPr>
          <p:spPr>
            <a:xfrm>
              <a:off x="2616675" y="4578600"/>
              <a:ext cx="3000" cy="13925"/>
            </a:xfrm>
            <a:custGeom>
              <a:avLst/>
              <a:gdLst/>
              <a:ahLst/>
              <a:cxnLst/>
              <a:rect l="l" t="t" r="r" b="b"/>
              <a:pathLst>
                <a:path w="120" h="557" extrusionOk="0">
                  <a:moveTo>
                    <a:pt x="60" y="0"/>
                  </a:moveTo>
                  <a:cubicBezTo>
                    <a:pt x="31" y="0"/>
                    <a:pt x="1" y="21"/>
                    <a:pt x="1" y="63"/>
                  </a:cubicBezTo>
                  <a:lnTo>
                    <a:pt x="1" y="503"/>
                  </a:lnTo>
                  <a:cubicBezTo>
                    <a:pt x="13" y="539"/>
                    <a:pt x="43" y="557"/>
                    <a:pt x="69" y="557"/>
                  </a:cubicBezTo>
                  <a:cubicBezTo>
                    <a:pt x="96" y="557"/>
                    <a:pt x="120" y="539"/>
                    <a:pt x="120" y="503"/>
                  </a:cubicBezTo>
                  <a:lnTo>
                    <a:pt x="120" y="63"/>
                  </a:lnTo>
                  <a:cubicBezTo>
                    <a:pt x="120" y="21"/>
                    <a:pt x="90" y="0"/>
                    <a:pt x="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7"/>
            <p:cNvSpPr/>
            <p:nvPr/>
          </p:nvSpPr>
          <p:spPr>
            <a:xfrm>
              <a:off x="2576200" y="4595625"/>
              <a:ext cx="34550" cy="6000"/>
            </a:xfrm>
            <a:custGeom>
              <a:avLst/>
              <a:gdLst/>
              <a:ahLst/>
              <a:cxnLst/>
              <a:rect l="l" t="t" r="r" b="b"/>
              <a:pathLst>
                <a:path w="1382" h="240" extrusionOk="0">
                  <a:moveTo>
                    <a:pt x="72" y="1"/>
                  </a:moveTo>
                  <a:cubicBezTo>
                    <a:pt x="1" y="1"/>
                    <a:pt x="1" y="108"/>
                    <a:pt x="72" y="120"/>
                  </a:cubicBezTo>
                  <a:cubicBezTo>
                    <a:pt x="489" y="168"/>
                    <a:pt x="905" y="191"/>
                    <a:pt x="1310" y="239"/>
                  </a:cubicBezTo>
                  <a:cubicBezTo>
                    <a:pt x="1382" y="239"/>
                    <a:pt x="1382" y="120"/>
                    <a:pt x="1310" y="120"/>
                  </a:cubicBezTo>
                  <a:cubicBezTo>
                    <a:pt x="894" y="72"/>
                    <a:pt x="477" y="49"/>
                    <a:pt x="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7"/>
            <p:cNvSpPr/>
            <p:nvPr/>
          </p:nvSpPr>
          <p:spPr>
            <a:xfrm>
              <a:off x="2599425" y="4617650"/>
              <a:ext cx="16400" cy="7775"/>
            </a:xfrm>
            <a:custGeom>
              <a:avLst/>
              <a:gdLst/>
              <a:ahLst/>
              <a:cxnLst/>
              <a:rect l="l" t="t" r="r" b="b"/>
              <a:pathLst>
                <a:path w="656" h="311" extrusionOk="0">
                  <a:moveTo>
                    <a:pt x="572" y="1"/>
                  </a:moveTo>
                  <a:cubicBezTo>
                    <a:pt x="393" y="60"/>
                    <a:pt x="215" y="132"/>
                    <a:pt x="36" y="191"/>
                  </a:cubicBezTo>
                  <a:cubicBezTo>
                    <a:pt x="12" y="203"/>
                    <a:pt x="0" y="239"/>
                    <a:pt x="0" y="263"/>
                  </a:cubicBezTo>
                  <a:cubicBezTo>
                    <a:pt x="12" y="299"/>
                    <a:pt x="36" y="311"/>
                    <a:pt x="72" y="311"/>
                  </a:cubicBezTo>
                  <a:cubicBezTo>
                    <a:pt x="250" y="251"/>
                    <a:pt x="429" y="180"/>
                    <a:pt x="608" y="120"/>
                  </a:cubicBezTo>
                  <a:cubicBezTo>
                    <a:pt x="631" y="108"/>
                    <a:pt x="655" y="72"/>
                    <a:pt x="655" y="49"/>
                  </a:cubicBezTo>
                  <a:cubicBezTo>
                    <a:pt x="631" y="13"/>
                    <a:pt x="608" y="1"/>
                    <a:pt x="5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7"/>
            <p:cNvSpPr/>
            <p:nvPr/>
          </p:nvSpPr>
          <p:spPr>
            <a:xfrm>
              <a:off x="2623825" y="4627175"/>
              <a:ext cx="6875" cy="14825"/>
            </a:xfrm>
            <a:custGeom>
              <a:avLst/>
              <a:gdLst/>
              <a:ahLst/>
              <a:cxnLst/>
              <a:rect l="l" t="t" r="r" b="b"/>
              <a:pathLst>
                <a:path w="275" h="593" extrusionOk="0">
                  <a:moveTo>
                    <a:pt x="227" y="1"/>
                  </a:moveTo>
                  <a:cubicBezTo>
                    <a:pt x="191" y="1"/>
                    <a:pt x="167" y="25"/>
                    <a:pt x="167" y="49"/>
                  </a:cubicBezTo>
                  <a:cubicBezTo>
                    <a:pt x="132" y="215"/>
                    <a:pt x="72" y="358"/>
                    <a:pt x="13" y="513"/>
                  </a:cubicBezTo>
                  <a:cubicBezTo>
                    <a:pt x="1" y="537"/>
                    <a:pt x="1" y="572"/>
                    <a:pt x="36" y="584"/>
                  </a:cubicBezTo>
                  <a:cubicBezTo>
                    <a:pt x="46" y="589"/>
                    <a:pt x="56" y="592"/>
                    <a:pt x="66" y="592"/>
                  </a:cubicBezTo>
                  <a:cubicBezTo>
                    <a:pt x="80" y="592"/>
                    <a:pt x="94" y="586"/>
                    <a:pt x="108" y="572"/>
                  </a:cubicBezTo>
                  <a:cubicBezTo>
                    <a:pt x="179" y="406"/>
                    <a:pt x="227" y="239"/>
                    <a:pt x="274" y="84"/>
                  </a:cubicBezTo>
                  <a:cubicBezTo>
                    <a:pt x="274" y="49"/>
                    <a:pt x="251" y="25"/>
                    <a:pt x="22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7"/>
            <p:cNvSpPr/>
            <p:nvPr/>
          </p:nvSpPr>
          <p:spPr>
            <a:xfrm>
              <a:off x="2644375" y="4628675"/>
              <a:ext cx="4475" cy="15800"/>
            </a:xfrm>
            <a:custGeom>
              <a:avLst/>
              <a:gdLst/>
              <a:ahLst/>
              <a:cxnLst/>
              <a:rect l="l" t="t" r="r" b="b"/>
              <a:pathLst>
                <a:path w="179" h="632" extrusionOk="0">
                  <a:moveTo>
                    <a:pt x="60" y="0"/>
                  </a:moveTo>
                  <a:cubicBezTo>
                    <a:pt x="12" y="0"/>
                    <a:pt x="0" y="48"/>
                    <a:pt x="12" y="84"/>
                  </a:cubicBezTo>
                  <a:cubicBezTo>
                    <a:pt x="48" y="239"/>
                    <a:pt x="48" y="405"/>
                    <a:pt x="48" y="572"/>
                  </a:cubicBezTo>
                  <a:cubicBezTo>
                    <a:pt x="48" y="596"/>
                    <a:pt x="72" y="632"/>
                    <a:pt x="107" y="632"/>
                  </a:cubicBezTo>
                  <a:cubicBezTo>
                    <a:pt x="131" y="632"/>
                    <a:pt x="155" y="596"/>
                    <a:pt x="155" y="572"/>
                  </a:cubicBezTo>
                  <a:cubicBezTo>
                    <a:pt x="179" y="393"/>
                    <a:pt x="155" y="215"/>
                    <a:pt x="131" y="48"/>
                  </a:cubicBezTo>
                  <a:cubicBezTo>
                    <a:pt x="131" y="12"/>
                    <a:pt x="83" y="0"/>
                    <a:pt x="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7"/>
            <p:cNvSpPr/>
            <p:nvPr/>
          </p:nvSpPr>
          <p:spPr>
            <a:xfrm>
              <a:off x="2660450" y="4628075"/>
              <a:ext cx="3575" cy="15500"/>
            </a:xfrm>
            <a:custGeom>
              <a:avLst/>
              <a:gdLst/>
              <a:ahLst/>
              <a:cxnLst/>
              <a:rect l="l" t="t" r="r" b="b"/>
              <a:pathLst>
                <a:path w="143" h="620" extrusionOk="0">
                  <a:moveTo>
                    <a:pt x="36" y="1"/>
                  </a:moveTo>
                  <a:cubicBezTo>
                    <a:pt x="12" y="13"/>
                    <a:pt x="0" y="48"/>
                    <a:pt x="0" y="72"/>
                  </a:cubicBezTo>
                  <a:cubicBezTo>
                    <a:pt x="24" y="239"/>
                    <a:pt x="24" y="405"/>
                    <a:pt x="12" y="560"/>
                  </a:cubicBezTo>
                  <a:cubicBezTo>
                    <a:pt x="12" y="596"/>
                    <a:pt x="36" y="620"/>
                    <a:pt x="72" y="620"/>
                  </a:cubicBezTo>
                  <a:cubicBezTo>
                    <a:pt x="95" y="620"/>
                    <a:pt x="131" y="596"/>
                    <a:pt x="131" y="560"/>
                  </a:cubicBezTo>
                  <a:cubicBezTo>
                    <a:pt x="143" y="382"/>
                    <a:pt x="143" y="203"/>
                    <a:pt x="107" y="36"/>
                  </a:cubicBezTo>
                  <a:cubicBezTo>
                    <a:pt x="107" y="13"/>
                    <a:pt x="72" y="1"/>
                    <a:pt x="3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7"/>
            <p:cNvSpPr/>
            <p:nvPr/>
          </p:nvSpPr>
          <p:spPr>
            <a:xfrm>
              <a:off x="2673475" y="4626575"/>
              <a:ext cx="5975" cy="13000"/>
            </a:xfrm>
            <a:custGeom>
              <a:avLst/>
              <a:gdLst/>
              <a:ahLst/>
              <a:cxnLst/>
              <a:rect l="l" t="t" r="r" b="b"/>
              <a:pathLst>
                <a:path w="239" h="520" extrusionOk="0">
                  <a:moveTo>
                    <a:pt x="63" y="1"/>
                  </a:moveTo>
                  <a:cubicBezTo>
                    <a:pt x="33" y="1"/>
                    <a:pt x="1" y="30"/>
                    <a:pt x="15" y="73"/>
                  </a:cubicBezTo>
                  <a:cubicBezTo>
                    <a:pt x="39" y="204"/>
                    <a:pt x="86" y="346"/>
                    <a:pt x="110" y="477"/>
                  </a:cubicBezTo>
                  <a:cubicBezTo>
                    <a:pt x="120" y="506"/>
                    <a:pt x="145" y="520"/>
                    <a:pt x="169" y="520"/>
                  </a:cubicBezTo>
                  <a:cubicBezTo>
                    <a:pt x="205" y="520"/>
                    <a:pt x="238" y="491"/>
                    <a:pt x="217" y="442"/>
                  </a:cubicBezTo>
                  <a:cubicBezTo>
                    <a:pt x="193" y="311"/>
                    <a:pt x="146" y="180"/>
                    <a:pt x="110" y="49"/>
                  </a:cubicBezTo>
                  <a:cubicBezTo>
                    <a:pt x="105" y="15"/>
                    <a:pt x="84" y="1"/>
                    <a:pt x="6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7"/>
            <p:cNvSpPr/>
            <p:nvPr/>
          </p:nvSpPr>
          <p:spPr>
            <a:xfrm>
              <a:off x="2687525" y="4620925"/>
              <a:ext cx="11625" cy="15475"/>
            </a:xfrm>
            <a:custGeom>
              <a:avLst/>
              <a:gdLst/>
              <a:ahLst/>
              <a:cxnLst/>
              <a:rect l="l" t="t" r="r" b="b"/>
              <a:pathLst>
                <a:path w="465" h="619" extrusionOk="0">
                  <a:moveTo>
                    <a:pt x="36" y="1"/>
                  </a:moveTo>
                  <a:cubicBezTo>
                    <a:pt x="12" y="13"/>
                    <a:pt x="1" y="49"/>
                    <a:pt x="12" y="72"/>
                  </a:cubicBezTo>
                  <a:cubicBezTo>
                    <a:pt x="60" y="299"/>
                    <a:pt x="191" y="489"/>
                    <a:pt x="370" y="608"/>
                  </a:cubicBezTo>
                  <a:cubicBezTo>
                    <a:pt x="381" y="616"/>
                    <a:pt x="391" y="618"/>
                    <a:pt x="399" y="618"/>
                  </a:cubicBezTo>
                  <a:cubicBezTo>
                    <a:pt x="419" y="618"/>
                    <a:pt x="433" y="604"/>
                    <a:pt x="441" y="596"/>
                  </a:cubicBezTo>
                  <a:cubicBezTo>
                    <a:pt x="465" y="572"/>
                    <a:pt x="441" y="537"/>
                    <a:pt x="429" y="525"/>
                  </a:cubicBezTo>
                  <a:cubicBezTo>
                    <a:pt x="262" y="418"/>
                    <a:pt x="167" y="239"/>
                    <a:pt x="120" y="49"/>
                  </a:cubicBezTo>
                  <a:cubicBezTo>
                    <a:pt x="120" y="13"/>
                    <a:pt x="72" y="1"/>
                    <a:pt x="3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7"/>
            <p:cNvSpPr/>
            <p:nvPr/>
          </p:nvSpPr>
          <p:spPr>
            <a:xfrm>
              <a:off x="2703000" y="4614850"/>
              <a:ext cx="12525" cy="7425"/>
            </a:xfrm>
            <a:custGeom>
              <a:avLst/>
              <a:gdLst/>
              <a:ahLst/>
              <a:cxnLst/>
              <a:rect l="l" t="t" r="r" b="b"/>
              <a:pathLst>
                <a:path w="501" h="297" extrusionOk="0">
                  <a:moveTo>
                    <a:pt x="68" y="1"/>
                  </a:moveTo>
                  <a:cubicBezTo>
                    <a:pt x="47" y="1"/>
                    <a:pt x="33" y="9"/>
                    <a:pt x="24" y="18"/>
                  </a:cubicBezTo>
                  <a:cubicBezTo>
                    <a:pt x="1" y="42"/>
                    <a:pt x="1" y="77"/>
                    <a:pt x="36" y="101"/>
                  </a:cubicBezTo>
                  <a:cubicBezTo>
                    <a:pt x="155" y="161"/>
                    <a:pt x="275" y="232"/>
                    <a:pt x="405" y="292"/>
                  </a:cubicBezTo>
                  <a:cubicBezTo>
                    <a:pt x="415" y="295"/>
                    <a:pt x="424" y="296"/>
                    <a:pt x="432" y="296"/>
                  </a:cubicBezTo>
                  <a:cubicBezTo>
                    <a:pt x="453" y="296"/>
                    <a:pt x="468" y="285"/>
                    <a:pt x="477" y="268"/>
                  </a:cubicBezTo>
                  <a:cubicBezTo>
                    <a:pt x="501" y="244"/>
                    <a:pt x="477" y="220"/>
                    <a:pt x="465" y="196"/>
                  </a:cubicBezTo>
                  <a:cubicBezTo>
                    <a:pt x="346" y="137"/>
                    <a:pt x="227" y="65"/>
                    <a:pt x="96" y="6"/>
                  </a:cubicBezTo>
                  <a:cubicBezTo>
                    <a:pt x="85" y="2"/>
                    <a:pt x="76" y="1"/>
                    <a:pt x="6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7"/>
            <p:cNvSpPr/>
            <p:nvPr/>
          </p:nvSpPr>
          <p:spPr>
            <a:xfrm>
              <a:off x="2712825" y="4604075"/>
              <a:ext cx="12525" cy="7175"/>
            </a:xfrm>
            <a:custGeom>
              <a:avLst/>
              <a:gdLst/>
              <a:ahLst/>
              <a:cxnLst/>
              <a:rect l="l" t="t" r="r" b="b"/>
              <a:pathLst>
                <a:path w="501" h="287" extrusionOk="0">
                  <a:moveTo>
                    <a:pt x="51" y="0"/>
                  </a:moveTo>
                  <a:cubicBezTo>
                    <a:pt x="35" y="0"/>
                    <a:pt x="19" y="6"/>
                    <a:pt x="12" y="20"/>
                  </a:cubicBezTo>
                  <a:cubicBezTo>
                    <a:pt x="1" y="56"/>
                    <a:pt x="1" y="80"/>
                    <a:pt x="24" y="92"/>
                  </a:cubicBezTo>
                  <a:cubicBezTo>
                    <a:pt x="167" y="151"/>
                    <a:pt x="298" y="211"/>
                    <a:pt x="417" y="270"/>
                  </a:cubicBezTo>
                  <a:cubicBezTo>
                    <a:pt x="428" y="281"/>
                    <a:pt x="441" y="287"/>
                    <a:pt x="453" y="287"/>
                  </a:cubicBezTo>
                  <a:cubicBezTo>
                    <a:pt x="468" y="287"/>
                    <a:pt x="482" y="278"/>
                    <a:pt x="489" y="258"/>
                  </a:cubicBezTo>
                  <a:cubicBezTo>
                    <a:pt x="501" y="234"/>
                    <a:pt x="501" y="199"/>
                    <a:pt x="477" y="187"/>
                  </a:cubicBezTo>
                  <a:cubicBezTo>
                    <a:pt x="346" y="127"/>
                    <a:pt x="203" y="68"/>
                    <a:pt x="84" y="8"/>
                  </a:cubicBezTo>
                  <a:cubicBezTo>
                    <a:pt x="74" y="3"/>
                    <a:pt x="62" y="0"/>
                    <a:pt x="5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7"/>
            <p:cNvSpPr/>
            <p:nvPr/>
          </p:nvSpPr>
          <p:spPr>
            <a:xfrm>
              <a:off x="2722350" y="4591100"/>
              <a:ext cx="11925" cy="6125"/>
            </a:xfrm>
            <a:custGeom>
              <a:avLst/>
              <a:gdLst/>
              <a:ahLst/>
              <a:cxnLst/>
              <a:rect l="l" t="t" r="r" b="b"/>
              <a:pathLst>
                <a:path w="477" h="245" extrusionOk="0">
                  <a:moveTo>
                    <a:pt x="78" y="0"/>
                  </a:moveTo>
                  <a:cubicBezTo>
                    <a:pt x="52" y="0"/>
                    <a:pt x="34" y="22"/>
                    <a:pt x="24" y="51"/>
                  </a:cubicBezTo>
                  <a:cubicBezTo>
                    <a:pt x="1" y="75"/>
                    <a:pt x="36" y="110"/>
                    <a:pt x="60" y="122"/>
                  </a:cubicBezTo>
                  <a:cubicBezTo>
                    <a:pt x="179" y="170"/>
                    <a:pt x="286" y="194"/>
                    <a:pt x="405" y="241"/>
                  </a:cubicBezTo>
                  <a:cubicBezTo>
                    <a:pt x="412" y="244"/>
                    <a:pt x="418" y="245"/>
                    <a:pt x="423" y="245"/>
                  </a:cubicBezTo>
                  <a:cubicBezTo>
                    <a:pt x="449" y="245"/>
                    <a:pt x="467" y="223"/>
                    <a:pt x="477" y="194"/>
                  </a:cubicBezTo>
                  <a:cubicBezTo>
                    <a:pt x="477" y="170"/>
                    <a:pt x="465" y="134"/>
                    <a:pt x="441" y="122"/>
                  </a:cubicBezTo>
                  <a:cubicBezTo>
                    <a:pt x="322" y="75"/>
                    <a:pt x="215" y="51"/>
                    <a:pt x="96" y="3"/>
                  </a:cubicBezTo>
                  <a:cubicBezTo>
                    <a:pt x="89" y="1"/>
                    <a:pt x="84" y="0"/>
                    <a:pt x="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7"/>
            <p:cNvSpPr/>
            <p:nvPr/>
          </p:nvSpPr>
          <p:spPr>
            <a:xfrm>
              <a:off x="2728500" y="4578000"/>
              <a:ext cx="16025" cy="6125"/>
            </a:xfrm>
            <a:custGeom>
              <a:avLst/>
              <a:gdLst/>
              <a:ahLst/>
              <a:cxnLst/>
              <a:rect l="l" t="t" r="r" b="b"/>
              <a:pathLst>
                <a:path w="641" h="245" extrusionOk="0">
                  <a:moveTo>
                    <a:pt x="81" y="0"/>
                  </a:moveTo>
                  <a:cubicBezTo>
                    <a:pt x="23" y="0"/>
                    <a:pt x="0" y="100"/>
                    <a:pt x="76" y="111"/>
                  </a:cubicBezTo>
                  <a:cubicBezTo>
                    <a:pt x="231" y="158"/>
                    <a:pt x="398" y="206"/>
                    <a:pt x="552" y="242"/>
                  </a:cubicBezTo>
                  <a:cubicBezTo>
                    <a:pt x="559" y="244"/>
                    <a:pt x="566" y="245"/>
                    <a:pt x="572" y="245"/>
                  </a:cubicBezTo>
                  <a:cubicBezTo>
                    <a:pt x="628" y="245"/>
                    <a:pt x="640" y="157"/>
                    <a:pt x="576" y="146"/>
                  </a:cubicBezTo>
                  <a:cubicBezTo>
                    <a:pt x="409" y="99"/>
                    <a:pt x="255" y="51"/>
                    <a:pt x="100" y="3"/>
                  </a:cubicBezTo>
                  <a:cubicBezTo>
                    <a:pt x="93" y="1"/>
                    <a:pt x="87" y="0"/>
                    <a:pt x="8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7"/>
            <p:cNvSpPr/>
            <p:nvPr/>
          </p:nvSpPr>
          <p:spPr>
            <a:xfrm>
              <a:off x="2731875" y="4562825"/>
              <a:ext cx="16700" cy="8025"/>
            </a:xfrm>
            <a:custGeom>
              <a:avLst/>
              <a:gdLst/>
              <a:ahLst/>
              <a:cxnLst/>
              <a:rect l="l" t="t" r="r" b="b"/>
              <a:pathLst>
                <a:path w="668" h="321" extrusionOk="0">
                  <a:moveTo>
                    <a:pt x="54" y="0"/>
                  </a:moveTo>
                  <a:cubicBezTo>
                    <a:pt x="28" y="0"/>
                    <a:pt x="10" y="21"/>
                    <a:pt x="1" y="51"/>
                  </a:cubicBezTo>
                  <a:cubicBezTo>
                    <a:pt x="1" y="75"/>
                    <a:pt x="12" y="110"/>
                    <a:pt x="36" y="122"/>
                  </a:cubicBezTo>
                  <a:cubicBezTo>
                    <a:pt x="215" y="182"/>
                    <a:pt x="393" y="253"/>
                    <a:pt x="572" y="313"/>
                  </a:cubicBezTo>
                  <a:cubicBezTo>
                    <a:pt x="580" y="318"/>
                    <a:pt x="588" y="321"/>
                    <a:pt x="595" y="321"/>
                  </a:cubicBezTo>
                  <a:cubicBezTo>
                    <a:pt x="619" y="321"/>
                    <a:pt x="637" y="295"/>
                    <a:pt x="655" y="277"/>
                  </a:cubicBezTo>
                  <a:cubicBezTo>
                    <a:pt x="667" y="241"/>
                    <a:pt x="632" y="218"/>
                    <a:pt x="608" y="194"/>
                  </a:cubicBezTo>
                  <a:cubicBezTo>
                    <a:pt x="429" y="134"/>
                    <a:pt x="251" y="63"/>
                    <a:pt x="72" y="3"/>
                  </a:cubicBezTo>
                  <a:cubicBezTo>
                    <a:pt x="66" y="1"/>
                    <a:pt x="60" y="0"/>
                    <a:pt x="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7"/>
            <p:cNvSpPr/>
            <p:nvPr/>
          </p:nvSpPr>
          <p:spPr>
            <a:xfrm>
              <a:off x="2734150" y="4548825"/>
              <a:ext cx="21425" cy="7625"/>
            </a:xfrm>
            <a:custGeom>
              <a:avLst/>
              <a:gdLst/>
              <a:ahLst/>
              <a:cxnLst/>
              <a:rect l="l" t="t" r="r" b="b"/>
              <a:pathLst>
                <a:path w="857" h="305" extrusionOk="0">
                  <a:moveTo>
                    <a:pt x="80" y="0"/>
                  </a:moveTo>
                  <a:cubicBezTo>
                    <a:pt x="23" y="0"/>
                    <a:pt x="0" y="88"/>
                    <a:pt x="64" y="99"/>
                  </a:cubicBezTo>
                  <a:cubicBezTo>
                    <a:pt x="302" y="147"/>
                    <a:pt x="541" y="206"/>
                    <a:pt x="767" y="301"/>
                  </a:cubicBezTo>
                  <a:cubicBezTo>
                    <a:pt x="773" y="304"/>
                    <a:pt x="778" y="305"/>
                    <a:pt x="784" y="305"/>
                  </a:cubicBezTo>
                  <a:cubicBezTo>
                    <a:pt x="832" y="305"/>
                    <a:pt x="856" y="216"/>
                    <a:pt x="803" y="194"/>
                  </a:cubicBezTo>
                  <a:cubicBezTo>
                    <a:pt x="576" y="123"/>
                    <a:pt x="338" y="39"/>
                    <a:pt x="100" y="4"/>
                  </a:cubicBezTo>
                  <a:cubicBezTo>
                    <a:pt x="93" y="1"/>
                    <a:pt x="86" y="0"/>
                    <a:pt x="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7"/>
            <p:cNvSpPr/>
            <p:nvPr/>
          </p:nvSpPr>
          <p:spPr>
            <a:xfrm>
              <a:off x="2735750" y="4533400"/>
              <a:ext cx="28775" cy="6925"/>
            </a:xfrm>
            <a:custGeom>
              <a:avLst/>
              <a:gdLst/>
              <a:ahLst/>
              <a:cxnLst/>
              <a:rect l="l" t="t" r="r" b="b"/>
              <a:pathLst>
                <a:path w="1151" h="277" extrusionOk="0">
                  <a:moveTo>
                    <a:pt x="1059" y="1"/>
                  </a:moveTo>
                  <a:cubicBezTo>
                    <a:pt x="1055" y="1"/>
                    <a:pt x="1052" y="1"/>
                    <a:pt x="1048" y="2"/>
                  </a:cubicBezTo>
                  <a:cubicBezTo>
                    <a:pt x="715" y="85"/>
                    <a:pt x="405" y="121"/>
                    <a:pt x="84" y="168"/>
                  </a:cubicBezTo>
                  <a:cubicBezTo>
                    <a:pt x="4" y="168"/>
                    <a:pt x="1" y="276"/>
                    <a:pt x="72" y="276"/>
                  </a:cubicBezTo>
                  <a:cubicBezTo>
                    <a:pt x="76" y="276"/>
                    <a:pt x="80" y="276"/>
                    <a:pt x="84" y="275"/>
                  </a:cubicBezTo>
                  <a:cubicBezTo>
                    <a:pt x="417" y="240"/>
                    <a:pt x="750" y="180"/>
                    <a:pt x="1072" y="109"/>
                  </a:cubicBezTo>
                  <a:cubicBezTo>
                    <a:pt x="1151" y="97"/>
                    <a:pt x="1123" y="1"/>
                    <a:pt x="105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7"/>
            <p:cNvSpPr/>
            <p:nvPr/>
          </p:nvSpPr>
          <p:spPr>
            <a:xfrm>
              <a:off x="2733600" y="4509025"/>
              <a:ext cx="27200" cy="13875"/>
            </a:xfrm>
            <a:custGeom>
              <a:avLst/>
              <a:gdLst/>
              <a:ahLst/>
              <a:cxnLst/>
              <a:rect l="l" t="t" r="r" b="b"/>
              <a:pathLst>
                <a:path w="1088" h="555" extrusionOk="0">
                  <a:moveTo>
                    <a:pt x="1010" y="0"/>
                  </a:moveTo>
                  <a:cubicBezTo>
                    <a:pt x="1000" y="0"/>
                    <a:pt x="990" y="4"/>
                    <a:pt x="979" y="12"/>
                  </a:cubicBezTo>
                  <a:cubicBezTo>
                    <a:pt x="682" y="179"/>
                    <a:pt x="384" y="322"/>
                    <a:pt x="63" y="441"/>
                  </a:cubicBezTo>
                  <a:cubicBezTo>
                    <a:pt x="0" y="461"/>
                    <a:pt x="10" y="555"/>
                    <a:pt x="61" y="555"/>
                  </a:cubicBezTo>
                  <a:cubicBezTo>
                    <a:pt x="69" y="555"/>
                    <a:pt x="77" y="552"/>
                    <a:pt x="86" y="548"/>
                  </a:cubicBezTo>
                  <a:cubicBezTo>
                    <a:pt x="420" y="429"/>
                    <a:pt x="729" y="286"/>
                    <a:pt x="1039" y="107"/>
                  </a:cubicBezTo>
                  <a:cubicBezTo>
                    <a:pt x="1088" y="78"/>
                    <a:pt x="1056" y="0"/>
                    <a:pt x="101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7"/>
            <p:cNvSpPr/>
            <p:nvPr/>
          </p:nvSpPr>
          <p:spPr>
            <a:xfrm>
              <a:off x="2730075" y="4483900"/>
              <a:ext cx="27250" cy="18025"/>
            </a:xfrm>
            <a:custGeom>
              <a:avLst/>
              <a:gdLst/>
              <a:ahLst/>
              <a:cxnLst/>
              <a:rect l="l" t="t" r="r" b="b"/>
              <a:pathLst>
                <a:path w="1090" h="721" extrusionOk="0">
                  <a:moveTo>
                    <a:pt x="999" y="1"/>
                  </a:moveTo>
                  <a:cubicBezTo>
                    <a:pt x="992" y="1"/>
                    <a:pt x="985" y="2"/>
                    <a:pt x="977" y="5"/>
                  </a:cubicBezTo>
                  <a:cubicBezTo>
                    <a:pt x="668" y="219"/>
                    <a:pt x="370" y="410"/>
                    <a:pt x="49" y="612"/>
                  </a:cubicBezTo>
                  <a:cubicBezTo>
                    <a:pt x="1" y="651"/>
                    <a:pt x="30" y="721"/>
                    <a:pt x="75" y="721"/>
                  </a:cubicBezTo>
                  <a:cubicBezTo>
                    <a:pt x="86" y="721"/>
                    <a:pt x="97" y="717"/>
                    <a:pt x="108" y="708"/>
                  </a:cubicBezTo>
                  <a:cubicBezTo>
                    <a:pt x="418" y="493"/>
                    <a:pt x="716" y="303"/>
                    <a:pt x="1037" y="100"/>
                  </a:cubicBezTo>
                  <a:cubicBezTo>
                    <a:pt x="1089" y="69"/>
                    <a:pt x="1050" y="1"/>
                    <a:pt x="99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7"/>
            <p:cNvSpPr/>
            <p:nvPr/>
          </p:nvSpPr>
          <p:spPr>
            <a:xfrm>
              <a:off x="2717925" y="4464300"/>
              <a:ext cx="28850" cy="23100"/>
            </a:xfrm>
            <a:custGeom>
              <a:avLst/>
              <a:gdLst/>
              <a:ahLst/>
              <a:cxnLst/>
              <a:rect l="l" t="t" r="r" b="b"/>
              <a:pathLst>
                <a:path w="1154" h="924" extrusionOk="0">
                  <a:moveTo>
                    <a:pt x="1064" y="1"/>
                  </a:moveTo>
                  <a:cubicBezTo>
                    <a:pt x="1053" y="1"/>
                    <a:pt x="1042" y="5"/>
                    <a:pt x="1035" y="15"/>
                  </a:cubicBezTo>
                  <a:cubicBezTo>
                    <a:pt x="701" y="289"/>
                    <a:pt x="380" y="551"/>
                    <a:pt x="47" y="837"/>
                  </a:cubicBezTo>
                  <a:cubicBezTo>
                    <a:pt x="1" y="873"/>
                    <a:pt x="32" y="924"/>
                    <a:pt x="76" y="924"/>
                  </a:cubicBezTo>
                  <a:cubicBezTo>
                    <a:pt x="90" y="924"/>
                    <a:pt x="104" y="919"/>
                    <a:pt x="118" y="908"/>
                  </a:cubicBezTo>
                  <a:cubicBezTo>
                    <a:pt x="451" y="646"/>
                    <a:pt x="773" y="372"/>
                    <a:pt x="1106" y="87"/>
                  </a:cubicBezTo>
                  <a:cubicBezTo>
                    <a:pt x="1153" y="58"/>
                    <a:pt x="1104" y="1"/>
                    <a:pt x="106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5" name="Google Shape;1005;p37"/>
          <p:cNvGrpSpPr/>
          <p:nvPr/>
        </p:nvGrpSpPr>
        <p:grpSpPr>
          <a:xfrm>
            <a:off x="1106713" y="1672226"/>
            <a:ext cx="239016" cy="165238"/>
            <a:chOff x="13172775" y="1798450"/>
            <a:chExt cx="208675" cy="144250"/>
          </a:xfrm>
        </p:grpSpPr>
        <p:sp>
          <p:nvSpPr>
            <p:cNvPr id="1006" name="Google Shape;1006;p37"/>
            <p:cNvSpPr/>
            <p:nvPr/>
          </p:nvSpPr>
          <p:spPr>
            <a:xfrm>
              <a:off x="13174550" y="1798450"/>
              <a:ext cx="205100" cy="144250"/>
            </a:xfrm>
            <a:custGeom>
              <a:avLst/>
              <a:gdLst/>
              <a:ahLst/>
              <a:cxnLst/>
              <a:rect l="l" t="t" r="r" b="b"/>
              <a:pathLst>
                <a:path w="8204" h="5770" extrusionOk="0">
                  <a:moveTo>
                    <a:pt x="6088" y="1"/>
                  </a:moveTo>
                  <a:cubicBezTo>
                    <a:pt x="4288" y="1"/>
                    <a:pt x="1729" y="941"/>
                    <a:pt x="1" y="5553"/>
                  </a:cubicBezTo>
                  <a:cubicBezTo>
                    <a:pt x="1" y="5553"/>
                    <a:pt x="593" y="5770"/>
                    <a:pt x="1501" y="5770"/>
                  </a:cubicBezTo>
                  <a:cubicBezTo>
                    <a:pt x="3228" y="5770"/>
                    <a:pt x="6097" y="4987"/>
                    <a:pt x="8204" y="446"/>
                  </a:cubicBezTo>
                  <a:cubicBezTo>
                    <a:pt x="8204" y="446"/>
                    <a:pt x="7326" y="1"/>
                    <a:pt x="6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7"/>
            <p:cNvSpPr/>
            <p:nvPr/>
          </p:nvSpPr>
          <p:spPr>
            <a:xfrm>
              <a:off x="13172775" y="1807975"/>
              <a:ext cx="208675" cy="130800"/>
            </a:xfrm>
            <a:custGeom>
              <a:avLst/>
              <a:gdLst/>
              <a:ahLst/>
              <a:cxnLst/>
              <a:rect l="l" t="t" r="r" b="b"/>
              <a:pathLst>
                <a:path w="8347" h="5232" extrusionOk="0">
                  <a:moveTo>
                    <a:pt x="8274" y="0"/>
                  </a:moveTo>
                  <a:cubicBezTo>
                    <a:pt x="8266" y="0"/>
                    <a:pt x="8258" y="2"/>
                    <a:pt x="8251" y="5"/>
                  </a:cubicBezTo>
                  <a:cubicBezTo>
                    <a:pt x="7965" y="124"/>
                    <a:pt x="1596" y="3148"/>
                    <a:pt x="12" y="5125"/>
                  </a:cubicBezTo>
                  <a:cubicBezTo>
                    <a:pt x="0" y="5161"/>
                    <a:pt x="0" y="5196"/>
                    <a:pt x="36" y="5208"/>
                  </a:cubicBezTo>
                  <a:cubicBezTo>
                    <a:pt x="48" y="5232"/>
                    <a:pt x="60" y="5232"/>
                    <a:pt x="72" y="5232"/>
                  </a:cubicBezTo>
                  <a:cubicBezTo>
                    <a:pt x="95" y="5232"/>
                    <a:pt x="119" y="5232"/>
                    <a:pt x="119" y="5208"/>
                  </a:cubicBezTo>
                  <a:cubicBezTo>
                    <a:pt x="1679" y="3256"/>
                    <a:pt x="8251" y="148"/>
                    <a:pt x="8311" y="124"/>
                  </a:cubicBezTo>
                  <a:cubicBezTo>
                    <a:pt x="8335" y="112"/>
                    <a:pt x="8346" y="65"/>
                    <a:pt x="8335" y="29"/>
                  </a:cubicBezTo>
                  <a:cubicBezTo>
                    <a:pt x="8326" y="11"/>
                    <a:pt x="8298" y="0"/>
                    <a:pt x="8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7"/>
            <p:cNvSpPr/>
            <p:nvPr/>
          </p:nvSpPr>
          <p:spPr>
            <a:xfrm>
              <a:off x="13258500" y="1804225"/>
              <a:ext cx="27100" cy="70575"/>
            </a:xfrm>
            <a:custGeom>
              <a:avLst/>
              <a:gdLst/>
              <a:ahLst/>
              <a:cxnLst/>
              <a:rect l="l" t="t" r="r" b="b"/>
              <a:pathLst>
                <a:path w="1084" h="2823" extrusionOk="0">
                  <a:moveTo>
                    <a:pt x="1036" y="0"/>
                  </a:moveTo>
                  <a:cubicBezTo>
                    <a:pt x="1012" y="0"/>
                    <a:pt x="976" y="24"/>
                    <a:pt x="965" y="48"/>
                  </a:cubicBezTo>
                  <a:lnTo>
                    <a:pt x="0" y="2751"/>
                  </a:lnTo>
                  <a:cubicBezTo>
                    <a:pt x="0" y="2774"/>
                    <a:pt x="12" y="2810"/>
                    <a:pt x="36" y="2822"/>
                  </a:cubicBezTo>
                  <a:lnTo>
                    <a:pt x="60" y="2822"/>
                  </a:lnTo>
                  <a:cubicBezTo>
                    <a:pt x="72" y="2822"/>
                    <a:pt x="95" y="2810"/>
                    <a:pt x="119" y="2774"/>
                  </a:cubicBezTo>
                  <a:lnTo>
                    <a:pt x="1084" y="84"/>
                  </a:lnTo>
                  <a:cubicBezTo>
                    <a:pt x="1084" y="48"/>
                    <a:pt x="1072" y="24"/>
                    <a:pt x="1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7"/>
            <p:cNvSpPr/>
            <p:nvPr/>
          </p:nvSpPr>
          <p:spPr>
            <a:xfrm>
              <a:off x="13211450" y="1846700"/>
              <a:ext cx="15225" cy="58150"/>
            </a:xfrm>
            <a:custGeom>
              <a:avLst/>
              <a:gdLst/>
              <a:ahLst/>
              <a:cxnLst/>
              <a:rect l="l" t="t" r="r" b="b"/>
              <a:pathLst>
                <a:path w="609" h="2326" extrusionOk="0">
                  <a:moveTo>
                    <a:pt x="534" y="1"/>
                  </a:moveTo>
                  <a:cubicBezTo>
                    <a:pt x="509" y="1"/>
                    <a:pt x="477" y="22"/>
                    <a:pt x="477" y="52"/>
                  </a:cubicBezTo>
                  <a:lnTo>
                    <a:pt x="13" y="2254"/>
                  </a:lnTo>
                  <a:cubicBezTo>
                    <a:pt x="1" y="2278"/>
                    <a:pt x="37" y="2314"/>
                    <a:pt x="72" y="2326"/>
                  </a:cubicBezTo>
                  <a:cubicBezTo>
                    <a:pt x="108" y="2326"/>
                    <a:pt x="132" y="2314"/>
                    <a:pt x="132" y="2278"/>
                  </a:cubicBezTo>
                  <a:lnTo>
                    <a:pt x="596" y="75"/>
                  </a:lnTo>
                  <a:cubicBezTo>
                    <a:pt x="608" y="52"/>
                    <a:pt x="584" y="4"/>
                    <a:pt x="549" y="4"/>
                  </a:cubicBezTo>
                  <a:cubicBezTo>
                    <a:pt x="544" y="2"/>
                    <a:pt x="539"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7"/>
            <p:cNvSpPr/>
            <p:nvPr/>
          </p:nvSpPr>
          <p:spPr>
            <a:xfrm>
              <a:off x="13280225" y="1858700"/>
              <a:ext cx="66100" cy="12225"/>
            </a:xfrm>
            <a:custGeom>
              <a:avLst/>
              <a:gdLst/>
              <a:ahLst/>
              <a:cxnLst/>
              <a:rect l="l" t="t" r="r" b="b"/>
              <a:pathLst>
                <a:path w="2644" h="489" extrusionOk="0">
                  <a:moveTo>
                    <a:pt x="84" y="0"/>
                  </a:moveTo>
                  <a:cubicBezTo>
                    <a:pt x="36" y="0"/>
                    <a:pt x="0" y="36"/>
                    <a:pt x="0" y="60"/>
                  </a:cubicBezTo>
                  <a:cubicBezTo>
                    <a:pt x="0" y="95"/>
                    <a:pt x="36" y="131"/>
                    <a:pt x="60" y="131"/>
                  </a:cubicBezTo>
                  <a:lnTo>
                    <a:pt x="2560" y="488"/>
                  </a:lnTo>
                  <a:cubicBezTo>
                    <a:pt x="2596" y="488"/>
                    <a:pt x="2620" y="465"/>
                    <a:pt x="2643" y="429"/>
                  </a:cubicBezTo>
                  <a:cubicBezTo>
                    <a:pt x="2643" y="405"/>
                    <a:pt x="2608" y="357"/>
                    <a:pt x="2584" y="357"/>
                  </a:cubicBezTo>
                  <a:lnTo>
                    <a:pt x="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7"/>
            <p:cNvSpPr/>
            <p:nvPr/>
          </p:nvSpPr>
          <p:spPr>
            <a:xfrm>
              <a:off x="13200450" y="1910175"/>
              <a:ext cx="92300" cy="11050"/>
            </a:xfrm>
            <a:custGeom>
              <a:avLst/>
              <a:gdLst/>
              <a:ahLst/>
              <a:cxnLst/>
              <a:rect l="l" t="t" r="r" b="b"/>
              <a:pathLst>
                <a:path w="3692" h="442" extrusionOk="0">
                  <a:moveTo>
                    <a:pt x="72" y="1"/>
                  </a:moveTo>
                  <a:cubicBezTo>
                    <a:pt x="24" y="1"/>
                    <a:pt x="0" y="25"/>
                    <a:pt x="0" y="60"/>
                  </a:cubicBezTo>
                  <a:cubicBezTo>
                    <a:pt x="0" y="96"/>
                    <a:pt x="24" y="132"/>
                    <a:pt x="60" y="132"/>
                  </a:cubicBezTo>
                  <a:lnTo>
                    <a:pt x="3632" y="441"/>
                  </a:lnTo>
                  <a:cubicBezTo>
                    <a:pt x="3656" y="441"/>
                    <a:pt x="3691" y="418"/>
                    <a:pt x="3691" y="382"/>
                  </a:cubicBezTo>
                  <a:cubicBezTo>
                    <a:pt x="3691" y="334"/>
                    <a:pt x="3656" y="311"/>
                    <a:pt x="3632" y="311"/>
                  </a:cubicBez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2" name="Google Shape;1012;p37"/>
          <p:cNvGrpSpPr/>
          <p:nvPr/>
        </p:nvGrpSpPr>
        <p:grpSpPr>
          <a:xfrm flipH="1">
            <a:off x="1937865" y="3879532"/>
            <a:ext cx="256701" cy="246445"/>
            <a:chOff x="7003127" y="3464644"/>
            <a:chExt cx="256701" cy="246445"/>
          </a:xfrm>
        </p:grpSpPr>
        <p:sp>
          <p:nvSpPr>
            <p:cNvPr id="1013" name="Google Shape;1013;p37"/>
            <p:cNvSpPr/>
            <p:nvPr/>
          </p:nvSpPr>
          <p:spPr>
            <a:xfrm>
              <a:off x="7005813" y="3591634"/>
              <a:ext cx="254016" cy="119456"/>
            </a:xfrm>
            <a:custGeom>
              <a:avLst/>
              <a:gdLst/>
              <a:ahLst/>
              <a:cxnLst/>
              <a:rect l="l" t="t" r="r" b="b"/>
              <a:pathLst>
                <a:path w="6811" h="3203" extrusionOk="0">
                  <a:moveTo>
                    <a:pt x="4814" y="1"/>
                  </a:moveTo>
                  <a:cubicBezTo>
                    <a:pt x="4018" y="1"/>
                    <a:pt x="3210" y="38"/>
                    <a:pt x="2465" y="78"/>
                  </a:cubicBezTo>
                  <a:cubicBezTo>
                    <a:pt x="1774" y="114"/>
                    <a:pt x="1048" y="197"/>
                    <a:pt x="512" y="614"/>
                  </a:cubicBezTo>
                  <a:cubicBezTo>
                    <a:pt x="226" y="828"/>
                    <a:pt x="0" y="1174"/>
                    <a:pt x="60" y="1507"/>
                  </a:cubicBezTo>
                  <a:cubicBezTo>
                    <a:pt x="143" y="1900"/>
                    <a:pt x="536" y="2126"/>
                    <a:pt x="917" y="2281"/>
                  </a:cubicBezTo>
                  <a:cubicBezTo>
                    <a:pt x="1905" y="2752"/>
                    <a:pt x="2956" y="3203"/>
                    <a:pt x="4061" y="3203"/>
                  </a:cubicBezTo>
                  <a:cubicBezTo>
                    <a:pt x="4128" y="3203"/>
                    <a:pt x="4195" y="3201"/>
                    <a:pt x="4263" y="3198"/>
                  </a:cubicBezTo>
                  <a:cubicBezTo>
                    <a:pt x="5417" y="3138"/>
                    <a:pt x="6644" y="2341"/>
                    <a:pt x="6787" y="1186"/>
                  </a:cubicBezTo>
                  <a:cubicBezTo>
                    <a:pt x="6810" y="817"/>
                    <a:pt x="6751" y="424"/>
                    <a:pt x="6572" y="78"/>
                  </a:cubicBezTo>
                  <a:cubicBezTo>
                    <a:pt x="6013" y="22"/>
                    <a:pt x="5417" y="1"/>
                    <a:pt x="4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7"/>
            <p:cNvSpPr/>
            <p:nvPr/>
          </p:nvSpPr>
          <p:spPr>
            <a:xfrm>
              <a:off x="7016442" y="3656937"/>
              <a:ext cx="52437" cy="12680"/>
            </a:xfrm>
            <a:custGeom>
              <a:avLst/>
              <a:gdLst/>
              <a:ahLst/>
              <a:cxnLst/>
              <a:rect l="l" t="t" r="r" b="b"/>
              <a:pathLst>
                <a:path w="1406" h="340" extrusionOk="0">
                  <a:moveTo>
                    <a:pt x="41" y="0"/>
                  </a:moveTo>
                  <a:cubicBezTo>
                    <a:pt x="34" y="0"/>
                    <a:pt x="25" y="6"/>
                    <a:pt x="13" y="18"/>
                  </a:cubicBezTo>
                  <a:cubicBezTo>
                    <a:pt x="1" y="30"/>
                    <a:pt x="1" y="42"/>
                    <a:pt x="13" y="54"/>
                  </a:cubicBezTo>
                  <a:cubicBezTo>
                    <a:pt x="13" y="54"/>
                    <a:pt x="346" y="339"/>
                    <a:pt x="751" y="339"/>
                  </a:cubicBezTo>
                  <a:cubicBezTo>
                    <a:pt x="953" y="339"/>
                    <a:pt x="1180" y="268"/>
                    <a:pt x="1382" y="54"/>
                  </a:cubicBezTo>
                  <a:cubicBezTo>
                    <a:pt x="1406" y="42"/>
                    <a:pt x="1406" y="30"/>
                    <a:pt x="1382" y="18"/>
                  </a:cubicBezTo>
                  <a:cubicBezTo>
                    <a:pt x="1376" y="6"/>
                    <a:pt x="1370" y="0"/>
                    <a:pt x="1364" y="0"/>
                  </a:cubicBezTo>
                  <a:cubicBezTo>
                    <a:pt x="1358" y="0"/>
                    <a:pt x="1352" y="6"/>
                    <a:pt x="1346" y="18"/>
                  </a:cubicBezTo>
                  <a:cubicBezTo>
                    <a:pt x="1148" y="220"/>
                    <a:pt x="940" y="288"/>
                    <a:pt x="750" y="288"/>
                  </a:cubicBezTo>
                  <a:cubicBezTo>
                    <a:pt x="382" y="288"/>
                    <a:pt x="84" y="34"/>
                    <a:pt x="60" y="18"/>
                  </a:cubicBezTo>
                  <a:cubicBezTo>
                    <a:pt x="54" y="6"/>
                    <a:pt x="48" y="0"/>
                    <a:pt x="4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7"/>
            <p:cNvSpPr/>
            <p:nvPr/>
          </p:nvSpPr>
          <p:spPr>
            <a:xfrm>
              <a:off x="7051536" y="3625162"/>
              <a:ext cx="11151" cy="16932"/>
            </a:xfrm>
            <a:custGeom>
              <a:avLst/>
              <a:gdLst/>
              <a:ahLst/>
              <a:cxnLst/>
              <a:rect l="l" t="t" r="r" b="b"/>
              <a:pathLst>
                <a:path w="299" h="454" extrusionOk="0">
                  <a:moveTo>
                    <a:pt x="143" y="1"/>
                  </a:moveTo>
                  <a:cubicBezTo>
                    <a:pt x="60" y="1"/>
                    <a:pt x="0" y="108"/>
                    <a:pt x="0" y="227"/>
                  </a:cubicBezTo>
                  <a:cubicBezTo>
                    <a:pt x="0" y="346"/>
                    <a:pt x="72" y="453"/>
                    <a:pt x="143" y="453"/>
                  </a:cubicBezTo>
                  <a:cubicBezTo>
                    <a:pt x="239" y="453"/>
                    <a:pt x="298" y="346"/>
                    <a:pt x="298" y="227"/>
                  </a:cubicBezTo>
                  <a:cubicBezTo>
                    <a:pt x="298" y="96"/>
                    <a:pt x="239"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7"/>
            <p:cNvSpPr/>
            <p:nvPr/>
          </p:nvSpPr>
          <p:spPr>
            <a:xfrm>
              <a:off x="7119935" y="3590627"/>
              <a:ext cx="54637" cy="114085"/>
            </a:xfrm>
            <a:custGeom>
              <a:avLst/>
              <a:gdLst/>
              <a:ahLst/>
              <a:cxnLst/>
              <a:rect l="l" t="t" r="r" b="b"/>
              <a:pathLst>
                <a:path w="1465" h="3059" extrusionOk="0">
                  <a:moveTo>
                    <a:pt x="452" y="0"/>
                  </a:moveTo>
                  <a:cubicBezTo>
                    <a:pt x="444" y="0"/>
                    <a:pt x="436" y="3"/>
                    <a:pt x="429" y="10"/>
                  </a:cubicBezTo>
                  <a:cubicBezTo>
                    <a:pt x="393" y="22"/>
                    <a:pt x="381" y="46"/>
                    <a:pt x="393" y="82"/>
                  </a:cubicBezTo>
                  <a:cubicBezTo>
                    <a:pt x="417" y="105"/>
                    <a:pt x="1334" y="2117"/>
                    <a:pt x="24" y="2951"/>
                  </a:cubicBezTo>
                  <a:cubicBezTo>
                    <a:pt x="0" y="2963"/>
                    <a:pt x="0" y="2999"/>
                    <a:pt x="12" y="3022"/>
                  </a:cubicBezTo>
                  <a:cubicBezTo>
                    <a:pt x="12" y="3034"/>
                    <a:pt x="36" y="3058"/>
                    <a:pt x="60" y="3058"/>
                  </a:cubicBezTo>
                  <a:cubicBezTo>
                    <a:pt x="67" y="3058"/>
                    <a:pt x="70" y="3053"/>
                    <a:pt x="75" y="3053"/>
                  </a:cubicBezTo>
                  <a:cubicBezTo>
                    <a:pt x="77" y="3053"/>
                    <a:pt x="79" y="3054"/>
                    <a:pt x="83" y="3058"/>
                  </a:cubicBezTo>
                  <a:cubicBezTo>
                    <a:pt x="1464" y="2165"/>
                    <a:pt x="512" y="46"/>
                    <a:pt x="500" y="34"/>
                  </a:cubicBezTo>
                  <a:cubicBezTo>
                    <a:pt x="492" y="17"/>
                    <a:pt x="471" y="0"/>
                    <a:pt x="452" y="0"/>
                  </a:cubicBezTo>
                  <a:close/>
                </a:path>
              </a:pathLst>
            </a:custGeom>
            <a:solidFill>
              <a:srgbClr val="1D405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7"/>
            <p:cNvSpPr/>
            <p:nvPr/>
          </p:nvSpPr>
          <p:spPr>
            <a:xfrm>
              <a:off x="7174584" y="3594194"/>
              <a:ext cx="55085" cy="114346"/>
            </a:xfrm>
            <a:custGeom>
              <a:avLst/>
              <a:gdLst/>
              <a:ahLst/>
              <a:cxnLst/>
              <a:rect l="l" t="t" r="r" b="b"/>
              <a:pathLst>
                <a:path w="1477" h="3066" extrusionOk="0">
                  <a:moveTo>
                    <a:pt x="455" y="1"/>
                  </a:moveTo>
                  <a:cubicBezTo>
                    <a:pt x="447" y="1"/>
                    <a:pt x="438" y="2"/>
                    <a:pt x="429" y="5"/>
                  </a:cubicBezTo>
                  <a:cubicBezTo>
                    <a:pt x="405" y="29"/>
                    <a:pt x="393" y="53"/>
                    <a:pt x="405" y="89"/>
                  </a:cubicBezTo>
                  <a:cubicBezTo>
                    <a:pt x="417" y="112"/>
                    <a:pt x="1346" y="2125"/>
                    <a:pt x="36" y="2958"/>
                  </a:cubicBezTo>
                  <a:cubicBezTo>
                    <a:pt x="0" y="2970"/>
                    <a:pt x="0" y="3006"/>
                    <a:pt x="24" y="3030"/>
                  </a:cubicBezTo>
                  <a:cubicBezTo>
                    <a:pt x="24" y="3041"/>
                    <a:pt x="48" y="3065"/>
                    <a:pt x="60" y="3065"/>
                  </a:cubicBezTo>
                  <a:cubicBezTo>
                    <a:pt x="76" y="3065"/>
                    <a:pt x="86" y="3055"/>
                    <a:pt x="92" y="3055"/>
                  </a:cubicBezTo>
                  <a:cubicBezTo>
                    <a:pt x="94" y="3055"/>
                    <a:pt x="96" y="3057"/>
                    <a:pt x="96" y="3065"/>
                  </a:cubicBezTo>
                  <a:cubicBezTo>
                    <a:pt x="1477" y="2172"/>
                    <a:pt x="524" y="53"/>
                    <a:pt x="512" y="41"/>
                  </a:cubicBezTo>
                  <a:cubicBezTo>
                    <a:pt x="503" y="14"/>
                    <a:pt x="481" y="1"/>
                    <a:pt x="455" y="1"/>
                  </a:cubicBezTo>
                  <a:close/>
                </a:path>
              </a:pathLst>
            </a:custGeom>
            <a:solidFill>
              <a:srgbClr val="1D405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7"/>
            <p:cNvSpPr/>
            <p:nvPr/>
          </p:nvSpPr>
          <p:spPr>
            <a:xfrm>
              <a:off x="7003127" y="3464644"/>
              <a:ext cx="234511" cy="138812"/>
            </a:xfrm>
            <a:custGeom>
              <a:avLst/>
              <a:gdLst/>
              <a:ahLst/>
              <a:cxnLst/>
              <a:rect l="l" t="t" r="r" b="b"/>
              <a:pathLst>
                <a:path w="6288" h="3722" extrusionOk="0">
                  <a:moveTo>
                    <a:pt x="887" y="0"/>
                  </a:moveTo>
                  <a:cubicBezTo>
                    <a:pt x="582" y="0"/>
                    <a:pt x="286" y="84"/>
                    <a:pt x="132" y="292"/>
                  </a:cubicBezTo>
                  <a:cubicBezTo>
                    <a:pt x="1" y="483"/>
                    <a:pt x="24" y="721"/>
                    <a:pt x="84" y="923"/>
                  </a:cubicBezTo>
                  <a:cubicBezTo>
                    <a:pt x="513" y="2269"/>
                    <a:pt x="2013" y="3721"/>
                    <a:pt x="3977" y="3721"/>
                  </a:cubicBezTo>
                  <a:cubicBezTo>
                    <a:pt x="5061" y="3067"/>
                    <a:pt x="5847" y="2102"/>
                    <a:pt x="6180" y="1043"/>
                  </a:cubicBezTo>
                  <a:cubicBezTo>
                    <a:pt x="6240" y="852"/>
                    <a:pt x="6287" y="650"/>
                    <a:pt x="6168" y="483"/>
                  </a:cubicBezTo>
                  <a:cubicBezTo>
                    <a:pt x="6044" y="297"/>
                    <a:pt x="5762" y="197"/>
                    <a:pt x="5484" y="197"/>
                  </a:cubicBezTo>
                  <a:cubicBezTo>
                    <a:pt x="5388" y="197"/>
                    <a:pt x="5292" y="209"/>
                    <a:pt x="5204" y="233"/>
                  </a:cubicBezTo>
                  <a:cubicBezTo>
                    <a:pt x="4870" y="316"/>
                    <a:pt x="4596" y="554"/>
                    <a:pt x="4406" y="793"/>
                  </a:cubicBezTo>
                  <a:cubicBezTo>
                    <a:pt x="3875" y="1414"/>
                    <a:pt x="3582" y="2151"/>
                    <a:pt x="3568" y="2890"/>
                  </a:cubicBezTo>
                  <a:lnTo>
                    <a:pt x="3568" y="2890"/>
                  </a:lnTo>
                  <a:cubicBezTo>
                    <a:pt x="3504" y="2431"/>
                    <a:pt x="3395" y="1974"/>
                    <a:pt x="3168" y="1543"/>
                  </a:cubicBezTo>
                  <a:cubicBezTo>
                    <a:pt x="2846" y="888"/>
                    <a:pt x="2215" y="292"/>
                    <a:pt x="1370" y="66"/>
                  </a:cubicBezTo>
                  <a:cubicBezTo>
                    <a:pt x="1220" y="25"/>
                    <a:pt x="1052" y="0"/>
                    <a:pt x="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9" name="Google Shape;1019;p37"/>
          <p:cNvGrpSpPr/>
          <p:nvPr/>
        </p:nvGrpSpPr>
        <p:grpSpPr>
          <a:xfrm>
            <a:off x="1591458" y="3629538"/>
            <a:ext cx="194083" cy="197514"/>
            <a:chOff x="14111275" y="2157475"/>
            <a:chExt cx="130100" cy="132400"/>
          </a:xfrm>
        </p:grpSpPr>
        <p:sp>
          <p:nvSpPr>
            <p:cNvPr id="1020" name="Google Shape;1020;p37"/>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7"/>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7"/>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 name="Google Shape;1023;p37"/>
          <p:cNvGrpSpPr/>
          <p:nvPr/>
        </p:nvGrpSpPr>
        <p:grpSpPr>
          <a:xfrm flipH="1">
            <a:off x="608958" y="3671902"/>
            <a:ext cx="194083" cy="259200"/>
            <a:chOff x="14111275" y="2116125"/>
            <a:chExt cx="130100" cy="173750"/>
          </a:xfrm>
        </p:grpSpPr>
        <p:sp>
          <p:nvSpPr>
            <p:cNvPr id="1024" name="Google Shape;1024;p37"/>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7"/>
            <p:cNvSpPr/>
            <p:nvPr/>
          </p:nvSpPr>
          <p:spPr>
            <a:xfrm>
              <a:off x="14127650" y="2116125"/>
              <a:ext cx="24125" cy="27150"/>
            </a:xfrm>
            <a:custGeom>
              <a:avLst/>
              <a:gdLst/>
              <a:ahLst/>
              <a:cxnLst/>
              <a:rect l="l" t="t" r="r" b="b"/>
              <a:pathLst>
                <a:path w="965" h="1086" extrusionOk="0">
                  <a:moveTo>
                    <a:pt x="416" y="0"/>
                  </a:moveTo>
                  <a:cubicBezTo>
                    <a:pt x="345" y="0"/>
                    <a:pt x="292" y="44"/>
                    <a:pt x="239" y="97"/>
                  </a:cubicBezTo>
                  <a:cubicBezTo>
                    <a:pt x="155" y="169"/>
                    <a:pt x="96" y="252"/>
                    <a:pt x="72" y="371"/>
                  </a:cubicBezTo>
                  <a:cubicBezTo>
                    <a:pt x="0" y="705"/>
                    <a:pt x="274" y="1074"/>
                    <a:pt x="548" y="1086"/>
                  </a:cubicBezTo>
                  <a:cubicBezTo>
                    <a:pt x="786" y="1086"/>
                    <a:pt x="965" y="693"/>
                    <a:pt x="798" y="371"/>
                  </a:cubicBezTo>
                  <a:cubicBezTo>
                    <a:pt x="715" y="193"/>
                    <a:pt x="572" y="14"/>
                    <a:pt x="441" y="2"/>
                  </a:cubicBezTo>
                  <a:cubicBezTo>
                    <a:pt x="432" y="1"/>
                    <a:pt x="424"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7"/>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7"/>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8" name="Google Shape;1028;p37"/>
          <p:cNvGrpSpPr/>
          <p:nvPr/>
        </p:nvGrpSpPr>
        <p:grpSpPr>
          <a:xfrm>
            <a:off x="600065" y="993457"/>
            <a:ext cx="256701" cy="246445"/>
            <a:chOff x="7003127" y="3464644"/>
            <a:chExt cx="256701" cy="246445"/>
          </a:xfrm>
        </p:grpSpPr>
        <p:sp>
          <p:nvSpPr>
            <p:cNvPr id="1029" name="Google Shape;1029;p37"/>
            <p:cNvSpPr/>
            <p:nvPr/>
          </p:nvSpPr>
          <p:spPr>
            <a:xfrm>
              <a:off x="7005813" y="3591634"/>
              <a:ext cx="254016" cy="119456"/>
            </a:xfrm>
            <a:custGeom>
              <a:avLst/>
              <a:gdLst/>
              <a:ahLst/>
              <a:cxnLst/>
              <a:rect l="l" t="t" r="r" b="b"/>
              <a:pathLst>
                <a:path w="6811" h="3203" extrusionOk="0">
                  <a:moveTo>
                    <a:pt x="4814" y="1"/>
                  </a:moveTo>
                  <a:cubicBezTo>
                    <a:pt x="4018" y="1"/>
                    <a:pt x="3210" y="38"/>
                    <a:pt x="2465" y="78"/>
                  </a:cubicBezTo>
                  <a:cubicBezTo>
                    <a:pt x="1774" y="114"/>
                    <a:pt x="1048" y="197"/>
                    <a:pt x="512" y="614"/>
                  </a:cubicBezTo>
                  <a:cubicBezTo>
                    <a:pt x="226" y="828"/>
                    <a:pt x="0" y="1174"/>
                    <a:pt x="60" y="1507"/>
                  </a:cubicBezTo>
                  <a:cubicBezTo>
                    <a:pt x="143" y="1900"/>
                    <a:pt x="536" y="2126"/>
                    <a:pt x="917" y="2281"/>
                  </a:cubicBezTo>
                  <a:cubicBezTo>
                    <a:pt x="1905" y="2752"/>
                    <a:pt x="2956" y="3203"/>
                    <a:pt x="4061" y="3203"/>
                  </a:cubicBezTo>
                  <a:cubicBezTo>
                    <a:pt x="4128" y="3203"/>
                    <a:pt x="4195" y="3201"/>
                    <a:pt x="4263" y="3198"/>
                  </a:cubicBezTo>
                  <a:cubicBezTo>
                    <a:pt x="5417" y="3138"/>
                    <a:pt x="6644" y="2341"/>
                    <a:pt x="6787" y="1186"/>
                  </a:cubicBezTo>
                  <a:cubicBezTo>
                    <a:pt x="6810" y="817"/>
                    <a:pt x="6751" y="424"/>
                    <a:pt x="6572" y="78"/>
                  </a:cubicBezTo>
                  <a:cubicBezTo>
                    <a:pt x="6013" y="22"/>
                    <a:pt x="5417" y="1"/>
                    <a:pt x="4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7"/>
            <p:cNvSpPr/>
            <p:nvPr/>
          </p:nvSpPr>
          <p:spPr>
            <a:xfrm>
              <a:off x="7016442" y="3656937"/>
              <a:ext cx="52437" cy="12680"/>
            </a:xfrm>
            <a:custGeom>
              <a:avLst/>
              <a:gdLst/>
              <a:ahLst/>
              <a:cxnLst/>
              <a:rect l="l" t="t" r="r" b="b"/>
              <a:pathLst>
                <a:path w="1406" h="340" extrusionOk="0">
                  <a:moveTo>
                    <a:pt x="41" y="0"/>
                  </a:moveTo>
                  <a:cubicBezTo>
                    <a:pt x="34" y="0"/>
                    <a:pt x="25" y="6"/>
                    <a:pt x="13" y="18"/>
                  </a:cubicBezTo>
                  <a:cubicBezTo>
                    <a:pt x="1" y="30"/>
                    <a:pt x="1" y="42"/>
                    <a:pt x="13" y="54"/>
                  </a:cubicBezTo>
                  <a:cubicBezTo>
                    <a:pt x="13" y="54"/>
                    <a:pt x="346" y="339"/>
                    <a:pt x="751" y="339"/>
                  </a:cubicBezTo>
                  <a:cubicBezTo>
                    <a:pt x="953" y="339"/>
                    <a:pt x="1180" y="268"/>
                    <a:pt x="1382" y="54"/>
                  </a:cubicBezTo>
                  <a:cubicBezTo>
                    <a:pt x="1406" y="42"/>
                    <a:pt x="1406" y="30"/>
                    <a:pt x="1382" y="18"/>
                  </a:cubicBezTo>
                  <a:cubicBezTo>
                    <a:pt x="1376" y="6"/>
                    <a:pt x="1370" y="0"/>
                    <a:pt x="1364" y="0"/>
                  </a:cubicBezTo>
                  <a:cubicBezTo>
                    <a:pt x="1358" y="0"/>
                    <a:pt x="1352" y="6"/>
                    <a:pt x="1346" y="18"/>
                  </a:cubicBezTo>
                  <a:cubicBezTo>
                    <a:pt x="1148" y="220"/>
                    <a:pt x="940" y="288"/>
                    <a:pt x="750" y="288"/>
                  </a:cubicBezTo>
                  <a:cubicBezTo>
                    <a:pt x="382" y="288"/>
                    <a:pt x="84" y="34"/>
                    <a:pt x="60" y="18"/>
                  </a:cubicBezTo>
                  <a:cubicBezTo>
                    <a:pt x="54" y="6"/>
                    <a:pt x="48" y="0"/>
                    <a:pt x="4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7"/>
            <p:cNvSpPr/>
            <p:nvPr/>
          </p:nvSpPr>
          <p:spPr>
            <a:xfrm>
              <a:off x="7051536" y="3625162"/>
              <a:ext cx="11151" cy="16932"/>
            </a:xfrm>
            <a:custGeom>
              <a:avLst/>
              <a:gdLst/>
              <a:ahLst/>
              <a:cxnLst/>
              <a:rect l="l" t="t" r="r" b="b"/>
              <a:pathLst>
                <a:path w="299" h="454" extrusionOk="0">
                  <a:moveTo>
                    <a:pt x="143" y="1"/>
                  </a:moveTo>
                  <a:cubicBezTo>
                    <a:pt x="60" y="1"/>
                    <a:pt x="0" y="108"/>
                    <a:pt x="0" y="227"/>
                  </a:cubicBezTo>
                  <a:cubicBezTo>
                    <a:pt x="0" y="346"/>
                    <a:pt x="72" y="453"/>
                    <a:pt x="143" y="453"/>
                  </a:cubicBezTo>
                  <a:cubicBezTo>
                    <a:pt x="239" y="453"/>
                    <a:pt x="298" y="346"/>
                    <a:pt x="298" y="227"/>
                  </a:cubicBezTo>
                  <a:cubicBezTo>
                    <a:pt x="298" y="96"/>
                    <a:pt x="239"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7"/>
            <p:cNvSpPr/>
            <p:nvPr/>
          </p:nvSpPr>
          <p:spPr>
            <a:xfrm>
              <a:off x="7119935" y="3590627"/>
              <a:ext cx="54637" cy="114085"/>
            </a:xfrm>
            <a:custGeom>
              <a:avLst/>
              <a:gdLst/>
              <a:ahLst/>
              <a:cxnLst/>
              <a:rect l="l" t="t" r="r" b="b"/>
              <a:pathLst>
                <a:path w="1465" h="3059" extrusionOk="0">
                  <a:moveTo>
                    <a:pt x="452" y="0"/>
                  </a:moveTo>
                  <a:cubicBezTo>
                    <a:pt x="444" y="0"/>
                    <a:pt x="436" y="3"/>
                    <a:pt x="429" y="10"/>
                  </a:cubicBezTo>
                  <a:cubicBezTo>
                    <a:pt x="393" y="22"/>
                    <a:pt x="381" y="46"/>
                    <a:pt x="393" y="82"/>
                  </a:cubicBezTo>
                  <a:cubicBezTo>
                    <a:pt x="417" y="105"/>
                    <a:pt x="1334" y="2117"/>
                    <a:pt x="24" y="2951"/>
                  </a:cubicBezTo>
                  <a:cubicBezTo>
                    <a:pt x="0" y="2963"/>
                    <a:pt x="0" y="2999"/>
                    <a:pt x="12" y="3022"/>
                  </a:cubicBezTo>
                  <a:cubicBezTo>
                    <a:pt x="12" y="3034"/>
                    <a:pt x="36" y="3058"/>
                    <a:pt x="60" y="3058"/>
                  </a:cubicBezTo>
                  <a:cubicBezTo>
                    <a:pt x="67" y="3058"/>
                    <a:pt x="70" y="3053"/>
                    <a:pt x="75" y="3053"/>
                  </a:cubicBezTo>
                  <a:cubicBezTo>
                    <a:pt x="77" y="3053"/>
                    <a:pt x="79" y="3054"/>
                    <a:pt x="83" y="3058"/>
                  </a:cubicBezTo>
                  <a:cubicBezTo>
                    <a:pt x="1464" y="2165"/>
                    <a:pt x="512" y="46"/>
                    <a:pt x="500" y="34"/>
                  </a:cubicBezTo>
                  <a:cubicBezTo>
                    <a:pt x="492" y="17"/>
                    <a:pt x="471" y="0"/>
                    <a:pt x="452" y="0"/>
                  </a:cubicBezTo>
                  <a:close/>
                </a:path>
              </a:pathLst>
            </a:custGeom>
            <a:solidFill>
              <a:srgbClr val="1D405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7"/>
            <p:cNvSpPr/>
            <p:nvPr/>
          </p:nvSpPr>
          <p:spPr>
            <a:xfrm>
              <a:off x="7174584" y="3594194"/>
              <a:ext cx="55085" cy="114346"/>
            </a:xfrm>
            <a:custGeom>
              <a:avLst/>
              <a:gdLst/>
              <a:ahLst/>
              <a:cxnLst/>
              <a:rect l="l" t="t" r="r" b="b"/>
              <a:pathLst>
                <a:path w="1477" h="3066" extrusionOk="0">
                  <a:moveTo>
                    <a:pt x="455" y="1"/>
                  </a:moveTo>
                  <a:cubicBezTo>
                    <a:pt x="447" y="1"/>
                    <a:pt x="438" y="2"/>
                    <a:pt x="429" y="5"/>
                  </a:cubicBezTo>
                  <a:cubicBezTo>
                    <a:pt x="405" y="29"/>
                    <a:pt x="393" y="53"/>
                    <a:pt x="405" y="89"/>
                  </a:cubicBezTo>
                  <a:cubicBezTo>
                    <a:pt x="417" y="112"/>
                    <a:pt x="1346" y="2125"/>
                    <a:pt x="36" y="2958"/>
                  </a:cubicBezTo>
                  <a:cubicBezTo>
                    <a:pt x="0" y="2970"/>
                    <a:pt x="0" y="3006"/>
                    <a:pt x="24" y="3030"/>
                  </a:cubicBezTo>
                  <a:cubicBezTo>
                    <a:pt x="24" y="3041"/>
                    <a:pt x="48" y="3065"/>
                    <a:pt x="60" y="3065"/>
                  </a:cubicBezTo>
                  <a:cubicBezTo>
                    <a:pt x="76" y="3065"/>
                    <a:pt x="86" y="3055"/>
                    <a:pt x="92" y="3055"/>
                  </a:cubicBezTo>
                  <a:cubicBezTo>
                    <a:pt x="94" y="3055"/>
                    <a:pt x="96" y="3057"/>
                    <a:pt x="96" y="3065"/>
                  </a:cubicBezTo>
                  <a:cubicBezTo>
                    <a:pt x="1477" y="2172"/>
                    <a:pt x="524" y="53"/>
                    <a:pt x="512" y="41"/>
                  </a:cubicBezTo>
                  <a:cubicBezTo>
                    <a:pt x="503" y="14"/>
                    <a:pt x="481" y="1"/>
                    <a:pt x="455" y="1"/>
                  </a:cubicBezTo>
                  <a:close/>
                </a:path>
              </a:pathLst>
            </a:custGeom>
            <a:solidFill>
              <a:srgbClr val="1D405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7"/>
            <p:cNvSpPr/>
            <p:nvPr/>
          </p:nvSpPr>
          <p:spPr>
            <a:xfrm>
              <a:off x="7003127" y="3464644"/>
              <a:ext cx="234511" cy="138812"/>
            </a:xfrm>
            <a:custGeom>
              <a:avLst/>
              <a:gdLst/>
              <a:ahLst/>
              <a:cxnLst/>
              <a:rect l="l" t="t" r="r" b="b"/>
              <a:pathLst>
                <a:path w="6288" h="3722" extrusionOk="0">
                  <a:moveTo>
                    <a:pt x="887" y="0"/>
                  </a:moveTo>
                  <a:cubicBezTo>
                    <a:pt x="582" y="0"/>
                    <a:pt x="286" y="84"/>
                    <a:pt x="132" y="292"/>
                  </a:cubicBezTo>
                  <a:cubicBezTo>
                    <a:pt x="1" y="483"/>
                    <a:pt x="24" y="721"/>
                    <a:pt x="84" y="923"/>
                  </a:cubicBezTo>
                  <a:cubicBezTo>
                    <a:pt x="513" y="2269"/>
                    <a:pt x="2013" y="3721"/>
                    <a:pt x="3977" y="3721"/>
                  </a:cubicBezTo>
                  <a:cubicBezTo>
                    <a:pt x="5061" y="3067"/>
                    <a:pt x="5847" y="2102"/>
                    <a:pt x="6180" y="1043"/>
                  </a:cubicBezTo>
                  <a:cubicBezTo>
                    <a:pt x="6240" y="852"/>
                    <a:pt x="6287" y="650"/>
                    <a:pt x="6168" y="483"/>
                  </a:cubicBezTo>
                  <a:cubicBezTo>
                    <a:pt x="6044" y="297"/>
                    <a:pt x="5762" y="197"/>
                    <a:pt x="5484" y="197"/>
                  </a:cubicBezTo>
                  <a:cubicBezTo>
                    <a:pt x="5388" y="197"/>
                    <a:pt x="5292" y="209"/>
                    <a:pt x="5204" y="233"/>
                  </a:cubicBezTo>
                  <a:cubicBezTo>
                    <a:pt x="4870" y="316"/>
                    <a:pt x="4596" y="554"/>
                    <a:pt x="4406" y="793"/>
                  </a:cubicBezTo>
                  <a:cubicBezTo>
                    <a:pt x="3875" y="1414"/>
                    <a:pt x="3582" y="2151"/>
                    <a:pt x="3568" y="2890"/>
                  </a:cubicBezTo>
                  <a:lnTo>
                    <a:pt x="3568" y="2890"/>
                  </a:lnTo>
                  <a:cubicBezTo>
                    <a:pt x="3504" y="2431"/>
                    <a:pt x="3395" y="1974"/>
                    <a:pt x="3168" y="1543"/>
                  </a:cubicBezTo>
                  <a:cubicBezTo>
                    <a:pt x="2846" y="888"/>
                    <a:pt x="2215" y="292"/>
                    <a:pt x="1370" y="66"/>
                  </a:cubicBezTo>
                  <a:cubicBezTo>
                    <a:pt x="1220" y="25"/>
                    <a:pt x="1052" y="0"/>
                    <a:pt x="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5" name="Google Shape;1035;p37"/>
          <p:cNvGrpSpPr/>
          <p:nvPr/>
        </p:nvGrpSpPr>
        <p:grpSpPr>
          <a:xfrm rot="5400000">
            <a:off x="2428450" y="3109288"/>
            <a:ext cx="239016" cy="165238"/>
            <a:chOff x="13172775" y="1798450"/>
            <a:chExt cx="208675" cy="144250"/>
          </a:xfrm>
        </p:grpSpPr>
        <p:sp>
          <p:nvSpPr>
            <p:cNvPr id="1036" name="Google Shape;1036;p37"/>
            <p:cNvSpPr/>
            <p:nvPr/>
          </p:nvSpPr>
          <p:spPr>
            <a:xfrm>
              <a:off x="13174550" y="1798450"/>
              <a:ext cx="205100" cy="144250"/>
            </a:xfrm>
            <a:custGeom>
              <a:avLst/>
              <a:gdLst/>
              <a:ahLst/>
              <a:cxnLst/>
              <a:rect l="l" t="t" r="r" b="b"/>
              <a:pathLst>
                <a:path w="8204" h="5770" extrusionOk="0">
                  <a:moveTo>
                    <a:pt x="6088" y="1"/>
                  </a:moveTo>
                  <a:cubicBezTo>
                    <a:pt x="4288" y="1"/>
                    <a:pt x="1729" y="941"/>
                    <a:pt x="1" y="5553"/>
                  </a:cubicBezTo>
                  <a:cubicBezTo>
                    <a:pt x="1" y="5553"/>
                    <a:pt x="593" y="5770"/>
                    <a:pt x="1501" y="5770"/>
                  </a:cubicBezTo>
                  <a:cubicBezTo>
                    <a:pt x="3228" y="5770"/>
                    <a:pt x="6097" y="4987"/>
                    <a:pt x="8204" y="446"/>
                  </a:cubicBezTo>
                  <a:cubicBezTo>
                    <a:pt x="8204" y="446"/>
                    <a:pt x="7326" y="1"/>
                    <a:pt x="6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7"/>
            <p:cNvSpPr/>
            <p:nvPr/>
          </p:nvSpPr>
          <p:spPr>
            <a:xfrm>
              <a:off x="13172775" y="1807975"/>
              <a:ext cx="208675" cy="130800"/>
            </a:xfrm>
            <a:custGeom>
              <a:avLst/>
              <a:gdLst/>
              <a:ahLst/>
              <a:cxnLst/>
              <a:rect l="l" t="t" r="r" b="b"/>
              <a:pathLst>
                <a:path w="8347" h="5232" extrusionOk="0">
                  <a:moveTo>
                    <a:pt x="8274" y="0"/>
                  </a:moveTo>
                  <a:cubicBezTo>
                    <a:pt x="8266" y="0"/>
                    <a:pt x="8258" y="2"/>
                    <a:pt x="8251" y="5"/>
                  </a:cubicBezTo>
                  <a:cubicBezTo>
                    <a:pt x="7965" y="124"/>
                    <a:pt x="1596" y="3148"/>
                    <a:pt x="12" y="5125"/>
                  </a:cubicBezTo>
                  <a:cubicBezTo>
                    <a:pt x="0" y="5161"/>
                    <a:pt x="0" y="5196"/>
                    <a:pt x="36" y="5208"/>
                  </a:cubicBezTo>
                  <a:cubicBezTo>
                    <a:pt x="48" y="5232"/>
                    <a:pt x="60" y="5232"/>
                    <a:pt x="72" y="5232"/>
                  </a:cubicBezTo>
                  <a:cubicBezTo>
                    <a:pt x="95" y="5232"/>
                    <a:pt x="119" y="5232"/>
                    <a:pt x="119" y="5208"/>
                  </a:cubicBezTo>
                  <a:cubicBezTo>
                    <a:pt x="1679" y="3256"/>
                    <a:pt x="8251" y="148"/>
                    <a:pt x="8311" y="124"/>
                  </a:cubicBezTo>
                  <a:cubicBezTo>
                    <a:pt x="8335" y="112"/>
                    <a:pt x="8346" y="65"/>
                    <a:pt x="8335" y="29"/>
                  </a:cubicBezTo>
                  <a:cubicBezTo>
                    <a:pt x="8326" y="11"/>
                    <a:pt x="8298" y="0"/>
                    <a:pt x="8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7"/>
            <p:cNvSpPr/>
            <p:nvPr/>
          </p:nvSpPr>
          <p:spPr>
            <a:xfrm>
              <a:off x="13258500" y="1804225"/>
              <a:ext cx="27100" cy="70575"/>
            </a:xfrm>
            <a:custGeom>
              <a:avLst/>
              <a:gdLst/>
              <a:ahLst/>
              <a:cxnLst/>
              <a:rect l="l" t="t" r="r" b="b"/>
              <a:pathLst>
                <a:path w="1084" h="2823" extrusionOk="0">
                  <a:moveTo>
                    <a:pt x="1036" y="0"/>
                  </a:moveTo>
                  <a:cubicBezTo>
                    <a:pt x="1012" y="0"/>
                    <a:pt x="976" y="24"/>
                    <a:pt x="965" y="48"/>
                  </a:cubicBezTo>
                  <a:lnTo>
                    <a:pt x="0" y="2751"/>
                  </a:lnTo>
                  <a:cubicBezTo>
                    <a:pt x="0" y="2774"/>
                    <a:pt x="12" y="2810"/>
                    <a:pt x="36" y="2822"/>
                  </a:cubicBezTo>
                  <a:lnTo>
                    <a:pt x="60" y="2822"/>
                  </a:lnTo>
                  <a:cubicBezTo>
                    <a:pt x="72" y="2822"/>
                    <a:pt x="95" y="2810"/>
                    <a:pt x="119" y="2774"/>
                  </a:cubicBezTo>
                  <a:lnTo>
                    <a:pt x="1084" y="84"/>
                  </a:lnTo>
                  <a:cubicBezTo>
                    <a:pt x="1084" y="48"/>
                    <a:pt x="1072" y="24"/>
                    <a:pt x="1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7"/>
            <p:cNvSpPr/>
            <p:nvPr/>
          </p:nvSpPr>
          <p:spPr>
            <a:xfrm>
              <a:off x="13211450" y="1846700"/>
              <a:ext cx="15225" cy="58150"/>
            </a:xfrm>
            <a:custGeom>
              <a:avLst/>
              <a:gdLst/>
              <a:ahLst/>
              <a:cxnLst/>
              <a:rect l="l" t="t" r="r" b="b"/>
              <a:pathLst>
                <a:path w="609" h="2326" extrusionOk="0">
                  <a:moveTo>
                    <a:pt x="534" y="1"/>
                  </a:moveTo>
                  <a:cubicBezTo>
                    <a:pt x="509" y="1"/>
                    <a:pt x="477" y="22"/>
                    <a:pt x="477" y="52"/>
                  </a:cubicBezTo>
                  <a:lnTo>
                    <a:pt x="13" y="2254"/>
                  </a:lnTo>
                  <a:cubicBezTo>
                    <a:pt x="1" y="2278"/>
                    <a:pt x="37" y="2314"/>
                    <a:pt x="72" y="2326"/>
                  </a:cubicBezTo>
                  <a:cubicBezTo>
                    <a:pt x="108" y="2326"/>
                    <a:pt x="132" y="2314"/>
                    <a:pt x="132" y="2278"/>
                  </a:cubicBezTo>
                  <a:lnTo>
                    <a:pt x="596" y="75"/>
                  </a:lnTo>
                  <a:cubicBezTo>
                    <a:pt x="608" y="52"/>
                    <a:pt x="584" y="4"/>
                    <a:pt x="549" y="4"/>
                  </a:cubicBezTo>
                  <a:cubicBezTo>
                    <a:pt x="544" y="2"/>
                    <a:pt x="539"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7"/>
            <p:cNvSpPr/>
            <p:nvPr/>
          </p:nvSpPr>
          <p:spPr>
            <a:xfrm>
              <a:off x="13280225" y="1858700"/>
              <a:ext cx="66100" cy="12225"/>
            </a:xfrm>
            <a:custGeom>
              <a:avLst/>
              <a:gdLst/>
              <a:ahLst/>
              <a:cxnLst/>
              <a:rect l="l" t="t" r="r" b="b"/>
              <a:pathLst>
                <a:path w="2644" h="489" extrusionOk="0">
                  <a:moveTo>
                    <a:pt x="84" y="0"/>
                  </a:moveTo>
                  <a:cubicBezTo>
                    <a:pt x="36" y="0"/>
                    <a:pt x="0" y="36"/>
                    <a:pt x="0" y="60"/>
                  </a:cubicBezTo>
                  <a:cubicBezTo>
                    <a:pt x="0" y="95"/>
                    <a:pt x="36" y="131"/>
                    <a:pt x="60" y="131"/>
                  </a:cubicBezTo>
                  <a:lnTo>
                    <a:pt x="2560" y="488"/>
                  </a:lnTo>
                  <a:cubicBezTo>
                    <a:pt x="2596" y="488"/>
                    <a:pt x="2620" y="465"/>
                    <a:pt x="2643" y="429"/>
                  </a:cubicBezTo>
                  <a:cubicBezTo>
                    <a:pt x="2643" y="405"/>
                    <a:pt x="2608" y="357"/>
                    <a:pt x="2584" y="357"/>
                  </a:cubicBezTo>
                  <a:lnTo>
                    <a:pt x="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7"/>
            <p:cNvSpPr/>
            <p:nvPr/>
          </p:nvSpPr>
          <p:spPr>
            <a:xfrm>
              <a:off x="13200450" y="1910175"/>
              <a:ext cx="92300" cy="11050"/>
            </a:xfrm>
            <a:custGeom>
              <a:avLst/>
              <a:gdLst/>
              <a:ahLst/>
              <a:cxnLst/>
              <a:rect l="l" t="t" r="r" b="b"/>
              <a:pathLst>
                <a:path w="3692" h="442" extrusionOk="0">
                  <a:moveTo>
                    <a:pt x="72" y="1"/>
                  </a:moveTo>
                  <a:cubicBezTo>
                    <a:pt x="24" y="1"/>
                    <a:pt x="0" y="25"/>
                    <a:pt x="0" y="60"/>
                  </a:cubicBezTo>
                  <a:cubicBezTo>
                    <a:pt x="0" y="96"/>
                    <a:pt x="24" y="132"/>
                    <a:pt x="60" y="132"/>
                  </a:cubicBezTo>
                  <a:lnTo>
                    <a:pt x="3632" y="441"/>
                  </a:lnTo>
                  <a:cubicBezTo>
                    <a:pt x="3656" y="441"/>
                    <a:pt x="3691" y="418"/>
                    <a:pt x="3691" y="382"/>
                  </a:cubicBezTo>
                  <a:cubicBezTo>
                    <a:pt x="3691" y="334"/>
                    <a:pt x="3656" y="311"/>
                    <a:pt x="3632" y="311"/>
                  </a:cubicBez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37"/>
          <p:cNvGrpSpPr/>
          <p:nvPr/>
        </p:nvGrpSpPr>
        <p:grpSpPr>
          <a:xfrm flipH="1">
            <a:off x="787622" y="539997"/>
            <a:ext cx="256697" cy="251353"/>
            <a:chOff x="12211725" y="2010200"/>
            <a:chExt cx="132100" cy="129350"/>
          </a:xfrm>
        </p:grpSpPr>
        <p:sp>
          <p:nvSpPr>
            <p:cNvPr id="1043" name="Google Shape;1043;p37"/>
            <p:cNvSpPr/>
            <p:nvPr/>
          </p:nvSpPr>
          <p:spPr>
            <a:xfrm>
              <a:off x="12211725" y="2059025"/>
              <a:ext cx="79700" cy="80525"/>
            </a:xfrm>
            <a:custGeom>
              <a:avLst/>
              <a:gdLst/>
              <a:ahLst/>
              <a:cxnLst/>
              <a:rect l="l" t="t" r="r" b="b"/>
              <a:pathLst>
                <a:path w="3188" h="3221" extrusionOk="0">
                  <a:moveTo>
                    <a:pt x="1520" y="1"/>
                  </a:moveTo>
                  <a:cubicBezTo>
                    <a:pt x="954" y="1"/>
                    <a:pt x="527" y="386"/>
                    <a:pt x="283" y="976"/>
                  </a:cubicBezTo>
                  <a:cubicBezTo>
                    <a:pt x="0" y="1669"/>
                    <a:pt x="122" y="3220"/>
                    <a:pt x="1183" y="3220"/>
                  </a:cubicBezTo>
                  <a:cubicBezTo>
                    <a:pt x="1508" y="3220"/>
                    <a:pt x="1921" y="3075"/>
                    <a:pt x="2438" y="2715"/>
                  </a:cubicBezTo>
                  <a:cubicBezTo>
                    <a:pt x="2878" y="2417"/>
                    <a:pt x="3176" y="1941"/>
                    <a:pt x="3188" y="1429"/>
                  </a:cubicBezTo>
                  <a:cubicBezTo>
                    <a:pt x="3188" y="1131"/>
                    <a:pt x="3092" y="798"/>
                    <a:pt x="2795" y="548"/>
                  </a:cubicBezTo>
                  <a:cubicBezTo>
                    <a:pt x="2319" y="166"/>
                    <a:pt x="1890" y="1"/>
                    <a:pt x="1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7"/>
            <p:cNvSpPr/>
            <p:nvPr/>
          </p:nvSpPr>
          <p:spPr>
            <a:xfrm>
              <a:off x="12229200" y="2010200"/>
              <a:ext cx="32750" cy="33750"/>
            </a:xfrm>
            <a:custGeom>
              <a:avLst/>
              <a:gdLst/>
              <a:ahLst/>
              <a:cxnLst/>
              <a:rect l="l" t="t" r="r" b="b"/>
              <a:pathLst>
                <a:path w="1310" h="1350" extrusionOk="0">
                  <a:moveTo>
                    <a:pt x="730" y="1"/>
                  </a:moveTo>
                  <a:cubicBezTo>
                    <a:pt x="475" y="1"/>
                    <a:pt x="219" y="191"/>
                    <a:pt x="119" y="489"/>
                  </a:cubicBezTo>
                  <a:cubicBezTo>
                    <a:pt x="0" y="846"/>
                    <a:pt x="131" y="1215"/>
                    <a:pt x="429" y="1322"/>
                  </a:cubicBezTo>
                  <a:cubicBezTo>
                    <a:pt x="481" y="1341"/>
                    <a:pt x="535" y="1350"/>
                    <a:pt x="588" y="1350"/>
                  </a:cubicBezTo>
                  <a:cubicBezTo>
                    <a:pt x="841" y="1350"/>
                    <a:pt x="1093" y="1152"/>
                    <a:pt x="1191" y="858"/>
                  </a:cubicBezTo>
                  <a:cubicBezTo>
                    <a:pt x="1310" y="500"/>
                    <a:pt x="1179" y="131"/>
                    <a:pt x="881" y="24"/>
                  </a:cubicBezTo>
                  <a:cubicBezTo>
                    <a:pt x="832" y="8"/>
                    <a:pt x="781" y="1"/>
                    <a:pt x="7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7"/>
            <p:cNvSpPr/>
            <p:nvPr/>
          </p:nvSpPr>
          <p:spPr>
            <a:xfrm>
              <a:off x="12275025" y="2022225"/>
              <a:ext cx="33375" cy="33000"/>
            </a:xfrm>
            <a:custGeom>
              <a:avLst/>
              <a:gdLst/>
              <a:ahLst/>
              <a:cxnLst/>
              <a:rect l="l" t="t" r="r" b="b"/>
              <a:pathLst>
                <a:path w="1335" h="1320" extrusionOk="0">
                  <a:moveTo>
                    <a:pt x="755" y="0"/>
                  </a:moveTo>
                  <a:cubicBezTo>
                    <a:pt x="519" y="0"/>
                    <a:pt x="279" y="168"/>
                    <a:pt x="168" y="436"/>
                  </a:cubicBezTo>
                  <a:cubicBezTo>
                    <a:pt x="1" y="781"/>
                    <a:pt x="108" y="1151"/>
                    <a:pt x="382" y="1282"/>
                  </a:cubicBezTo>
                  <a:cubicBezTo>
                    <a:pt x="444" y="1307"/>
                    <a:pt x="509" y="1320"/>
                    <a:pt x="575" y="1320"/>
                  </a:cubicBezTo>
                  <a:cubicBezTo>
                    <a:pt x="813" y="1320"/>
                    <a:pt x="1058" y="1159"/>
                    <a:pt x="1180" y="889"/>
                  </a:cubicBezTo>
                  <a:cubicBezTo>
                    <a:pt x="1334" y="543"/>
                    <a:pt x="1239" y="162"/>
                    <a:pt x="953" y="43"/>
                  </a:cubicBezTo>
                  <a:cubicBezTo>
                    <a:pt x="890" y="14"/>
                    <a:pt x="822"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7"/>
            <p:cNvSpPr/>
            <p:nvPr/>
          </p:nvSpPr>
          <p:spPr>
            <a:xfrm>
              <a:off x="12306300" y="2063100"/>
              <a:ext cx="37525" cy="29050"/>
            </a:xfrm>
            <a:custGeom>
              <a:avLst/>
              <a:gdLst/>
              <a:ahLst/>
              <a:cxnLst/>
              <a:rect l="l" t="t" r="r" b="b"/>
              <a:pathLst>
                <a:path w="1501" h="1162" extrusionOk="0">
                  <a:moveTo>
                    <a:pt x="840" y="1"/>
                  </a:moveTo>
                  <a:cubicBezTo>
                    <a:pt x="749" y="1"/>
                    <a:pt x="653" y="17"/>
                    <a:pt x="560" y="51"/>
                  </a:cubicBezTo>
                  <a:cubicBezTo>
                    <a:pt x="202" y="194"/>
                    <a:pt x="0" y="516"/>
                    <a:pt x="107" y="813"/>
                  </a:cubicBezTo>
                  <a:cubicBezTo>
                    <a:pt x="177" y="1033"/>
                    <a:pt x="403" y="1162"/>
                    <a:pt x="660" y="1162"/>
                  </a:cubicBezTo>
                  <a:cubicBezTo>
                    <a:pt x="751" y="1162"/>
                    <a:pt x="847" y="1145"/>
                    <a:pt x="941" y="1111"/>
                  </a:cubicBezTo>
                  <a:cubicBezTo>
                    <a:pt x="1298" y="980"/>
                    <a:pt x="1500" y="635"/>
                    <a:pt x="1393" y="349"/>
                  </a:cubicBezTo>
                  <a:cubicBezTo>
                    <a:pt x="1323" y="130"/>
                    <a:pt x="1097"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37"/>
          <p:cNvGrpSpPr/>
          <p:nvPr/>
        </p:nvGrpSpPr>
        <p:grpSpPr>
          <a:xfrm flipH="1">
            <a:off x="1682139" y="697263"/>
            <a:ext cx="420114" cy="558689"/>
            <a:chOff x="11745127" y="3498826"/>
            <a:chExt cx="420114" cy="558689"/>
          </a:xfrm>
        </p:grpSpPr>
        <p:sp>
          <p:nvSpPr>
            <p:cNvPr id="1048" name="Google Shape;1048;p37"/>
            <p:cNvSpPr/>
            <p:nvPr/>
          </p:nvSpPr>
          <p:spPr>
            <a:xfrm>
              <a:off x="11749228" y="3498826"/>
              <a:ext cx="416014" cy="483228"/>
            </a:xfrm>
            <a:custGeom>
              <a:avLst/>
              <a:gdLst/>
              <a:ahLst/>
              <a:cxnLst/>
              <a:rect l="l" t="t" r="r" b="b"/>
              <a:pathLst>
                <a:path w="17652" h="20504" extrusionOk="0">
                  <a:moveTo>
                    <a:pt x="13004" y="0"/>
                  </a:moveTo>
                  <a:cubicBezTo>
                    <a:pt x="10372" y="0"/>
                    <a:pt x="9089" y="4001"/>
                    <a:pt x="9089" y="4001"/>
                  </a:cubicBezTo>
                  <a:cubicBezTo>
                    <a:pt x="8767" y="2218"/>
                    <a:pt x="8388" y="1546"/>
                    <a:pt x="8000" y="1546"/>
                  </a:cubicBezTo>
                  <a:cubicBezTo>
                    <a:pt x="6809" y="1546"/>
                    <a:pt x="5529" y="7871"/>
                    <a:pt x="5529" y="7871"/>
                  </a:cubicBezTo>
                  <a:cubicBezTo>
                    <a:pt x="5158" y="7613"/>
                    <a:pt x="4842" y="7500"/>
                    <a:pt x="4574" y="7500"/>
                  </a:cubicBezTo>
                  <a:cubicBezTo>
                    <a:pt x="2606" y="7500"/>
                    <a:pt x="3196" y="13586"/>
                    <a:pt x="3196" y="13586"/>
                  </a:cubicBezTo>
                  <a:cubicBezTo>
                    <a:pt x="2882" y="13431"/>
                    <a:pt x="2609" y="13360"/>
                    <a:pt x="2374" y="13360"/>
                  </a:cubicBezTo>
                  <a:cubicBezTo>
                    <a:pt x="1" y="13360"/>
                    <a:pt x="1350" y="20503"/>
                    <a:pt x="1350" y="20503"/>
                  </a:cubicBezTo>
                  <a:cubicBezTo>
                    <a:pt x="10756" y="17431"/>
                    <a:pt x="7482" y="15276"/>
                    <a:pt x="7482" y="15276"/>
                  </a:cubicBezTo>
                  <a:cubicBezTo>
                    <a:pt x="14804" y="11002"/>
                    <a:pt x="10173" y="10049"/>
                    <a:pt x="10173" y="10049"/>
                  </a:cubicBezTo>
                  <a:cubicBezTo>
                    <a:pt x="17652" y="5022"/>
                    <a:pt x="14194" y="4683"/>
                    <a:pt x="13126" y="4683"/>
                  </a:cubicBezTo>
                  <a:cubicBezTo>
                    <a:pt x="12960" y="4683"/>
                    <a:pt x="12852" y="4692"/>
                    <a:pt x="12852" y="4692"/>
                  </a:cubicBezTo>
                  <a:cubicBezTo>
                    <a:pt x="12852" y="4692"/>
                    <a:pt x="16745" y="822"/>
                    <a:pt x="13673" y="84"/>
                  </a:cubicBezTo>
                  <a:cubicBezTo>
                    <a:pt x="13441" y="27"/>
                    <a:pt x="13218" y="0"/>
                    <a:pt x="130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7"/>
            <p:cNvSpPr/>
            <p:nvPr/>
          </p:nvSpPr>
          <p:spPr>
            <a:xfrm>
              <a:off x="11745127" y="3569220"/>
              <a:ext cx="284271" cy="488295"/>
            </a:xfrm>
            <a:custGeom>
              <a:avLst/>
              <a:gdLst/>
              <a:ahLst/>
              <a:cxnLst/>
              <a:rect l="l" t="t" r="r" b="b"/>
              <a:pathLst>
                <a:path w="12062" h="20719" extrusionOk="0">
                  <a:moveTo>
                    <a:pt x="11909" y="1"/>
                  </a:moveTo>
                  <a:cubicBezTo>
                    <a:pt x="11869" y="1"/>
                    <a:pt x="11830" y="24"/>
                    <a:pt x="11799" y="62"/>
                  </a:cubicBezTo>
                  <a:cubicBezTo>
                    <a:pt x="11359" y="728"/>
                    <a:pt x="727" y="16552"/>
                    <a:pt x="12" y="20564"/>
                  </a:cubicBezTo>
                  <a:cubicBezTo>
                    <a:pt x="0" y="20636"/>
                    <a:pt x="48" y="20695"/>
                    <a:pt x="119" y="20719"/>
                  </a:cubicBezTo>
                  <a:lnTo>
                    <a:pt x="155" y="20719"/>
                  </a:lnTo>
                  <a:cubicBezTo>
                    <a:pt x="215" y="20719"/>
                    <a:pt x="274" y="20671"/>
                    <a:pt x="274" y="20612"/>
                  </a:cubicBezTo>
                  <a:cubicBezTo>
                    <a:pt x="965" y="16635"/>
                    <a:pt x="11907" y="371"/>
                    <a:pt x="12014" y="204"/>
                  </a:cubicBezTo>
                  <a:cubicBezTo>
                    <a:pt x="12061" y="145"/>
                    <a:pt x="12037" y="73"/>
                    <a:pt x="11978" y="26"/>
                  </a:cubicBezTo>
                  <a:cubicBezTo>
                    <a:pt x="11956" y="8"/>
                    <a:pt x="11933" y="1"/>
                    <a:pt x="1190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7"/>
            <p:cNvSpPr/>
            <p:nvPr/>
          </p:nvSpPr>
          <p:spPr>
            <a:xfrm>
              <a:off x="11797304" y="3848722"/>
              <a:ext cx="7047" cy="90099"/>
            </a:xfrm>
            <a:custGeom>
              <a:avLst/>
              <a:gdLst/>
              <a:ahLst/>
              <a:cxnLst/>
              <a:rect l="l" t="t" r="r" b="b"/>
              <a:pathLst>
                <a:path w="299" h="3823" extrusionOk="0">
                  <a:moveTo>
                    <a:pt x="168" y="1"/>
                  </a:moveTo>
                  <a:cubicBezTo>
                    <a:pt x="96" y="1"/>
                    <a:pt x="37" y="60"/>
                    <a:pt x="37" y="132"/>
                  </a:cubicBezTo>
                  <a:lnTo>
                    <a:pt x="1" y="3692"/>
                  </a:lnTo>
                  <a:cubicBezTo>
                    <a:pt x="1" y="3763"/>
                    <a:pt x="60" y="3823"/>
                    <a:pt x="144" y="3823"/>
                  </a:cubicBezTo>
                  <a:cubicBezTo>
                    <a:pt x="215" y="3823"/>
                    <a:pt x="275" y="3763"/>
                    <a:pt x="275" y="3692"/>
                  </a:cubicBezTo>
                  <a:lnTo>
                    <a:pt x="298" y="132"/>
                  </a:lnTo>
                  <a:cubicBezTo>
                    <a:pt x="298" y="60"/>
                    <a:pt x="239" y="1"/>
                    <a:pt x="16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7"/>
            <p:cNvSpPr/>
            <p:nvPr/>
          </p:nvSpPr>
          <p:spPr>
            <a:xfrm>
              <a:off x="11848373" y="3724101"/>
              <a:ext cx="23049" cy="97994"/>
            </a:xfrm>
            <a:custGeom>
              <a:avLst/>
              <a:gdLst/>
              <a:ahLst/>
              <a:cxnLst/>
              <a:rect l="l" t="t" r="r" b="b"/>
              <a:pathLst>
                <a:path w="978" h="4158" extrusionOk="0">
                  <a:moveTo>
                    <a:pt x="142" y="0"/>
                  </a:moveTo>
                  <a:cubicBezTo>
                    <a:pt x="134" y="0"/>
                    <a:pt x="127" y="1"/>
                    <a:pt x="120" y="2"/>
                  </a:cubicBezTo>
                  <a:cubicBezTo>
                    <a:pt x="36" y="14"/>
                    <a:pt x="1" y="74"/>
                    <a:pt x="13" y="145"/>
                  </a:cubicBezTo>
                  <a:lnTo>
                    <a:pt x="715" y="4050"/>
                  </a:lnTo>
                  <a:cubicBezTo>
                    <a:pt x="727" y="4110"/>
                    <a:pt x="787" y="4158"/>
                    <a:pt x="846" y="4158"/>
                  </a:cubicBezTo>
                  <a:lnTo>
                    <a:pt x="858" y="4158"/>
                  </a:lnTo>
                  <a:cubicBezTo>
                    <a:pt x="929" y="4146"/>
                    <a:pt x="977" y="4086"/>
                    <a:pt x="965" y="4003"/>
                  </a:cubicBezTo>
                  <a:lnTo>
                    <a:pt x="263" y="109"/>
                  </a:lnTo>
                  <a:cubicBezTo>
                    <a:pt x="252" y="45"/>
                    <a:pt x="203" y="0"/>
                    <a:pt x="1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7"/>
            <p:cNvSpPr/>
            <p:nvPr/>
          </p:nvSpPr>
          <p:spPr>
            <a:xfrm>
              <a:off x="11921335" y="3611617"/>
              <a:ext cx="16026" cy="99361"/>
            </a:xfrm>
            <a:custGeom>
              <a:avLst/>
              <a:gdLst/>
              <a:ahLst/>
              <a:cxnLst/>
              <a:rect l="l" t="t" r="r" b="b"/>
              <a:pathLst>
                <a:path w="680" h="4216" extrusionOk="0">
                  <a:moveTo>
                    <a:pt x="119" y="1"/>
                  </a:moveTo>
                  <a:cubicBezTo>
                    <a:pt x="36" y="13"/>
                    <a:pt x="0" y="72"/>
                    <a:pt x="0" y="144"/>
                  </a:cubicBezTo>
                  <a:lnTo>
                    <a:pt x="393" y="4097"/>
                  </a:lnTo>
                  <a:cubicBezTo>
                    <a:pt x="417" y="4168"/>
                    <a:pt x="453" y="4216"/>
                    <a:pt x="536" y="4216"/>
                  </a:cubicBezTo>
                  <a:cubicBezTo>
                    <a:pt x="620" y="4192"/>
                    <a:pt x="679" y="4132"/>
                    <a:pt x="667" y="4061"/>
                  </a:cubicBezTo>
                  <a:lnTo>
                    <a:pt x="262" y="120"/>
                  </a:lnTo>
                  <a:cubicBezTo>
                    <a:pt x="250" y="49"/>
                    <a:pt x="191" y="1"/>
                    <a:pt x="11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7"/>
            <p:cNvSpPr/>
            <p:nvPr/>
          </p:nvSpPr>
          <p:spPr>
            <a:xfrm>
              <a:off x="11961446" y="3636739"/>
              <a:ext cx="106667" cy="31321"/>
            </a:xfrm>
            <a:custGeom>
              <a:avLst/>
              <a:gdLst/>
              <a:ahLst/>
              <a:cxnLst/>
              <a:rect l="l" t="t" r="r" b="b"/>
              <a:pathLst>
                <a:path w="4526" h="1329" extrusionOk="0">
                  <a:moveTo>
                    <a:pt x="4390" y="0"/>
                  </a:moveTo>
                  <a:cubicBezTo>
                    <a:pt x="4376" y="0"/>
                    <a:pt x="4362" y="2"/>
                    <a:pt x="4347" y="6"/>
                  </a:cubicBezTo>
                  <a:lnTo>
                    <a:pt x="108" y="1066"/>
                  </a:lnTo>
                  <a:cubicBezTo>
                    <a:pt x="49" y="1078"/>
                    <a:pt x="1" y="1149"/>
                    <a:pt x="25" y="1221"/>
                  </a:cubicBezTo>
                  <a:cubicBezTo>
                    <a:pt x="37" y="1280"/>
                    <a:pt x="96" y="1328"/>
                    <a:pt x="156" y="1328"/>
                  </a:cubicBezTo>
                  <a:cubicBezTo>
                    <a:pt x="156" y="1328"/>
                    <a:pt x="168" y="1328"/>
                    <a:pt x="180" y="1316"/>
                  </a:cubicBezTo>
                  <a:lnTo>
                    <a:pt x="4430" y="256"/>
                  </a:lnTo>
                  <a:cubicBezTo>
                    <a:pt x="4490" y="245"/>
                    <a:pt x="4525" y="173"/>
                    <a:pt x="4513" y="90"/>
                  </a:cubicBezTo>
                  <a:cubicBezTo>
                    <a:pt x="4504" y="41"/>
                    <a:pt x="4454" y="0"/>
                    <a:pt x="43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7"/>
            <p:cNvSpPr/>
            <p:nvPr/>
          </p:nvSpPr>
          <p:spPr>
            <a:xfrm>
              <a:off x="11884006" y="3757354"/>
              <a:ext cx="97687" cy="32759"/>
            </a:xfrm>
            <a:custGeom>
              <a:avLst/>
              <a:gdLst/>
              <a:ahLst/>
              <a:cxnLst/>
              <a:rect l="l" t="t" r="r" b="b"/>
              <a:pathLst>
                <a:path w="4145" h="1390" extrusionOk="0">
                  <a:moveTo>
                    <a:pt x="4010" y="1"/>
                  </a:moveTo>
                  <a:cubicBezTo>
                    <a:pt x="3995" y="1"/>
                    <a:pt x="3981" y="3"/>
                    <a:pt x="3966" y="8"/>
                  </a:cubicBezTo>
                  <a:lnTo>
                    <a:pt x="108" y="1139"/>
                  </a:lnTo>
                  <a:cubicBezTo>
                    <a:pt x="37" y="1151"/>
                    <a:pt x="1" y="1223"/>
                    <a:pt x="13" y="1306"/>
                  </a:cubicBezTo>
                  <a:cubicBezTo>
                    <a:pt x="48" y="1342"/>
                    <a:pt x="96" y="1389"/>
                    <a:pt x="156" y="1389"/>
                  </a:cubicBezTo>
                  <a:lnTo>
                    <a:pt x="179" y="1389"/>
                  </a:lnTo>
                  <a:lnTo>
                    <a:pt x="4037" y="258"/>
                  </a:lnTo>
                  <a:cubicBezTo>
                    <a:pt x="4109" y="246"/>
                    <a:pt x="4144" y="163"/>
                    <a:pt x="4120" y="91"/>
                  </a:cubicBezTo>
                  <a:cubicBezTo>
                    <a:pt x="4111" y="35"/>
                    <a:pt x="4064" y="1"/>
                    <a:pt x="401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7"/>
            <p:cNvSpPr/>
            <p:nvPr/>
          </p:nvSpPr>
          <p:spPr>
            <a:xfrm>
              <a:off x="11811067" y="3879995"/>
              <a:ext cx="82793" cy="33843"/>
            </a:xfrm>
            <a:custGeom>
              <a:avLst/>
              <a:gdLst/>
              <a:ahLst/>
              <a:cxnLst/>
              <a:rect l="l" t="t" r="r" b="b"/>
              <a:pathLst>
                <a:path w="3513" h="1436" extrusionOk="0">
                  <a:moveTo>
                    <a:pt x="3360" y="1"/>
                  </a:moveTo>
                  <a:cubicBezTo>
                    <a:pt x="3348" y="1"/>
                    <a:pt x="3335" y="3"/>
                    <a:pt x="3322" y="7"/>
                  </a:cubicBezTo>
                  <a:lnTo>
                    <a:pt x="107" y="1186"/>
                  </a:lnTo>
                  <a:cubicBezTo>
                    <a:pt x="48" y="1198"/>
                    <a:pt x="0" y="1281"/>
                    <a:pt x="36" y="1353"/>
                  </a:cubicBezTo>
                  <a:cubicBezTo>
                    <a:pt x="48" y="1412"/>
                    <a:pt x="95" y="1436"/>
                    <a:pt x="155" y="1436"/>
                  </a:cubicBezTo>
                  <a:cubicBezTo>
                    <a:pt x="167" y="1436"/>
                    <a:pt x="179" y="1436"/>
                    <a:pt x="191" y="1424"/>
                  </a:cubicBezTo>
                  <a:lnTo>
                    <a:pt x="3405" y="245"/>
                  </a:lnTo>
                  <a:cubicBezTo>
                    <a:pt x="3465" y="233"/>
                    <a:pt x="3513" y="162"/>
                    <a:pt x="3477" y="90"/>
                  </a:cubicBezTo>
                  <a:cubicBezTo>
                    <a:pt x="3467" y="42"/>
                    <a:pt x="3417" y="1"/>
                    <a:pt x="336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37"/>
          <p:cNvGrpSpPr/>
          <p:nvPr/>
        </p:nvGrpSpPr>
        <p:grpSpPr>
          <a:xfrm>
            <a:off x="2194582" y="539973"/>
            <a:ext cx="555734" cy="969992"/>
            <a:chOff x="2194582" y="539973"/>
            <a:chExt cx="555734" cy="969992"/>
          </a:xfrm>
        </p:grpSpPr>
        <p:grpSp>
          <p:nvGrpSpPr>
            <p:cNvPr id="1057" name="Google Shape;1057;p37"/>
            <p:cNvGrpSpPr/>
            <p:nvPr/>
          </p:nvGrpSpPr>
          <p:grpSpPr>
            <a:xfrm>
              <a:off x="2194582" y="539973"/>
              <a:ext cx="555734" cy="969992"/>
              <a:chOff x="2194582" y="539973"/>
              <a:chExt cx="555734" cy="969992"/>
            </a:xfrm>
          </p:grpSpPr>
          <p:grpSp>
            <p:nvGrpSpPr>
              <p:cNvPr id="1058" name="Google Shape;1058;p37"/>
              <p:cNvGrpSpPr/>
              <p:nvPr/>
            </p:nvGrpSpPr>
            <p:grpSpPr>
              <a:xfrm>
                <a:off x="2194582" y="539973"/>
                <a:ext cx="555734" cy="969992"/>
                <a:chOff x="3673375" y="4013375"/>
                <a:chExt cx="315525" cy="550725"/>
              </a:xfrm>
            </p:grpSpPr>
            <p:sp>
              <p:nvSpPr>
                <p:cNvPr id="1059" name="Google Shape;1059;p37"/>
                <p:cNvSpPr/>
                <p:nvPr/>
              </p:nvSpPr>
              <p:spPr>
                <a:xfrm>
                  <a:off x="3752300" y="4417050"/>
                  <a:ext cx="95225" cy="80950"/>
                </a:xfrm>
                <a:custGeom>
                  <a:avLst/>
                  <a:gdLst/>
                  <a:ahLst/>
                  <a:cxnLst/>
                  <a:rect l="l" t="t" r="r" b="b"/>
                  <a:pathLst>
                    <a:path w="3809" h="3238" extrusionOk="0">
                      <a:moveTo>
                        <a:pt x="2999" y="0"/>
                      </a:moveTo>
                      <a:cubicBezTo>
                        <a:pt x="2999" y="0"/>
                        <a:pt x="2582" y="1560"/>
                        <a:pt x="1105" y="1893"/>
                      </a:cubicBezTo>
                      <a:cubicBezTo>
                        <a:pt x="1" y="2150"/>
                        <a:pt x="307" y="2655"/>
                        <a:pt x="1010" y="2655"/>
                      </a:cubicBezTo>
                      <a:cubicBezTo>
                        <a:pt x="1254" y="2655"/>
                        <a:pt x="1546" y="2594"/>
                        <a:pt x="1844" y="2441"/>
                      </a:cubicBezTo>
                      <a:lnTo>
                        <a:pt x="1844" y="2441"/>
                      </a:lnTo>
                      <a:cubicBezTo>
                        <a:pt x="1844" y="2441"/>
                        <a:pt x="1416" y="3237"/>
                        <a:pt x="1897" y="3237"/>
                      </a:cubicBezTo>
                      <a:cubicBezTo>
                        <a:pt x="1943" y="3237"/>
                        <a:pt x="1996" y="3230"/>
                        <a:pt x="2058" y="3215"/>
                      </a:cubicBezTo>
                      <a:cubicBezTo>
                        <a:pt x="2308" y="3155"/>
                        <a:pt x="2534" y="3012"/>
                        <a:pt x="2689" y="2810"/>
                      </a:cubicBezTo>
                      <a:cubicBezTo>
                        <a:pt x="3022" y="2453"/>
                        <a:pt x="3582" y="1727"/>
                        <a:pt x="3808" y="726"/>
                      </a:cubicBezTo>
                      <a:lnTo>
                        <a:pt x="29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7"/>
                <p:cNvSpPr/>
                <p:nvPr/>
              </p:nvSpPr>
              <p:spPr>
                <a:xfrm>
                  <a:off x="3673375" y="4013375"/>
                  <a:ext cx="315525" cy="550725"/>
                </a:xfrm>
                <a:custGeom>
                  <a:avLst/>
                  <a:gdLst/>
                  <a:ahLst/>
                  <a:cxnLst/>
                  <a:rect l="l" t="t" r="r" b="b"/>
                  <a:pathLst>
                    <a:path w="12621" h="22029" extrusionOk="0">
                      <a:moveTo>
                        <a:pt x="8534" y="1"/>
                      </a:moveTo>
                      <a:cubicBezTo>
                        <a:pt x="7437" y="1"/>
                        <a:pt x="6126" y="222"/>
                        <a:pt x="4632" y="776"/>
                      </a:cubicBezTo>
                      <a:lnTo>
                        <a:pt x="5953" y="5324"/>
                      </a:lnTo>
                      <a:cubicBezTo>
                        <a:pt x="5953" y="5324"/>
                        <a:pt x="0" y="13087"/>
                        <a:pt x="7894" y="18350"/>
                      </a:cubicBezTo>
                      <a:cubicBezTo>
                        <a:pt x="7894" y="18350"/>
                        <a:pt x="8418" y="19183"/>
                        <a:pt x="7180" y="21612"/>
                      </a:cubicBezTo>
                      <a:lnTo>
                        <a:pt x="9013" y="21612"/>
                      </a:lnTo>
                      <a:lnTo>
                        <a:pt x="9906" y="20779"/>
                      </a:lnTo>
                      <a:lnTo>
                        <a:pt x="9906" y="22029"/>
                      </a:lnTo>
                      <a:lnTo>
                        <a:pt x="11990" y="21684"/>
                      </a:lnTo>
                      <a:cubicBezTo>
                        <a:pt x="11990" y="21684"/>
                        <a:pt x="11990" y="20017"/>
                        <a:pt x="12394" y="15564"/>
                      </a:cubicBezTo>
                      <a:cubicBezTo>
                        <a:pt x="12621" y="13111"/>
                        <a:pt x="11299" y="11087"/>
                        <a:pt x="10704" y="8837"/>
                      </a:cubicBezTo>
                      <a:cubicBezTo>
                        <a:pt x="10406" y="7706"/>
                        <a:pt x="10954" y="5824"/>
                        <a:pt x="11561" y="4205"/>
                      </a:cubicBezTo>
                      <a:cubicBezTo>
                        <a:pt x="12347" y="2205"/>
                        <a:pt x="10870" y="14"/>
                        <a:pt x="8704" y="2"/>
                      </a:cubicBezTo>
                      <a:cubicBezTo>
                        <a:pt x="8648" y="1"/>
                        <a:pt x="8591" y="1"/>
                        <a:pt x="8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7"/>
                <p:cNvSpPr/>
                <p:nvPr/>
              </p:nvSpPr>
              <p:spPr>
                <a:xfrm>
                  <a:off x="3778425" y="4024650"/>
                  <a:ext cx="157950" cy="282425"/>
                </a:xfrm>
                <a:custGeom>
                  <a:avLst/>
                  <a:gdLst/>
                  <a:ahLst/>
                  <a:cxnLst/>
                  <a:rect l="l" t="t" r="r" b="b"/>
                  <a:pathLst>
                    <a:path w="6318" h="11297" extrusionOk="0">
                      <a:moveTo>
                        <a:pt x="2896" y="0"/>
                      </a:moveTo>
                      <a:cubicBezTo>
                        <a:pt x="1634" y="0"/>
                        <a:pt x="441" y="313"/>
                        <a:pt x="441" y="313"/>
                      </a:cubicBezTo>
                      <a:cubicBezTo>
                        <a:pt x="3918" y="1861"/>
                        <a:pt x="1144" y="4981"/>
                        <a:pt x="608" y="6874"/>
                      </a:cubicBezTo>
                      <a:cubicBezTo>
                        <a:pt x="1" y="8969"/>
                        <a:pt x="477" y="10088"/>
                        <a:pt x="1120" y="10684"/>
                      </a:cubicBezTo>
                      <a:cubicBezTo>
                        <a:pt x="1559" y="11100"/>
                        <a:pt x="2138" y="11296"/>
                        <a:pt x="2733" y="11296"/>
                      </a:cubicBezTo>
                      <a:cubicBezTo>
                        <a:pt x="3058" y="11296"/>
                        <a:pt x="3389" y="11238"/>
                        <a:pt x="3704" y="11124"/>
                      </a:cubicBezTo>
                      <a:cubicBezTo>
                        <a:pt x="5835" y="10386"/>
                        <a:pt x="5418" y="8029"/>
                        <a:pt x="5240" y="7350"/>
                      </a:cubicBezTo>
                      <a:cubicBezTo>
                        <a:pt x="5168" y="7064"/>
                        <a:pt x="5109" y="6778"/>
                        <a:pt x="5061" y="6481"/>
                      </a:cubicBezTo>
                      <a:cubicBezTo>
                        <a:pt x="4883" y="5159"/>
                        <a:pt x="5144" y="4361"/>
                        <a:pt x="5323" y="3980"/>
                      </a:cubicBezTo>
                      <a:cubicBezTo>
                        <a:pt x="5478" y="3671"/>
                        <a:pt x="5609" y="3349"/>
                        <a:pt x="5704" y="3004"/>
                      </a:cubicBezTo>
                      <a:cubicBezTo>
                        <a:pt x="6318" y="535"/>
                        <a:pt x="4547" y="0"/>
                        <a:pt x="2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7"/>
                <p:cNvSpPr/>
                <p:nvPr/>
              </p:nvSpPr>
              <p:spPr>
                <a:xfrm>
                  <a:off x="3689150" y="4024125"/>
                  <a:ext cx="164325" cy="117900"/>
                </a:xfrm>
                <a:custGeom>
                  <a:avLst/>
                  <a:gdLst/>
                  <a:ahLst/>
                  <a:cxnLst/>
                  <a:rect l="l" t="t" r="r" b="b"/>
                  <a:pathLst>
                    <a:path w="6573" h="4716" extrusionOk="0">
                      <a:moveTo>
                        <a:pt x="4941" y="1"/>
                      </a:moveTo>
                      <a:cubicBezTo>
                        <a:pt x="4941" y="1"/>
                        <a:pt x="2310" y="406"/>
                        <a:pt x="0" y="3859"/>
                      </a:cubicBezTo>
                      <a:cubicBezTo>
                        <a:pt x="0" y="3859"/>
                        <a:pt x="3929" y="4168"/>
                        <a:pt x="5560" y="4716"/>
                      </a:cubicBezTo>
                      <a:cubicBezTo>
                        <a:pt x="5560" y="4716"/>
                        <a:pt x="6572" y="1382"/>
                        <a:pt x="4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7"/>
                <p:cNvSpPr/>
                <p:nvPr/>
              </p:nvSpPr>
              <p:spPr>
                <a:xfrm>
                  <a:off x="3904050" y="4299175"/>
                  <a:ext cx="57775" cy="235475"/>
                </a:xfrm>
                <a:custGeom>
                  <a:avLst/>
                  <a:gdLst/>
                  <a:ahLst/>
                  <a:cxnLst/>
                  <a:rect l="l" t="t" r="r" b="b"/>
                  <a:pathLst>
                    <a:path w="2311" h="9419" extrusionOk="0">
                      <a:moveTo>
                        <a:pt x="109" y="0"/>
                      </a:moveTo>
                      <a:cubicBezTo>
                        <a:pt x="93" y="0"/>
                        <a:pt x="76" y="4"/>
                        <a:pt x="60" y="12"/>
                      </a:cubicBezTo>
                      <a:cubicBezTo>
                        <a:pt x="12" y="24"/>
                        <a:pt x="0" y="84"/>
                        <a:pt x="36" y="131"/>
                      </a:cubicBezTo>
                      <a:cubicBezTo>
                        <a:pt x="60" y="167"/>
                        <a:pt x="2132" y="3644"/>
                        <a:pt x="584" y="9299"/>
                      </a:cubicBezTo>
                      <a:cubicBezTo>
                        <a:pt x="572" y="9359"/>
                        <a:pt x="596" y="9406"/>
                        <a:pt x="643" y="9418"/>
                      </a:cubicBezTo>
                      <a:lnTo>
                        <a:pt x="679" y="9418"/>
                      </a:lnTo>
                      <a:cubicBezTo>
                        <a:pt x="715" y="9418"/>
                        <a:pt x="762" y="9406"/>
                        <a:pt x="750" y="9359"/>
                      </a:cubicBezTo>
                      <a:cubicBezTo>
                        <a:pt x="2310" y="3632"/>
                        <a:pt x="191" y="72"/>
                        <a:pt x="179" y="48"/>
                      </a:cubicBezTo>
                      <a:cubicBezTo>
                        <a:pt x="171" y="16"/>
                        <a:pt x="142" y="0"/>
                        <a:pt x="10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7"/>
                <p:cNvSpPr/>
                <p:nvPr/>
              </p:nvSpPr>
              <p:spPr>
                <a:xfrm>
                  <a:off x="3848975" y="4055075"/>
                  <a:ext cx="46675" cy="15750"/>
                </a:xfrm>
                <a:custGeom>
                  <a:avLst/>
                  <a:gdLst/>
                  <a:ahLst/>
                  <a:cxnLst/>
                  <a:rect l="l" t="t" r="r" b="b"/>
                  <a:pathLst>
                    <a:path w="1867" h="630" extrusionOk="0">
                      <a:moveTo>
                        <a:pt x="606" y="0"/>
                      </a:moveTo>
                      <a:cubicBezTo>
                        <a:pt x="466" y="0"/>
                        <a:pt x="334" y="12"/>
                        <a:pt x="227" y="49"/>
                      </a:cubicBezTo>
                      <a:cubicBezTo>
                        <a:pt x="108" y="85"/>
                        <a:pt x="1" y="239"/>
                        <a:pt x="48" y="370"/>
                      </a:cubicBezTo>
                      <a:cubicBezTo>
                        <a:pt x="84" y="477"/>
                        <a:pt x="156" y="537"/>
                        <a:pt x="263" y="585"/>
                      </a:cubicBezTo>
                      <a:cubicBezTo>
                        <a:pt x="356" y="618"/>
                        <a:pt x="469" y="630"/>
                        <a:pt x="587" y="630"/>
                      </a:cubicBezTo>
                      <a:cubicBezTo>
                        <a:pt x="800" y="630"/>
                        <a:pt x="1025" y="592"/>
                        <a:pt x="1156" y="585"/>
                      </a:cubicBezTo>
                      <a:cubicBezTo>
                        <a:pt x="1287" y="561"/>
                        <a:pt x="1644" y="608"/>
                        <a:pt x="1727" y="466"/>
                      </a:cubicBezTo>
                      <a:cubicBezTo>
                        <a:pt x="1866" y="245"/>
                        <a:pt x="1553" y="25"/>
                        <a:pt x="1383" y="25"/>
                      </a:cubicBezTo>
                      <a:cubicBezTo>
                        <a:pt x="1378" y="25"/>
                        <a:pt x="1374" y="25"/>
                        <a:pt x="1370" y="25"/>
                      </a:cubicBezTo>
                      <a:cubicBezTo>
                        <a:pt x="1336" y="28"/>
                        <a:pt x="1300" y="29"/>
                        <a:pt x="1262" y="29"/>
                      </a:cubicBezTo>
                      <a:cubicBezTo>
                        <a:pt x="1067" y="29"/>
                        <a:pt x="826" y="0"/>
                        <a:pt x="6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7"/>
                <p:cNvSpPr/>
                <p:nvPr/>
              </p:nvSpPr>
              <p:spPr>
                <a:xfrm>
                  <a:off x="3846900" y="4053350"/>
                  <a:ext cx="47950" cy="19325"/>
                </a:xfrm>
                <a:custGeom>
                  <a:avLst/>
                  <a:gdLst/>
                  <a:ahLst/>
                  <a:cxnLst/>
                  <a:rect l="l" t="t" r="r" b="b"/>
                  <a:pathLst>
                    <a:path w="1918" h="773" extrusionOk="0">
                      <a:moveTo>
                        <a:pt x="703" y="130"/>
                      </a:moveTo>
                      <a:cubicBezTo>
                        <a:pt x="822" y="130"/>
                        <a:pt x="953" y="142"/>
                        <a:pt x="1072" y="154"/>
                      </a:cubicBezTo>
                      <a:cubicBezTo>
                        <a:pt x="1215" y="177"/>
                        <a:pt x="1334" y="177"/>
                        <a:pt x="1453" y="177"/>
                      </a:cubicBezTo>
                      <a:cubicBezTo>
                        <a:pt x="1536" y="177"/>
                        <a:pt x="1679" y="237"/>
                        <a:pt x="1739" y="332"/>
                      </a:cubicBezTo>
                      <a:cubicBezTo>
                        <a:pt x="1774" y="380"/>
                        <a:pt x="1774" y="439"/>
                        <a:pt x="1739" y="487"/>
                      </a:cubicBezTo>
                      <a:cubicBezTo>
                        <a:pt x="1691" y="558"/>
                        <a:pt x="1453" y="558"/>
                        <a:pt x="1334" y="558"/>
                      </a:cubicBezTo>
                      <a:lnTo>
                        <a:pt x="1239" y="558"/>
                      </a:lnTo>
                      <a:cubicBezTo>
                        <a:pt x="1191" y="558"/>
                        <a:pt x="1143" y="570"/>
                        <a:pt x="1084" y="570"/>
                      </a:cubicBezTo>
                      <a:cubicBezTo>
                        <a:pt x="977" y="589"/>
                        <a:pt x="837" y="605"/>
                        <a:pt x="701" y="605"/>
                      </a:cubicBezTo>
                      <a:cubicBezTo>
                        <a:pt x="579" y="605"/>
                        <a:pt x="460" y="592"/>
                        <a:pt x="369" y="558"/>
                      </a:cubicBezTo>
                      <a:cubicBezTo>
                        <a:pt x="286" y="535"/>
                        <a:pt x="239" y="487"/>
                        <a:pt x="203" y="415"/>
                      </a:cubicBezTo>
                      <a:cubicBezTo>
                        <a:pt x="179" y="320"/>
                        <a:pt x="250" y="201"/>
                        <a:pt x="346" y="177"/>
                      </a:cubicBezTo>
                      <a:cubicBezTo>
                        <a:pt x="441" y="142"/>
                        <a:pt x="560" y="130"/>
                        <a:pt x="703" y="130"/>
                      </a:cubicBezTo>
                      <a:close/>
                      <a:moveTo>
                        <a:pt x="675" y="0"/>
                      </a:moveTo>
                      <a:cubicBezTo>
                        <a:pt x="533" y="0"/>
                        <a:pt x="399" y="14"/>
                        <a:pt x="286" y="58"/>
                      </a:cubicBezTo>
                      <a:cubicBezTo>
                        <a:pt x="131" y="118"/>
                        <a:pt x="0" y="308"/>
                        <a:pt x="60" y="487"/>
                      </a:cubicBezTo>
                      <a:cubicBezTo>
                        <a:pt x="84" y="594"/>
                        <a:pt x="179" y="677"/>
                        <a:pt x="310" y="725"/>
                      </a:cubicBezTo>
                      <a:cubicBezTo>
                        <a:pt x="417" y="749"/>
                        <a:pt x="548" y="773"/>
                        <a:pt x="679" y="773"/>
                      </a:cubicBezTo>
                      <a:cubicBezTo>
                        <a:pt x="834" y="773"/>
                        <a:pt x="977" y="749"/>
                        <a:pt x="1096" y="737"/>
                      </a:cubicBezTo>
                      <a:cubicBezTo>
                        <a:pt x="1143" y="737"/>
                        <a:pt x="1203" y="725"/>
                        <a:pt x="1227" y="725"/>
                      </a:cubicBezTo>
                      <a:lnTo>
                        <a:pt x="1334" y="725"/>
                      </a:lnTo>
                      <a:cubicBezTo>
                        <a:pt x="1536" y="725"/>
                        <a:pt x="1786" y="725"/>
                        <a:pt x="1870" y="570"/>
                      </a:cubicBezTo>
                      <a:cubicBezTo>
                        <a:pt x="1917" y="487"/>
                        <a:pt x="1917" y="380"/>
                        <a:pt x="1858" y="273"/>
                      </a:cubicBezTo>
                      <a:cubicBezTo>
                        <a:pt x="1774" y="130"/>
                        <a:pt x="1572" y="34"/>
                        <a:pt x="1441" y="34"/>
                      </a:cubicBezTo>
                      <a:cubicBezTo>
                        <a:pt x="1334" y="34"/>
                        <a:pt x="1203" y="34"/>
                        <a:pt x="1072" y="23"/>
                      </a:cubicBezTo>
                      <a:cubicBezTo>
                        <a:pt x="937" y="11"/>
                        <a:pt x="803" y="0"/>
                        <a:pt x="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7"/>
                <p:cNvSpPr/>
                <p:nvPr/>
              </p:nvSpPr>
              <p:spPr>
                <a:xfrm>
                  <a:off x="3849875" y="4054500"/>
                  <a:ext cx="14025" cy="15800"/>
                </a:xfrm>
                <a:custGeom>
                  <a:avLst/>
                  <a:gdLst/>
                  <a:ahLst/>
                  <a:cxnLst/>
                  <a:rect l="l" t="t" r="r" b="b"/>
                  <a:pathLst>
                    <a:path w="561" h="632" extrusionOk="0">
                      <a:moveTo>
                        <a:pt x="274" y="0"/>
                      </a:moveTo>
                      <a:cubicBezTo>
                        <a:pt x="120" y="0"/>
                        <a:pt x="0" y="143"/>
                        <a:pt x="0" y="322"/>
                      </a:cubicBezTo>
                      <a:cubicBezTo>
                        <a:pt x="0" y="489"/>
                        <a:pt x="120" y="631"/>
                        <a:pt x="274" y="631"/>
                      </a:cubicBezTo>
                      <a:cubicBezTo>
                        <a:pt x="441" y="631"/>
                        <a:pt x="560" y="489"/>
                        <a:pt x="560" y="322"/>
                      </a:cubicBezTo>
                      <a:cubicBezTo>
                        <a:pt x="560" y="143"/>
                        <a:pt x="441"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7" name="Google Shape;1067;p37"/>
              <p:cNvSpPr/>
              <p:nvPr/>
            </p:nvSpPr>
            <p:spPr>
              <a:xfrm>
                <a:off x="2509850" y="907250"/>
                <a:ext cx="60850" cy="114300"/>
              </a:xfrm>
              <a:custGeom>
                <a:avLst/>
                <a:gdLst/>
                <a:ahLst/>
                <a:cxnLst/>
                <a:rect l="l" t="t" r="r" b="b"/>
                <a:pathLst>
                  <a:path w="2434" h="4572" extrusionOk="0">
                    <a:moveTo>
                      <a:pt x="0" y="4572"/>
                    </a:moveTo>
                    <a:cubicBezTo>
                      <a:pt x="1718" y="4572"/>
                      <a:pt x="2594" y="1705"/>
                      <a:pt x="2381" y="0"/>
                    </a:cubicBezTo>
                  </a:path>
                </a:pathLst>
              </a:custGeom>
              <a:noFill/>
              <a:ln w="19050" cap="rnd" cmpd="sng">
                <a:solidFill>
                  <a:schemeClr val="dk1"/>
                </a:solidFill>
                <a:prstDash val="solid"/>
                <a:round/>
                <a:headEnd type="none" w="med" len="med"/>
                <a:tailEnd type="none" w="med" len="med"/>
              </a:ln>
            </p:spPr>
          </p:sp>
          <p:sp>
            <p:nvSpPr>
              <p:cNvPr id="1068" name="Google Shape;1068;p37"/>
              <p:cNvSpPr/>
              <p:nvPr/>
            </p:nvSpPr>
            <p:spPr>
              <a:xfrm>
                <a:off x="2405075" y="1090625"/>
                <a:ext cx="154775" cy="230975"/>
              </a:xfrm>
              <a:custGeom>
                <a:avLst/>
                <a:gdLst/>
                <a:ahLst/>
                <a:cxnLst/>
                <a:rect l="l" t="t" r="r" b="b"/>
                <a:pathLst>
                  <a:path w="6191" h="9239" extrusionOk="0">
                    <a:moveTo>
                      <a:pt x="0" y="0"/>
                    </a:moveTo>
                    <a:cubicBezTo>
                      <a:pt x="974" y="3577"/>
                      <a:pt x="3047" y="7275"/>
                      <a:pt x="6191" y="9239"/>
                    </a:cubicBezTo>
                  </a:path>
                </a:pathLst>
              </a:custGeom>
              <a:noFill/>
              <a:ln w="19050" cap="rnd" cmpd="sng">
                <a:solidFill>
                  <a:schemeClr val="dk1"/>
                </a:solidFill>
                <a:prstDash val="solid"/>
                <a:round/>
                <a:headEnd type="none" w="med" len="med"/>
                <a:tailEnd type="none" w="med" len="med"/>
              </a:ln>
            </p:spPr>
          </p:sp>
          <p:sp>
            <p:nvSpPr>
              <p:cNvPr id="1069" name="Google Shape;1069;p37"/>
              <p:cNvSpPr/>
              <p:nvPr/>
            </p:nvSpPr>
            <p:spPr>
              <a:xfrm>
                <a:off x="2569434" y="752475"/>
                <a:ext cx="9475" cy="114300"/>
              </a:xfrm>
              <a:custGeom>
                <a:avLst/>
                <a:gdLst/>
                <a:ahLst/>
                <a:cxnLst/>
                <a:rect l="l" t="t" r="r" b="b"/>
                <a:pathLst>
                  <a:path w="379" h="4572" extrusionOk="0">
                    <a:moveTo>
                      <a:pt x="93" y="4572"/>
                    </a:moveTo>
                    <a:cubicBezTo>
                      <a:pt x="93" y="3045"/>
                      <a:pt x="-241" y="1395"/>
                      <a:pt x="379" y="0"/>
                    </a:cubicBezTo>
                  </a:path>
                </a:pathLst>
              </a:custGeom>
              <a:noFill/>
              <a:ln w="19050" cap="rnd" cmpd="sng">
                <a:solidFill>
                  <a:schemeClr val="dk1"/>
                </a:solidFill>
                <a:prstDash val="solid"/>
                <a:round/>
                <a:headEnd type="none" w="med" len="med"/>
                <a:tailEnd type="none" w="med" len="med"/>
              </a:ln>
            </p:spPr>
          </p:sp>
          <p:sp>
            <p:nvSpPr>
              <p:cNvPr id="1070" name="Google Shape;1070;p37"/>
              <p:cNvSpPr/>
              <p:nvPr/>
            </p:nvSpPr>
            <p:spPr>
              <a:xfrm>
                <a:off x="2493175" y="1131100"/>
                <a:ext cx="30950" cy="38100"/>
              </a:xfrm>
              <a:custGeom>
                <a:avLst/>
                <a:gdLst/>
                <a:ahLst/>
                <a:cxnLst/>
                <a:rect l="l" t="t" r="r" b="b"/>
                <a:pathLst>
                  <a:path w="1238" h="1524" extrusionOk="0">
                    <a:moveTo>
                      <a:pt x="0" y="0"/>
                    </a:moveTo>
                    <a:cubicBezTo>
                      <a:pt x="293" y="585"/>
                      <a:pt x="715" y="1131"/>
                      <a:pt x="1238" y="1524"/>
                    </a:cubicBezTo>
                  </a:path>
                </a:pathLst>
              </a:custGeom>
              <a:noFill/>
              <a:ln w="9525" cap="flat" cmpd="sng">
                <a:solidFill>
                  <a:schemeClr val="dk2"/>
                </a:solidFill>
                <a:prstDash val="solid"/>
                <a:round/>
                <a:headEnd type="none" w="med" len="med"/>
                <a:tailEnd type="none" w="med" len="med"/>
              </a:ln>
            </p:spPr>
          </p:sp>
          <p:sp>
            <p:nvSpPr>
              <p:cNvPr id="1071" name="Google Shape;1071;p37"/>
              <p:cNvSpPr/>
              <p:nvPr/>
            </p:nvSpPr>
            <p:spPr>
              <a:xfrm>
                <a:off x="2471750" y="1116800"/>
                <a:ext cx="45225" cy="64300"/>
              </a:xfrm>
              <a:custGeom>
                <a:avLst/>
                <a:gdLst/>
                <a:ahLst/>
                <a:cxnLst/>
                <a:rect l="l" t="t" r="r" b="b"/>
                <a:pathLst>
                  <a:path w="1809" h="2572" extrusionOk="0">
                    <a:moveTo>
                      <a:pt x="0" y="0"/>
                    </a:moveTo>
                    <a:cubicBezTo>
                      <a:pt x="562" y="885"/>
                      <a:pt x="1068" y="1830"/>
                      <a:pt x="1809" y="2572"/>
                    </a:cubicBezTo>
                  </a:path>
                </a:pathLst>
              </a:custGeom>
              <a:noFill/>
              <a:ln w="19050" cap="rnd" cmpd="sng">
                <a:solidFill>
                  <a:schemeClr val="dk1"/>
                </a:solidFill>
                <a:prstDash val="solid"/>
                <a:round/>
                <a:headEnd type="none" w="med" len="med"/>
                <a:tailEnd type="none" w="med" len="med"/>
              </a:ln>
            </p:spPr>
          </p:sp>
          <p:sp>
            <p:nvSpPr>
              <p:cNvPr id="1072" name="Google Shape;1072;p37"/>
              <p:cNvSpPr/>
              <p:nvPr/>
            </p:nvSpPr>
            <p:spPr>
              <a:xfrm>
                <a:off x="2583650" y="1185875"/>
                <a:ext cx="12025" cy="107150"/>
              </a:xfrm>
              <a:custGeom>
                <a:avLst/>
                <a:gdLst/>
                <a:ahLst/>
                <a:cxnLst/>
                <a:rect l="l" t="t" r="r" b="b"/>
                <a:pathLst>
                  <a:path w="481" h="4286" extrusionOk="0">
                    <a:moveTo>
                      <a:pt x="286" y="0"/>
                    </a:moveTo>
                    <a:cubicBezTo>
                      <a:pt x="568" y="1404"/>
                      <a:pt x="503" y="2945"/>
                      <a:pt x="0" y="4286"/>
                    </a:cubicBezTo>
                  </a:path>
                </a:pathLst>
              </a:custGeom>
              <a:noFill/>
              <a:ln w="19050" cap="rnd" cmpd="sng">
                <a:solidFill>
                  <a:schemeClr val="dk1"/>
                </a:solidFill>
                <a:prstDash val="solid"/>
                <a:round/>
                <a:headEnd type="none" w="med" len="med"/>
                <a:tailEnd type="none" w="med" len="med"/>
              </a:ln>
            </p:spPr>
          </p:sp>
          <p:sp>
            <p:nvSpPr>
              <p:cNvPr id="1073" name="Google Shape;1073;p37"/>
              <p:cNvSpPr/>
              <p:nvPr/>
            </p:nvSpPr>
            <p:spPr>
              <a:xfrm rot="1001527">
                <a:off x="2615747" y="590326"/>
                <a:ext cx="66917" cy="112792"/>
              </a:xfrm>
              <a:custGeom>
                <a:avLst/>
                <a:gdLst/>
                <a:ahLst/>
                <a:cxnLst/>
                <a:rect l="l" t="t" r="r" b="b"/>
                <a:pathLst>
                  <a:path w="2676" h="5525" extrusionOk="0">
                    <a:moveTo>
                      <a:pt x="0" y="0"/>
                    </a:moveTo>
                    <a:cubicBezTo>
                      <a:pt x="1837" y="837"/>
                      <a:pt x="3185" y="3636"/>
                      <a:pt x="2476" y="5525"/>
                    </a:cubicBezTo>
                  </a:path>
                </a:pathLst>
              </a:custGeom>
              <a:noFill/>
              <a:ln w="19050" cap="rnd" cmpd="sng">
                <a:solidFill>
                  <a:schemeClr val="dk1"/>
                </a:solidFill>
                <a:prstDash val="solid"/>
                <a:round/>
                <a:headEnd type="none" w="med" len="med"/>
                <a:tailEnd type="none" w="med" len="med"/>
              </a:ln>
            </p:spPr>
          </p:sp>
        </p:grpSp>
        <p:sp>
          <p:nvSpPr>
            <p:cNvPr id="1074" name="Google Shape;1074;p37"/>
            <p:cNvSpPr/>
            <p:nvPr/>
          </p:nvSpPr>
          <p:spPr>
            <a:xfrm>
              <a:off x="2326475" y="709625"/>
              <a:ext cx="119075" cy="29750"/>
            </a:xfrm>
            <a:custGeom>
              <a:avLst/>
              <a:gdLst/>
              <a:ahLst/>
              <a:cxnLst/>
              <a:rect l="l" t="t" r="r" b="b"/>
              <a:pathLst>
                <a:path w="4763" h="1190" extrusionOk="0">
                  <a:moveTo>
                    <a:pt x="0" y="1190"/>
                  </a:moveTo>
                  <a:cubicBezTo>
                    <a:pt x="1636" y="1190"/>
                    <a:pt x="3342" y="812"/>
                    <a:pt x="4763" y="0"/>
                  </a:cubicBezTo>
                </a:path>
              </a:pathLst>
            </a:custGeom>
            <a:noFill/>
            <a:ln w="19050" cap="rnd" cmpd="sng">
              <a:solidFill>
                <a:schemeClr val="dk1"/>
              </a:solidFill>
              <a:prstDash val="solid"/>
              <a:round/>
              <a:headEnd type="none" w="med" len="med"/>
              <a:tailEnd type="none" w="med" len="med"/>
            </a:ln>
          </p:spPr>
        </p:sp>
      </p:grpSp>
      <p:grpSp>
        <p:nvGrpSpPr>
          <p:cNvPr id="1075" name="Google Shape;1075;p37"/>
          <p:cNvGrpSpPr/>
          <p:nvPr/>
        </p:nvGrpSpPr>
        <p:grpSpPr>
          <a:xfrm flipH="1">
            <a:off x="8167297" y="1757110"/>
            <a:ext cx="256697" cy="251353"/>
            <a:chOff x="12211725" y="2010200"/>
            <a:chExt cx="132100" cy="129350"/>
          </a:xfrm>
        </p:grpSpPr>
        <p:sp>
          <p:nvSpPr>
            <p:cNvPr id="1076" name="Google Shape;1076;p37"/>
            <p:cNvSpPr/>
            <p:nvPr/>
          </p:nvSpPr>
          <p:spPr>
            <a:xfrm>
              <a:off x="12211725" y="2059025"/>
              <a:ext cx="79700" cy="80525"/>
            </a:xfrm>
            <a:custGeom>
              <a:avLst/>
              <a:gdLst/>
              <a:ahLst/>
              <a:cxnLst/>
              <a:rect l="l" t="t" r="r" b="b"/>
              <a:pathLst>
                <a:path w="3188" h="3221" extrusionOk="0">
                  <a:moveTo>
                    <a:pt x="1520" y="1"/>
                  </a:moveTo>
                  <a:cubicBezTo>
                    <a:pt x="954" y="1"/>
                    <a:pt x="527" y="386"/>
                    <a:pt x="283" y="976"/>
                  </a:cubicBezTo>
                  <a:cubicBezTo>
                    <a:pt x="0" y="1669"/>
                    <a:pt x="122" y="3220"/>
                    <a:pt x="1183" y="3220"/>
                  </a:cubicBezTo>
                  <a:cubicBezTo>
                    <a:pt x="1508" y="3220"/>
                    <a:pt x="1921" y="3075"/>
                    <a:pt x="2438" y="2715"/>
                  </a:cubicBezTo>
                  <a:cubicBezTo>
                    <a:pt x="2878" y="2417"/>
                    <a:pt x="3176" y="1941"/>
                    <a:pt x="3188" y="1429"/>
                  </a:cubicBezTo>
                  <a:cubicBezTo>
                    <a:pt x="3188" y="1131"/>
                    <a:pt x="3092" y="798"/>
                    <a:pt x="2795" y="548"/>
                  </a:cubicBezTo>
                  <a:cubicBezTo>
                    <a:pt x="2319" y="166"/>
                    <a:pt x="1890" y="1"/>
                    <a:pt x="1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7"/>
            <p:cNvSpPr/>
            <p:nvPr/>
          </p:nvSpPr>
          <p:spPr>
            <a:xfrm>
              <a:off x="12229200" y="2010200"/>
              <a:ext cx="32750" cy="33750"/>
            </a:xfrm>
            <a:custGeom>
              <a:avLst/>
              <a:gdLst/>
              <a:ahLst/>
              <a:cxnLst/>
              <a:rect l="l" t="t" r="r" b="b"/>
              <a:pathLst>
                <a:path w="1310" h="1350" extrusionOk="0">
                  <a:moveTo>
                    <a:pt x="730" y="1"/>
                  </a:moveTo>
                  <a:cubicBezTo>
                    <a:pt x="475" y="1"/>
                    <a:pt x="219" y="191"/>
                    <a:pt x="119" y="489"/>
                  </a:cubicBezTo>
                  <a:cubicBezTo>
                    <a:pt x="0" y="846"/>
                    <a:pt x="131" y="1215"/>
                    <a:pt x="429" y="1322"/>
                  </a:cubicBezTo>
                  <a:cubicBezTo>
                    <a:pt x="481" y="1341"/>
                    <a:pt x="535" y="1350"/>
                    <a:pt x="588" y="1350"/>
                  </a:cubicBezTo>
                  <a:cubicBezTo>
                    <a:pt x="841" y="1350"/>
                    <a:pt x="1093" y="1152"/>
                    <a:pt x="1191" y="858"/>
                  </a:cubicBezTo>
                  <a:cubicBezTo>
                    <a:pt x="1310" y="500"/>
                    <a:pt x="1179" y="131"/>
                    <a:pt x="881" y="24"/>
                  </a:cubicBezTo>
                  <a:cubicBezTo>
                    <a:pt x="832" y="8"/>
                    <a:pt x="781" y="1"/>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7"/>
            <p:cNvSpPr/>
            <p:nvPr/>
          </p:nvSpPr>
          <p:spPr>
            <a:xfrm>
              <a:off x="12275025" y="2022225"/>
              <a:ext cx="33375" cy="33000"/>
            </a:xfrm>
            <a:custGeom>
              <a:avLst/>
              <a:gdLst/>
              <a:ahLst/>
              <a:cxnLst/>
              <a:rect l="l" t="t" r="r" b="b"/>
              <a:pathLst>
                <a:path w="1335" h="1320" extrusionOk="0">
                  <a:moveTo>
                    <a:pt x="755" y="0"/>
                  </a:moveTo>
                  <a:cubicBezTo>
                    <a:pt x="519" y="0"/>
                    <a:pt x="279" y="168"/>
                    <a:pt x="168" y="436"/>
                  </a:cubicBezTo>
                  <a:cubicBezTo>
                    <a:pt x="1" y="781"/>
                    <a:pt x="108" y="1151"/>
                    <a:pt x="382" y="1282"/>
                  </a:cubicBezTo>
                  <a:cubicBezTo>
                    <a:pt x="444" y="1307"/>
                    <a:pt x="509" y="1320"/>
                    <a:pt x="575" y="1320"/>
                  </a:cubicBezTo>
                  <a:cubicBezTo>
                    <a:pt x="813" y="1320"/>
                    <a:pt x="1058" y="1159"/>
                    <a:pt x="1180" y="889"/>
                  </a:cubicBezTo>
                  <a:cubicBezTo>
                    <a:pt x="1334" y="543"/>
                    <a:pt x="1239" y="162"/>
                    <a:pt x="953" y="43"/>
                  </a:cubicBezTo>
                  <a:cubicBezTo>
                    <a:pt x="890" y="14"/>
                    <a:pt x="822" y="0"/>
                    <a:pt x="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7"/>
            <p:cNvSpPr/>
            <p:nvPr/>
          </p:nvSpPr>
          <p:spPr>
            <a:xfrm>
              <a:off x="12306300" y="2063100"/>
              <a:ext cx="37525" cy="29050"/>
            </a:xfrm>
            <a:custGeom>
              <a:avLst/>
              <a:gdLst/>
              <a:ahLst/>
              <a:cxnLst/>
              <a:rect l="l" t="t" r="r" b="b"/>
              <a:pathLst>
                <a:path w="1501" h="1162" extrusionOk="0">
                  <a:moveTo>
                    <a:pt x="840" y="1"/>
                  </a:moveTo>
                  <a:cubicBezTo>
                    <a:pt x="749" y="1"/>
                    <a:pt x="653" y="17"/>
                    <a:pt x="560" y="51"/>
                  </a:cubicBezTo>
                  <a:cubicBezTo>
                    <a:pt x="202" y="194"/>
                    <a:pt x="0" y="516"/>
                    <a:pt x="107" y="813"/>
                  </a:cubicBezTo>
                  <a:cubicBezTo>
                    <a:pt x="177" y="1033"/>
                    <a:pt x="403" y="1162"/>
                    <a:pt x="660" y="1162"/>
                  </a:cubicBezTo>
                  <a:cubicBezTo>
                    <a:pt x="751" y="1162"/>
                    <a:pt x="847" y="1145"/>
                    <a:pt x="941" y="1111"/>
                  </a:cubicBezTo>
                  <a:cubicBezTo>
                    <a:pt x="1298" y="980"/>
                    <a:pt x="1500" y="635"/>
                    <a:pt x="1393" y="349"/>
                  </a:cubicBezTo>
                  <a:cubicBezTo>
                    <a:pt x="1323" y="130"/>
                    <a:pt x="1097" y="1"/>
                    <a:pt x="8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p38"/>
          <p:cNvSpPr txBox="1"/>
          <p:nvPr/>
        </p:nvSpPr>
        <p:spPr>
          <a:xfrm>
            <a:off x="3705125" y="1228725"/>
            <a:ext cx="1733700" cy="1228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0" b="1">
                <a:solidFill>
                  <a:srgbClr val="BA873A"/>
                </a:solidFill>
                <a:latin typeface="Delius Unicase"/>
                <a:ea typeface="Delius Unicase"/>
                <a:cs typeface="Delius Unicase"/>
                <a:sym typeface="Delius Unicase"/>
              </a:rPr>
              <a:t>“</a:t>
            </a:r>
            <a:endParaRPr sz="20000" b="1">
              <a:solidFill>
                <a:srgbClr val="BA873A"/>
              </a:solidFill>
              <a:latin typeface="Delius Unicase"/>
              <a:ea typeface="Delius Unicase"/>
              <a:cs typeface="Delius Unicase"/>
              <a:sym typeface="Delius Unicase"/>
            </a:endParaRPr>
          </a:p>
        </p:txBody>
      </p:sp>
      <p:sp>
        <p:nvSpPr>
          <p:cNvPr id="1086" name="Google Shape;1086;p38"/>
          <p:cNvSpPr txBox="1">
            <a:spLocks noGrp="1"/>
          </p:cNvSpPr>
          <p:nvPr>
            <p:ph type="subTitle" idx="1"/>
          </p:nvPr>
        </p:nvSpPr>
        <p:spPr>
          <a:xfrm>
            <a:off x="1504900" y="1645300"/>
            <a:ext cx="6134100" cy="174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a:latin typeface="Algerian" pitchFamily="82" charset="0"/>
              </a:rPr>
              <a:t>KRISIS MORAL DILINGKUNGAN SEKITAR</a:t>
            </a:r>
            <a:endParaRPr>
              <a:latin typeface="Algerian" pitchFamily="82" charset="0"/>
            </a:endParaRPr>
          </a:p>
        </p:txBody>
      </p:sp>
      <p:cxnSp>
        <p:nvCxnSpPr>
          <p:cNvPr id="1087" name="Google Shape;1087;p38"/>
          <p:cNvCxnSpPr/>
          <p:nvPr/>
        </p:nvCxnSpPr>
        <p:spPr>
          <a:xfrm>
            <a:off x="3085775" y="3540363"/>
            <a:ext cx="2972400" cy="0"/>
          </a:xfrm>
          <a:prstGeom prst="straightConnector1">
            <a:avLst/>
          </a:prstGeom>
          <a:noFill/>
          <a:ln w="28575" cap="rnd" cmpd="sng">
            <a:solidFill>
              <a:schemeClr val="dk2"/>
            </a:solidFill>
            <a:prstDash val="solid"/>
            <a:round/>
            <a:headEnd type="none" w="med" len="med"/>
            <a:tailEnd type="none" w="med" len="med"/>
          </a:ln>
        </p:spPr>
      </p:cxnSp>
      <p:grpSp>
        <p:nvGrpSpPr>
          <p:cNvPr id="1088" name="Google Shape;1088;p38"/>
          <p:cNvGrpSpPr/>
          <p:nvPr/>
        </p:nvGrpSpPr>
        <p:grpSpPr>
          <a:xfrm>
            <a:off x="6019797" y="3800601"/>
            <a:ext cx="191505" cy="187519"/>
            <a:chOff x="12211725" y="2010200"/>
            <a:chExt cx="132100" cy="129350"/>
          </a:xfrm>
        </p:grpSpPr>
        <p:sp>
          <p:nvSpPr>
            <p:cNvPr id="1089" name="Google Shape;1089;p38"/>
            <p:cNvSpPr/>
            <p:nvPr/>
          </p:nvSpPr>
          <p:spPr>
            <a:xfrm>
              <a:off x="12211725" y="2059025"/>
              <a:ext cx="79700" cy="80525"/>
            </a:xfrm>
            <a:custGeom>
              <a:avLst/>
              <a:gdLst/>
              <a:ahLst/>
              <a:cxnLst/>
              <a:rect l="l" t="t" r="r" b="b"/>
              <a:pathLst>
                <a:path w="3188" h="3221" extrusionOk="0">
                  <a:moveTo>
                    <a:pt x="1520" y="1"/>
                  </a:moveTo>
                  <a:cubicBezTo>
                    <a:pt x="954" y="1"/>
                    <a:pt x="527" y="386"/>
                    <a:pt x="283" y="976"/>
                  </a:cubicBezTo>
                  <a:cubicBezTo>
                    <a:pt x="0" y="1669"/>
                    <a:pt x="122" y="3220"/>
                    <a:pt x="1183" y="3220"/>
                  </a:cubicBezTo>
                  <a:cubicBezTo>
                    <a:pt x="1508" y="3220"/>
                    <a:pt x="1921" y="3075"/>
                    <a:pt x="2438" y="2715"/>
                  </a:cubicBezTo>
                  <a:cubicBezTo>
                    <a:pt x="2878" y="2417"/>
                    <a:pt x="3176" y="1941"/>
                    <a:pt x="3188" y="1429"/>
                  </a:cubicBezTo>
                  <a:cubicBezTo>
                    <a:pt x="3188" y="1131"/>
                    <a:pt x="3092" y="798"/>
                    <a:pt x="2795" y="548"/>
                  </a:cubicBezTo>
                  <a:cubicBezTo>
                    <a:pt x="2319" y="166"/>
                    <a:pt x="1890" y="1"/>
                    <a:pt x="1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8"/>
            <p:cNvSpPr/>
            <p:nvPr/>
          </p:nvSpPr>
          <p:spPr>
            <a:xfrm>
              <a:off x="12229200" y="2010200"/>
              <a:ext cx="32750" cy="33750"/>
            </a:xfrm>
            <a:custGeom>
              <a:avLst/>
              <a:gdLst/>
              <a:ahLst/>
              <a:cxnLst/>
              <a:rect l="l" t="t" r="r" b="b"/>
              <a:pathLst>
                <a:path w="1310" h="1350" extrusionOk="0">
                  <a:moveTo>
                    <a:pt x="730" y="1"/>
                  </a:moveTo>
                  <a:cubicBezTo>
                    <a:pt x="475" y="1"/>
                    <a:pt x="219" y="191"/>
                    <a:pt x="119" y="489"/>
                  </a:cubicBezTo>
                  <a:cubicBezTo>
                    <a:pt x="0" y="846"/>
                    <a:pt x="131" y="1215"/>
                    <a:pt x="429" y="1322"/>
                  </a:cubicBezTo>
                  <a:cubicBezTo>
                    <a:pt x="481" y="1341"/>
                    <a:pt x="535" y="1350"/>
                    <a:pt x="588" y="1350"/>
                  </a:cubicBezTo>
                  <a:cubicBezTo>
                    <a:pt x="841" y="1350"/>
                    <a:pt x="1093" y="1152"/>
                    <a:pt x="1191" y="858"/>
                  </a:cubicBezTo>
                  <a:cubicBezTo>
                    <a:pt x="1310" y="500"/>
                    <a:pt x="1179" y="131"/>
                    <a:pt x="881" y="24"/>
                  </a:cubicBezTo>
                  <a:cubicBezTo>
                    <a:pt x="832" y="8"/>
                    <a:pt x="781"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8"/>
            <p:cNvSpPr/>
            <p:nvPr/>
          </p:nvSpPr>
          <p:spPr>
            <a:xfrm>
              <a:off x="12275025" y="2022225"/>
              <a:ext cx="33375" cy="33000"/>
            </a:xfrm>
            <a:custGeom>
              <a:avLst/>
              <a:gdLst/>
              <a:ahLst/>
              <a:cxnLst/>
              <a:rect l="l" t="t" r="r" b="b"/>
              <a:pathLst>
                <a:path w="1335" h="1320" extrusionOk="0">
                  <a:moveTo>
                    <a:pt x="755" y="0"/>
                  </a:moveTo>
                  <a:cubicBezTo>
                    <a:pt x="519" y="0"/>
                    <a:pt x="279" y="168"/>
                    <a:pt x="168" y="436"/>
                  </a:cubicBezTo>
                  <a:cubicBezTo>
                    <a:pt x="1" y="781"/>
                    <a:pt x="108" y="1151"/>
                    <a:pt x="382" y="1282"/>
                  </a:cubicBezTo>
                  <a:cubicBezTo>
                    <a:pt x="444" y="1307"/>
                    <a:pt x="509" y="1320"/>
                    <a:pt x="575" y="1320"/>
                  </a:cubicBezTo>
                  <a:cubicBezTo>
                    <a:pt x="813" y="1320"/>
                    <a:pt x="1058" y="1159"/>
                    <a:pt x="1180" y="889"/>
                  </a:cubicBezTo>
                  <a:cubicBezTo>
                    <a:pt x="1334" y="543"/>
                    <a:pt x="1239" y="162"/>
                    <a:pt x="953" y="43"/>
                  </a:cubicBezTo>
                  <a:cubicBezTo>
                    <a:pt x="890" y="14"/>
                    <a:pt x="822" y="0"/>
                    <a:pt x="7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8"/>
            <p:cNvSpPr/>
            <p:nvPr/>
          </p:nvSpPr>
          <p:spPr>
            <a:xfrm>
              <a:off x="12306300" y="2063100"/>
              <a:ext cx="37525" cy="29050"/>
            </a:xfrm>
            <a:custGeom>
              <a:avLst/>
              <a:gdLst/>
              <a:ahLst/>
              <a:cxnLst/>
              <a:rect l="l" t="t" r="r" b="b"/>
              <a:pathLst>
                <a:path w="1501" h="1162" extrusionOk="0">
                  <a:moveTo>
                    <a:pt x="840" y="1"/>
                  </a:moveTo>
                  <a:cubicBezTo>
                    <a:pt x="749" y="1"/>
                    <a:pt x="653" y="17"/>
                    <a:pt x="560" y="51"/>
                  </a:cubicBezTo>
                  <a:cubicBezTo>
                    <a:pt x="202" y="194"/>
                    <a:pt x="0" y="516"/>
                    <a:pt x="107" y="813"/>
                  </a:cubicBezTo>
                  <a:cubicBezTo>
                    <a:pt x="177" y="1033"/>
                    <a:pt x="403" y="1162"/>
                    <a:pt x="660" y="1162"/>
                  </a:cubicBezTo>
                  <a:cubicBezTo>
                    <a:pt x="751" y="1162"/>
                    <a:pt x="847" y="1145"/>
                    <a:pt x="941" y="1111"/>
                  </a:cubicBezTo>
                  <a:cubicBezTo>
                    <a:pt x="1298" y="980"/>
                    <a:pt x="1500" y="635"/>
                    <a:pt x="1393" y="349"/>
                  </a:cubicBezTo>
                  <a:cubicBezTo>
                    <a:pt x="1323" y="130"/>
                    <a:pt x="1097"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 name="Google Shape;1093;p38"/>
          <p:cNvGrpSpPr/>
          <p:nvPr/>
        </p:nvGrpSpPr>
        <p:grpSpPr>
          <a:xfrm>
            <a:off x="3975772" y="1014410"/>
            <a:ext cx="256697" cy="251353"/>
            <a:chOff x="12211725" y="2010200"/>
            <a:chExt cx="132100" cy="129350"/>
          </a:xfrm>
        </p:grpSpPr>
        <p:sp>
          <p:nvSpPr>
            <p:cNvPr id="1094" name="Google Shape;1094;p38"/>
            <p:cNvSpPr/>
            <p:nvPr/>
          </p:nvSpPr>
          <p:spPr>
            <a:xfrm>
              <a:off x="12211725" y="2059025"/>
              <a:ext cx="79700" cy="80525"/>
            </a:xfrm>
            <a:custGeom>
              <a:avLst/>
              <a:gdLst/>
              <a:ahLst/>
              <a:cxnLst/>
              <a:rect l="l" t="t" r="r" b="b"/>
              <a:pathLst>
                <a:path w="3188" h="3221" extrusionOk="0">
                  <a:moveTo>
                    <a:pt x="1520" y="1"/>
                  </a:moveTo>
                  <a:cubicBezTo>
                    <a:pt x="954" y="1"/>
                    <a:pt x="527" y="386"/>
                    <a:pt x="283" y="976"/>
                  </a:cubicBezTo>
                  <a:cubicBezTo>
                    <a:pt x="0" y="1669"/>
                    <a:pt x="122" y="3220"/>
                    <a:pt x="1183" y="3220"/>
                  </a:cubicBezTo>
                  <a:cubicBezTo>
                    <a:pt x="1508" y="3220"/>
                    <a:pt x="1921" y="3075"/>
                    <a:pt x="2438" y="2715"/>
                  </a:cubicBezTo>
                  <a:cubicBezTo>
                    <a:pt x="2878" y="2417"/>
                    <a:pt x="3176" y="1941"/>
                    <a:pt x="3188" y="1429"/>
                  </a:cubicBezTo>
                  <a:cubicBezTo>
                    <a:pt x="3188" y="1131"/>
                    <a:pt x="3092" y="798"/>
                    <a:pt x="2795" y="548"/>
                  </a:cubicBezTo>
                  <a:cubicBezTo>
                    <a:pt x="2319" y="166"/>
                    <a:pt x="1890" y="1"/>
                    <a:pt x="1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8"/>
            <p:cNvSpPr/>
            <p:nvPr/>
          </p:nvSpPr>
          <p:spPr>
            <a:xfrm>
              <a:off x="12229200" y="2010200"/>
              <a:ext cx="32750" cy="33750"/>
            </a:xfrm>
            <a:custGeom>
              <a:avLst/>
              <a:gdLst/>
              <a:ahLst/>
              <a:cxnLst/>
              <a:rect l="l" t="t" r="r" b="b"/>
              <a:pathLst>
                <a:path w="1310" h="1350" extrusionOk="0">
                  <a:moveTo>
                    <a:pt x="730" y="1"/>
                  </a:moveTo>
                  <a:cubicBezTo>
                    <a:pt x="475" y="1"/>
                    <a:pt x="219" y="191"/>
                    <a:pt x="119" y="489"/>
                  </a:cubicBezTo>
                  <a:cubicBezTo>
                    <a:pt x="0" y="846"/>
                    <a:pt x="131" y="1215"/>
                    <a:pt x="429" y="1322"/>
                  </a:cubicBezTo>
                  <a:cubicBezTo>
                    <a:pt x="481" y="1341"/>
                    <a:pt x="535" y="1350"/>
                    <a:pt x="588" y="1350"/>
                  </a:cubicBezTo>
                  <a:cubicBezTo>
                    <a:pt x="841" y="1350"/>
                    <a:pt x="1093" y="1152"/>
                    <a:pt x="1191" y="858"/>
                  </a:cubicBezTo>
                  <a:cubicBezTo>
                    <a:pt x="1310" y="500"/>
                    <a:pt x="1179" y="131"/>
                    <a:pt x="881" y="24"/>
                  </a:cubicBezTo>
                  <a:cubicBezTo>
                    <a:pt x="832" y="8"/>
                    <a:pt x="781"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8"/>
            <p:cNvSpPr/>
            <p:nvPr/>
          </p:nvSpPr>
          <p:spPr>
            <a:xfrm>
              <a:off x="12275025" y="2022225"/>
              <a:ext cx="33375" cy="33000"/>
            </a:xfrm>
            <a:custGeom>
              <a:avLst/>
              <a:gdLst/>
              <a:ahLst/>
              <a:cxnLst/>
              <a:rect l="l" t="t" r="r" b="b"/>
              <a:pathLst>
                <a:path w="1335" h="1320" extrusionOk="0">
                  <a:moveTo>
                    <a:pt x="755" y="0"/>
                  </a:moveTo>
                  <a:cubicBezTo>
                    <a:pt x="519" y="0"/>
                    <a:pt x="279" y="168"/>
                    <a:pt x="168" y="436"/>
                  </a:cubicBezTo>
                  <a:cubicBezTo>
                    <a:pt x="1" y="781"/>
                    <a:pt x="108" y="1151"/>
                    <a:pt x="382" y="1282"/>
                  </a:cubicBezTo>
                  <a:cubicBezTo>
                    <a:pt x="444" y="1307"/>
                    <a:pt x="509" y="1320"/>
                    <a:pt x="575" y="1320"/>
                  </a:cubicBezTo>
                  <a:cubicBezTo>
                    <a:pt x="813" y="1320"/>
                    <a:pt x="1058" y="1159"/>
                    <a:pt x="1180" y="889"/>
                  </a:cubicBezTo>
                  <a:cubicBezTo>
                    <a:pt x="1334" y="543"/>
                    <a:pt x="1239" y="162"/>
                    <a:pt x="953" y="43"/>
                  </a:cubicBezTo>
                  <a:cubicBezTo>
                    <a:pt x="890" y="14"/>
                    <a:pt x="822" y="0"/>
                    <a:pt x="7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8"/>
            <p:cNvSpPr/>
            <p:nvPr/>
          </p:nvSpPr>
          <p:spPr>
            <a:xfrm>
              <a:off x="12306300" y="2063100"/>
              <a:ext cx="37525" cy="29050"/>
            </a:xfrm>
            <a:custGeom>
              <a:avLst/>
              <a:gdLst/>
              <a:ahLst/>
              <a:cxnLst/>
              <a:rect l="l" t="t" r="r" b="b"/>
              <a:pathLst>
                <a:path w="1501" h="1162" extrusionOk="0">
                  <a:moveTo>
                    <a:pt x="840" y="1"/>
                  </a:moveTo>
                  <a:cubicBezTo>
                    <a:pt x="749" y="1"/>
                    <a:pt x="653" y="17"/>
                    <a:pt x="560" y="51"/>
                  </a:cubicBezTo>
                  <a:cubicBezTo>
                    <a:pt x="202" y="194"/>
                    <a:pt x="0" y="516"/>
                    <a:pt x="107" y="813"/>
                  </a:cubicBezTo>
                  <a:cubicBezTo>
                    <a:pt x="177" y="1033"/>
                    <a:pt x="403" y="1162"/>
                    <a:pt x="660" y="1162"/>
                  </a:cubicBezTo>
                  <a:cubicBezTo>
                    <a:pt x="751" y="1162"/>
                    <a:pt x="847" y="1145"/>
                    <a:pt x="941" y="1111"/>
                  </a:cubicBezTo>
                  <a:cubicBezTo>
                    <a:pt x="1298" y="980"/>
                    <a:pt x="1500" y="635"/>
                    <a:pt x="1393" y="349"/>
                  </a:cubicBezTo>
                  <a:cubicBezTo>
                    <a:pt x="1323" y="130"/>
                    <a:pt x="1097"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Judul 2">
            <a:extLst>
              <a:ext uri="{FF2B5EF4-FFF2-40B4-BE49-F238E27FC236}">
                <a16:creationId xmlns:a16="http://schemas.microsoft.com/office/drawing/2014/main" id="{89AC50AD-0B95-3D43-9BBB-B35C0579E9D9}"/>
              </a:ext>
            </a:extLst>
          </p:cNvPr>
          <p:cNvSpPr>
            <a:spLocks noGrp="1"/>
          </p:cNvSpPr>
          <p:nvPr>
            <p:ph type="title"/>
          </p:nvPr>
        </p:nvSpPr>
        <p:spPr>
          <a:xfrm>
            <a:off x="3660271" y="4877550"/>
            <a:ext cx="4563900" cy="531900"/>
          </a:xfrm>
        </p:spPr>
        <p:txBody>
          <a:bodyPr/>
          <a:lstStyle/>
          <a:p>
            <a:endParaRPr lang="id-ID"/>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2" name="Google Shape;1102;p39"/>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a:solidFill>
                  <a:schemeClr val="accent1"/>
                </a:solidFill>
              </a:rPr>
              <a:t>Video Prank</a:t>
            </a:r>
            <a:endParaRPr>
              <a:solidFill>
                <a:schemeClr val="accent1"/>
              </a:solidFill>
            </a:endParaRPr>
          </a:p>
        </p:txBody>
      </p:sp>
      <p:cxnSp>
        <p:nvCxnSpPr>
          <p:cNvPr id="1115" name="Google Shape;1115;p39"/>
          <p:cNvCxnSpPr/>
          <p:nvPr/>
        </p:nvCxnSpPr>
        <p:spPr>
          <a:xfrm>
            <a:off x="838200" y="912950"/>
            <a:ext cx="3962400" cy="0"/>
          </a:xfrm>
          <a:prstGeom prst="straightConnector1">
            <a:avLst/>
          </a:prstGeom>
          <a:noFill/>
          <a:ln w="28575" cap="rnd" cmpd="sng">
            <a:solidFill>
              <a:schemeClr val="dk2"/>
            </a:solidFill>
            <a:prstDash val="solid"/>
            <a:round/>
            <a:headEnd type="none" w="med" len="med"/>
            <a:tailEnd type="none" w="med" len="med"/>
          </a:ln>
        </p:spPr>
      </p:cxnSp>
      <p:grpSp>
        <p:nvGrpSpPr>
          <p:cNvPr id="1116" name="Google Shape;1116;p39"/>
          <p:cNvGrpSpPr/>
          <p:nvPr/>
        </p:nvGrpSpPr>
        <p:grpSpPr>
          <a:xfrm>
            <a:off x="6624775" y="3495444"/>
            <a:ext cx="844328" cy="1067856"/>
            <a:chOff x="6348550" y="3524019"/>
            <a:chExt cx="844328" cy="1067856"/>
          </a:xfrm>
        </p:grpSpPr>
        <p:sp>
          <p:nvSpPr>
            <p:cNvPr id="1117" name="Google Shape;1117;p39"/>
            <p:cNvSpPr/>
            <p:nvPr/>
          </p:nvSpPr>
          <p:spPr>
            <a:xfrm>
              <a:off x="6619212" y="3524019"/>
              <a:ext cx="571042" cy="367066"/>
            </a:xfrm>
            <a:custGeom>
              <a:avLst/>
              <a:gdLst/>
              <a:ahLst/>
              <a:cxnLst/>
              <a:rect l="l" t="t" r="r" b="b"/>
              <a:pathLst>
                <a:path w="12836" h="8251" extrusionOk="0">
                  <a:moveTo>
                    <a:pt x="7824" y="1"/>
                  </a:moveTo>
                  <a:cubicBezTo>
                    <a:pt x="7173" y="1"/>
                    <a:pt x="6511" y="122"/>
                    <a:pt x="5870" y="380"/>
                  </a:cubicBezTo>
                  <a:lnTo>
                    <a:pt x="1" y="2726"/>
                  </a:lnTo>
                  <a:lnTo>
                    <a:pt x="2501" y="8250"/>
                  </a:lnTo>
                  <a:lnTo>
                    <a:pt x="12835" y="3762"/>
                  </a:lnTo>
                  <a:lnTo>
                    <a:pt x="12788" y="3619"/>
                  </a:lnTo>
                  <a:cubicBezTo>
                    <a:pt x="12099" y="1395"/>
                    <a:pt x="10026" y="1"/>
                    <a:pt x="78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6653645" y="3663803"/>
              <a:ext cx="539233" cy="131416"/>
            </a:xfrm>
            <a:custGeom>
              <a:avLst/>
              <a:gdLst/>
              <a:ahLst/>
              <a:cxnLst/>
              <a:rect l="l" t="t" r="r" b="b"/>
              <a:pathLst>
                <a:path w="12121" h="2954" extrusionOk="0">
                  <a:moveTo>
                    <a:pt x="9084" y="0"/>
                  </a:moveTo>
                  <a:cubicBezTo>
                    <a:pt x="8052" y="0"/>
                    <a:pt x="6951" y="246"/>
                    <a:pt x="6132" y="1060"/>
                  </a:cubicBezTo>
                  <a:cubicBezTo>
                    <a:pt x="4521" y="2672"/>
                    <a:pt x="1626" y="2832"/>
                    <a:pt x="513" y="2832"/>
                  </a:cubicBezTo>
                  <a:cubicBezTo>
                    <a:pt x="236" y="2832"/>
                    <a:pt x="69" y="2822"/>
                    <a:pt x="60" y="2822"/>
                  </a:cubicBezTo>
                  <a:cubicBezTo>
                    <a:pt x="36" y="2822"/>
                    <a:pt x="0" y="2846"/>
                    <a:pt x="0" y="2882"/>
                  </a:cubicBezTo>
                  <a:cubicBezTo>
                    <a:pt x="0" y="2906"/>
                    <a:pt x="36" y="2941"/>
                    <a:pt x="60" y="2941"/>
                  </a:cubicBezTo>
                  <a:cubicBezTo>
                    <a:pt x="60" y="2941"/>
                    <a:pt x="239" y="2953"/>
                    <a:pt x="524" y="2953"/>
                  </a:cubicBezTo>
                  <a:cubicBezTo>
                    <a:pt x="1655" y="2953"/>
                    <a:pt x="4584" y="2787"/>
                    <a:pt x="6227" y="1132"/>
                  </a:cubicBezTo>
                  <a:cubicBezTo>
                    <a:pt x="7014" y="345"/>
                    <a:pt x="8077" y="106"/>
                    <a:pt x="9079" y="106"/>
                  </a:cubicBezTo>
                  <a:cubicBezTo>
                    <a:pt x="10610" y="106"/>
                    <a:pt x="11997" y="665"/>
                    <a:pt x="12026" y="679"/>
                  </a:cubicBezTo>
                  <a:cubicBezTo>
                    <a:pt x="12035" y="682"/>
                    <a:pt x="12043" y="684"/>
                    <a:pt x="12050" y="684"/>
                  </a:cubicBezTo>
                  <a:cubicBezTo>
                    <a:pt x="12073" y="684"/>
                    <a:pt x="12088" y="670"/>
                    <a:pt x="12097" y="643"/>
                  </a:cubicBezTo>
                  <a:cubicBezTo>
                    <a:pt x="12121" y="620"/>
                    <a:pt x="12097" y="584"/>
                    <a:pt x="12073" y="572"/>
                  </a:cubicBezTo>
                  <a:cubicBezTo>
                    <a:pt x="12052" y="565"/>
                    <a:pt x="10647" y="0"/>
                    <a:pt x="908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6348550" y="3645251"/>
              <a:ext cx="520192" cy="633591"/>
            </a:xfrm>
            <a:custGeom>
              <a:avLst/>
              <a:gdLst/>
              <a:ahLst/>
              <a:cxnLst/>
              <a:rect l="l" t="t" r="r" b="b"/>
              <a:pathLst>
                <a:path w="11693" h="14242" extrusionOk="0">
                  <a:moveTo>
                    <a:pt x="6085" y="1"/>
                  </a:moveTo>
                  <a:cubicBezTo>
                    <a:pt x="6085" y="1"/>
                    <a:pt x="0" y="2168"/>
                    <a:pt x="2929" y="10502"/>
                  </a:cubicBezTo>
                  <a:cubicBezTo>
                    <a:pt x="2929" y="10502"/>
                    <a:pt x="3871" y="14241"/>
                    <a:pt x="8665" y="14241"/>
                  </a:cubicBezTo>
                  <a:cubicBezTo>
                    <a:pt x="9395" y="14241"/>
                    <a:pt x="10214" y="14155"/>
                    <a:pt x="11133" y="13955"/>
                  </a:cubicBezTo>
                  <a:lnTo>
                    <a:pt x="11692" y="12359"/>
                  </a:lnTo>
                  <a:lnTo>
                    <a:pt x="60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6836400" y="4195625"/>
              <a:ext cx="259569" cy="396250"/>
            </a:xfrm>
            <a:custGeom>
              <a:avLst/>
              <a:gdLst/>
              <a:ahLst/>
              <a:cxnLst/>
              <a:rect l="l" t="t" r="r" b="b"/>
              <a:pathLst>
                <a:path w="5669" h="8907" extrusionOk="0">
                  <a:moveTo>
                    <a:pt x="584" y="0"/>
                  </a:moveTo>
                  <a:lnTo>
                    <a:pt x="1" y="1596"/>
                  </a:lnTo>
                  <a:lnTo>
                    <a:pt x="3239" y="8906"/>
                  </a:lnTo>
                  <a:cubicBezTo>
                    <a:pt x="3239" y="8906"/>
                    <a:pt x="5668" y="7215"/>
                    <a:pt x="5668" y="5251"/>
                  </a:cubicBezTo>
                  <a:lnTo>
                    <a:pt x="5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6575214" y="3957785"/>
              <a:ext cx="502753" cy="224306"/>
            </a:xfrm>
            <a:custGeom>
              <a:avLst/>
              <a:gdLst/>
              <a:ahLst/>
              <a:cxnLst/>
              <a:rect l="l" t="t" r="r" b="b"/>
              <a:pathLst>
                <a:path w="11301" h="5042" extrusionOk="0">
                  <a:moveTo>
                    <a:pt x="3393" y="1"/>
                  </a:moveTo>
                  <a:cubicBezTo>
                    <a:pt x="3111" y="1"/>
                    <a:pt x="2840" y="34"/>
                    <a:pt x="2585" y="108"/>
                  </a:cubicBezTo>
                  <a:cubicBezTo>
                    <a:pt x="0" y="849"/>
                    <a:pt x="2441" y="5041"/>
                    <a:pt x="7551" y="5041"/>
                  </a:cubicBezTo>
                  <a:cubicBezTo>
                    <a:pt x="8679" y="5041"/>
                    <a:pt x="9937" y="4837"/>
                    <a:pt x="11300" y="4346"/>
                  </a:cubicBezTo>
                  <a:cubicBezTo>
                    <a:pt x="11300" y="4346"/>
                    <a:pt x="6603" y="1"/>
                    <a:pt x="3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9"/>
            <p:cNvSpPr/>
            <p:nvPr/>
          </p:nvSpPr>
          <p:spPr>
            <a:xfrm>
              <a:off x="6836400" y="4048364"/>
              <a:ext cx="160066" cy="75807"/>
            </a:xfrm>
            <a:custGeom>
              <a:avLst/>
              <a:gdLst/>
              <a:ahLst/>
              <a:cxnLst/>
              <a:rect l="l" t="t" r="r" b="b"/>
              <a:pathLst>
                <a:path w="3598" h="1704" extrusionOk="0">
                  <a:moveTo>
                    <a:pt x="63" y="0"/>
                  </a:moveTo>
                  <a:cubicBezTo>
                    <a:pt x="7" y="0"/>
                    <a:pt x="1" y="76"/>
                    <a:pt x="60" y="96"/>
                  </a:cubicBezTo>
                  <a:cubicBezTo>
                    <a:pt x="1286" y="429"/>
                    <a:pt x="2441" y="965"/>
                    <a:pt x="3489" y="1691"/>
                  </a:cubicBezTo>
                  <a:cubicBezTo>
                    <a:pt x="3499" y="1699"/>
                    <a:pt x="3510" y="1703"/>
                    <a:pt x="3520" y="1703"/>
                  </a:cubicBezTo>
                  <a:cubicBezTo>
                    <a:pt x="3565" y="1703"/>
                    <a:pt x="3597" y="1625"/>
                    <a:pt x="3548" y="1596"/>
                  </a:cubicBezTo>
                  <a:cubicBezTo>
                    <a:pt x="2500" y="870"/>
                    <a:pt x="1322" y="322"/>
                    <a:pt x="107" y="12"/>
                  </a:cubicBezTo>
                  <a:cubicBezTo>
                    <a:pt x="90" y="4"/>
                    <a:pt x="76" y="0"/>
                    <a:pt x="6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9"/>
            <p:cNvSpPr/>
            <p:nvPr/>
          </p:nvSpPr>
          <p:spPr>
            <a:xfrm>
              <a:off x="6805259" y="4100772"/>
              <a:ext cx="138267" cy="48091"/>
            </a:xfrm>
            <a:custGeom>
              <a:avLst/>
              <a:gdLst/>
              <a:ahLst/>
              <a:cxnLst/>
              <a:rect l="l" t="t" r="r" b="b"/>
              <a:pathLst>
                <a:path w="3108" h="1081" extrusionOk="0">
                  <a:moveTo>
                    <a:pt x="84" y="0"/>
                  </a:moveTo>
                  <a:cubicBezTo>
                    <a:pt x="30" y="0"/>
                    <a:pt x="1" y="97"/>
                    <a:pt x="57" y="108"/>
                  </a:cubicBezTo>
                  <a:cubicBezTo>
                    <a:pt x="1069" y="323"/>
                    <a:pt x="2057" y="632"/>
                    <a:pt x="2986" y="1073"/>
                  </a:cubicBezTo>
                  <a:cubicBezTo>
                    <a:pt x="2997" y="1078"/>
                    <a:pt x="3008" y="1081"/>
                    <a:pt x="3018" y="1081"/>
                  </a:cubicBezTo>
                  <a:cubicBezTo>
                    <a:pt x="3073" y="1081"/>
                    <a:pt x="3108" y="1009"/>
                    <a:pt x="3058" y="989"/>
                  </a:cubicBezTo>
                  <a:cubicBezTo>
                    <a:pt x="2093" y="537"/>
                    <a:pt x="1117" y="215"/>
                    <a:pt x="93" y="1"/>
                  </a:cubicBezTo>
                  <a:cubicBezTo>
                    <a:pt x="90" y="0"/>
                    <a:pt x="87" y="0"/>
                    <a:pt x="8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9"/>
            <p:cNvSpPr/>
            <p:nvPr/>
          </p:nvSpPr>
          <p:spPr>
            <a:xfrm>
              <a:off x="6569831" y="4179828"/>
              <a:ext cx="217633" cy="65530"/>
            </a:xfrm>
            <a:custGeom>
              <a:avLst/>
              <a:gdLst/>
              <a:ahLst/>
              <a:cxnLst/>
              <a:rect l="l" t="t" r="r" b="b"/>
              <a:pathLst>
                <a:path w="4892" h="1473" extrusionOk="0">
                  <a:moveTo>
                    <a:pt x="82" y="0"/>
                  </a:moveTo>
                  <a:cubicBezTo>
                    <a:pt x="40" y="0"/>
                    <a:pt x="0" y="57"/>
                    <a:pt x="39" y="105"/>
                  </a:cubicBezTo>
                  <a:cubicBezTo>
                    <a:pt x="1032" y="988"/>
                    <a:pt x="2337" y="1473"/>
                    <a:pt x="3652" y="1473"/>
                  </a:cubicBezTo>
                  <a:cubicBezTo>
                    <a:pt x="4041" y="1473"/>
                    <a:pt x="4431" y="1430"/>
                    <a:pt x="4813" y="1344"/>
                  </a:cubicBezTo>
                  <a:cubicBezTo>
                    <a:pt x="4892" y="1321"/>
                    <a:pt x="4865" y="1235"/>
                    <a:pt x="4802" y="1235"/>
                  </a:cubicBezTo>
                  <a:cubicBezTo>
                    <a:pt x="4798" y="1235"/>
                    <a:pt x="4794" y="1236"/>
                    <a:pt x="4790" y="1236"/>
                  </a:cubicBezTo>
                  <a:cubicBezTo>
                    <a:pt x="4420" y="1317"/>
                    <a:pt x="4045" y="1356"/>
                    <a:pt x="3671" y="1356"/>
                  </a:cubicBezTo>
                  <a:cubicBezTo>
                    <a:pt x="2379" y="1356"/>
                    <a:pt x="1098" y="887"/>
                    <a:pt x="110" y="10"/>
                  </a:cubicBezTo>
                  <a:cubicBezTo>
                    <a:pt x="102" y="3"/>
                    <a:pt x="92" y="0"/>
                    <a:pt x="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9"/>
            <p:cNvSpPr/>
            <p:nvPr/>
          </p:nvSpPr>
          <p:spPr>
            <a:xfrm>
              <a:off x="6694351" y="4191351"/>
              <a:ext cx="82480" cy="14992"/>
            </a:xfrm>
            <a:custGeom>
              <a:avLst/>
              <a:gdLst/>
              <a:ahLst/>
              <a:cxnLst/>
              <a:rect l="l" t="t" r="r" b="b"/>
              <a:pathLst>
                <a:path w="1854" h="337" extrusionOk="0">
                  <a:moveTo>
                    <a:pt x="78" y="1"/>
                  </a:moveTo>
                  <a:cubicBezTo>
                    <a:pt x="32" y="1"/>
                    <a:pt x="1" y="77"/>
                    <a:pt x="50" y="96"/>
                  </a:cubicBezTo>
                  <a:cubicBezTo>
                    <a:pt x="354" y="258"/>
                    <a:pt x="692" y="336"/>
                    <a:pt x="1033" y="336"/>
                  </a:cubicBezTo>
                  <a:cubicBezTo>
                    <a:pt x="1292" y="336"/>
                    <a:pt x="1553" y="291"/>
                    <a:pt x="1800" y="203"/>
                  </a:cubicBezTo>
                  <a:cubicBezTo>
                    <a:pt x="1853" y="172"/>
                    <a:pt x="1840" y="93"/>
                    <a:pt x="1786" y="93"/>
                  </a:cubicBezTo>
                  <a:cubicBezTo>
                    <a:pt x="1779" y="93"/>
                    <a:pt x="1772" y="94"/>
                    <a:pt x="1764" y="96"/>
                  </a:cubicBezTo>
                  <a:cubicBezTo>
                    <a:pt x="1530" y="190"/>
                    <a:pt x="1282" y="236"/>
                    <a:pt x="1034" y="236"/>
                  </a:cubicBezTo>
                  <a:cubicBezTo>
                    <a:pt x="715" y="236"/>
                    <a:pt x="397" y="160"/>
                    <a:pt x="109" y="13"/>
                  </a:cubicBezTo>
                  <a:cubicBezTo>
                    <a:pt x="99" y="4"/>
                    <a:pt x="88" y="1"/>
                    <a:pt x="7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9"/>
            <p:cNvSpPr/>
            <p:nvPr/>
          </p:nvSpPr>
          <p:spPr>
            <a:xfrm>
              <a:off x="6960120" y="4441956"/>
              <a:ext cx="67043" cy="84793"/>
            </a:xfrm>
            <a:custGeom>
              <a:avLst/>
              <a:gdLst/>
              <a:ahLst/>
              <a:cxnLst/>
              <a:rect l="l" t="t" r="r" b="b"/>
              <a:pathLst>
                <a:path w="1507" h="1906" extrusionOk="0">
                  <a:moveTo>
                    <a:pt x="95" y="1"/>
                  </a:moveTo>
                  <a:cubicBezTo>
                    <a:pt x="53" y="1"/>
                    <a:pt x="1" y="43"/>
                    <a:pt x="29" y="71"/>
                  </a:cubicBezTo>
                  <a:cubicBezTo>
                    <a:pt x="481" y="666"/>
                    <a:pt x="946" y="1286"/>
                    <a:pt x="1386" y="1881"/>
                  </a:cubicBezTo>
                  <a:cubicBezTo>
                    <a:pt x="1400" y="1898"/>
                    <a:pt x="1417" y="1906"/>
                    <a:pt x="1433" y="1906"/>
                  </a:cubicBezTo>
                  <a:cubicBezTo>
                    <a:pt x="1473" y="1906"/>
                    <a:pt x="1507" y="1863"/>
                    <a:pt x="1482" y="1821"/>
                  </a:cubicBezTo>
                  <a:cubicBezTo>
                    <a:pt x="1029" y="1226"/>
                    <a:pt x="565" y="607"/>
                    <a:pt x="124" y="12"/>
                  </a:cubicBezTo>
                  <a:cubicBezTo>
                    <a:pt x="116" y="4"/>
                    <a:pt x="106" y="1"/>
                    <a:pt x="9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9"/>
            <p:cNvSpPr/>
            <p:nvPr/>
          </p:nvSpPr>
          <p:spPr>
            <a:xfrm>
              <a:off x="6970841" y="4391017"/>
              <a:ext cx="81590" cy="105524"/>
            </a:xfrm>
            <a:custGeom>
              <a:avLst/>
              <a:gdLst/>
              <a:ahLst/>
              <a:cxnLst/>
              <a:rect l="l" t="t" r="r" b="b"/>
              <a:pathLst>
                <a:path w="1834" h="2372" extrusionOk="0">
                  <a:moveTo>
                    <a:pt x="79" y="1"/>
                  </a:moveTo>
                  <a:cubicBezTo>
                    <a:pt x="41" y="1"/>
                    <a:pt x="1" y="43"/>
                    <a:pt x="26" y="85"/>
                  </a:cubicBezTo>
                  <a:cubicBezTo>
                    <a:pt x="598" y="847"/>
                    <a:pt x="1145" y="1597"/>
                    <a:pt x="1717" y="2347"/>
                  </a:cubicBezTo>
                  <a:cubicBezTo>
                    <a:pt x="1727" y="2365"/>
                    <a:pt x="1743" y="2372"/>
                    <a:pt x="1758" y="2372"/>
                  </a:cubicBezTo>
                  <a:cubicBezTo>
                    <a:pt x="1796" y="2372"/>
                    <a:pt x="1834" y="2330"/>
                    <a:pt x="1800" y="2288"/>
                  </a:cubicBezTo>
                  <a:cubicBezTo>
                    <a:pt x="1241" y="1538"/>
                    <a:pt x="681" y="788"/>
                    <a:pt x="121" y="26"/>
                  </a:cubicBezTo>
                  <a:cubicBezTo>
                    <a:pt x="111" y="8"/>
                    <a:pt x="95" y="1"/>
                    <a:pt x="7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9"/>
            <p:cNvSpPr/>
            <p:nvPr/>
          </p:nvSpPr>
          <p:spPr>
            <a:xfrm>
              <a:off x="7021780" y="4400760"/>
              <a:ext cx="51428" cy="60681"/>
            </a:xfrm>
            <a:custGeom>
              <a:avLst/>
              <a:gdLst/>
              <a:ahLst/>
              <a:cxnLst/>
              <a:rect l="l" t="t" r="r" b="b"/>
              <a:pathLst>
                <a:path w="1156" h="1364" extrusionOk="0">
                  <a:moveTo>
                    <a:pt x="75" y="0"/>
                  </a:moveTo>
                  <a:cubicBezTo>
                    <a:pt x="39" y="0"/>
                    <a:pt x="0" y="56"/>
                    <a:pt x="36" y="92"/>
                  </a:cubicBezTo>
                  <a:cubicBezTo>
                    <a:pt x="369" y="509"/>
                    <a:pt x="703" y="926"/>
                    <a:pt x="1048" y="1342"/>
                  </a:cubicBezTo>
                  <a:cubicBezTo>
                    <a:pt x="1057" y="1357"/>
                    <a:pt x="1069" y="1363"/>
                    <a:pt x="1080" y="1363"/>
                  </a:cubicBezTo>
                  <a:cubicBezTo>
                    <a:pt x="1117" y="1363"/>
                    <a:pt x="1155" y="1307"/>
                    <a:pt x="1119" y="1271"/>
                  </a:cubicBezTo>
                  <a:cubicBezTo>
                    <a:pt x="774" y="854"/>
                    <a:pt x="453" y="438"/>
                    <a:pt x="107" y="21"/>
                  </a:cubicBezTo>
                  <a:cubicBezTo>
                    <a:pt x="99" y="6"/>
                    <a:pt x="87" y="0"/>
                    <a:pt x="7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9"/>
            <p:cNvSpPr/>
            <p:nvPr/>
          </p:nvSpPr>
          <p:spPr>
            <a:xfrm>
              <a:off x="6470624" y="3939500"/>
              <a:ext cx="10899" cy="59925"/>
            </a:xfrm>
            <a:custGeom>
              <a:avLst/>
              <a:gdLst/>
              <a:ahLst/>
              <a:cxnLst/>
              <a:rect l="l" t="t" r="r" b="b"/>
              <a:pathLst>
                <a:path w="245" h="1347" extrusionOk="0">
                  <a:moveTo>
                    <a:pt x="57" y="1"/>
                  </a:moveTo>
                  <a:cubicBezTo>
                    <a:pt x="28" y="1"/>
                    <a:pt x="1" y="19"/>
                    <a:pt x="7" y="54"/>
                  </a:cubicBezTo>
                  <a:cubicBezTo>
                    <a:pt x="54" y="471"/>
                    <a:pt x="78" y="888"/>
                    <a:pt x="126" y="1292"/>
                  </a:cubicBezTo>
                  <a:cubicBezTo>
                    <a:pt x="126" y="1328"/>
                    <a:pt x="156" y="1346"/>
                    <a:pt x="185" y="1346"/>
                  </a:cubicBezTo>
                  <a:cubicBezTo>
                    <a:pt x="215" y="1346"/>
                    <a:pt x="245" y="1328"/>
                    <a:pt x="245" y="1292"/>
                  </a:cubicBezTo>
                  <a:cubicBezTo>
                    <a:pt x="197" y="876"/>
                    <a:pt x="173" y="459"/>
                    <a:pt x="126" y="54"/>
                  </a:cubicBezTo>
                  <a:cubicBezTo>
                    <a:pt x="120" y="19"/>
                    <a:pt x="87" y="1"/>
                    <a:pt x="5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9"/>
            <p:cNvSpPr/>
            <p:nvPr/>
          </p:nvSpPr>
          <p:spPr>
            <a:xfrm>
              <a:off x="6526500" y="3744016"/>
              <a:ext cx="90621" cy="62194"/>
            </a:xfrm>
            <a:custGeom>
              <a:avLst/>
              <a:gdLst/>
              <a:ahLst/>
              <a:cxnLst/>
              <a:rect l="l" t="t" r="r" b="b"/>
              <a:pathLst>
                <a:path w="2037" h="1398" extrusionOk="0">
                  <a:moveTo>
                    <a:pt x="1675" y="0"/>
                  </a:moveTo>
                  <a:cubicBezTo>
                    <a:pt x="1652" y="0"/>
                    <a:pt x="1630" y="3"/>
                    <a:pt x="1608" y="7"/>
                  </a:cubicBezTo>
                  <a:cubicBezTo>
                    <a:pt x="1227" y="79"/>
                    <a:pt x="751" y="495"/>
                    <a:pt x="394" y="686"/>
                  </a:cubicBezTo>
                  <a:cubicBezTo>
                    <a:pt x="215" y="793"/>
                    <a:pt x="1" y="1210"/>
                    <a:pt x="275" y="1376"/>
                  </a:cubicBezTo>
                  <a:cubicBezTo>
                    <a:pt x="301" y="1391"/>
                    <a:pt x="332" y="1398"/>
                    <a:pt x="366" y="1398"/>
                  </a:cubicBezTo>
                  <a:cubicBezTo>
                    <a:pt x="551" y="1398"/>
                    <a:pt x="833" y="1210"/>
                    <a:pt x="953" y="1150"/>
                  </a:cubicBezTo>
                  <a:cubicBezTo>
                    <a:pt x="1168" y="1043"/>
                    <a:pt x="1680" y="864"/>
                    <a:pt x="1906" y="603"/>
                  </a:cubicBezTo>
                  <a:cubicBezTo>
                    <a:pt x="1977" y="495"/>
                    <a:pt x="2037" y="388"/>
                    <a:pt x="2013" y="245"/>
                  </a:cubicBezTo>
                  <a:cubicBezTo>
                    <a:pt x="1982" y="100"/>
                    <a:pt x="1825" y="0"/>
                    <a:pt x="1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9"/>
            <p:cNvSpPr/>
            <p:nvPr/>
          </p:nvSpPr>
          <p:spPr>
            <a:xfrm>
              <a:off x="6528635" y="3740991"/>
              <a:ext cx="92223" cy="68511"/>
            </a:xfrm>
            <a:custGeom>
              <a:avLst/>
              <a:gdLst/>
              <a:ahLst/>
              <a:cxnLst/>
              <a:rect l="l" t="t" r="r" b="b"/>
              <a:pathLst>
                <a:path w="2073" h="1540" extrusionOk="0">
                  <a:moveTo>
                    <a:pt x="1620" y="147"/>
                  </a:moveTo>
                  <a:cubicBezTo>
                    <a:pt x="1739" y="147"/>
                    <a:pt x="1858" y="218"/>
                    <a:pt x="1870" y="325"/>
                  </a:cubicBezTo>
                  <a:cubicBezTo>
                    <a:pt x="1882" y="432"/>
                    <a:pt x="1858" y="516"/>
                    <a:pt x="1787" y="611"/>
                  </a:cubicBezTo>
                  <a:cubicBezTo>
                    <a:pt x="1620" y="813"/>
                    <a:pt x="1263" y="968"/>
                    <a:pt x="1025" y="1063"/>
                  </a:cubicBezTo>
                  <a:cubicBezTo>
                    <a:pt x="965" y="1099"/>
                    <a:pt x="905" y="1123"/>
                    <a:pt x="858" y="1147"/>
                  </a:cubicBezTo>
                  <a:cubicBezTo>
                    <a:pt x="834" y="1159"/>
                    <a:pt x="786" y="1171"/>
                    <a:pt x="739" y="1206"/>
                  </a:cubicBezTo>
                  <a:cubicBezTo>
                    <a:pt x="629" y="1266"/>
                    <a:pt x="437" y="1375"/>
                    <a:pt x="314" y="1375"/>
                  </a:cubicBezTo>
                  <a:cubicBezTo>
                    <a:pt x="290" y="1375"/>
                    <a:pt x="268" y="1371"/>
                    <a:pt x="251" y="1361"/>
                  </a:cubicBezTo>
                  <a:cubicBezTo>
                    <a:pt x="191" y="1337"/>
                    <a:pt x="167" y="1278"/>
                    <a:pt x="167" y="1182"/>
                  </a:cubicBezTo>
                  <a:cubicBezTo>
                    <a:pt x="167" y="1040"/>
                    <a:pt x="286" y="861"/>
                    <a:pt x="370" y="813"/>
                  </a:cubicBezTo>
                  <a:cubicBezTo>
                    <a:pt x="501" y="742"/>
                    <a:pt x="632" y="647"/>
                    <a:pt x="774" y="563"/>
                  </a:cubicBezTo>
                  <a:cubicBezTo>
                    <a:pt x="1025" y="385"/>
                    <a:pt x="1322" y="194"/>
                    <a:pt x="1572" y="147"/>
                  </a:cubicBezTo>
                  <a:close/>
                  <a:moveTo>
                    <a:pt x="1602" y="0"/>
                  </a:moveTo>
                  <a:cubicBezTo>
                    <a:pt x="1584" y="0"/>
                    <a:pt x="1566" y="2"/>
                    <a:pt x="1548" y="4"/>
                  </a:cubicBezTo>
                  <a:cubicBezTo>
                    <a:pt x="1263" y="51"/>
                    <a:pt x="953" y="278"/>
                    <a:pt x="679" y="456"/>
                  </a:cubicBezTo>
                  <a:cubicBezTo>
                    <a:pt x="536" y="540"/>
                    <a:pt x="417" y="635"/>
                    <a:pt x="298" y="694"/>
                  </a:cubicBezTo>
                  <a:cubicBezTo>
                    <a:pt x="167" y="766"/>
                    <a:pt x="12" y="992"/>
                    <a:pt x="12" y="1194"/>
                  </a:cubicBezTo>
                  <a:cubicBezTo>
                    <a:pt x="1" y="1337"/>
                    <a:pt x="60" y="1456"/>
                    <a:pt x="179" y="1516"/>
                  </a:cubicBezTo>
                  <a:cubicBezTo>
                    <a:pt x="203" y="1528"/>
                    <a:pt x="263" y="1540"/>
                    <a:pt x="310" y="1540"/>
                  </a:cubicBezTo>
                  <a:cubicBezTo>
                    <a:pt x="477" y="1540"/>
                    <a:pt x="667" y="1444"/>
                    <a:pt x="846" y="1349"/>
                  </a:cubicBezTo>
                  <a:cubicBezTo>
                    <a:pt x="894" y="1325"/>
                    <a:pt x="917" y="1302"/>
                    <a:pt x="953" y="1290"/>
                  </a:cubicBezTo>
                  <a:cubicBezTo>
                    <a:pt x="977" y="1254"/>
                    <a:pt x="1036" y="1242"/>
                    <a:pt x="1096" y="1218"/>
                  </a:cubicBezTo>
                  <a:cubicBezTo>
                    <a:pt x="1358" y="1099"/>
                    <a:pt x="1727" y="932"/>
                    <a:pt x="1917" y="706"/>
                  </a:cubicBezTo>
                  <a:cubicBezTo>
                    <a:pt x="2025" y="587"/>
                    <a:pt x="2072" y="444"/>
                    <a:pt x="2037" y="301"/>
                  </a:cubicBezTo>
                  <a:cubicBezTo>
                    <a:pt x="1993" y="107"/>
                    <a:pt x="178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9"/>
            <p:cNvSpPr/>
            <p:nvPr/>
          </p:nvSpPr>
          <p:spPr>
            <a:xfrm>
              <a:off x="6582688" y="3742993"/>
              <a:ext cx="36035" cy="33410"/>
            </a:xfrm>
            <a:custGeom>
              <a:avLst/>
              <a:gdLst/>
              <a:ahLst/>
              <a:cxnLst/>
              <a:rect l="l" t="t" r="r" b="b"/>
              <a:pathLst>
                <a:path w="810" h="751" extrusionOk="0">
                  <a:moveTo>
                    <a:pt x="367" y="0"/>
                  </a:moveTo>
                  <a:cubicBezTo>
                    <a:pt x="313" y="0"/>
                    <a:pt x="261" y="14"/>
                    <a:pt x="214" y="42"/>
                  </a:cubicBezTo>
                  <a:cubicBezTo>
                    <a:pt x="48" y="137"/>
                    <a:pt x="0" y="364"/>
                    <a:pt x="107" y="542"/>
                  </a:cubicBezTo>
                  <a:cubicBezTo>
                    <a:pt x="182" y="676"/>
                    <a:pt x="310" y="751"/>
                    <a:pt x="437" y="751"/>
                  </a:cubicBezTo>
                  <a:cubicBezTo>
                    <a:pt x="492" y="751"/>
                    <a:pt x="546" y="737"/>
                    <a:pt x="595" y="709"/>
                  </a:cubicBezTo>
                  <a:cubicBezTo>
                    <a:pt x="762" y="614"/>
                    <a:pt x="810" y="387"/>
                    <a:pt x="702" y="209"/>
                  </a:cubicBezTo>
                  <a:cubicBezTo>
                    <a:pt x="627" y="75"/>
                    <a:pt x="494"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3" name="Google Shape;1133;p39"/>
          <p:cNvGrpSpPr/>
          <p:nvPr/>
        </p:nvGrpSpPr>
        <p:grpSpPr>
          <a:xfrm>
            <a:off x="6739075" y="540000"/>
            <a:ext cx="1989701" cy="689011"/>
            <a:chOff x="6434275" y="540000"/>
            <a:chExt cx="1989701" cy="689011"/>
          </a:xfrm>
        </p:grpSpPr>
        <p:sp>
          <p:nvSpPr>
            <p:cNvPr id="1134" name="Google Shape;1134;p39"/>
            <p:cNvSpPr/>
            <p:nvPr/>
          </p:nvSpPr>
          <p:spPr>
            <a:xfrm>
              <a:off x="7290942" y="540000"/>
              <a:ext cx="1122607" cy="662597"/>
            </a:xfrm>
            <a:custGeom>
              <a:avLst/>
              <a:gdLst/>
              <a:ahLst/>
              <a:cxnLst/>
              <a:rect l="l" t="t" r="r" b="b"/>
              <a:pathLst>
                <a:path w="22908" h="13521" extrusionOk="0">
                  <a:moveTo>
                    <a:pt x="9282" y="1"/>
                  </a:moveTo>
                  <a:cubicBezTo>
                    <a:pt x="9130" y="1"/>
                    <a:pt x="8976" y="49"/>
                    <a:pt x="8847" y="150"/>
                  </a:cubicBezTo>
                  <a:lnTo>
                    <a:pt x="7382" y="1281"/>
                  </a:lnTo>
                  <a:lnTo>
                    <a:pt x="6799" y="948"/>
                  </a:lnTo>
                  <a:cubicBezTo>
                    <a:pt x="6482" y="772"/>
                    <a:pt x="6135" y="687"/>
                    <a:pt x="5791" y="687"/>
                  </a:cubicBezTo>
                  <a:cubicBezTo>
                    <a:pt x="5295" y="687"/>
                    <a:pt x="4804" y="865"/>
                    <a:pt x="4417" y="1210"/>
                  </a:cubicBezTo>
                  <a:lnTo>
                    <a:pt x="3048" y="2412"/>
                  </a:lnTo>
                  <a:cubicBezTo>
                    <a:pt x="2705" y="2189"/>
                    <a:pt x="2318" y="2082"/>
                    <a:pt x="1935" y="2082"/>
                  </a:cubicBezTo>
                  <a:cubicBezTo>
                    <a:pt x="1255" y="2082"/>
                    <a:pt x="587" y="2419"/>
                    <a:pt x="191" y="3043"/>
                  </a:cubicBezTo>
                  <a:lnTo>
                    <a:pt x="0" y="3341"/>
                  </a:lnTo>
                  <a:lnTo>
                    <a:pt x="0" y="3341"/>
                  </a:lnTo>
                  <a:lnTo>
                    <a:pt x="5287" y="3067"/>
                  </a:lnTo>
                  <a:lnTo>
                    <a:pt x="12157" y="2567"/>
                  </a:lnTo>
                  <a:lnTo>
                    <a:pt x="18205" y="4603"/>
                  </a:lnTo>
                  <a:lnTo>
                    <a:pt x="21562" y="7842"/>
                  </a:lnTo>
                  <a:lnTo>
                    <a:pt x="21562" y="11211"/>
                  </a:lnTo>
                  <a:lnTo>
                    <a:pt x="20967" y="13521"/>
                  </a:lnTo>
                  <a:lnTo>
                    <a:pt x="21574" y="13521"/>
                  </a:lnTo>
                  <a:cubicBezTo>
                    <a:pt x="21991" y="13521"/>
                    <a:pt x="22324" y="13152"/>
                    <a:pt x="22289" y="12747"/>
                  </a:cubicBezTo>
                  <a:lnTo>
                    <a:pt x="22205" y="11794"/>
                  </a:lnTo>
                  <a:lnTo>
                    <a:pt x="22265" y="11771"/>
                  </a:lnTo>
                  <a:cubicBezTo>
                    <a:pt x="22682" y="11652"/>
                    <a:pt x="22908" y="11163"/>
                    <a:pt x="22694" y="10759"/>
                  </a:cubicBezTo>
                  <a:lnTo>
                    <a:pt x="22229" y="9854"/>
                  </a:lnTo>
                  <a:lnTo>
                    <a:pt x="22491" y="9604"/>
                  </a:lnTo>
                  <a:cubicBezTo>
                    <a:pt x="22705" y="9377"/>
                    <a:pt x="22753" y="9032"/>
                    <a:pt x="22610" y="8746"/>
                  </a:cubicBezTo>
                  <a:lnTo>
                    <a:pt x="21991" y="7651"/>
                  </a:lnTo>
                  <a:cubicBezTo>
                    <a:pt x="22432" y="7413"/>
                    <a:pt x="22503" y="6818"/>
                    <a:pt x="22134" y="6496"/>
                  </a:cubicBezTo>
                  <a:lnTo>
                    <a:pt x="21122" y="5579"/>
                  </a:lnTo>
                  <a:lnTo>
                    <a:pt x="21301" y="5020"/>
                  </a:lnTo>
                  <a:cubicBezTo>
                    <a:pt x="21420" y="4663"/>
                    <a:pt x="21241" y="4258"/>
                    <a:pt x="20884" y="4127"/>
                  </a:cubicBezTo>
                  <a:lnTo>
                    <a:pt x="19527" y="3591"/>
                  </a:lnTo>
                  <a:lnTo>
                    <a:pt x="19288" y="2877"/>
                  </a:lnTo>
                  <a:cubicBezTo>
                    <a:pt x="19181" y="2579"/>
                    <a:pt x="18919" y="2388"/>
                    <a:pt x="18610" y="2388"/>
                  </a:cubicBezTo>
                  <a:lnTo>
                    <a:pt x="17443" y="2388"/>
                  </a:lnTo>
                  <a:lnTo>
                    <a:pt x="17193" y="1472"/>
                  </a:lnTo>
                  <a:cubicBezTo>
                    <a:pt x="17108" y="1154"/>
                    <a:pt x="16836" y="950"/>
                    <a:pt x="16526" y="950"/>
                  </a:cubicBezTo>
                  <a:cubicBezTo>
                    <a:pt x="16487" y="950"/>
                    <a:pt x="16447" y="953"/>
                    <a:pt x="16407" y="960"/>
                  </a:cubicBezTo>
                  <a:lnTo>
                    <a:pt x="14383" y="1257"/>
                  </a:lnTo>
                  <a:lnTo>
                    <a:pt x="13585" y="400"/>
                  </a:lnTo>
                  <a:cubicBezTo>
                    <a:pt x="13452" y="259"/>
                    <a:pt x="13261" y="174"/>
                    <a:pt x="13068" y="174"/>
                  </a:cubicBezTo>
                  <a:cubicBezTo>
                    <a:pt x="12969" y="174"/>
                    <a:pt x="12869" y="197"/>
                    <a:pt x="12776" y="245"/>
                  </a:cubicBezTo>
                  <a:lnTo>
                    <a:pt x="10549" y="1269"/>
                  </a:lnTo>
                  <a:lnTo>
                    <a:pt x="9871" y="305"/>
                  </a:lnTo>
                  <a:cubicBezTo>
                    <a:pt x="9729" y="106"/>
                    <a:pt x="9506" y="1"/>
                    <a:pt x="9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9"/>
            <p:cNvSpPr/>
            <p:nvPr/>
          </p:nvSpPr>
          <p:spPr>
            <a:xfrm>
              <a:off x="6434275" y="602629"/>
              <a:ext cx="1989701" cy="626382"/>
            </a:xfrm>
            <a:custGeom>
              <a:avLst/>
              <a:gdLst/>
              <a:ahLst/>
              <a:cxnLst/>
              <a:rect l="l" t="t" r="r" b="b"/>
              <a:pathLst>
                <a:path w="40602" h="12782" extrusionOk="0">
                  <a:moveTo>
                    <a:pt x="12226" y="0"/>
                  </a:moveTo>
                  <a:cubicBezTo>
                    <a:pt x="12118" y="0"/>
                    <a:pt x="12004" y="16"/>
                    <a:pt x="11885" y="51"/>
                  </a:cubicBezTo>
                  <a:cubicBezTo>
                    <a:pt x="10707" y="396"/>
                    <a:pt x="10397" y="2539"/>
                    <a:pt x="10397" y="2539"/>
                  </a:cubicBezTo>
                  <a:lnTo>
                    <a:pt x="2158" y="4504"/>
                  </a:lnTo>
                  <a:cubicBezTo>
                    <a:pt x="2158" y="4504"/>
                    <a:pt x="1671" y="3510"/>
                    <a:pt x="1183" y="3510"/>
                  </a:cubicBezTo>
                  <a:cubicBezTo>
                    <a:pt x="908" y="3510"/>
                    <a:pt x="632" y="3826"/>
                    <a:pt x="443" y="4813"/>
                  </a:cubicBezTo>
                  <a:cubicBezTo>
                    <a:pt x="0" y="7112"/>
                    <a:pt x="1883" y="7950"/>
                    <a:pt x="5398" y="7950"/>
                  </a:cubicBezTo>
                  <a:cubicBezTo>
                    <a:pt x="6417" y="7950"/>
                    <a:pt x="7573" y="7880"/>
                    <a:pt x="8849" y="7754"/>
                  </a:cubicBezTo>
                  <a:cubicBezTo>
                    <a:pt x="9553" y="7688"/>
                    <a:pt x="10256" y="7655"/>
                    <a:pt x="10959" y="7655"/>
                  </a:cubicBezTo>
                  <a:cubicBezTo>
                    <a:pt x="11780" y="7655"/>
                    <a:pt x="12601" y="7700"/>
                    <a:pt x="13421" y="7790"/>
                  </a:cubicBezTo>
                  <a:cubicBezTo>
                    <a:pt x="14308" y="7887"/>
                    <a:pt x="15485" y="7968"/>
                    <a:pt x="16951" y="7968"/>
                  </a:cubicBezTo>
                  <a:cubicBezTo>
                    <a:pt x="18910" y="7968"/>
                    <a:pt x="21385" y="7823"/>
                    <a:pt x="24375" y="7373"/>
                  </a:cubicBezTo>
                  <a:cubicBezTo>
                    <a:pt x="27123" y="6960"/>
                    <a:pt x="29711" y="6774"/>
                    <a:pt x="31902" y="6774"/>
                  </a:cubicBezTo>
                  <a:cubicBezTo>
                    <a:pt x="35587" y="6774"/>
                    <a:pt x="38151" y="7300"/>
                    <a:pt x="38472" y="8159"/>
                  </a:cubicBezTo>
                  <a:cubicBezTo>
                    <a:pt x="39305" y="10409"/>
                    <a:pt x="37496" y="12028"/>
                    <a:pt x="37496" y="12540"/>
                  </a:cubicBezTo>
                  <a:cubicBezTo>
                    <a:pt x="37496" y="12702"/>
                    <a:pt x="37570" y="12781"/>
                    <a:pt x="37691" y="12781"/>
                  </a:cubicBezTo>
                  <a:cubicBezTo>
                    <a:pt x="38385" y="12781"/>
                    <a:pt x="40601" y="10148"/>
                    <a:pt x="38734" y="5611"/>
                  </a:cubicBezTo>
                  <a:cubicBezTo>
                    <a:pt x="37315" y="2172"/>
                    <a:pt x="33629" y="56"/>
                    <a:pt x="28093" y="56"/>
                  </a:cubicBezTo>
                  <a:cubicBezTo>
                    <a:pt x="25081" y="56"/>
                    <a:pt x="21521" y="683"/>
                    <a:pt x="17481" y="2063"/>
                  </a:cubicBezTo>
                  <a:cubicBezTo>
                    <a:pt x="17481" y="2063"/>
                    <a:pt x="17481" y="51"/>
                    <a:pt x="15802" y="51"/>
                  </a:cubicBezTo>
                  <a:cubicBezTo>
                    <a:pt x="14136" y="51"/>
                    <a:pt x="14136" y="2325"/>
                    <a:pt x="14136" y="2325"/>
                  </a:cubicBezTo>
                  <a:cubicBezTo>
                    <a:pt x="14136" y="2325"/>
                    <a:pt x="13537" y="0"/>
                    <a:pt x="12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9"/>
            <p:cNvSpPr/>
            <p:nvPr/>
          </p:nvSpPr>
          <p:spPr>
            <a:xfrm>
              <a:off x="7337252" y="941748"/>
              <a:ext cx="117073" cy="165343"/>
            </a:xfrm>
            <a:custGeom>
              <a:avLst/>
              <a:gdLst/>
              <a:ahLst/>
              <a:cxnLst/>
              <a:rect l="l" t="t" r="r" b="b"/>
              <a:pathLst>
                <a:path w="2389" h="3374" extrusionOk="0">
                  <a:moveTo>
                    <a:pt x="436" y="1"/>
                  </a:moveTo>
                  <a:cubicBezTo>
                    <a:pt x="436" y="1"/>
                    <a:pt x="0" y="3374"/>
                    <a:pt x="1223" y="3374"/>
                  </a:cubicBezTo>
                  <a:cubicBezTo>
                    <a:pt x="1246" y="3374"/>
                    <a:pt x="1270" y="3373"/>
                    <a:pt x="1294" y="3370"/>
                  </a:cubicBezTo>
                  <a:cubicBezTo>
                    <a:pt x="2389" y="3251"/>
                    <a:pt x="1841" y="1"/>
                    <a:pt x="1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9"/>
            <p:cNvSpPr/>
            <p:nvPr/>
          </p:nvSpPr>
          <p:spPr>
            <a:xfrm>
              <a:off x="7567725" y="926605"/>
              <a:ext cx="117073" cy="165343"/>
            </a:xfrm>
            <a:custGeom>
              <a:avLst/>
              <a:gdLst/>
              <a:ahLst/>
              <a:cxnLst/>
              <a:rect l="l" t="t" r="r" b="b"/>
              <a:pathLst>
                <a:path w="2389" h="3374" extrusionOk="0">
                  <a:moveTo>
                    <a:pt x="436" y="0"/>
                  </a:moveTo>
                  <a:cubicBezTo>
                    <a:pt x="436" y="0"/>
                    <a:pt x="0" y="3373"/>
                    <a:pt x="1223" y="3373"/>
                  </a:cubicBezTo>
                  <a:cubicBezTo>
                    <a:pt x="1246" y="3373"/>
                    <a:pt x="1270" y="3372"/>
                    <a:pt x="1294" y="3370"/>
                  </a:cubicBezTo>
                  <a:cubicBezTo>
                    <a:pt x="2389" y="3251"/>
                    <a:pt x="1841" y="0"/>
                    <a:pt x="18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9"/>
            <p:cNvSpPr/>
            <p:nvPr/>
          </p:nvSpPr>
          <p:spPr>
            <a:xfrm>
              <a:off x="7948744" y="892154"/>
              <a:ext cx="117661" cy="165343"/>
            </a:xfrm>
            <a:custGeom>
              <a:avLst/>
              <a:gdLst/>
              <a:ahLst/>
              <a:cxnLst/>
              <a:rect l="l" t="t" r="r" b="b"/>
              <a:pathLst>
                <a:path w="2401" h="3374" extrusionOk="0">
                  <a:moveTo>
                    <a:pt x="448" y="1"/>
                  </a:moveTo>
                  <a:cubicBezTo>
                    <a:pt x="448" y="1"/>
                    <a:pt x="1" y="3374"/>
                    <a:pt x="1223" y="3374"/>
                  </a:cubicBezTo>
                  <a:cubicBezTo>
                    <a:pt x="1246" y="3374"/>
                    <a:pt x="1269" y="3373"/>
                    <a:pt x="1293" y="3370"/>
                  </a:cubicBezTo>
                  <a:cubicBezTo>
                    <a:pt x="2401" y="3251"/>
                    <a:pt x="1853" y="1"/>
                    <a:pt x="18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9"/>
            <p:cNvSpPr/>
            <p:nvPr/>
          </p:nvSpPr>
          <p:spPr>
            <a:xfrm>
              <a:off x="8108061" y="878727"/>
              <a:ext cx="117073" cy="164755"/>
            </a:xfrm>
            <a:custGeom>
              <a:avLst/>
              <a:gdLst/>
              <a:ahLst/>
              <a:cxnLst/>
              <a:rect l="l" t="t" r="r" b="b"/>
              <a:pathLst>
                <a:path w="2389" h="3362" extrusionOk="0">
                  <a:moveTo>
                    <a:pt x="447" y="1"/>
                  </a:moveTo>
                  <a:cubicBezTo>
                    <a:pt x="447" y="1"/>
                    <a:pt x="0" y="3362"/>
                    <a:pt x="1222" y="3362"/>
                  </a:cubicBezTo>
                  <a:cubicBezTo>
                    <a:pt x="1245" y="3362"/>
                    <a:pt x="1269" y="3361"/>
                    <a:pt x="1293" y="3358"/>
                  </a:cubicBezTo>
                  <a:cubicBezTo>
                    <a:pt x="2388" y="3239"/>
                    <a:pt x="1840" y="1"/>
                    <a:pt x="1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9"/>
            <p:cNvSpPr/>
            <p:nvPr/>
          </p:nvSpPr>
          <p:spPr>
            <a:xfrm>
              <a:off x="6451329" y="830162"/>
              <a:ext cx="761440" cy="77820"/>
            </a:xfrm>
            <a:custGeom>
              <a:avLst/>
              <a:gdLst/>
              <a:ahLst/>
              <a:cxnLst/>
              <a:rect l="l" t="t" r="r" b="b"/>
              <a:pathLst>
                <a:path w="15538" h="1588" extrusionOk="0">
                  <a:moveTo>
                    <a:pt x="15443" y="1"/>
                  </a:moveTo>
                  <a:cubicBezTo>
                    <a:pt x="15435" y="1"/>
                    <a:pt x="15427" y="2"/>
                    <a:pt x="15419" y="4"/>
                  </a:cubicBezTo>
                  <a:cubicBezTo>
                    <a:pt x="10784" y="1137"/>
                    <a:pt x="6806" y="1408"/>
                    <a:pt x="4066" y="1408"/>
                  </a:cubicBezTo>
                  <a:cubicBezTo>
                    <a:pt x="1598" y="1408"/>
                    <a:pt x="136" y="1188"/>
                    <a:pt x="107" y="1182"/>
                  </a:cubicBezTo>
                  <a:cubicBezTo>
                    <a:pt x="60" y="1182"/>
                    <a:pt x="12" y="1206"/>
                    <a:pt x="0" y="1254"/>
                  </a:cubicBezTo>
                  <a:cubicBezTo>
                    <a:pt x="0" y="1301"/>
                    <a:pt x="36" y="1349"/>
                    <a:pt x="84" y="1361"/>
                  </a:cubicBezTo>
                  <a:cubicBezTo>
                    <a:pt x="107" y="1361"/>
                    <a:pt x="1596" y="1587"/>
                    <a:pt x="4096" y="1587"/>
                  </a:cubicBezTo>
                  <a:cubicBezTo>
                    <a:pt x="6846" y="1587"/>
                    <a:pt x="10823" y="1313"/>
                    <a:pt x="15466" y="170"/>
                  </a:cubicBezTo>
                  <a:cubicBezTo>
                    <a:pt x="15514" y="158"/>
                    <a:pt x="15538" y="111"/>
                    <a:pt x="15526" y="63"/>
                  </a:cubicBezTo>
                  <a:cubicBezTo>
                    <a:pt x="15516" y="24"/>
                    <a:pt x="15482" y="1"/>
                    <a:pt x="15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9"/>
            <p:cNvSpPr/>
            <p:nvPr/>
          </p:nvSpPr>
          <p:spPr>
            <a:xfrm>
              <a:off x="7436782" y="719458"/>
              <a:ext cx="25728" cy="30334"/>
            </a:xfrm>
            <a:custGeom>
              <a:avLst/>
              <a:gdLst/>
              <a:ahLst/>
              <a:cxnLst/>
              <a:rect l="l" t="t" r="r" b="b"/>
              <a:pathLst>
                <a:path w="525" h="619" extrusionOk="0">
                  <a:moveTo>
                    <a:pt x="60" y="0"/>
                  </a:moveTo>
                  <a:cubicBezTo>
                    <a:pt x="1" y="0"/>
                    <a:pt x="1" y="120"/>
                    <a:pt x="60" y="120"/>
                  </a:cubicBezTo>
                  <a:cubicBezTo>
                    <a:pt x="168" y="120"/>
                    <a:pt x="287" y="167"/>
                    <a:pt x="346" y="239"/>
                  </a:cubicBezTo>
                  <a:cubicBezTo>
                    <a:pt x="370" y="274"/>
                    <a:pt x="394" y="310"/>
                    <a:pt x="394" y="358"/>
                  </a:cubicBezTo>
                  <a:cubicBezTo>
                    <a:pt x="394" y="405"/>
                    <a:pt x="358" y="453"/>
                    <a:pt x="334" y="477"/>
                  </a:cubicBezTo>
                  <a:cubicBezTo>
                    <a:pt x="310" y="477"/>
                    <a:pt x="334" y="477"/>
                    <a:pt x="310" y="489"/>
                  </a:cubicBezTo>
                  <a:lnTo>
                    <a:pt x="298" y="512"/>
                  </a:lnTo>
                  <a:lnTo>
                    <a:pt x="215" y="512"/>
                  </a:lnTo>
                  <a:cubicBezTo>
                    <a:pt x="204" y="505"/>
                    <a:pt x="194" y="502"/>
                    <a:pt x="185" y="502"/>
                  </a:cubicBezTo>
                  <a:cubicBezTo>
                    <a:pt x="165" y="502"/>
                    <a:pt x="148" y="516"/>
                    <a:pt x="132" y="524"/>
                  </a:cubicBezTo>
                  <a:cubicBezTo>
                    <a:pt x="120" y="548"/>
                    <a:pt x="132" y="584"/>
                    <a:pt x="156" y="596"/>
                  </a:cubicBezTo>
                  <a:cubicBezTo>
                    <a:pt x="184" y="611"/>
                    <a:pt x="214" y="619"/>
                    <a:pt x="242" y="619"/>
                  </a:cubicBezTo>
                  <a:cubicBezTo>
                    <a:pt x="345" y="619"/>
                    <a:pt x="440" y="529"/>
                    <a:pt x="477" y="417"/>
                  </a:cubicBezTo>
                  <a:cubicBezTo>
                    <a:pt x="525" y="262"/>
                    <a:pt x="429" y="131"/>
                    <a:pt x="298" y="60"/>
                  </a:cubicBezTo>
                  <a:cubicBezTo>
                    <a:pt x="227" y="12"/>
                    <a:pt x="132" y="0"/>
                    <a:pt x="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9"/>
            <p:cNvSpPr/>
            <p:nvPr/>
          </p:nvSpPr>
          <p:spPr>
            <a:xfrm>
              <a:off x="7514407" y="771404"/>
              <a:ext cx="26904" cy="38322"/>
            </a:xfrm>
            <a:custGeom>
              <a:avLst/>
              <a:gdLst/>
              <a:ahLst/>
              <a:cxnLst/>
              <a:rect l="l" t="t" r="r" b="b"/>
              <a:pathLst>
                <a:path w="549" h="782" extrusionOk="0">
                  <a:moveTo>
                    <a:pt x="72" y="0"/>
                  </a:moveTo>
                  <a:cubicBezTo>
                    <a:pt x="0" y="0"/>
                    <a:pt x="0" y="119"/>
                    <a:pt x="72" y="119"/>
                  </a:cubicBezTo>
                  <a:cubicBezTo>
                    <a:pt x="203" y="119"/>
                    <a:pt x="334" y="191"/>
                    <a:pt x="381" y="322"/>
                  </a:cubicBezTo>
                  <a:cubicBezTo>
                    <a:pt x="429" y="441"/>
                    <a:pt x="393" y="595"/>
                    <a:pt x="298" y="679"/>
                  </a:cubicBezTo>
                  <a:cubicBezTo>
                    <a:pt x="252" y="716"/>
                    <a:pt x="291" y="781"/>
                    <a:pt x="334" y="781"/>
                  </a:cubicBezTo>
                  <a:cubicBezTo>
                    <a:pt x="346" y="781"/>
                    <a:pt x="359" y="776"/>
                    <a:pt x="369" y="762"/>
                  </a:cubicBezTo>
                  <a:cubicBezTo>
                    <a:pt x="500" y="643"/>
                    <a:pt x="548" y="441"/>
                    <a:pt x="489" y="286"/>
                  </a:cubicBezTo>
                  <a:cubicBezTo>
                    <a:pt x="429" y="119"/>
                    <a:pt x="250" y="0"/>
                    <a:pt x="7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9"/>
            <p:cNvSpPr/>
            <p:nvPr/>
          </p:nvSpPr>
          <p:spPr>
            <a:xfrm>
              <a:off x="7467705" y="865103"/>
              <a:ext cx="18132" cy="26512"/>
            </a:xfrm>
            <a:custGeom>
              <a:avLst/>
              <a:gdLst/>
              <a:ahLst/>
              <a:cxnLst/>
              <a:rect l="l" t="t" r="r" b="b"/>
              <a:pathLst>
                <a:path w="370" h="541" extrusionOk="0">
                  <a:moveTo>
                    <a:pt x="81" y="1"/>
                  </a:moveTo>
                  <a:cubicBezTo>
                    <a:pt x="66" y="1"/>
                    <a:pt x="51" y="2"/>
                    <a:pt x="37" y="5"/>
                  </a:cubicBezTo>
                  <a:cubicBezTo>
                    <a:pt x="13" y="5"/>
                    <a:pt x="1" y="53"/>
                    <a:pt x="1" y="76"/>
                  </a:cubicBezTo>
                  <a:cubicBezTo>
                    <a:pt x="1" y="113"/>
                    <a:pt x="15" y="128"/>
                    <a:pt x="37" y="128"/>
                  </a:cubicBezTo>
                  <a:cubicBezTo>
                    <a:pt x="44" y="128"/>
                    <a:pt x="52" y="127"/>
                    <a:pt x="60" y="124"/>
                  </a:cubicBezTo>
                  <a:lnTo>
                    <a:pt x="108" y="124"/>
                  </a:lnTo>
                  <a:cubicBezTo>
                    <a:pt x="144" y="124"/>
                    <a:pt x="144" y="136"/>
                    <a:pt x="179" y="160"/>
                  </a:cubicBezTo>
                  <a:lnTo>
                    <a:pt x="191" y="160"/>
                  </a:lnTo>
                  <a:lnTo>
                    <a:pt x="203" y="172"/>
                  </a:lnTo>
                  <a:lnTo>
                    <a:pt x="215" y="184"/>
                  </a:lnTo>
                  <a:lnTo>
                    <a:pt x="227" y="196"/>
                  </a:lnTo>
                  <a:cubicBezTo>
                    <a:pt x="227" y="219"/>
                    <a:pt x="251" y="231"/>
                    <a:pt x="251" y="231"/>
                  </a:cubicBezTo>
                  <a:lnTo>
                    <a:pt x="251" y="243"/>
                  </a:lnTo>
                  <a:lnTo>
                    <a:pt x="251" y="255"/>
                  </a:lnTo>
                  <a:lnTo>
                    <a:pt x="251" y="279"/>
                  </a:lnTo>
                  <a:lnTo>
                    <a:pt x="251" y="291"/>
                  </a:lnTo>
                  <a:lnTo>
                    <a:pt x="251" y="303"/>
                  </a:lnTo>
                  <a:lnTo>
                    <a:pt x="251" y="315"/>
                  </a:lnTo>
                  <a:cubicBezTo>
                    <a:pt x="251" y="338"/>
                    <a:pt x="227" y="338"/>
                    <a:pt x="227" y="350"/>
                  </a:cubicBezTo>
                  <a:lnTo>
                    <a:pt x="215" y="362"/>
                  </a:lnTo>
                  <a:lnTo>
                    <a:pt x="203" y="374"/>
                  </a:lnTo>
                  <a:lnTo>
                    <a:pt x="191" y="398"/>
                  </a:lnTo>
                  <a:lnTo>
                    <a:pt x="179" y="398"/>
                  </a:lnTo>
                  <a:cubicBezTo>
                    <a:pt x="179" y="398"/>
                    <a:pt x="156" y="398"/>
                    <a:pt x="156" y="410"/>
                  </a:cubicBezTo>
                  <a:lnTo>
                    <a:pt x="144" y="410"/>
                  </a:lnTo>
                  <a:cubicBezTo>
                    <a:pt x="132" y="410"/>
                    <a:pt x="120" y="422"/>
                    <a:pt x="96" y="422"/>
                  </a:cubicBezTo>
                  <a:cubicBezTo>
                    <a:pt x="72" y="422"/>
                    <a:pt x="60" y="469"/>
                    <a:pt x="60" y="493"/>
                  </a:cubicBezTo>
                  <a:cubicBezTo>
                    <a:pt x="72" y="529"/>
                    <a:pt x="96" y="541"/>
                    <a:pt x="132" y="541"/>
                  </a:cubicBezTo>
                  <a:cubicBezTo>
                    <a:pt x="239" y="529"/>
                    <a:pt x="322" y="422"/>
                    <a:pt x="358" y="315"/>
                  </a:cubicBezTo>
                  <a:cubicBezTo>
                    <a:pt x="370" y="196"/>
                    <a:pt x="322" y="100"/>
                    <a:pt x="215" y="41"/>
                  </a:cubicBezTo>
                  <a:cubicBezTo>
                    <a:pt x="171" y="14"/>
                    <a:pt x="126" y="1"/>
                    <a:pt x="8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9"/>
            <p:cNvSpPr/>
            <p:nvPr/>
          </p:nvSpPr>
          <p:spPr>
            <a:xfrm>
              <a:off x="7636921" y="854028"/>
              <a:ext cx="23375" cy="30040"/>
            </a:xfrm>
            <a:custGeom>
              <a:avLst/>
              <a:gdLst/>
              <a:ahLst/>
              <a:cxnLst/>
              <a:rect l="l" t="t" r="r" b="b"/>
              <a:pathLst>
                <a:path w="477" h="613" extrusionOk="0">
                  <a:moveTo>
                    <a:pt x="92" y="1"/>
                  </a:moveTo>
                  <a:cubicBezTo>
                    <a:pt x="74" y="1"/>
                    <a:pt x="55" y="2"/>
                    <a:pt x="36" y="5"/>
                  </a:cubicBezTo>
                  <a:cubicBezTo>
                    <a:pt x="13" y="5"/>
                    <a:pt x="1" y="52"/>
                    <a:pt x="1" y="88"/>
                  </a:cubicBezTo>
                  <a:cubicBezTo>
                    <a:pt x="9" y="114"/>
                    <a:pt x="24" y="133"/>
                    <a:pt x="45" y="133"/>
                  </a:cubicBezTo>
                  <a:cubicBezTo>
                    <a:pt x="53" y="133"/>
                    <a:pt x="62" y="131"/>
                    <a:pt x="72" y="124"/>
                  </a:cubicBezTo>
                  <a:cubicBezTo>
                    <a:pt x="79" y="123"/>
                    <a:pt x="87" y="122"/>
                    <a:pt x="94" y="122"/>
                  </a:cubicBezTo>
                  <a:cubicBezTo>
                    <a:pt x="175" y="122"/>
                    <a:pt x="278" y="180"/>
                    <a:pt x="310" y="267"/>
                  </a:cubicBezTo>
                  <a:cubicBezTo>
                    <a:pt x="334" y="350"/>
                    <a:pt x="298" y="457"/>
                    <a:pt x="203" y="517"/>
                  </a:cubicBezTo>
                  <a:cubicBezTo>
                    <a:pt x="154" y="536"/>
                    <a:pt x="186" y="612"/>
                    <a:pt x="231" y="612"/>
                  </a:cubicBezTo>
                  <a:cubicBezTo>
                    <a:pt x="241" y="612"/>
                    <a:pt x="252" y="609"/>
                    <a:pt x="263" y="600"/>
                  </a:cubicBezTo>
                  <a:cubicBezTo>
                    <a:pt x="394" y="529"/>
                    <a:pt x="477" y="362"/>
                    <a:pt x="417" y="219"/>
                  </a:cubicBezTo>
                  <a:cubicBezTo>
                    <a:pt x="354" y="82"/>
                    <a:pt x="235" y="1"/>
                    <a:pt x="9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9"/>
            <p:cNvSpPr/>
            <p:nvPr/>
          </p:nvSpPr>
          <p:spPr>
            <a:xfrm>
              <a:off x="7626924" y="704267"/>
              <a:ext cx="29305" cy="26708"/>
            </a:xfrm>
            <a:custGeom>
              <a:avLst/>
              <a:gdLst/>
              <a:ahLst/>
              <a:cxnLst/>
              <a:rect l="l" t="t" r="r" b="b"/>
              <a:pathLst>
                <a:path w="598" h="545" extrusionOk="0">
                  <a:moveTo>
                    <a:pt x="240" y="1"/>
                  </a:moveTo>
                  <a:cubicBezTo>
                    <a:pt x="169" y="1"/>
                    <a:pt x="109" y="13"/>
                    <a:pt x="50" y="49"/>
                  </a:cubicBezTo>
                  <a:cubicBezTo>
                    <a:pt x="1" y="68"/>
                    <a:pt x="24" y="144"/>
                    <a:pt x="74" y="144"/>
                  </a:cubicBezTo>
                  <a:cubicBezTo>
                    <a:pt x="85" y="144"/>
                    <a:pt x="97" y="140"/>
                    <a:pt x="109" y="132"/>
                  </a:cubicBezTo>
                  <a:cubicBezTo>
                    <a:pt x="149" y="107"/>
                    <a:pt x="195" y="95"/>
                    <a:pt x="240" y="95"/>
                  </a:cubicBezTo>
                  <a:cubicBezTo>
                    <a:pt x="303" y="95"/>
                    <a:pt x="365" y="119"/>
                    <a:pt x="407" y="168"/>
                  </a:cubicBezTo>
                  <a:cubicBezTo>
                    <a:pt x="479" y="239"/>
                    <a:pt x="514" y="358"/>
                    <a:pt x="467" y="465"/>
                  </a:cubicBezTo>
                  <a:cubicBezTo>
                    <a:pt x="455" y="489"/>
                    <a:pt x="455" y="525"/>
                    <a:pt x="479" y="537"/>
                  </a:cubicBezTo>
                  <a:cubicBezTo>
                    <a:pt x="493" y="542"/>
                    <a:pt x="506" y="544"/>
                    <a:pt x="518" y="544"/>
                  </a:cubicBezTo>
                  <a:cubicBezTo>
                    <a:pt x="534" y="544"/>
                    <a:pt x="548" y="539"/>
                    <a:pt x="562" y="525"/>
                  </a:cubicBezTo>
                  <a:cubicBezTo>
                    <a:pt x="598" y="418"/>
                    <a:pt x="598" y="287"/>
                    <a:pt x="538" y="179"/>
                  </a:cubicBezTo>
                  <a:cubicBezTo>
                    <a:pt x="479" y="72"/>
                    <a:pt x="359" y="13"/>
                    <a:pt x="24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9"/>
            <p:cNvSpPr/>
            <p:nvPr/>
          </p:nvSpPr>
          <p:spPr>
            <a:xfrm>
              <a:off x="7765855" y="676040"/>
              <a:ext cx="21660" cy="25973"/>
            </a:xfrm>
            <a:custGeom>
              <a:avLst/>
              <a:gdLst/>
              <a:ahLst/>
              <a:cxnLst/>
              <a:rect l="l" t="t" r="r" b="b"/>
              <a:pathLst>
                <a:path w="442" h="530" extrusionOk="0">
                  <a:moveTo>
                    <a:pt x="169" y="1"/>
                  </a:moveTo>
                  <a:cubicBezTo>
                    <a:pt x="121" y="1"/>
                    <a:pt x="69" y="14"/>
                    <a:pt x="25" y="41"/>
                  </a:cubicBezTo>
                  <a:cubicBezTo>
                    <a:pt x="1" y="53"/>
                    <a:pt x="1" y="89"/>
                    <a:pt x="13" y="113"/>
                  </a:cubicBezTo>
                  <a:cubicBezTo>
                    <a:pt x="21" y="144"/>
                    <a:pt x="39" y="155"/>
                    <a:pt x="58" y="155"/>
                  </a:cubicBezTo>
                  <a:cubicBezTo>
                    <a:pt x="67" y="155"/>
                    <a:pt x="76" y="152"/>
                    <a:pt x="84" y="148"/>
                  </a:cubicBezTo>
                  <a:cubicBezTo>
                    <a:pt x="108" y="148"/>
                    <a:pt x="108" y="124"/>
                    <a:pt x="120" y="124"/>
                  </a:cubicBezTo>
                  <a:lnTo>
                    <a:pt x="239" y="124"/>
                  </a:lnTo>
                  <a:cubicBezTo>
                    <a:pt x="239" y="124"/>
                    <a:pt x="251" y="124"/>
                    <a:pt x="251" y="148"/>
                  </a:cubicBezTo>
                  <a:cubicBezTo>
                    <a:pt x="251" y="148"/>
                    <a:pt x="256" y="154"/>
                    <a:pt x="260" y="154"/>
                  </a:cubicBezTo>
                  <a:cubicBezTo>
                    <a:pt x="262" y="154"/>
                    <a:pt x="263" y="152"/>
                    <a:pt x="263" y="148"/>
                  </a:cubicBezTo>
                  <a:cubicBezTo>
                    <a:pt x="275" y="148"/>
                    <a:pt x="275" y="160"/>
                    <a:pt x="299" y="172"/>
                  </a:cubicBezTo>
                  <a:lnTo>
                    <a:pt x="299" y="184"/>
                  </a:lnTo>
                  <a:cubicBezTo>
                    <a:pt x="299" y="184"/>
                    <a:pt x="299" y="208"/>
                    <a:pt x="311" y="208"/>
                  </a:cubicBezTo>
                  <a:cubicBezTo>
                    <a:pt x="311" y="208"/>
                    <a:pt x="322" y="220"/>
                    <a:pt x="311" y="220"/>
                  </a:cubicBezTo>
                  <a:lnTo>
                    <a:pt x="311" y="232"/>
                  </a:lnTo>
                  <a:lnTo>
                    <a:pt x="311" y="244"/>
                  </a:lnTo>
                  <a:lnTo>
                    <a:pt x="311" y="267"/>
                  </a:lnTo>
                  <a:lnTo>
                    <a:pt x="311" y="303"/>
                  </a:lnTo>
                  <a:lnTo>
                    <a:pt x="311" y="327"/>
                  </a:lnTo>
                  <a:cubicBezTo>
                    <a:pt x="311" y="351"/>
                    <a:pt x="299" y="351"/>
                    <a:pt x="275" y="386"/>
                  </a:cubicBezTo>
                  <a:lnTo>
                    <a:pt x="275" y="398"/>
                  </a:lnTo>
                  <a:lnTo>
                    <a:pt x="263" y="410"/>
                  </a:lnTo>
                  <a:cubicBezTo>
                    <a:pt x="263" y="410"/>
                    <a:pt x="258" y="415"/>
                    <a:pt x="254" y="415"/>
                  </a:cubicBezTo>
                  <a:cubicBezTo>
                    <a:pt x="252" y="415"/>
                    <a:pt x="251" y="414"/>
                    <a:pt x="251" y="410"/>
                  </a:cubicBezTo>
                  <a:cubicBezTo>
                    <a:pt x="251" y="410"/>
                    <a:pt x="239" y="410"/>
                    <a:pt x="239" y="422"/>
                  </a:cubicBezTo>
                  <a:cubicBezTo>
                    <a:pt x="190" y="452"/>
                    <a:pt x="222" y="529"/>
                    <a:pt x="268" y="529"/>
                  </a:cubicBezTo>
                  <a:cubicBezTo>
                    <a:pt x="278" y="529"/>
                    <a:pt x="288" y="526"/>
                    <a:pt x="299" y="517"/>
                  </a:cubicBezTo>
                  <a:cubicBezTo>
                    <a:pt x="394" y="458"/>
                    <a:pt x="441" y="339"/>
                    <a:pt x="430" y="232"/>
                  </a:cubicBezTo>
                  <a:cubicBezTo>
                    <a:pt x="418" y="124"/>
                    <a:pt x="322" y="41"/>
                    <a:pt x="215" y="5"/>
                  </a:cubicBezTo>
                  <a:cubicBezTo>
                    <a:pt x="200" y="2"/>
                    <a:pt x="185" y="1"/>
                    <a:pt x="16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9"/>
            <p:cNvSpPr/>
            <p:nvPr/>
          </p:nvSpPr>
          <p:spPr>
            <a:xfrm>
              <a:off x="7731453" y="758614"/>
              <a:ext cx="19308" cy="30677"/>
            </a:xfrm>
            <a:custGeom>
              <a:avLst/>
              <a:gdLst/>
              <a:ahLst/>
              <a:cxnLst/>
              <a:rect l="l" t="t" r="r" b="b"/>
              <a:pathLst>
                <a:path w="394" h="626" extrusionOk="0">
                  <a:moveTo>
                    <a:pt x="66" y="1"/>
                  </a:moveTo>
                  <a:cubicBezTo>
                    <a:pt x="45" y="1"/>
                    <a:pt x="29" y="15"/>
                    <a:pt x="12" y="23"/>
                  </a:cubicBezTo>
                  <a:cubicBezTo>
                    <a:pt x="0" y="47"/>
                    <a:pt x="12" y="94"/>
                    <a:pt x="48" y="94"/>
                  </a:cubicBezTo>
                  <a:cubicBezTo>
                    <a:pt x="215" y="166"/>
                    <a:pt x="274" y="392"/>
                    <a:pt x="179" y="547"/>
                  </a:cubicBezTo>
                  <a:cubicBezTo>
                    <a:pt x="162" y="589"/>
                    <a:pt x="200" y="626"/>
                    <a:pt x="236" y="626"/>
                  </a:cubicBezTo>
                  <a:cubicBezTo>
                    <a:pt x="250" y="626"/>
                    <a:pt x="264" y="620"/>
                    <a:pt x="274" y="606"/>
                  </a:cubicBezTo>
                  <a:cubicBezTo>
                    <a:pt x="393" y="404"/>
                    <a:pt x="310" y="106"/>
                    <a:pt x="96" y="11"/>
                  </a:cubicBezTo>
                  <a:cubicBezTo>
                    <a:pt x="85" y="4"/>
                    <a:pt x="75" y="1"/>
                    <a:pt x="6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9"/>
            <p:cNvSpPr/>
            <p:nvPr/>
          </p:nvSpPr>
          <p:spPr>
            <a:xfrm>
              <a:off x="7750712" y="862898"/>
              <a:ext cx="19308" cy="24748"/>
            </a:xfrm>
            <a:custGeom>
              <a:avLst/>
              <a:gdLst/>
              <a:ahLst/>
              <a:cxnLst/>
              <a:rect l="l" t="t" r="r" b="b"/>
              <a:pathLst>
                <a:path w="394" h="505" extrusionOk="0">
                  <a:moveTo>
                    <a:pt x="70" y="0"/>
                  </a:moveTo>
                  <a:cubicBezTo>
                    <a:pt x="42" y="0"/>
                    <a:pt x="23" y="29"/>
                    <a:pt x="12" y="50"/>
                  </a:cubicBezTo>
                  <a:cubicBezTo>
                    <a:pt x="0" y="62"/>
                    <a:pt x="12" y="98"/>
                    <a:pt x="36" y="110"/>
                  </a:cubicBezTo>
                  <a:cubicBezTo>
                    <a:pt x="60" y="110"/>
                    <a:pt x="60" y="110"/>
                    <a:pt x="72" y="121"/>
                  </a:cubicBezTo>
                  <a:lnTo>
                    <a:pt x="84" y="121"/>
                  </a:lnTo>
                  <a:cubicBezTo>
                    <a:pt x="96" y="121"/>
                    <a:pt x="96" y="145"/>
                    <a:pt x="119" y="145"/>
                  </a:cubicBezTo>
                  <a:cubicBezTo>
                    <a:pt x="119" y="145"/>
                    <a:pt x="131" y="145"/>
                    <a:pt x="131" y="157"/>
                  </a:cubicBezTo>
                  <a:lnTo>
                    <a:pt x="179" y="205"/>
                  </a:lnTo>
                  <a:cubicBezTo>
                    <a:pt x="179" y="217"/>
                    <a:pt x="191" y="217"/>
                    <a:pt x="191" y="229"/>
                  </a:cubicBezTo>
                  <a:cubicBezTo>
                    <a:pt x="191" y="241"/>
                    <a:pt x="203" y="241"/>
                    <a:pt x="203" y="264"/>
                  </a:cubicBezTo>
                  <a:lnTo>
                    <a:pt x="203" y="276"/>
                  </a:lnTo>
                  <a:cubicBezTo>
                    <a:pt x="203" y="288"/>
                    <a:pt x="215" y="300"/>
                    <a:pt x="215" y="336"/>
                  </a:cubicBezTo>
                  <a:lnTo>
                    <a:pt x="215" y="348"/>
                  </a:lnTo>
                  <a:lnTo>
                    <a:pt x="215" y="383"/>
                  </a:lnTo>
                  <a:lnTo>
                    <a:pt x="215" y="395"/>
                  </a:lnTo>
                  <a:lnTo>
                    <a:pt x="215" y="419"/>
                  </a:lnTo>
                  <a:cubicBezTo>
                    <a:pt x="203" y="455"/>
                    <a:pt x="227" y="479"/>
                    <a:pt x="262" y="502"/>
                  </a:cubicBezTo>
                  <a:cubicBezTo>
                    <a:pt x="266" y="504"/>
                    <a:pt x="269" y="505"/>
                    <a:pt x="273" y="505"/>
                  </a:cubicBezTo>
                  <a:cubicBezTo>
                    <a:pt x="295" y="505"/>
                    <a:pt x="323" y="475"/>
                    <a:pt x="334" y="455"/>
                  </a:cubicBezTo>
                  <a:cubicBezTo>
                    <a:pt x="393" y="264"/>
                    <a:pt x="262" y="50"/>
                    <a:pt x="84" y="2"/>
                  </a:cubicBezTo>
                  <a:cubicBezTo>
                    <a:pt x="79" y="1"/>
                    <a:pt x="74" y="0"/>
                    <a:pt x="7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9"/>
            <p:cNvSpPr/>
            <p:nvPr/>
          </p:nvSpPr>
          <p:spPr>
            <a:xfrm>
              <a:off x="7858819" y="870543"/>
              <a:ext cx="22052" cy="31069"/>
            </a:xfrm>
            <a:custGeom>
              <a:avLst/>
              <a:gdLst/>
              <a:ahLst/>
              <a:cxnLst/>
              <a:rect l="l" t="t" r="r" b="b"/>
              <a:pathLst>
                <a:path w="450" h="634" extrusionOk="0">
                  <a:moveTo>
                    <a:pt x="70" y="0"/>
                  </a:moveTo>
                  <a:cubicBezTo>
                    <a:pt x="18" y="0"/>
                    <a:pt x="1" y="86"/>
                    <a:pt x="57" y="108"/>
                  </a:cubicBezTo>
                  <a:cubicBezTo>
                    <a:pt x="235" y="144"/>
                    <a:pt x="330" y="382"/>
                    <a:pt x="247" y="549"/>
                  </a:cubicBezTo>
                  <a:cubicBezTo>
                    <a:pt x="222" y="591"/>
                    <a:pt x="262" y="633"/>
                    <a:pt x="296" y="633"/>
                  </a:cubicBezTo>
                  <a:cubicBezTo>
                    <a:pt x="310" y="633"/>
                    <a:pt x="323" y="626"/>
                    <a:pt x="330" y="608"/>
                  </a:cubicBezTo>
                  <a:cubicBezTo>
                    <a:pt x="449" y="382"/>
                    <a:pt x="319" y="73"/>
                    <a:pt x="80" y="1"/>
                  </a:cubicBezTo>
                  <a:cubicBezTo>
                    <a:pt x="77" y="0"/>
                    <a:pt x="74" y="0"/>
                    <a:pt x="7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9"/>
            <p:cNvSpPr/>
            <p:nvPr/>
          </p:nvSpPr>
          <p:spPr>
            <a:xfrm>
              <a:off x="7845832" y="783411"/>
              <a:ext cx="14015" cy="30285"/>
            </a:xfrm>
            <a:custGeom>
              <a:avLst/>
              <a:gdLst/>
              <a:ahLst/>
              <a:cxnLst/>
              <a:rect l="l" t="t" r="r" b="b"/>
              <a:pathLst>
                <a:path w="286" h="618" extrusionOk="0">
                  <a:moveTo>
                    <a:pt x="67" y="0"/>
                  </a:moveTo>
                  <a:cubicBezTo>
                    <a:pt x="47" y="0"/>
                    <a:pt x="32" y="9"/>
                    <a:pt x="24" y="17"/>
                  </a:cubicBezTo>
                  <a:cubicBezTo>
                    <a:pt x="0" y="53"/>
                    <a:pt x="24" y="77"/>
                    <a:pt x="36" y="100"/>
                  </a:cubicBezTo>
                  <a:cubicBezTo>
                    <a:pt x="95" y="136"/>
                    <a:pt x="119" y="219"/>
                    <a:pt x="119" y="291"/>
                  </a:cubicBezTo>
                  <a:cubicBezTo>
                    <a:pt x="119" y="362"/>
                    <a:pt x="95" y="458"/>
                    <a:pt x="36" y="481"/>
                  </a:cubicBezTo>
                  <a:cubicBezTo>
                    <a:pt x="0" y="493"/>
                    <a:pt x="0" y="529"/>
                    <a:pt x="24" y="553"/>
                  </a:cubicBezTo>
                  <a:cubicBezTo>
                    <a:pt x="32" y="593"/>
                    <a:pt x="57" y="617"/>
                    <a:pt x="75" y="617"/>
                  </a:cubicBezTo>
                  <a:cubicBezTo>
                    <a:pt x="84" y="617"/>
                    <a:pt x="92" y="612"/>
                    <a:pt x="95" y="600"/>
                  </a:cubicBezTo>
                  <a:cubicBezTo>
                    <a:pt x="286" y="469"/>
                    <a:pt x="286" y="136"/>
                    <a:pt x="95" y="5"/>
                  </a:cubicBezTo>
                  <a:cubicBezTo>
                    <a:pt x="85" y="2"/>
                    <a:pt x="75" y="0"/>
                    <a:pt x="6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9"/>
            <p:cNvSpPr/>
            <p:nvPr/>
          </p:nvSpPr>
          <p:spPr>
            <a:xfrm>
              <a:off x="7876167" y="682704"/>
              <a:ext cx="18132" cy="32735"/>
            </a:xfrm>
            <a:custGeom>
              <a:avLst/>
              <a:gdLst/>
              <a:ahLst/>
              <a:cxnLst/>
              <a:rect l="l" t="t" r="r" b="b"/>
              <a:pathLst>
                <a:path w="370" h="668" extrusionOk="0">
                  <a:moveTo>
                    <a:pt x="60" y="0"/>
                  </a:moveTo>
                  <a:cubicBezTo>
                    <a:pt x="24" y="0"/>
                    <a:pt x="0" y="36"/>
                    <a:pt x="0" y="60"/>
                  </a:cubicBezTo>
                  <a:cubicBezTo>
                    <a:pt x="0" y="72"/>
                    <a:pt x="24" y="96"/>
                    <a:pt x="60" y="96"/>
                  </a:cubicBezTo>
                  <a:cubicBezTo>
                    <a:pt x="155" y="96"/>
                    <a:pt x="262" y="203"/>
                    <a:pt x="262" y="322"/>
                  </a:cubicBezTo>
                  <a:cubicBezTo>
                    <a:pt x="262" y="429"/>
                    <a:pt x="179" y="524"/>
                    <a:pt x="60" y="548"/>
                  </a:cubicBezTo>
                  <a:cubicBezTo>
                    <a:pt x="24" y="548"/>
                    <a:pt x="0" y="572"/>
                    <a:pt x="0" y="608"/>
                  </a:cubicBezTo>
                  <a:cubicBezTo>
                    <a:pt x="0" y="631"/>
                    <a:pt x="24" y="667"/>
                    <a:pt x="60" y="667"/>
                  </a:cubicBezTo>
                  <a:cubicBezTo>
                    <a:pt x="215" y="643"/>
                    <a:pt x="369" y="500"/>
                    <a:pt x="369" y="334"/>
                  </a:cubicBezTo>
                  <a:cubicBezTo>
                    <a:pt x="369" y="155"/>
                    <a:pt x="215" y="24"/>
                    <a:pt x="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9"/>
            <p:cNvSpPr/>
            <p:nvPr/>
          </p:nvSpPr>
          <p:spPr>
            <a:xfrm>
              <a:off x="7942079" y="741805"/>
              <a:ext cx="22248" cy="28227"/>
            </a:xfrm>
            <a:custGeom>
              <a:avLst/>
              <a:gdLst/>
              <a:ahLst/>
              <a:cxnLst/>
              <a:rect l="l" t="t" r="r" b="b"/>
              <a:pathLst>
                <a:path w="454" h="576" extrusionOk="0">
                  <a:moveTo>
                    <a:pt x="206" y="1"/>
                  </a:moveTo>
                  <a:cubicBezTo>
                    <a:pt x="189" y="1"/>
                    <a:pt x="174" y="7"/>
                    <a:pt x="167" y="21"/>
                  </a:cubicBezTo>
                  <a:cubicBezTo>
                    <a:pt x="155" y="56"/>
                    <a:pt x="155" y="80"/>
                    <a:pt x="179" y="92"/>
                  </a:cubicBezTo>
                  <a:cubicBezTo>
                    <a:pt x="274" y="140"/>
                    <a:pt x="322" y="247"/>
                    <a:pt x="286" y="318"/>
                  </a:cubicBezTo>
                  <a:cubicBezTo>
                    <a:pt x="274" y="366"/>
                    <a:pt x="239" y="390"/>
                    <a:pt x="215" y="426"/>
                  </a:cubicBezTo>
                  <a:cubicBezTo>
                    <a:pt x="179" y="437"/>
                    <a:pt x="167" y="437"/>
                    <a:pt x="144" y="449"/>
                  </a:cubicBezTo>
                  <a:lnTo>
                    <a:pt x="84" y="449"/>
                  </a:lnTo>
                  <a:cubicBezTo>
                    <a:pt x="48" y="449"/>
                    <a:pt x="24" y="473"/>
                    <a:pt x="1" y="497"/>
                  </a:cubicBezTo>
                  <a:cubicBezTo>
                    <a:pt x="1" y="533"/>
                    <a:pt x="24" y="556"/>
                    <a:pt x="48" y="568"/>
                  </a:cubicBezTo>
                  <a:cubicBezTo>
                    <a:pt x="70" y="573"/>
                    <a:pt x="92" y="576"/>
                    <a:pt x="114" y="576"/>
                  </a:cubicBezTo>
                  <a:cubicBezTo>
                    <a:pt x="242" y="576"/>
                    <a:pt x="354" y="488"/>
                    <a:pt x="405" y="366"/>
                  </a:cubicBezTo>
                  <a:cubicBezTo>
                    <a:pt x="453" y="235"/>
                    <a:pt x="382" y="68"/>
                    <a:pt x="239" y="9"/>
                  </a:cubicBezTo>
                  <a:cubicBezTo>
                    <a:pt x="229" y="4"/>
                    <a:pt x="217" y="1"/>
                    <a:pt x="20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9"/>
            <p:cNvSpPr/>
            <p:nvPr/>
          </p:nvSpPr>
          <p:spPr>
            <a:xfrm>
              <a:off x="7988781" y="867259"/>
              <a:ext cx="25679" cy="31118"/>
            </a:xfrm>
            <a:custGeom>
              <a:avLst/>
              <a:gdLst/>
              <a:ahLst/>
              <a:cxnLst/>
              <a:rect l="l" t="t" r="r" b="b"/>
              <a:pathLst>
                <a:path w="524" h="635" extrusionOk="0">
                  <a:moveTo>
                    <a:pt x="283" y="1"/>
                  </a:moveTo>
                  <a:cubicBezTo>
                    <a:pt x="266" y="1"/>
                    <a:pt x="252" y="7"/>
                    <a:pt x="238" y="21"/>
                  </a:cubicBezTo>
                  <a:cubicBezTo>
                    <a:pt x="226" y="56"/>
                    <a:pt x="226" y="80"/>
                    <a:pt x="262" y="92"/>
                  </a:cubicBezTo>
                  <a:cubicBezTo>
                    <a:pt x="357" y="140"/>
                    <a:pt x="417" y="271"/>
                    <a:pt x="381" y="378"/>
                  </a:cubicBezTo>
                  <a:cubicBezTo>
                    <a:pt x="344" y="461"/>
                    <a:pt x="264" y="509"/>
                    <a:pt x="179" y="509"/>
                  </a:cubicBezTo>
                  <a:cubicBezTo>
                    <a:pt x="155" y="509"/>
                    <a:pt x="131" y="505"/>
                    <a:pt x="107" y="497"/>
                  </a:cubicBezTo>
                  <a:cubicBezTo>
                    <a:pt x="36" y="497"/>
                    <a:pt x="0" y="604"/>
                    <a:pt x="83" y="616"/>
                  </a:cubicBezTo>
                  <a:cubicBezTo>
                    <a:pt x="115" y="628"/>
                    <a:pt x="148" y="634"/>
                    <a:pt x="181" y="634"/>
                  </a:cubicBezTo>
                  <a:cubicBezTo>
                    <a:pt x="273" y="634"/>
                    <a:pt x="364" y="588"/>
                    <a:pt x="417" y="509"/>
                  </a:cubicBezTo>
                  <a:cubicBezTo>
                    <a:pt x="512" y="413"/>
                    <a:pt x="524" y="271"/>
                    <a:pt x="464" y="152"/>
                  </a:cubicBezTo>
                  <a:cubicBezTo>
                    <a:pt x="441" y="92"/>
                    <a:pt x="381" y="32"/>
                    <a:pt x="322" y="9"/>
                  </a:cubicBezTo>
                  <a:cubicBezTo>
                    <a:pt x="307" y="4"/>
                    <a:pt x="294" y="1"/>
                    <a:pt x="28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9"/>
            <p:cNvSpPr/>
            <p:nvPr/>
          </p:nvSpPr>
          <p:spPr>
            <a:xfrm>
              <a:off x="8036611" y="807816"/>
              <a:ext cx="26904" cy="19700"/>
            </a:xfrm>
            <a:custGeom>
              <a:avLst/>
              <a:gdLst/>
              <a:ahLst/>
              <a:cxnLst/>
              <a:rect l="l" t="t" r="r" b="b"/>
              <a:pathLst>
                <a:path w="549" h="402" extrusionOk="0">
                  <a:moveTo>
                    <a:pt x="462" y="1"/>
                  </a:moveTo>
                  <a:cubicBezTo>
                    <a:pt x="427" y="1"/>
                    <a:pt x="391" y="29"/>
                    <a:pt x="405" y="79"/>
                  </a:cubicBezTo>
                  <a:lnTo>
                    <a:pt x="405" y="91"/>
                  </a:lnTo>
                  <a:lnTo>
                    <a:pt x="405" y="102"/>
                  </a:lnTo>
                  <a:lnTo>
                    <a:pt x="405" y="138"/>
                  </a:lnTo>
                  <a:lnTo>
                    <a:pt x="405" y="150"/>
                  </a:lnTo>
                  <a:lnTo>
                    <a:pt x="405" y="162"/>
                  </a:lnTo>
                  <a:lnTo>
                    <a:pt x="405" y="174"/>
                  </a:lnTo>
                  <a:cubicBezTo>
                    <a:pt x="405" y="198"/>
                    <a:pt x="393" y="198"/>
                    <a:pt x="393" y="210"/>
                  </a:cubicBezTo>
                  <a:cubicBezTo>
                    <a:pt x="393" y="210"/>
                    <a:pt x="393" y="222"/>
                    <a:pt x="381" y="222"/>
                  </a:cubicBezTo>
                  <a:lnTo>
                    <a:pt x="370" y="233"/>
                  </a:lnTo>
                  <a:cubicBezTo>
                    <a:pt x="358" y="233"/>
                    <a:pt x="358" y="257"/>
                    <a:pt x="334" y="257"/>
                  </a:cubicBezTo>
                  <a:lnTo>
                    <a:pt x="215" y="257"/>
                  </a:lnTo>
                  <a:cubicBezTo>
                    <a:pt x="203" y="257"/>
                    <a:pt x="203" y="233"/>
                    <a:pt x="191" y="233"/>
                  </a:cubicBezTo>
                  <a:cubicBezTo>
                    <a:pt x="191" y="233"/>
                    <a:pt x="179" y="233"/>
                    <a:pt x="179" y="222"/>
                  </a:cubicBezTo>
                  <a:cubicBezTo>
                    <a:pt x="179" y="210"/>
                    <a:pt x="179" y="210"/>
                    <a:pt x="155" y="210"/>
                  </a:cubicBezTo>
                  <a:lnTo>
                    <a:pt x="155" y="198"/>
                  </a:lnTo>
                  <a:cubicBezTo>
                    <a:pt x="148" y="175"/>
                    <a:pt x="135" y="167"/>
                    <a:pt x="118" y="167"/>
                  </a:cubicBezTo>
                  <a:cubicBezTo>
                    <a:pt x="108" y="167"/>
                    <a:pt x="97" y="170"/>
                    <a:pt x="84" y="174"/>
                  </a:cubicBezTo>
                  <a:cubicBezTo>
                    <a:pt x="12" y="210"/>
                    <a:pt x="0" y="233"/>
                    <a:pt x="24" y="269"/>
                  </a:cubicBezTo>
                  <a:cubicBezTo>
                    <a:pt x="75" y="353"/>
                    <a:pt x="167" y="402"/>
                    <a:pt x="259" y="402"/>
                  </a:cubicBezTo>
                  <a:cubicBezTo>
                    <a:pt x="297" y="402"/>
                    <a:pt x="335" y="394"/>
                    <a:pt x="370" y="376"/>
                  </a:cubicBezTo>
                  <a:cubicBezTo>
                    <a:pt x="489" y="317"/>
                    <a:pt x="548" y="174"/>
                    <a:pt x="512" y="43"/>
                  </a:cubicBezTo>
                  <a:cubicBezTo>
                    <a:pt x="508" y="14"/>
                    <a:pt x="485" y="1"/>
                    <a:pt x="46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9"/>
            <p:cNvSpPr/>
            <p:nvPr/>
          </p:nvSpPr>
          <p:spPr>
            <a:xfrm>
              <a:off x="8057634" y="712941"/>
              <a:ext cx="16956" cy="17936"/>
            </a:xfrm>
            <a:custGeom>
              <a:avLst/>
              <a:gdLst/>
              <a:ahLst/>
              <a:cxnLst/>
              <a:rect l="l" t="t" r="r" b="b"/>
              <a:pathLst>
                <a:path w="346" h="366" extrusionOk="0">
                  <a:moveTo>
                    <a:pt x="269" y="1"/>
                  </a:moveTo>
                  <a:cubicBezTo>
                    <a:pt x="252" y="1"/>
                    <a:pt x="233" y="8"/>
                    <a:pt x="226" y="14"/>
                  </a:cubicBezTo>
                  <a:cubicBezTo>
                    <a:pt x="202" y="50"/>
                    <a:pt x="202" y="74"/>
                    <a:pt x="226" y="86"/>
                  </a:cubicBezTo>
                  <a:lnTo>
                    <a:pt x="226" y="110"/>
                  </a:lnTo>
                  <a:lnTo>
                    <a:pt x="226" y="122"/>
                  </a:lnTo>
                  <a:lnTo>
                    <a:pt x="226" y="133"/>
                  </a:lnTo>
                  <a:lnTo>
                    <a:pt x="226" y="145"/>
                  </a:lnTo>
                  <a:lnTo>
                    <a:pt x="226" y="169"/>
                  </a:lnTo>
                  <a:lnTo>
                    <a:pt x="226" y="181"/>
                  </a:lnTo>
                  <a:cubicBezTo>
                    <a:pt x="226" y="181"/>
                    <a:pt x="226" y="193"/>
                    <a:pt x="202" y="193"/>
                  </a:cubicBezTo>
                  <a:lnTo>
                    <a:pt x="202" y="205"/>
                  </a:lnTo>
                  <a:lnTo>
                    <a:pt x="191" y="229"/>
                  </a:lnTo>
                  <a:lnTo>
                    <a:pt x="179" y="241"/>
                  </a:lnTo>
                  <a:lnTo>
                    <a:pt x="167" y="241"/>
                  </a:lnTo>
                  <a:cubicBezTo>
                    <a:pt x="167" y="241"/>
                    <a:pt x="143" y="241"/>
                    <a:pt x="143" y="253"/>
                  </a:cubicBezTo>
                  <a:lnTo>
                    <a:pt x="72" y="253"/>
                  </a:lnTo>
                  <a:cubicBezTo>
                    <a:pt x="67" y="250"/>
                    <a:pt x="63" y="249"/>
                    <a:pt x="58" y="249"/>
                  </a:cubicBezTo>
                  <a:cubicBezTo>
                    <a:pt x="36" y="249"/>
                    <a:pt x="10" y="271"/>
                    <a:pt x="0" y="300"/>
                  </a:cubicBezTo>
                  <a:cubicBezTo>
                    <a:pt x="12" y="312"/>
                    <a:pt x="24" y="348"/>
                    <a:pt x="60" y="360"/>
                  </a:cubicBezTo>
                  <a:cubicBezTo>
                    <a:pt x="74" y="364"/>
                    <a:pt x="90" y="366"/>
                    <a:pt x="105" y="366"/>
                  </a:cubicBezTo>
                  <a:cubicBezTo>
                    <a:pt x="224" y="366"/>
                    <a:pt x="345" y="250"/>
                    <a:pt x="345" y="133"/>
                  </a:cubicBezTo>
                  <a:cubicBezTo>
                    <a:pt x="345" y="86"/>
                    <a:pt x="322" y="50"/>
                    <a:pt x="298" y="14"/>
                  </a:cubicBezTo>
                  <a:cubicBezTo>
                    <a:pt x="293" y="4"/>
                    <a:pt x="281" y="1"/>
                    <a:pt x="26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9"/>
            <p:cNvSpPr/>
            <p:nvPr/>
          </p:nvSpPr>
          <p:spPr>
            <a:xfrm>
              <a:off x="8144570" y="868043"/>
              <a:ext cx="39106" cy="36901"/>
            </a:xfrm>
            <a:custGeom>
              <a:avLst/>
              <a:gdLst/>
              <a:ahLst/>
              <a:cxnLst/>
              <a:rect l="l" t="t" r="r" b="b"/>
              <a:pathLst>
                <a:path w="798" h="753" extrusionOk="0">
                  <a:moveTo>
                    <a:pt x="586" y="0"/>
                  </a:moveTo>
                  <a:cubicBezTo>
                    <a:pt x="535" y="0"/>
                    <a:pt x="496" y="68"/>
                    <a:pt x="548" y="100"/>
                  </a:cubicBezTo>
                  <a:cubicBezTo>
                    <a:pt x="643" y="159"/>
                    <a:pt x="679" y="290"/>
                    <a:pt x="643" y="397"/>
                  </a:cubicBezTo>
                  <a:cubicBezTo>
                    <a:pt x="607" y="528"/>
                    <a:pt x="488" y="600"/>
                    <a:pt x="345" y="612"/>
                  </a:cubicBezTo>
                  <a:cubicBezTo>
                    <a:pt x="322" y="618"/>
                    <a:pt x="298" y="621"/>
                    <a:pt x="274" y="621"/>
                  </a:cubicBezTo>
                  <a:cubicBezTo>
                    <a:pt x="211" y="621"/>
                    <a:pt x="147" y="602"/>
                    <a:pt x="95" y="576"/>
                  </a:cubicBezTo>
                  <a:cubicBezTo>
                    <a:pt x="90" y="571"/>
                    <a:pt x="84" y="568"/>
                    <a:pt x="77" y="568"/>
                  </a:cubicBezTo>
                  <a:cubicBezTo>
                    <a:pt x="56" y="568"/>
                    <a:pt x="33" y="593"/>
                    <a:pt x="24" y="612"/>
                  </a:cubicBezTo>
                  <a:cubicBezTo>
                    <a:pt x="0" y="659"/>
                    <a:pt x="24" y="695"/>
                    <a:pt x="60" y="707"/>
                  </a:cubicBezTo>
                  <a:cubicBezTo>
                    <a:pt x="124" y="737"/>
                    <a:pt x="199" y="752"/>
                    <a:pt x="275" y="752"/>
                  </a:cubicBezTo>
                  <a:cubicBezTo>
                    <a:pt x="383" y="752"/>
                    <a:pt x="493" y="722"/>
                    <a:pt x="584" y="659"/>
                  </a:cubicBezTo>
                  <a:cubicBezTo>
                    <a:pt x="726" y="552"/>
                    <a:pt x="798" y="397"/>
                    <a:pt x="750" y="219"/>
                  </a:cubicBezTo>
                  <a:cubicBezTo>
                    <a:pt x="738" y="124"/>
                    <a:pt x="679" y="52"/>
                    <a:pt x="607" y="5"/>
                  </a:cubicBezTo>
                  <a:cubicBezTo>
                    <a:pt x="600" y="2"/>
                    <a:pt x="593" y="0"/>
                    <a:pt x="5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9"/>
            <p:cNvSpPr/>
            <p:nvPr/>
          </p:nvSpPr>
          <p:spPr>
            <a:xfrm>
              <a:off x="8152117" y="783656"/>
              <a:ext cx="25728" cy="24453"/>
            </a:xfrm>
            <a:custGeom>
              <a:avLst/>
              <a:gdLst/>
              <a:ahLst/>
              <a:cxnLst/>
              <a:rect l="l" t="t" r="r" b="b"/>
              <a:pathLst>
                <a:path w="525" h="499" extrusionOk="0">
                  <a:moveTo>
                    <a:pt x="418" y="0"/>
                  </a:moveTo>
                  <a:cubicBezTo>
                    <a:pt x="394" y="12"/>
                    <a:pt x="382" y="48"/>
                    <a:pt x="382" y="72"/>
                  </a:cubicBezTo>
                  <a:lnTo>
                    <a:pt x="382" y="95"/>
                  </a:lnTo>
                  <a:lnTo>
                    <a:pt x="382" y="119"/>
                  </a:lnTo>
                  <a:lnTo>
                    <a:pt x="382" y="131"/>
                  </a:lnTo>
                  <a:cubicBezTo>
                    <a:pt x="382" y="155"/>
                    <a:pt x="382" y="167"/>
                    <a:pt x="358" y="167"/>
                  </a:cubicBezTo>
                  <a:lnTo>
                    <a:pt x="358" y="179"/>
                  </a:lnTo>
                  <a:cubicBezTo>
                    <a:pt x="358" y="191"/>
                    <a:pt x="346" y="191"/>
                    <a:pt x="346" y="214"/>
                  </a:cubicBezTo>
                  <a:cubicBezTo>
                    <a:pt x="346" y="226"/>
                    <a:pt x="334" y="226"/>
                    <a:pt x="334" y="238"/>
                  </a:cubicBezTo>
                  <a:lnTo>
                    <a:pt x="322" y="250"/>
                  </a:lnTo>
                  <a:lnTo>
                    <a:pt x="287" y="286"/>
                  </a:lnTo>
                  <a:cubicBezTo>
                    <a:pt x="287" y="286"/>
                    <a:pt x="275" y="286"/>
                    <a:pt x="275" y="298"/>
                  </a:cubicBezTo>
                  <a:lnTo>
                    <a:pt x="263" y="298"/>
                  </a:lnTo>
                  <a:cubicBezTo>
                    <a:pt x="239" y="298"/>
                    <a:pt x="239" y="310"/>
                    <a:pt x="227" y="310"/>
                  </a:cubicBezTo>
                  <a:lnTo>
                    <a:pt x="203" y="310"/>
                  </a:lnTo>
                  <a:cubicBezTo>
                    <a:pt x="179" y="310"/>
                    <a:pt x="179" y="334"/>
                    <a:pt x="168" y="334"/>
                  </a:cubicBezTo>
                  <a:lnTo>
                    <a:pt x="84" y="334"/>
                  </a:lnTo>
                  <a:cubicBezTo>
                    <a:pt x="49" y="334"/>
                    <a:pt x="25" y="345"/>
                    <a:pt x="1" y="369"/>
                  </a:cubicBezTo>
                  <a:cubicBezTo>
                    <a:pt x="37" y="453"/>
                    <a:pt x="49" y="476"/>
                    <a:pt x="84" y="488"/>
                  </a:cubicBezTo>
                  <a:cubicBezTo>
                    <a:pt x="108" y="495"/>
                    <a:pt x="132" y="499"/>
                    <a:pt x="155" y="499"/>
                  </a:cubicBezTo>
                  <a:cubicBezTo>
                    <a:pt x="249" y="499"/>
                    <a:pt x="339" y="445"/>
                    <a:pt x="406" y="369"/>
                  </a:cubicBezTo>
                  <a:cubicBezTo>
                    <a:pt x="501" y="286"/>
                    <a:pt x="525" y="167"/>
                    <a:pt x="501" y="48"/>
                  </a:cubicBezTo>
                  <a:cubicBezTo>
                    <a:pt x="501" y="12"/>
                    <a:pt x="453" y="0"/>
                    <a:pt x="41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9"/>
            <p:cNvSpPr/>
            <p:nvPr/>
          </p:nvSpPr>
          <p:spPr>
            <a:xfrm>
              <a:off x="8246649" y="886617"/>
              <a:ext cx="21660" cy="28374"/>
            </a:xfrm>
            <a:custGeom>
              <a:avLst/>
              <a:gdLst/>
              <a:ahLst/>
              <a:cxnLst/>
              <a:rect l="l" t="t" r="r" b="b"/>
              <a:pathLst>
                <a:path w="442" h="579" extrusionOk="0">
                  <a:moveTo>
                    <a:pt x="382" y="1"/>
                  </a:moveTo>
                  <a:cubicBezTo>
                    <a:pt x="352" y="1"/>
                    <a:pt x="322" y="18"/>
                    <a:pt x="322" y="54"/>
                  </a:cubicBezTo>
                  <a:cubicBezTo>
                    <a:pt x="322" y="161"/>
                    <a:pt x="322" y="280"/>
                    <a:pt x="263" y="376"/>
                  </a:cubicBezTo>
                  <a:cubicBezTo>
                    <a:pt x="251" y="399"/>
                    <a:pt x="203" y="423"/>
                    <a:pt x="179" y="447"/>
                  </a:cubicBezTo>
                  <a:cubicBezTo>
                    <a:pt x="161" y="453"/>
                    <a:pt x="141" y="456"/>
                    <a:pt x="121" y="456"/>
                  </a:cubicBezTo>
                  <a:cubicBezTo>
                    <a:pt x="102" y="456"/>
                    <a:pt x="84" y="453"/>
                    <a:pt x="72" y="447"/>
                  </a:cubicBezTo>
                  <a:cubicBezTo>
                    <a:pt x="56" y="436"/>
                    <a:pt x="42" y="430"/>
                    <a:pt x="31" y="430"/>
                  </a:cubicBezTo>
                  <a:cubicBezTo>
                    <a:pt x="17" y="430"/>
                    <a:pt x="7" y="439"/>
                    <a:pt x="1" y="459"/>
                  </a:cubicBezTo>
                  <a:cubicBezTo>
                    <a:pt x="1" y="507"/>
                    <a:pt x="1" y="530"/>
                    <a:pt x="25" y="554"/>
                  </a:cubicBezTo>
                  <a:cubicBezTo>
                    <a:pt x="57" y="571"/>
                    <a:pt x="91" y="578"/>
                    <a:pt x="125" y="578"/>
                  </a:cubicBezTo>
                  <a:cubicBezTo>
                    <a:pt x="212" y="578"/>
                    <a:pt x="298" y="528"/>
                    <a:pt x="358" y="459"/>
                  </a:cubicBezTo>
                  <a:cubicBezTo>
                    <a:pt x="441" y="340"/>
                    <a:pt x="441" y="197"/>
                    <a:pt x="441" y="54"/>
                  </a:cubicBezTo>
                  <a:cubicBezTo>
                    <a:pt x="441" y="18"/>
                    <a:pt x="411" y="1"/>
                    <a:pt x="38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9"/>
            <p:cNvSpPr/>
            <p:nvPr/>
          </p:nvSpPr>
          <p:spPr>
            <a:xfrm>
              <a:off x="8299771" y="952823"/>
              <a:ext cx="21611" cy="11810"/>
            </a:xfrm>
            <a:custGeom>
              <a:avLst/>
              <a:gdLst/>
              <a:ahLst/>
              <a:cxnLst/>
              <a:rect l="l" t="t" r="r" b="b"/>
              <a:pathLst>
                <a:path w="441" h="241" extrusionOk="0">
                  <a:moveTo>
                    <a:pt x="334" y="1"/>
                  </a:moveTo>
                  <a:cubicBezTo>
                    <a:pt x="310" y="13"/>
                    <a:pt x="298" y="49"/>
                    <a:pt x="298" y="72"/>
                  </a:cubicBezTo>
                  <a:lnTo>
                    <a:pt x="298" y="96"/>
                  </a:lnTo>
                  <a:lnTo>
                    <a:pt x="298" y="108"/>
                  </a:lnTo>
                  <a:lnTo>
                    <a:pt x="298" y="120"/>
                  </a:lnTo>
                  <a:lnTo>
                    <a:pt x="191" y="120"/>
                  </a:lnTo>
                  <a:cubicBezTo>
                    <a:pt x="179" y="120"/>
                    <a:pt x="179" y="108"/>
                    <a:pt x="167" y="108"/>
                  </a:cubicBezTo>
                  <a:cubicBezTo>
                    <a:pt x="167" y="108"/>
                    <a:pt x="143" y="108"/>
                    <a:pt x="143" y="96"/>
                  </a:cubicBezTo>
                  <a:lnTo>
                    <a:pt x="131" y="72"/>
                  </a:lnTo>
                  <a:lnTo>
                    <a:pt x="119" y="60"/>
                  </a:lnTo>
                  <a:lnTo>
                    <a:pt x="72" y="13"/>
                  </a:lnTo>
                  <a:cubicBezTo>
                    <a:pt x="66" y="7"/>
                    <a:pt x="51" y="4"/>
                    <a:pt x="36" y="4"/>
                  </a:cubicBezTo>
                  <a:cubicBezTo>
                    <a:pt x="21" y="4"/>
                    <a:pt x="6" y="7"/>
                    <a:pt x="0" y="13"/>
                  </a:cubicBezTo>
                  <a:cubicBezTo>
                    <a:pt x="0" y="49"/>
                    <a:pt x="0" y="96"/>
                    <a:pt x="12" y="108"/>
                  </a:cubicBezTo>
                  <a:cubicBezTo>
                    <a:pt x="68" y="164"/>
                    <a:pt x="134" y="240"/>
                    <a:pt x="230" y="240"/>
                  </a:cubicBezTo>
                  <a:cubicBezTo>
                    <a:pt x="236" y="240"/>
                    <a:pt x="243" y="240"/>
                    <a:pt x="250" y="239"/>
                  </a:cubicBezTo>
                  <a:cubicBezTo>
                    <a:pt x="334" y="239"/>
                    <a:pt x="441" y="156"/>
                    <a:pt x="417" y="49"/>
                  </a:cubicBezTo>
                  <a:cubicBezTo>
                    <a:pt x="393" y="13"/>
                    <a:pt x="369" y="1"/>
                    <a:pt x="33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9"/>
            <p:cNvSpPr/>
            <p:nvPr/>
          </p:nvSpPr>
          <p:spPr>
            <a:xfrm>
              <a:off x="6482251" y="814578"/>
              <a:ext cx="23375" cy="23571"/>
            </a:xfrm>
            <a:custGeom>
              <a:avLst/>
              <a:gdLst/>
              <a:ahLst/>
              <a:cxnLst/>
              <a:rect l="l" t="t" r="r" b="b"/>
              <a:pathLst>
                <a:path w="477" h="481" extrusionOk="0">
                  <a:moveTo>
                    <a:pt x="262" y="107"/>
                  </a:moveTo>
                  <a:lnTo>
                    <a:pt x="278" y="118"/>
                  </a:lnTo>
                  <a:lnTo>
                    <a:pt x="278" y="118"/>
                  </a:lnTo>
                  <a:cubicBezTo>
                    <a:pt x="263" y="112"/>
                    <a:pt x="247" y="109"/>
                    <a:pt x="229" y="109"/>
                  </a:cubicBezTo>
                  <a:cubicBezTo>
                    <a:pt x="220" y="109"/>
                    <a:pt x="211" y="109"/>
                    <a:pt x="202" y="111"/>
                  </a:cubicBezTo>
                  <a:lnTo>
                    <a:pt x="202" y="111"/>
                  </a:lnTo>
                  <a:cubicBezTo>
                    <a:pt x="203" y="110"/>
                    <a:pt x="203" y="109"/>
                    <a:pt x="203" y="107"/>
                  </a:cubicBezTo>
                  <a:close/>
                  <a:moveTo>
                    <a:pt x="301" y="132"/>
                  </a:moveTo>
                  <a:lnTo>
                    <a:pt x="301" y="132"/>
                  </a:lnTo>
                  <a:cubicBezTo>
                    <a:pt x="304" y="132"/>
                    <a:pt x="307" y="134"/>
                    <a:pt x="309" y="138"/>
                  </a:cubicBezTo>
                  <a:lnTo>
                    <a:pt x="309" y="138"/>
                  </a:lnTo>
                  <a:cubicBezTo>
                    <a:pt x="309" y="138"/>
                    <a:pt x="309" y="138"/>
                    <a:pt x="308" y="138"/>
                  </a:cubicBezTo>
                  <a:lnTo>
                    <a:pt x="308" y="138"/>
                  </a:lnTo>
                  <a:cubicBezTo>
                    <a:pt x="306" y="136"/>
                    <a:pt x="304" y="134"/>
                    <a:pt x="301" y="132"/>
                  </a:cubicBezTo>
                  <a:close/>
                  <a:moveTo>
                    <a:pt x="322" y="155"/>
                  </a:moveTo>
                  <a:lnTo>
                    <a:pt x="334" y="167"/>
                  </a:lnTo>
                  <a:lnTo>
                    <a:pt x="334" y="172"/>
                  </a:lnTo>
                  <a:lnTo>
                    <a:pt x="334" y="172"/>
                  </a:lnTo>
                  <a:cubicBezTo>
                    <a:pt x="330" y="167"/>
                    <a:pt x="326" y="161"/>
                    <a:pt x="322" y="155"/>
                  </a:cubicBezTo>
                  <a:close/>
                  <a:moveTo>
                    <a:pt x="179" y="250"/>
                  </a:moveTo>
                  <a:cubicBezTo>
                    <a:pt x="203" y="274"/>
                    <a:pt x="226" y="322"/>
                    <a:pt x="250" y="357"/>
                  </a:cubicBezTo>
                  <a:cubicBezTo>
                    <a:pt x="258" y="372"/>
                    <a:pt x="279" y="382"/>
                    <a:pt x="302" y="382"/>
                  </a:cubicBezTo>
                  <a:cubicBezTo>
                    <a:pt x="309" y="382"/>
                    <a:pt x="316" y="381"/>
                    <a:pt x="324" y="379"/>
                  </a:cubicBezTo>
                  <a:lnTo>
                    <a:pt x="324" y="379"/>
                  </a:lnTo>
                  <a:lnTo>
                    <a:pt x="322" y="381"/>
                  </a:lnTo>
                  <a:lnTo>
                    <a:pt x="310" y="393"/>
                  </a:lnTo>
                  <a:cubicBezTo>
                    <a:pt x="310" y="393"/>
                    <a:pt x="298" y="393"/>
                    <a:pt x="298" y="417"/>
                  </a:cubicBezTo>
                  <a:lnTo>
                    <a:pt x="191" y="417"/>
                  </a:lnTo>
                  <a:cubicBezTo>
                    <a:pt x="191" y="417"/>
                    <a:pt x="179" y="417"/>
                    <a:pt x="179" y="393"/>
                  </a:cubicBezTo>
                  <a:cubicBezTo>
                    <a:pt x="179" y="393"/>
                    <a:pt x="179" y="381"/>
                    <a:pt x="167" y="381"/>
                  </a:cubicBezTo>
                  <a:lnTo>
                    <a:pt x="167" y="369"/>
                  </a:lnTo>
                  <a:lnTo>
                    <a:pt x="167" y="357"/>
                  </a:lnTo>
                  <a:lnTo>
                    <a:pt x="167" y="334"/>
                  </a:lnTo>
                  <a:lnTo>
                    <a:pt x="167" y="322"/>
                  </a:lnTo>
                  <a:cubicBezTo>
                    <a:pt x="167" y="262"/>
                    <a:pt x="167" y="262"/>
                    <a:pt x="179" y="250"/>
                  </a:cubicBezTo>
                  <a:close/>
                  <a:moveTo>
                    <a:pt x="250" y="0"/>
                  </a:moveTo>
                  <a:cubicBezTo>
                    <a:pt x="179" y="0"/>
                    <a:pt x="107" y="36"/>
                    <a:pt x="60" y="107"/>
                  </a:cubicBezTo>
                  <a:cubicBezTo>
                    <a:pt x="12" y="191"/>
                    <a:pt x="0" y="262"/>
                    <a:pt x="48" y="334"/>
                  </a:cubicBezTo>
                  <a:cubicBezTo>
                    <a:pt x="51" y="343"/>
                    <a:pt x="57" y="350"/>
                    <a:pt x="64" y="355"/>
                  </a:cubicBezTo>
                  <a:lnTo>
                    <a:pt x="64" y="355"/>
                  </a:lnTo>
                  <a:cubicBezTo>
                    <a:pt x="83" y="423"/>
                    <a:pt x="138" y="455"/>
                    <a:pt x="203" y="476"/>
                  </a:cubicBezTo>
                  <a:cubicBezTo>
                    <a:pt x="221" y="479"/>
                    <a:pt x="239" y="481"/>
                    <a:pt x="257" y="481"/>
                  </a:cubicBezTo>
                  <a:cubicBezTo>
                    <a:pt x="317" y="481"/>
                    <a:pt x="371" y="463"/>
                    <a:pt x="417" y="417"/>
                  </a:cubicBezTo>
                  <a:cubicBezTo>
                    <a:pt x="465" y="369"/>
                    <a:pt x="476" y="310"/>
                    <a:pt x="476" y="250"/>
                  </a:cubicBezTo>
                  <a:cubicBezTo>
                    <a:pt x="476" y="131"/>
                    <a:pt x="381"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9"/>
            <p:cNvSpPr/>
            <p:nvPr/>
          </p:nvSpPr>
          <p:spPr>
            <a:xfrm>
              <a:off x="7366802" y="1081267"/>
              <a:ext cx="14015" cy="16319"/>
            </a:xfrm>
            <a:custGeom>
              <a:avLst/>
              <a:gdLst/>
              <a:ahLst/>
              <a:cxnLst/>
              <a:rect l="l" t="t" r="r" b="b"/>
              <a:pathLst>
                <a:path w="286" h="333" extrusionOk="0">
                  <a:moveTo>
                    <a:pt x="146" y="1"/>
                  </a:moveTo>
                  <a:cubicBezTo>
                    <a:pt x="115" y="1"/>
                    <a:pt x="84" y="11"/>
                    <a:pt x="60" y="35"/>
                  </a:cubicBezTo>
                  <a:cubicBezTo>
                    <a:pt x="0" y="71"/>
                    <a:pt x="36" y="166"/>
                    <a:pt x="36" y="226"/>
                  </a:cubicBezTo>
                  <a:cubicBezTo>
                    <a:pt x="36" y="237"/>
                    <a:pt x="36" y="273"/>
                    <a:pt x="48" y="285"/>
                  </a:cubicBezTo>
                  <a:cubicBezTo>
                    <a:pt x="60" y="309"/>
                    <a:pt x="95" y="333"/>
                    <a:pt x="131" y="333"/>
                  </a:cubicBezTo>
                  <a:cubicBezTo>
                    <a:pt x="167" y="333"/>
                    <a:pt x="191" y="309"/>
                    <a:pt x="238" y="297"/>
                  </a:cubicBezTo>
                  <a:cubicBezTo>
                    <a:pt x="286" y="237"/>
                    <a:pt x="286" y="118"/>
                    <a:pt x="250" y="59"/>
                  </a:cubicBezTo>
                  <a:cubicBezTo>
                    <a:pt x="236" y="23"/>
                    <a:pt x="192"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9"/>
            <p:cNvSpPr/>
            <p:nvPr/>
          </p:nvSpPr>
          <p:spPr>
            <a:xfrm>
              <a:off x="7386601" y="1095723"/>
              <a:ext cx="14652" cy="16466"/>
            </a:xfrm>
            <a:custGeom>
              <a:avLst/>
              <a:gdLst/>
              <a:ahLst/>
              <a:cxnLst/>
              <a:rect l="l" t="t" r="r" b="b"/>
              <a:pathLst>
                <a:path w="299" h="336" extrusionOk="0">
                  <a:moveTo>
                    <a:pt x="142" y="0"/>
                  </a:moveTo>
                  <a:cubicBezTo>
                    <a:pt x="135" y="0"/>
                    <a:pt x="127" y="1"/>
                    <a:pt x="120" y="2"/>
                  </a:cubicBezTo>
                  <a:cubicBezTo>
                    <a:pt x="1" y="38"/>
                    <a:pt x="1" y="300"/>
                    <a:pt x="132" y="335"/>
                  </a:cubicBezTo>
                  <a:lnTo>
                    <a:pt x="168" y="335"/>
                  </a:lnTo>
                  <a:cubicBezTo>
                    <a:pt x="299" y="335"/>
                    <a:pt x="263" y="157"/>
                    <a:pt x="263" y="97"/>
                  </a:cubicBezTo>
                  <a:cubicBezTo>
                    <a:pt x="263" y="44"/>
                    <a:pt x="206"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9"/>
            <p:cNvSpPr/>
            <p:nvPr/>
          </p:nvSpPr>
          <p:spPr>
            <a:xfrm>
              <a:off x="7409388" y="1084697"/>
              <a:ext cx="16368" cy="16417"/>
            </a:xfrm>
            <a:custGeom>
              <a:avLst/>
              <a:gdLst/>
              <a:ahLst/>
              <a:cxnLst/>
              <a:rect l="l" t="t" r="r" b="b"/>
              <a:pathLst>
                <a:path w="334" h="335" extrusionOk="0">
                  <a:moveTo>
                    <a:pt x="155" y="1"/>
                  </a:moveTo>
                  <a:cubicBezTo>
                    <a:pt x="0" y="1"/>
                    <a:pt x="12" y="322"/>
                    <a:pt x="143" y="334"/>
                  </a:cubicBezTo>
                  <a:lnTo>
                    <a:pt x="155" y="334"/>
                  </a:lnTo>
                  <a:cubicBezTo>
                    <a:pt x="322" y="334"/>
                    <a:pt x="334"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9"/>
            <p:cNvSpPr/>
            <p:nvPr/>
          </p:nvSpPr>
          <p:spPr>
            <a:xfrm>
              <a:off x="7596100" y="1067251"/>
              <a:ext cx="13476" cy="16319"/>
            </a:xfrm>
            <a:custGeom>
              <a:avLst/>
              <a:gdLst/>
              <a:ahLst/>
              <a:cxnLst/>
              <a:rect l="l" t="t" r="r" b="b"/>
              <a:pathLst>
                <a:path w="275" h="333" extrusionOk="0">
                  <a:moveTo>
                    <a:pt x="143" y="1"/>
                  </a:moveTo>
                  <a:cubicBezTo>
                    <a:pt x="114" y="1"/>
                    <a:pt x="84" y="11"/>
                    <a:pt x="60" y="35"/>
                  </a:cubicBezTo>
                  <a:cubicBezTo>
                    <a:pt x="0" y="83"/>
                    <a:pt x="24" y="166"/>
                    <a:pt x="24" y="226"/>
                  </a:cubicBezTo>
                  <a:cubicBezTo>
                    <a:pt x="24" y="238"/>
                    <a:pt x="24" y="273"/>
                    <a:pt x="36" y="285"/>
                  </a:cubicBezTo>
                  <a:cubicBezTo>
                    <a:pt x="60" y="321"/>
                    <a:pt x="84" y="333"/>
                    <a:pt x="131" y="333"/>
                  </a:cubicBezTo>
                  <a:cubicBezTo>
                    <a:pt x="155" y="333"/>
                    <a:pt x="191" y="333"/>
                    <a:pt x="238" y="297"/>
                  </a:cubicBezTo>
                  <a:cubicBezTo>
                    <a:pt x="274" y="238"/>
                    <a:pt x="274" y="119"/>
                    <a:pt x="250" y="59"/>
                  </a:cubicBezTo>
                  <a:cubicBezTo>
                    <a:pt x="229" y="24"/>
                    <a:pt x="187"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9"/>
            <p:cNvSpPr/>
            <p:nvPr/>
          </p:nvSpPr>
          <p:spPr>
            <a:xfrm>
              <a:off x="7615359" y="1082296"/>
              <a:ext cx="15780" cy="16466"/>
            </a:xfrm>
            <a:custGeom>
              <a:avLst/>
              <a:gdLst/>
              <a:ahLst/>
              <a:cxnLst/>
              <a:rect l="l" t="t" r="r" b="b"/>
              <a:pathLst>
                <a:path w="322" h="336" extrusionOk="0">
                  <a:moveTo>
                    <a:pt x="145" y="0"/>
                  </a:moveTo>
                  <a:cubicBezTo>
                    <a:pt x="136" y="0"/>
                    <a:pt x="128" y="1"/>
                    <a:pt x="119" y="2"/>
                  </a:cubicBezTo>
                  <a:cubicBezTo>
                    <a:pt x="0" y="38"/>
                    <a:pt x="0" y="300"/>
                    <a:pt x="143" y="335"/>
                  </a:cubicBezTo>
                  <a:lnTo>
                    <a:pt x="167" y="335"/>
                  </a:lnTo>
                  <a:cubicBezTo>
                    <a:pt x="322" y="335"/>
                    <a:pt x="286" y="157"/>
                    <a:pt x="274" y="97"/>
                  </a:cubicBezTo>
                  <a:cubicBezTo>
                    <a:pt x="274" y="44"/>
                    <a:pt x="217"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9"/>
            <p:cNvSpPr/>
            <p:nvPr/>
          </p:nvSpPr>
          <p:spPr>
            <a:xfrm>
              <a:off x="7638097" y="1071858"/>
              <a:ext cx="16956" cy="15829"/>
            </a:xfrm>
            <a:custGeom>
              <a:avLst/>
              <a:gdLst/>
              <a:ahLst/>
              <a:cxnLst/>
              <a:rect l="l" t="t" r="r" b="b"/>
              <a:pathLst>
                <a:path w="346" h="323" extrusionOk="0">
                  <a:moveTo>
                    <a:pt x="167" y="1"/>
                  </a:moveTo>
                  <a:cubicBezTo>
                    <a:pt x="0" y="1"/>
                    <a:pt x="12" y="310"/>
                    <a:pt x="155" y="322"/>
                  </a:cubicBezTo>
                  <a:lnTo>
                    <a:pt x="167" y="322"/>
                  </a:lnTo>
                  <a:cubicBezTo>
                    <a:pt x="334" y="322"/>
                    <a:pt x="346"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9"/>
            <p:cNvSpPr/>
            <p:nvPr/>
          </p:nvSpPr>
          <p:spPr>
            <a:xfrm>
              <a:off x="7978245" y="1031673"/>
              <a:ext cx="13476" cy="16319"/>
            </a:xfrm>
            <a:custGeom>
              <a:avLst/>
              <a:gdLst/>
              <a:ahLst/>
              <a:cxnLst/>
              <a:rect l="l" t="t" r="r" b="b"/>
              <a:pathLst>
                <a:path w="275" h="333" extrusionOk="0">
                  <a:moveTo>
                    <a:pt x="144" y="1"/>
                  </a:moveTo>
                  <a:cubicBezTo>
                    <a:pt x="114" y="1"/>
                    <a:pt x="84" y="11"/>
                    <a:pt x="60" y="35"/>
                  </a:cubicBezTo>
                  <a:cubicBezTo>
                    <a:pt x="1" y="71"/>
                    <a:pt x="25" y="166"/>
                    <a:pt x="25" y="226"/>
                  </a:cubicBezTo>
                  <a:cubicBezTo>
                    <a:pt x="25" y="237"/>
                    <a:pt x="25" y="273"/>
                    <a:pt x="37" y="285"/>
                  </a:cubicBezTo>
                  <a:cubicBezTo>
                    <a:pt x="60" y="309"/>
                    <a:pt x="84" y="333"/>
                    <a:pt x="132" y="333"/>
                  </a:cubicBezTo>
                  <a:cubicBezTo>
                    <a:pt x="156" y="333"/>
                    <a:pt x="191" y="309"/>
                    <a:pt x="239" y="297"/>
                  </a:cubicBezTo>
                  <a:cubicBezTo>
                    <a:pt x="275" y="237"/>
                    <a:pt x="275" y="118"/>
                    <a:pt x="251" y="59"/>
                  </a:cubicBezTo>
                  <a:cubicBezTo>
                    <a:pt x="230" y="23"/>
                    <a:pt x="187"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9"/>
            <p:cNvSpPr/>
            <p:nvPr/>
          </p:nvSpPr>
          <p:spPr>
            <a:xfrm>
              <a:off x="7997504" y="1046130"/>
              <a:ext cx="14554" cy="16466"/>
            </a:xfrm>
            <a:custGeom>
              <a:avLst/>
              <a:gdLst/>
              <a:ahLst/>
              <a:cxnLst/>
              <a:rect l="l" t="t" r="r" b="b"/>
              <a:pathLst>
                <a:path w="297" h="336" extrusionOk="0">
                  <a:moveTo>
                    <a:pt x="145" y="0"/>
                  </a:moveTo>
                  <a:cubicBezTo>
                    <a:pt x="137" y="0"/>
                    <a:pt x="128" y="1"/>
                    <a:pt x="120" y="2"/>
                  </a:cubicBezTo>
                  <a:cubicBezTo>
                    <a:pt x="1" y="38"/>
                    <a:pt x="1" y="300"/>
                    <a:pt x="144" y="335"/>
                  </a:cubicBezTo>
                  <a:lnTo>
                    <a:pt x="167" y="335"/>
                  </a:lnTo>
                  <a:cubicBezTo>
                    <a:pt x="172" y="336"/>
                    <a:pt x="176" y="336"/>
                    <a:pt x="180" y="336"/>
                  </a:cubicBezTo>
                  <a:cubicBezTo>
                    <a:pt x="297" y="336"/>
                    <a:pt x="275" y="166"/>
                    <a:pt x="275" y="97"/>
                  </a:cubicBezTo>
                  <a:cubicBezTo>
                    <a:pt x="275" y="44"/>
                    <a:pt x="217"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9"/>
            <p:cNvSpPr/>
            <p:nvPr/>
          </p:nvSpPr>
          <p:spPr>
            <a:xfrm>
              <a:off x="8020292" y="1036231"/>
              <a:ext cx="16907" cy="15829"/>
            </a:xfrm>
            <a:custGeom>
              <a:avLst/>
              <a:gdLst/>
              <a:ahLst/>
              <a:cxnLst/>
              <a:rect l="l" t="t" r="r" b="b"/>
              <a:pathLst>
                <a:path w="345" h="323" extrusionOk="0">
                  <a:moveTo>
                    <a:pt x="184" y="0"/>
                  </a:moveTo>
                  <a:cubicBezTo>
                    <a:pt x="178" y="0"/>
                    <a:pt x="173" y="1"/>
                    <a:pt x="167" y="2"/>
                  </a:cubicBezTo>
                  <a:cubicBezTo>
                    <a:pt x="0" y="2"/>
                    <a:pt x="12" y="311"/>
                    <a:pt x="155" y="323"/>
                  </a:cubicBezTo>
                  <a:lnTo>
                    <a:pt x="167" y="323"/>
                  </a:lnTo>
                  <a:cubicBezTo>
                    <a:pt x="328" y="323"/>
                    <a:pt x="344"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9"/>
            <p:cNvSpPr/>
            <p:nvPr/>
          </p:nvSpPr>
          <p:spPr>
            <a:xfrm>
              <a:off x="8136386" y="1020010"/>
              <a:ext cx="14064" cy="16319"/>
            </a:xfrm>
            <a:custGeom>
              <a:avLst/>
              <a:gdLst/>
              <a:ahLst/>
              <a:cxnLst/>
              <a:rect l="l" t="t" r="r" b="b"/>
              <a:pathLst>
                <a:path w="287" h="333" extrusionOk="0">
                  <a:moveTo>
                    <a:pt x="147" y="0"/>
                  </a:moveTo>
                  <a:cubicBezTo>
                    <a:pt x="116" y="0"/>
                    <a:pt x="84" y="11"/>
                    <a:pt x="60" y="35"/>
                  </a:cubicBezTo>
                  <a:cubicBezTo>
                    <a:pt x="0" y="71"/>
                    <a:pt x="24" y="166"/>
                    <a:pt x="24" y="225"/>
                  </a:cubicBezTo>
                  <a:cubicBezTo>
                    <a:pt x="24" y="237"/>
                    <a:pt x="24" y="273"/>
                    <a:pt x="48" y="285"/>
                  </a:cubicBezTo>
                  <a:cubicBezTo>
                    <a:pt x="60" y="309"/>
                    <a:pt x="84" y="333"/>
                    <a:pt x="131" y="333"/>
                  </a:cubicBezTo>
                  <a:cubicBezTo>
                    <a:pt x="179" y="333"/>
                    <a:pt x="203" y="333"/>
                    <a:pt x="239" y="297"/>
                  </a:cubicBezTo>
                  <a:cubicBezTo>
                    <a:pt x="286" y="237"/>
                    <a:pt x="286" y="118"/>
                    <a:pt x="250" y="59"/>
                  </a:cubicBezTo>
                  <a:cubicBezTo>
                    <a:pt x="236" y="23"/>
                    <a:pt x="192"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9"/>
            <p:cNvSpPr/>
            <p:nvPr/>
          </p:nvSpPr>
          <p:spPr>
            <a:xfrm>
              <a:off x="8156822" y="1035005"/>
              <a:ext cx="14603" cy="16515"/>
            </a:xfrm>
            <a:custGeom>
              <a:avLst/>
              <a:gdLst/>
              <a:ahLst/>
              <a:cxnLst/>
              <a:rect l="l" t="t" r="r" b="b"/>
              <a:pathLst>
                <a:path w="298" h="337" extrusionOk="0">
                  <a:moveTo>
                    <a:pt x="141" y="1"/>
                  </a:moveTo>
                  <a:cubicBezTo>
                    <a:pt x="134" y="1"/>
                    <a:pt x="127" y="1"/>
                    <a:pt x="119" y="3"/>
                  </a:cubicBezTo>
                  <a:cubicBezTo>
                    <a:pt x="0" y="38"/>
                    <a:pt x="0" y="300"/>
                    <a:pt x="131" y="336"/>
                  </a:cubicBezTo>
                  <a:lnTo>
                    <a:pt x="167" y="336"/>
                  </a:lnTo>
                  <a:cubicBezTo>
                    <a:pt x="298" y="336"/>
                    <a:pt x="262" y="158"/>
                    <a:pt x="262" y="98"/>
                  </a:cubicBezTo>
                  <a:cubicBezTo>
                    <a:pt x="262" y="45"/>
                    <a:pt x="205"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9"/>
            <p:cNvSpPr/>
            <p:nvPr/>
          </p:nvSpPr>
          <p:spPr>
            <a:xfrm>
              <a:off x="8179560" y="1024028"/>
              <a:ext cx="16368" cy="16368"/>
            </a:xfrm>
            <a:custGeom>
              <a:avLst/>
              <a:gdLst/>
              <a:ahLst/>
              <a:cxnLst/>
              <a:rect l="l" t="t" r="r" b="b"/>
              <a:pathLst>
                <a:path w="334" h="334" extrusionOk="0">
                  <a:moveTo>
                    <a:pt x="155" y="1"/>
                  </a:moveTo>
                  <a:cubicBezTo>
                    <a:pt x="0" y="1"/>
                    <a:pt x="12" y="322"/>
                    <a:pt x="143" y="334"/>
                  </a:cubicBezTo>
                  <a:lnTo>
                    <a:pt x="155" y="334"/>
                  </a:lnTo>
                  <a:cubicBezTo>
                    <a:pt x="322" y="334"/>
                    <a:pt x="334" y="12"/>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9"/>
            <p:cNvSpPr/>
            <p:nvPr/>
          </p:nvSpPr>
          <p:spPr>
            <a:xfrm>
              <a:off x="6976424" y="673491"/>
              <a:ext cx="110359" cy="36852"/>
            </a:xfrm>
            <a:custGeom>
              <a:avLst/>
              <a:gdLst/>
              <a:ahLst/>
              <a:cxnLst/>
              <a:rect l="l" t="t" r="r" b="b"/>
              <a:pathLst>
                <a:path w="2252" h="752" extrusionOk="0">
                  <a:moveTo>
                    <a:pt x="1345" y="0"/>
                  </a:moveTo>
                  <a:cubicBezTo>
                    <a:pt x="946" y="0"/>
                    <a:pt x="511" y="63"/>
                    <a:pt x="215" y="272"/>
                  </a:cubicBezTo>
                  <a:cubicBezTo>
                    <a:pt x="120" y="331"/>
                    <a:pt x="1" y="415"/>
                    <a:pt x="84" y="534"/>
                  </a:cubicBezTo>
                  <a:cubicBezTo>
                    <a:pt x="108" y="593"/>
                    <a:pt x="179" y="629"/>
                    <a:pt x="239" y="641"/>
                  </a:cubicBezTo>
                  <a:cubicBezTo>
                    <a:pt x="390" y="693"/>
                    <a:pt x="780" y="752"/>
                    <a:pt x="1177" y="752"/>
                  </a:cubicBezTo>
                  <a:cubicBezTo>
                    <a:pt x="1688" y="752"/>
                    <a:pt x="2211" y="654"/>
                    <a:pt x="2251" y="319"/>
                  </a:cubicBezTo>
                  <a:lnTo>
                    <a:pt x="2251" y="260"/>
                  </a:lnTo>
                  <a:cubicBezTo>
                    <a:pt x="2203" y="81"/>
                    <a:pt x="1906" y="34"/>
                    <a:pt x="1763" y="22"/>
                  </a:cubicBezTo>
                  <a:cubicBezTo>
                    <a:pt x="1635" y="9"/>
                    <a:pt x="1493" y="0"/>
                    <a:pt x="1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9"/>
            <p:cNvSpPr/>
            <p:nvPr/>
          </p:nvSpPr>
          <p:spPr>
            <a:xfrm>
              <a:off x="6973533" y="672658"/>
              <a:ext cx="114966" cy="40429"/>
            </a:xfrm>
            <a:custGeom>
              <a:avLst/>
              <a:gdLst/>
              <a:ahLst/>
              <a:cxnLst/>
              <a:rect l="l" t="t" r="r" b="b"/>
              <a:pathLst>
                <a:path w="2346" h="825" extrusionOk="0">
                  <a:moveTo>
                    <a:pt x="1417" y="62"/>
                  </a:moveTo>
                  <a:cubicBezTo>
                    <a:pt x="1548" y="62"/>
                    <a:pt x="1691" y="62"/>
                    <a:pt x="1822" y="98"/>
                  </a:cubicBezTo>
                  <a:cubicBezTo>
                    <a:pt x="2108" y="122"/>
                    <a:pt x="2262" y="193"/>
                    <a:pt x="2286" y="301"/>
                  </a:cubicBezTo>
                  <a:lnTo>
                    <a:pt x="2286" y="348"/>
                  </a:lnTo>
                  <a:cubicBezTo>
                    <a:pt x="2262" y="432"/>
                    <a:pt x="2203" y="527"/>
                    <a:pt x="2108" y="586"/>
                  </a:cubicBezTo>
                  <a:cubicBezTo>
                    <a:pt x="1898" y="711"/>
                    <a:pt x="1545" y="755"/>
                    <a:pt x="1203" y="755"/>
                  </a:cubicBezTo>
                  <a:cubicBezTo>
                    <a:pt x="827" y="755"/>
                    <a:pt x="465" y="702"/>
                    <a:pt x="322" y="646"/>
                  </a:cubicBezTo>
                  <a:cubicBezTo>
                    <a:pt x="262" y="622"/>
                    <a:pt x="203" y="598"/>
                    <a:pt x="167" y="551"/>
                  </a:cubicBezTo>
                  <a:cubicBezTo>
                    <a:pt x="119" y="479"/>
                    <a:pt x="155" y="420"/>
                    <a:pt x="286" y="324"/>
                  </a:cubicBezTo>
                  <a:cubicBezTo>
                    <a:pt x="584" y="122"/>
                    <a:pt x="1012" y="62"/>
                    <a:pt x="1417" y="62"/>
                  </a:cubicBezTo>
                  <a:close/>
                  <a:moveTo>
                    <a:pt x="1445" y="1"/>
                  </a:moveTo>
                  <a:cubicBezTo>
                    <a:pt x="1024" y="1"/>
                    <a:pt x="555" y="59"/>
                    <a:pt x="238" y="277"/>
                  </a:cubicBezTo>
                  <a:cubicBezTo>
                    <a:pt x="179" y="336"/>
                    <a:pt x="0" y="455"/>
                    <a:pt x="107" y="598"/>
                  </a:cubicBezTo>
                  <a:cubicBezTo>
                    <a:pt x="143" y="658"/>
                    <a:pt x="215" y="682"/>
                    <a:pt x="286" y="717"/>
                  </a:cubicBezTo>
                  <a:cubicBezTo>
                    <a:pt x="441" y="765"/>
                    <a:pt x="822" y="824"/>
                    <a:pt x="1227" y="824"/>
                  </a:cubicBezTo>
                  <a:cubicBezTo>
                    <a:pt x="1572" y="824"/>
                    <a:pt x="1929" y="777"/>
                    <a:pt x="2131" y="658"/>
                  </a:cubicBezTo>
                  <a:cubicBezTo>
                    <a:pt x="2251" y="586"/>
                    <a:pt x="2322" y="479"/>
                    <a:pt x="2346" y="360"/>
                  </a:cubicBezTo>
                  <a:lnTo>
                    <a:pt x="2346" y="289"/>
                  </a:lnTo>
                  <a:cubicBezTo>
                    <a:pt x="2298" y="62"/>
                    <a:pt x="1941" y="27"/>
                    <a:pt x="1822" y="15"/>
                  </a:cubicBezTo>
                  <a:cubicBezTo>
                    <a:pt x="1705" y="6"/>
                    <a:pt x="1578" y="1"/>
                    <a:pt x="1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9"/>
            <p:cNvSpPr/>
            <p:nvPr/>
          </p:nvSpPr>
          <p:spPr>
            <a:xfrm>
              <a:off x="6978776" y="681528"/>
              <a:ext cx="31559" cy="27051"/>
            </a:xfrm>
            <a:custGeom>
              <a:avLst/>
              <a:gdLst/>
              <a:ahLst/>
              <a:cxnLst/>
              <a:rect l="l" t="t" r="r" b="b"/>
              <a:pathLst>
                <a:path w="644" h="552" extrusionOk="0">
                  <a:moveTo>
                    <a:pt x="334" y="1"/>
                  </a:moveTo>
                  <a:cubicBezTo>
                    <a:pt x="167" y="12"/>
                    <a:pt x="0" y="167"/>
                    <a:pt x="12" y="310"/>
                  </a:cubicBezTo>
                  <a:cubicBezTo>
                    <a:pt x="34" y="450"/>
                    <a:pt x="202" y="552"/>
                    <a:pt x="349" y="552"/>
                  </a:cubicBezTo>
                  <a:cubicBezTo>
                    <a:pt x="364" y="552"/>
                    <a:pt x="379" y="550"/>
                    <a:pt x="393" y="548"/>
                  </a:cubicBezTo>
                  <a:cubicBezTo>
                    <a:pt x="536" y="536"/>
                    <a:pt x="643" y="405"/>
                    <a:pt x="631" y="251"/>
                  </a:cubicBezTo>
                  <a:cubicBezTo>
                    <a:pt x="596" y="108"/>
                    <a:pt x="465" y="1"/>
                    <a:pt x="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9"/>
            <p:cNvSpPr/>
            <p:nvPr/>
          </p:nvSpPr>
          <p:spPr>
            <a:xfrm>
              <a:off x="7152648" y="670551"/>
              <a:ext cx="109722" cy="36901"/>
            </a:xfrm>
            <a:custGeom>
              <a:avLst/>
              <a:gdLst/>
              <a:ahLst/>
              <a:cxnLst/>
              <a:rect l="l" t="t" r="r" b="b"/>
              <a:pathLst>
                <a:path w="2239" h="753" extrusionOk="0">
                  <a:moveTo>
                    <a:pt x="1333" y="1"/>
                  </a:moveTo>
                  <a:cubicBezTo>
                    <a:pt x="934" y="1"/>
                    <a:pt x="499" y="63"/>
                    <a:pt x="203" y="272"/>
                  </a:cubicBezTo>
                  <a:cubicBezTo>
                    <a:pt x="120" y="332"/>
                    <a:pt x="0" y="415"/>
                    <a:pt x="72" y="534"/>
                  </a:cubicBezTo>
                  <a:cubicBezTo>
                    <a:pt x="96" y="594"/>
                    <a:pt x="179" y="629"/>
                    <a:pt x="239" y="641"/>
                  </a:cubicBezTo>
                  <a:cubicBezTo>
                    <a:pt x="384" y="693"/>
                    <a:pt x="772" y="752"/>
                    <a:pt x="1167" y="752"/>
                  </a:cubicBezTo>
                  <a:cubicBezTo>
                    <a:pt x="1676" y="752"/>
                    <a:pt x="2199" y="655"/>
                    <a:pt x="2239" y="320"/>
                  </a:cubicBezTo>
                  <a:lnTo>
                    <a:pt x="2239" y="260"/>
                  </a:lnTo>
                  <a:cubicBezTo>
                    <a:pt x="2215" y="82"/>
                    <a:pt x="1905" y="34"/>
                    <a:pt x="1751" y="22"/>
                  </a:cubicBezTo>
                  <a:cubicBezTo>
                    <a:pt x="1622" y="9"/>
                    <a:pt x="1480" y="1"/>
                    <a:pt x="1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9"/>
            <p:cNvSpPr/>
            <p:nvPr/>
          </p:nvSpPr>
          <p:spPr>
            <a:xfrm>
              <a:off x="7149708" y="668885"/>
              <a:ext cx="114427" cy="40723"/>
            </a:xfrm>
            <a:custGeom>
              <a:avLst/>
              <a:gdLst/>
              <a:ahLst/>
              <a:cxnLst/>
              <a:rect l="l" t="t" r="r" b="b"/>
              <a:pathLst>
                <a:path w="2335" h="831" extrusionOk="0">
                  <a:moveTo>
                    <a:pt x="1406" y="80"/>
                  </a:moveTo>
                  <a:cubicBezTo>
                    <a:pt x="1561" y="80"/>
                    <a:pt x="1692" y="80"/>
                    <a:pt x="1811" y="116"/>
                  </a:cubicBezTo>
                  <a:cubicBezTo>
                    <a:pt x="2168" y="139"/>
                    <a:pt x="2263" y="247"/>
                    <a:pt x="2275" y="318"/>
                  </a:cubicBezTo>
                  <a:lnTo>
                    <a:pt x="2275" y="366"/>
                  </a:lnTo>
                  <a:cubicBezTo>
                    <a:pt x="2263" y="449"/>
                    <a:pt x="2204" y="544"/>
                    <a:pt x="2096" y="604"/>
                  </a:cubicBezTo>
                  <a:cubicBezTo>
                    <a:pt x="1900" y="724"/>
                    <a:pt x="1568" y="764"/>
                    <a:pt x="1238" y="764"/>
                  </a:cubicBezTo>
                  <a:cubicBezTo>
                    <a:pt x="850" y="764"/>
                    <a:pt x="465" y="708"/>
                    <a:pt x="311" y="663"/>
                  </a:cubicBezTo>
                  <a:cubicBezTo>
                    <a:pt x="239" y="651"/>
                    <a:pt x="191" y="616"/>
                    <a:pt x="156" y="568"/>
                  </a:cubicBezTo>
                  <a:cubicBezTo>
                    <a:pt x="120" y="497"/>
                    <a:pt x="144" y="437"/>
                    <a:pt x="275" y="354"/>
                  </a:cubicBezTo>
                  <a:cubicBezTo>
                    <a:pt x="572" y="139"/>
                    <a:pt x="1013" y="80"/>
                    <a:pt x="1406" y="80"/>
                  </a:cubicBezTo>
                  <a:close/>
                  <a:moveTo>
                    <a:pt x="1413" y="1"/>
                  </a:moveTo>
                  <a:cubicBezTo>
                    <a:pt x="1001" y="1"/>
                    <a:pt x="550" y="66"/>
                    <a:pt x="239" y="270"/>
                  </a:cubicBezTo>
                  <a:cubicBezTo>
                    <a:pt x="180" y="318"/>
                    <a:pt x="1" y="449"/>
                    <a:pt x="96" y="604"/>
                  </a:cubicBezTo>
                  <a:cubicBezTo>
                    <a:pt x="132" y="663"/>
                    <a:pt x="203" y="687"/>
                    <a:pt x="275" y="723"/>
                  </a:cubicBezTo>
                  <a:cubicBezTo>
                    <a:pt x="430" y="771"/>
                    <a:pt x="811" y="830"/>
                    <a:pt x="1215" y="830"/>
                  </a:cubicBezTo>
                  <a:cubicBezTo>
                    <a:pt x="1573" y="830"/>
                    <a:pt x="1918" y="782"/>
                    <a:pt x="2120" y="663"/>
                  </a:cubicBezTo>
                  <a:cubicBezTo>
                    <a:pt x="2239" y="580"/>
                    <a:pt x="2323" y="485"/>
                    <a:pt x="2335" y="366"/>
                  </a:cubicBezTo>
                  <a:lnTo>
                    <a:pt x="2335" y="282"/>
                  </a:lnTo>
                  <a:cubicBezTo>
                    <a:pt x="2287" y="68"/>
                    <a:pt x="1930" y="32"/>
                    <a:pt x="1811" y="20"/>
                  </a:cubicBezTo>
                  <a:cubicBezTo>
                    <a:pt x="1687" y="8"/>
                    <a:pt x="1552" y="1"/>
                    <a:pt x="1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9"/>
            <p:cNvSpPr/>
            <p:nvPr/>
          </p:nvSpPr>
          <p:spPr>
            <a:xfrm>
              <a:off x="7154412" y="678588"/>
              <a:ext cx="31559" cy="27100"/>
            </a:xfrm>
            <a:custGeom>
              <a:avLst/>
              <a:gdLst/>
              <a:ahLst/>
              <a:cxnLst/>
              <a:rect l="l" t="t" r="r" b="b"/>
              <a:pathLst>
                <a:path w="644" h="553" extrusionOk="0">
                  <a:moveTo>
                    <a:pt x="356" y="0"/>
                  </a:moveTo>
                  <a:cubicBezTo>
                    <a:pt x="349" y="0"/>
                    <a:pt x="341" y="0"/>
                    <a:pt x="334" y="1"/>
                  </a:cubicBezTo>
                  <a:cubicBezTo>
                    <a:pt x="167" y="13"/>
                    <a:pt x="0" y="168"/>
                    <a:pt x="24" y="311"/>
                  </a:cubicBezTo>
                  <a:cubicBezTo>
                    <a:pt x="35" y="451"/>
                    <a:pt x="202" y="552"/>
                    <a:pt x="349" y="552"/>
                  </a:cubicBezTo>
                  <a:cubicBezTo>
                    <a:pt x="364" y="552"/>
                    <a:pt x="379" y="551"/>
                    <a:pt x="393" y="549"/>
                  </a:cubicBezTo>
                  <a:cubicBezTo>
                    <a:pt x="536" y="537"/>
                    <a:pt x="643" y="406"/>
                    <a:pt x="631" y="251"/>
                  </a:cubicBezTo>
                  <a:cubicBezTo>
                    <a:pt x="620" y="115"/>
                    <a:pt x="511"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 name="Google Shape;1179;p39"/>
          <p:cNvGrpSpPr/>
          <p:nvPr/>
        </p:nvGrpSpPr>
        <p:grpSpPr>
          <a:xfrm>
            <a:off x="8022106" y="4133442"/>
            <a:ext cx="588441" cy="455326"/>
            <a:chOff x="5791200" y="3484300"/>
            <a:chExt cx="269100" cy="208225"/>
          </a:xfrm>
        </p:grpSpPr>
        <p:sp>
          <p:nvSpPr>
            <p:cNvPr id="1180" name="Google Shape;1180;p39"/>
            <p:cNvSpPr/>
            <p:nvPr/>
          </p:nvSpPr>
          <p:spPr>
            <a:xfrm>
              <a:off x="5796550" y="3502500"/>
              <a:ext cx="46150" cy="74875"/>
            </a:xfrm>
            <a:custGeom>
              <a:avLst/>
              <a:gdLst/>
              <a:ahLst/>
              <a:cxnLst/>
              <a:rect l="l" t="t" r="r" b="b"/>
              <a:pathLst>
                <a:path w="1846" h="2995" extrusionOk="0">
                  <a:moveTo>
                    <a:pt x="746" y="0"/>
                  </a:moveTo>
                  <a:cubicBezTo>
                    <a:pt x="586" y="0"/>
                    <a:pt x="419" y="51"/>
                    <a:pt x="286" y="149"/>
                  </a:cubicBezTo>
                  <a:cubicBezTo>
                    <a:pt x="119" y="268"/>
                    <a:pt x="12" y="411"/>
                    <a:pt x="0" y="590"/>
                  </a:cubicBezTo>
                  <a:lnTo>
                    <a:pt x="143" y="613"/>
                  </a:lnTo>
                  <a:cubicBezTo>
                    <a:pt x="167" y="471"/>
                    <a:pt x="250" y="363"/>
                    <a:pt x="369" y="268"/>
                  </a:cubicBezTo>
                  <a:cubicBezTo>
                    <a:pt x="489" y="186"/>
                    <a:pt x="629" y="153"/>
                    <a:pt x="763" y="153"/>
                  </a:cubicBezTo>
                  <a:cubicBezTo>
                    <a:pt x="803" y="153"/>
                    <a:pt x="843" y="156"/>
                    <a:pt x="881" y="161"/>
                  </a:cubicBezTo>
                  <a:cubicBezTo>
                    <a:pt x="1239" y="232"/>
                    <a:pt x="1453" y="566"/>
                    <a:pt x="1560" y="852"/>
                  </a:cubicBezTo>
                  <a:cubicBezTo>
                    <a:pt x="1667" y="1173"/>
                    <a:pt x="1667" y="1554"/>
                    <a:pt x="1655" y="1887"/>
                  </a:cubicBezTo>
                  <a:lnTo>
                    <a:pt x="1655" y="1995"/>
                  </a:lnTo>
                  <a:cubicBezTo>
                    <a:pt x="1631" y="2328"/>
                    <a:pt x="1608" y="2661"/>
                    <a:pt x="1679" y="2995"/>
                  </a:cubicBezTo>
                  <a:lnTo>
                    <a:pt x="1846" y="2947"/>
                  </a:lnTo>
                  <a:cubicBezTo>
                    <a:pt x="1786" y="2638"/>
                    <a:pt x="1798" y="2304"/>
                    <a:pt x="1810" y="1995"/>
                  </a:cubicBezTo>
                  <a:lnTo>
                    <a:pt x="1810" y="1887"/>
                  </a:lnTo>
                  <a:cubicBezTo>
                    <a:pt x="1834" y="1530"/>
                    <a:pt x="1846" y="1149"/>
                    <a:pt x="1715" y="792"/>
                  </a:cubicBezTo>
                  <a:cubicBezTo>
                    <a:pt x="1560" y="387"/>
                    <a:pt x="1250" y="90"/>
                    <a:pt x="905" y="18"/>
                  </a:cubicBezTo>
                  <a:cubicBezTo>
                    <a:pt x="854" y="6"/>
                    <a:pt x="800" y="0"/>
                    <a:pt x="7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9"/>
            <p:cNvSpPr/>
            <p:nvPr/>
          </p:nvSpPr>
          <p:spPr>
            <a:xfrm>
              <a:off x="5791200" y="3513350"/>
              <a:ext cx="14300" cy="14025"/>
            </a:xfrm>
            <a:custGeom>
              <a:avLst/>
              <a:gdLst/>
              <a:ahLst/>
              <a:cxnLst/>
              <a:rect l="l" t="t" r="r" b="b"/>
              <a:pathLst>
                <a:path w="572" h="561" extrusionOk="0">
                  <a:moveTo>
                    <a:pt x="286" y="1"/>
                  </a:moveTo>
                  <a:cubicBezTo>
                    <a:pt x="143" y="1"/>
                    <a:pt x="0" y="120"/>
                    <a:pt x="0" y="287"/>
                  </a:cubicBezTo>
                  <a:cubicBezTo>
                    <a:pt x="0" y="429"/>
                    <a:pt x="119" y="560"/>
                    <a:pt x="286" y="560"/>
                  </a:cubicBezTo>
                  <a:cubicBezTo>
                    <a:pt x="441" y="560"/>
                    <a:pt x="572" y="441"/>
                    <a:pt x="572" y="287"/>
                  </a:cubicBezTo>
                  <a:cubicBezTo>
                    <a:pt x="572" y="132"/>
                    <a:pt x="441"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9"/>
            <p:cNvSpPr/>
            <p:nvPr/>
          </p:nvSpPr>
          <p:spPr>
            <a:xfrm>
              <a:off x="5809950" y="3556350"/>
              <a:ext cx="208675" cy="136175"/>
            </a:xfrm>
            <a:custGeom>
              <a:avLst/>
              <a:gdLst/>
              <a:ahLst/>
              <a:cxnLst/>
              <a:rect l="l" t="t" r="r" b="b"/>
              <a:pathLst>
                <a:path w="8347" h="5447" extrusionOk="0">
                  <a:moveTo>
                    <a:pt x="2338" y="0"/>
                  </a:moveTo>
                  <a:cubicBezTo>
                    <a:pt x="1910" y="0"/>
                    <a:pt x="1472" y="146"/>
                    <a:pt x="1119" y="388"/>
                  </a:cubicBezTo>
                  <a:cubicBezTo>
                    <a:pt x="441" y="853"/>
                    <a:pt x="0" y="1674"/>
                    <a:pt x="0" y="2496"/>
                  </a:cubicBezTo>
                  <a:cubicBezTo>
                    <a:pt x="0" y="3305"/>
                    <a:pt x="429" y="4127"/>
                    <a:pt x="1119" y="4579"/>
                  </a:cubicBezTo>
                  <a:cubicBezTo>
                    <a:pt x="2191" y="5258"/>
                    <a:pt x="3584" y="4996"/>
                    <a:pt x="4834" y="5139"/>
                  </a:cubicBezTo>
                  <a:cubicBezTo>
                    <a:pt x="5527" y="5227"/>
                    <a:pt x="6257" y="5447"/>
                    <a:pt x="6949" y="5447"/>
                  </a:cubicBezTo>
                  <a:cubicBezTo>
                    <a:pt x="7280" y="5447"/>
                    <a:pt x="7602" y="5397"/>
                    <a:pt x="7906" y="5258"/>
                  </a:cubicBezTo>
                  <a:cubicBezTo>
                    <a:pt x="8120" y="5151"/>
                    <a:pt x="8346" y="4972"/>
                    <a:pt x="8346" y="4722"/>
                  </a:cubicBezTo>
                  <a:cubicBezTo>
                    <a:pt x="8346" y="4377"/>
                    <a:pt x="7965" y="4198"/>
                    <a:pt x="7632" y="4127"/>
                  </a:cubicBezTo>
                  <a:cubicBezTo>
                    <a:pt x="6751" y="3936"/>
                    <a:pt x="5703" y="3877"/>
                    <a:pt x="5179" y="3127"/>
                  </a:cubicBezTo>
                  <a:lnTo>
                    <a:pt x="5179" y="3127"/>
                  </a:lnTo>
                  <a:lnTo>
                    <a:pt x="5310" y="3281"/>
                  </a:lnTo>
                  <a:cubicBezTo>
                    <a:pt x="4882" y="2591"/>
                    <a:pt x="4453" y="1900"/>
                    <a:pt x="4036" y="1210"/>
                  </a:cubicBezTo>
                  <a:cubicBezTo>
                    <a:pt x="3810" y="853"/>
                    <a:pt x="3572" y="484"/>
                    <a:pt x="3215" y="245"/>
                  </a:cubicBezTo>
                  <a:cubicBezTo>
                    <a:pt x="2951" y="76"/>
                    <a:pt x="2647" y="0"/>
                    <a:pt x="2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9"/>
            <p:cNvSpPr/>
            <p:nvPr/>
          </p:nvSpPr>
          <p:spPr>
            <a:xfrm>
              <a:off x="5917400" y="3551450"/>
              <a:ext cx="142900" cy="116375"/>
            </a:xfrm>
            <a:custGeom>
              <a:avLst/>
              <a:gdLst/>
              <a:ahLst/>
              <a:cxnLst/>
              <a:rect l="l" t="t" r="r" b="b"/>
              <a:pathLst>
                <a:path w="5716" h="4655" extrusionOk="0">
                  <a:moveTo>
                    <a:pt x="2653" y="1"/>
                  </a:moveTo>
                  <a:cubicBezTo>
                    <a:pt x="2308" y="1"/>
                    <a:pt x="1966" y="60"/>
                    <a:pt x="1643" y="191"/>
                  </a:cubicBezTo>
                  <a:cubicBezTo>
                    <a:pt x="786" y="525"/>
                    <a:pt x="286" y="703"/>
                    <a:pt x="0" y="2073"/>
                  </a:cubicBezTo>
                  <a:cubicBezTo>
                    <a:pt x="0" y="2585"/>
                    <a:pt x="48" y="3013"/>
                    <a:pt x="250" y="3358"/>
                  </a:cubicBezTo>
                  <a:cubicBezTo>
                    <a:pt x="465" y="3680"/>
                    <a:pt x="774" y="3930"/>
                    <a:pt x="1108" y="4132"/>
                  </a:cubicBezTo>
                  <a:cubicBezTo>
                    <a:pt x="1668" y="4459"/>
                    <a:pt x="2309" y="4654"/>
                    <a:pt x="2944" y="4654"/>
                  </a:cubicBezTo>
                  <a:cubicBezTo>
                    <a:pt x="3119" y="4654"/>
                    <a:pt x="3293" y="4639"/>
                    <a:pt x="3465" y="4609"/>
                  </a:cubicBezTo>
                  <a:cubicBezTo>
                    <a:pt x="4275" y="4454"/>
                    <a:pt x="5037" y="3930"/>
                    <a:pt x="5370" y="3192"/>
                  </a:cubicBezTo>
                  <a:cubicBezTo>
                    <a:pt x="5715" y="2442"/>
                    <a:pt x="5596" y="1477"/>
                    <a:pt x="5013" y="894"/>
                  </a:cubicBezTo>
                  <a:cubicBezTo>
                    <a:pt x="4810" y="691"/>
                    <a:pt x="4560" y="537"/>
                    <a:pt x="4298" y="406"/>
                  </a:cubicBezTo>
                  <a:cubicBezTo>
                    <a:pt x="3783" y="155"/>
                    <a:pt x="3213" y="1"/>
                    <a:pt x="2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9"/>
            <p:cNvSpPr/>
            <p:nvPr/>
          </p:nvSpPr>
          <p:spPr>
            <a:xfrm>
              <a:off x="5934950" y="3563650"/>
              <a:ext cx="103625" cy="89625"/>
            </a:xfrm>
            <a:custGeom>
              <a:avLst/>
              <a:gdLst/>
              <a:ahLst/>
              <a:cxnLst/>
              <a:rect l="l" t="t" r="r" b="b"/>
              <a:pathLst>
                <a:path w="4145" h="3585" extrusionOk="0">
                  <a:moveTo>
                    <a:pt x="2157" y="1"/>
                  </a:moveTo>
                  <a:cubicBezTo>
                    <a:pt x="1681" y="1"/>
                    <a:pt x="1188" y="132"/>
                    <a:pt x="751" y="394"/>
                  </a:cubicBezTo>
                  <a:cubicBezTo>
                    <a:pt x="537" y="513"/>
                    <a:pt x="406" y="644"/>
                    <a:pt x="298" y="787"/>
                  </a:cubicBezTo>
                  <a:cubicBezTo>
                    <a:pt x="191" y="930"/>
                    <a:pt x="120" y="1108"/>
                    <a:pt x="84" y="1299"/>
                  </a:cubicBezTo>
                  <a:cubicBezTo>
                    <a:pt x="1" y="1835"/>
                    <a:pt x="227" y="2454"/>
                    <a:pt x="667" y="2870"/>
                  </a:cubicBezTo>
                  <a:cubicBezTo>
                    <a:pt x="1156" y="3323"/>
                    <a:pt x="1787" y="3490"/>
                    <a:pt x="2215" y="3549"/>
                  </a:cubicBezTo>
                  <a:cubicBezTo>
                    <a:pt x="2370" y="3573"/>
                    <a:pt x="2501" y="3585"/>
                    <a:pt x="2620" y="3585"/>
                  </a:cubicBezTo>
                  <a:cubicBezTo>
                    <a:pt x="2846" y="3585"/>
                    <a:pt x="3037" y="3549"/>
                    <a:pt x="3215" y="3525"/>
                  </a:cubicBezTo>
                  <a:cubicBezTo>
                    <a:pt x="3549" y="3418"/>
                    <a:pt x="3835" y="3180"/>
                    <a:pt x="3966" y="2894"/>
                  </a:cubicBezTo>
                  <a:cubicBezTo>
                    <a:pt x="4144" y="2513"/>
                    <a:pt x="4073" y="1989"/>
                    <a:pt x="3763" y="1620"/>
                  </a:cubicBezTo>
                  <a:cubicBezTo>
                    <a:pt x="3513" y="1287"/>
                    <a:pt x="3096" y="1084"/>
                    <a:pt x="2596" y="989"/>
                  </a:cubicBezTo>
                  <a:cubicBezTo>
                    <a:pt x="2496" y="970"/>
                    <a:pt x="2383" y="957"/>
                    <a:pt x="2263" y="957"/>
                  </a:cubicBezTo>
                  <a:cubicBezTo>
                    <a:pt x="2012" y="957"/>
                    <a:pt x="1735" y="1014"/>
                    <a:pt x="1501" y="1192"/>
                  </a:cubicBezTo>
                  <a:cubicBezTo>
                    <a:pt x="1322" y="1323"/>
                    <a:pt x="1215" y="1525"/>
                    <a:pt x="1191" y="1751"/>
                  </a:cubicBezTo>
                  <a:cubicBezTo>
                    <a:pt x="1168" y="1930"/>
                    <a:pt x="1215" y="2108"/>
                    <a:pt x="1322" y="2227"/>
                  </a:cubicBezTo>
                  <a:cubicBezTo>
                    <a:pt x="1429" y="2358"/>
                    <a:pt x="1584" y="2442"/>
                    <a:pt x="1703" y="2478"/>
                  </a:cubicBezTo>
                  <a:cubicBezTo>
                    <a:pt x="1810" y="2520"/>
                    <a:pt x="1945" y="2563"/>
                    <a:pt x="2074" y="2563"/>
                  </a:cubicBezTo>
                  <a:cubicBezTo>
                    <a:pt x="2090" y="2563"/>
                    <a:pt x="2105" y="2562"/>
                    <a:pt x="2120" y="2561"/>
                  </a:cubicBezTo>
                  <a:cubicBezTo>
                    <a:pt x="2263" y="2537"/>
                    <a:pt x="2418" y="2454"/>
                    <a:pt x="2465" y="2299"/>
                  </a:cubicBezTo>
                  <a:cubicBezTo>
                    <a:pt x="2501" y="2204"/>
                    <a:pt x="2465" y="2097"/>
                    <a:pt x="2394" y="2001"/>
                  </a:cubicBezTo>
                  <a:cubicBezTo>
                    <a:pt x="2337" y="1935"/>
                    <a:pt x="2258" y="1899"/>
                    <a:pt x="2173" y="1899"/>
                  </a:cubicBezTo>
                  <a:cubicBezTo>
                    <a:pt x="2152" y="1899"/>
                    <a:pt x="2130" y="1901"/>
                    <a:pt x="2108" y="1906"/>
                  </a:cubicBezTo>
                  <a:cubicBezTo>
                    <a:pt x="2096" y="1906"/>
                    <a:pt x="2084" y="1930"/>
                    <a:pt x="2084" y="1942"/>
                  </a:cubicBezTo>
                  <a:cubicBezTo>
                    <a:pt x="2084" y="1966"/>
                    <a:pt x="2096" y="1977"/>
                    <a:pt x="2120" y="1977"/>
                  </a:cubicBezTo>
                  <a:cubicBezTo>
                    <a:pt x="2134" y="1975"/>
                    <a:pt x="2147" y="1974"/>
                    <a:pt x="2161" y="1974"/>
                  </a:cubicBezTo>
                  <a:cubicBezTo>
                    <a:pt x="2227" y="1974"/>
                    <a:pt x="2285" y="1999"/>
                    <a:pt x="2334" y="2049"/>
                  </a:cubicBezTo>
                  <a:cubicBezTo>
                    <a:pt x="2394" y="2108"/>
                    <a:pt x="2406" y="2180"/>
                    <a:pt x="2394" y="2263"/>
                  </a:cubicBezTo>
                  <a:cubicBezTo>
                    <a:pt x="2358" y="2382"/>
                    <a:pt x="2227" y="2442"/>
                    <a:pt x="2120" y="2454"/>
                  </a:cubicBezTo>
                  <a:cubicBezTo>
                    <a:pt x="2106" y="2455"/>
                    <a:pt x="2092" y="2456"/>
                    <a:pt x="2078" y="2456"/>
                  </a:cubicBezTo>
                  <a:cubicBezTo>
                    <a:pt x="1961" y="2456"/>
                    <a:pt x="1847" y="2414"/>
                    <a:pt x="1751" y="2382"/>
                  </a:cubicBezTo>
                  <a:cubicBezTo>
                    <a:pt x="1632" y="2335"/>
                    <a:pt x="1489" y="2275"/>
                    <a:pt x="1394" y="2156"/>
                  </a:cubicBezTo>
                  <a:cubicBezTo>
                    <a:pt x="1310" y="2049"/>
                    <a:pt x="1263" y="1918"/>
                    <a:pt x="1275" y="1751"/>
                  </a:cubicBezTo>
                  <a:cubicBezTo>
                    <a:pt x="1310" y="1561"/>
                    <a:pt x="1406" y="1370"/>
                    <a:pt x="1560" y="1251"/>
                  </a:cubicBezTo>
                  <a:cubicBezTo>
                    <a:pt x="1735" y="1120"/>
                    <a:pt x="1981" y="1040"/>
                    <a:pt x="2265" y="1040"/>
                  </a:cubicBezTo>
                  <a:cubicBezTo>
                    <a:pt x="2367" y="1040"/>
                    <a:pt x="2474" y="1050"/>
                    <a:pt x="2584" y="1073"/>
                  </a:cubicBezTo>
                  <a:cubicBezTo>
                    <a:pt x="3061" y="1156"/>
                    <a:pt x="3454" y="1370"/>
                    <a:pt x="3704" y="1668"/>
                  </a:cubicBezTo>
                  <a:cubicBezTo>
                    <a:pt x="3989" y="2001"/>
                    <a:pt x="4073" y="2501"/>
                    <a:pt x="3894" y="2859"/>
                  </a:cubicBezTo>
                  <a:cubicBezTo>
                    <a:pt x="3763" y="3120"/>
                    <a:pt x="3513" y="3323"/>
                    <a:pt x="3180" y="3430"/>
                  </a:cubicBezTo>
                  <a:cubicBezTo>
                    <a:pt x="3015" y="3490"/>
                    <a:pt x="2827" y="3517"/>
                    <a:pt x="2619" y="3517"/>
                  </a:cubicBezTo>
                  <a:cubicBezTo>
                    <a:pt x="2495" y="3517"/>
                    <a:pt x="2365" y="3507"/>
                    <a:pt x="2227" y="3490"/>
                  </a:cubicBezTo>
                  <a:cubicBezTo>
                    <a:pt x="1799" y="3430"/>
                    <a:pt x="1203" y="3275"/>
                    <a:pt x="727" y="2823"/>
                  </a:cubicBezTo>
                  <a:cubicBezTo>
                    <a:pt x="310" y="2418"/>
                    <a:pt x="96" y="1858"/>
                    <a:pt x="179" y="1335"/>
                  </a:cubicBezTo>
                  <a:cubicBezTo>
                    <a:pt x="203" y="1156"/>
                    <a:pt x="275" y="989"/>
                    <a:pt x="370" y="858"/>
                  </a:cubicBezTo>
                  <a:cubicBezTo>
                    <a:pt x="477" y="727"/>
                    <a:pt x="608" y="608"/>
                    <a:pt x="798" y="489"/>
                  </a:cubicBezTo>
                  <a:cubicBezTo>
                    <a:pt x="1231" y="229"/>
                    <a:pt x="1716" y="98"/>
                    <a:pt x="2181" y="98"/>
                  </a:cubicBezTo>
                  <a:cubicBezTo>
                    <a:pt x="2651" y="98"/>
                    <a:pt x="3100" y="232"/>
                    <a:pt x="3454" y="501"/>
                  </a:cubicBezTo>
                  <a:cubicBezTo>
                    <a:pt x="3457" y="505"/>
                    <a:pt x="3463" y="506"/>
                    <a:pt x="3469" y="506"/>
                  </a:cubicBezTo>
                  <a:cubicBezTo>
                    <a:pt x="3484" y="506"/>
                    <a:pt x="3505" y="498"/>
                    <a:pt x="3513" y="489"/>
                  </a:cubicBezTo>
                  <a:cubicBezTo>
                    <a:pt x="3525" y="465"/>
                    <a:pt x="3513" y="442"/>
                    <a:pt x="3501" y="430"/>
                  </a:cubicBezTo>
                  <a:cubicBezTo>
                    <a:pt x="3130" y="144"/>
                    <a:pt x="2653" y="1"/>
                    <a:pt x="215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9"/>
            <p:cNvSpPr/>
            <p:nvPr/>
          </p:nvSpPr>
          <p:spPr>
            <a:xfrm>
              <a:off x="5893950" y="3625250"/>
              <a:ext cx="5300" cy="4225"/>
            </a:xfrm>
            <a:custGeom>
              <a:avLst/>
              <a:gdLst/>
              <a:ahLst/>
              <a:cxnLst/>
              <a:rect l="l" t="t" r="r" b="b"/>
              <a:pathLst>
                <a:path w="212" h="169" extrusionOk="0">
                  <a:moveTo>
                    <a:pt x="106" y="0"/>
                  </a:moveTo>
                  <a:cubicBezTo>
                    <a:pt x="30" y="0"/>
                    <a:pt x="1" y="116"/>
                    <a:pt x="81" y="156"/>
                  </a:cubicBezTo>
                  <a:cubicBezTo>
                    <a:pt x="93" y="168"/>
                    <a:pt x="93" y="168"/>
                    <a:pt x="105" y="168"/>
                  </a:cubicBezTo>
                  <a:cubicBezTo>
                    <a:pt x="117" y="168"/>
                    <a:pt x="141" y="168"/>
                    <a:pt x="152" y="156"/>
                  </a:cubicBezTo>
                  <a:cubicBezTo>
                    <a:pt x="164" y="156"/>
                    <a:pt x="176" y="121"/>
                    <a:pt x="200" y="109"/>
                  </a:cubicBezTo>
                  <a:cubicBezTo>
                    <a:pt x="212" y="97"/>
                    <a:pt x="212" y="61"/>
                    <a:pt x="200" y="49"/>
                  </a:cubicBezTo>
                  <a:cubicBezTo>
                    <a:pt x="176" y="37"/>
                    <a:pt x="164" y="14"/>
                    <a:pt x="152" y="14"/>
                  </a:cubicBezTo>
                  <a:cubicBezTo>
                    <a:pt x="136" y="4"/>
                    <a:pt x="120" y="0"/>
                    <a:pt x="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9"/>
            <p:cNvSpPr/>
            <p:nvPr/>
          </p:nvSpPr>
          <p:spPr>
            <a:xfrm>
              <a:off x="5884950" y="3610100"/>
              <a:ext cx="5675" cy="4475"/>
            </a:xfrm>
            <a:custGeom>
              <a:avLst/>
              <a:gdLst/>
              <a:ahLst/>
              <a:cxnLst/>
              <a:rect l="l" t="t" r="r" b="b"/>
              <a:pathLst>
                <a:path w="227" h="179" extrusionOk="0">
                  <a:moveTo>
                    <a:pt x="128" y="0"/>
                  </a:moveTo>
                  <a:cubicBezTo>
                    <a:pt x="102" y="0"/>
                    <a:pt x="72" y="6"/>
                    <a:pt x="36" y="24"/>
                  </a:cubicBezTo>
                  <a:cubicBezTo>
                    <a:pt x="24" y="48"/>
                    <a:pt x="0" y="84"/>
                    <a:pt x="24" y="119"/>
                  </a:cubicBezTo>
                  <a:cubicBezTo>
                    <a:pt x="36" y="143"/>
                    <a:pt x="84" y="179"/>
                    <a:pt x="108" y="179"/>
                  </a:cubicBezTo>
                  <a:cubicBezTo>
                    <a:pt x="143" y="179"/>
                    <a:pt x="167" y="179"/>
                    <a:pt x="203" y="167"/>
                  </a:cubicBezTo>
                  <a:cubicBezTo>
                    <a:pt x="215" y="131"/>
                    <a:pt x="227" y="108"/>
                    <a:pt x="227" y="72"/>
                  </a:cubicBezTo>
                  <a:lnTo>
                    <a:pt x="227" y="48"/>
                  </a:lnTo>
                  <a:cubicBezTo>
                    <a:pt x="227" y="24"/>
                    <a:pt x="215" y="12"/>
                    <a:pt x="203" y="12"/>
                  </a:cubicBezTo>
                  <a:cubicBezTo>
                    <a:pt x="179" y="6"/>
                    <a:pt x="155" y="0"/>
                    <a:pt x="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9"/>
            <p:cNvSpPr/>
            <p:nvPr/>
          </p:nvSpPr>
          <p:spPr>
            <a:xfrm>
              <a:off x="5887325" y="3595800"/>
              <a:ext cx="5100" cy="5200"/>
            </a:xfrm>
            <a:custGeom>
              <a:avLst/>
              <a:gdLst/>
              <a:ahLst/>
              <a:cxnLst/>
              <a:rect l="l" t="t" r="r" b="b"/>
              <a:pathLst>
                <a:path w="204" h="208" extrusionOk="0">
                  <a:moveTo>
                    <a:pt x="132" y="1"/>
                  </a:moveTo>
                  <a:cubicBezTo>
                    <a:pt x="120" y="1"/>
                    <a:pt x="108" y="1"/>
                    <a:pt x="84" y="25"/>
                  </a:cubicBezTo>
                  <a:cubicBezTo>
                    <a:pt x="48" y="49"/>
                    <a:pt x="1" y="84"/>
                    <a:pt x="13" y="120"/>
                  </a:cubicBezTo>
                  <a:cubicBezTo>
                    <a:pt x="13" y="156"/>
                    <a:pt x="48" y="203"/>
                    <a:pt x="72" y="203"/>
                  </a:cubicBezTo>
                  <a:cubicBezTo>
                    <a:pt x="81" y="206"/>
                    <a:pt x="89" y="208"/>
                    <a:pt x="97" y="208"/>
                  </a:cubicBezTo>
                  <a:cubicBezTo>
                    <a:pt x="121" y="208"/>
                    <a:pt x="141" y="194"/>
                    <a:pt x="167" y="168"/>
                  </a:cubicBezTo>
                  <a:cubicBezTo>
                    <a:pt x="191" y="156"/>
                    <a:pt x="203" y="120"/>
                    <a:pt x="203" y="96"/>
                  </a:cubicBezTo>
                  <a:cubicBezTo>
                    <a:pt x="203" y="60"/>
                    <a:pt x="191" y="37"/>
                    <a:pt x="167" y="25"/>
                  </a:cubicBezTo>
                  <a:cubicBezTo>
                    <a:pt x="144" y="1"/>
                    <a:pt x="144" y="1"/>
                    <a:pt x="1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a:off x="5877200" y="3602625"/>
              <a:ext cx="3300" cy="2725"/>
            </a:xfrm>
            <a:custGeom>
              <a:avLst/>
              <a:gdLst/>
              <a:ahLst/>
              <a:cxnLst/>
              <a:rect l="l" t="t" r="r" b="b"/>
              <a:pathLst>
                <a:path w="132" h="109" extrusionOk="0">
                  <a:moveTo>
                    <a:pt x="68" y="1"/>
                  </a:moveTo>
                  <a:cubicBezTo>
                    <a:pt x="47" y="1"/>
                    <a:pt x="28" y="11"/>
                    <a:pt x="13" y="26"/>
                  </a:cubicBezTo>
                  <a:cubicBezTo>
                    <a:pt x="1" y="61"/>
                    <a:pt x="1" y="73"/>
                    <a:pt x="13" y="85"/>
                  </a:cubicBezTo>
                  <a:cubicBezTo>
                    <a:pt x="37" y="109"/>
                    <a:pt x="37" y="109"/>
                    <a:pt x="49" y="109"/>
                  </a:cubicBezTo>
                  <a:lnTo>
                    <a:pt x="96" y="109"/>
                  </a:lnTo>
                  <a:cubicBezTo>
                    <a:pt x="132" y="85"/>
                    <a:pt x="132" y="49"/>
                    <a:pt x="108" y="14"/>
                  </a:cubicBezTo>
                  <a:cubicBezTo>
                    <a:pt x="94" y="5"/>
                    <a:pt x="81" y="1"/>
                    <a:pt x="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9"/>
            <p:cNvSpPr/>
            <p:nvPr/>
          </p:nvSpPr>
          <p:spPr>
            <a:xfrm>
              <a:off x="5876025" y="3596250"/>
              <a:ext cx="3600" cy="2550"/>
            </a:xfrm>
            <a:custGeom>
              <a:avLst/>
              <a:gdLst/>
              <a:ahLst/>
              <a:cxnLst/>
              <a:rect l="l" t="t" r="r" b="b"/>
              <a:pathLst>
                <a:path w="144" h="102" extrusionOk="0">
                  <a:moveTo>
                    <a:pt x="74" y="0"/>
                  </a:moveTo>
                  <a:cubicBezTo>
                    <a:pt x="53" y="0"/>
                    <a:pt x="32" y="15"/>
                    <a:pt x="24" y="31"/>
                  </a:cubicBezTo>
                  <a:cubicBezTo>
                    <a:pt x="0" y="66"/>
                    <a:pt x="0" y="78"/>
                    <a:pt x="24" y="90"/>
                  </a:cubicBezTo>
                  <a:cubicBezTo>
                    <a:pt x="36" y="102"/>
                    <a:pt x="36" y="102"/>
                    <a:pt x="48" y="102"/>
                  </a:cubicBezTo>
                  <a:lnTo>
                    <a:pt x="96" y="102"/>
                  </a:lnTo>
                  <a:cubicBezTo>
                    <a:pt x="119" y="90"/>
                    <a:pt x="143" y="42"/>
                    <a:pt x="107" y="19"/>
                  </a:cubicBezTo>
                  <a:cubicBezTo>
                    <a:pt x="99" y="5"/>
                    <a:pt x="87" y="0"/>
                    <a:pt x="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9"/>
            <p:cNvSpPr/>
            <p:nvPr/>
          </p:nvSpPr>
          <p:spPr>
            <a:xfrm>
              <a:off x="5895375" y="3616700"/>
              <a:ext cx="3600" cy="2650"/>
            </a:xfrm>
            <a:custGeom>
              <a:avLst/>
              <a:gdLst/>
              <a:ahLst/>
              <a:cxnLst/>
              <a:rect l="l" t="t" r="r" b="b"/>
              <a:pathLst>
                <a:path w="144" h="106" extrusionOk="0">
                  <a:moveTo>
                    <a:pt x="69" y="1"/>
                  </a:moveTo>
                  <a:cubicBezTo>
                    <a:pt x="50" y="1"/>
                    <a:pt x="31" y="13"/>
                    <a:pt x="24" y="34"/>
                  </a:cubicBezTo>
                  <a:cubicBezTo>
                    <a:pt x="0" y="58"/>
                    <a:pt x="0" y="82"/>
                    <a:pt x="24" y="94"/>
                  </a:cubicBezTo>
                  <a:cubicBezTo>
                    <a:pt x="36" y="105"/>
                    <a:pt x="36" y="105"/>
                    <a:pt x="48" y="105"/>
                  </a:cubicBezTo>
                  <a:lnTo>
                    <a:pt x="95" y="105"/>
                  </a:lnTo>
                  <a:cubicBezTo>
                    <a:pt x="143" y="94"/>
                    <a:pt x="143" y="46"/>
                    <a:pt x="107" y="22"/>
                  </a:cubicBezTo>
                  <a:cubicBezTo>
                    <a:pt x="97" y="7"/>
                    <a:pt x="83" y="1"/>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9"/>
            <p:cNvSpPr/>
            <p:nvPr/>
          </p:nvSpPr>
          <p:spPr>
            <a:xfrm>
              <a:off x="5908175" y="3611550"/>
              <a:ext cx="3000" cy="2750"/>
            </a:xfrm>
            <a:custGeom>
              <a:avLst/>
              <a:gdLst/>
              <a:ahLst/>
              <a:cxnLst/>
              <a:rect l="l" t="t" r="r" b="b"/>
              <a:pathLst>
                <a:path w="120" h="110" extrusionOk="0">
                  <a:moveTo>
                    <a:pt x="64" y="1"/>
                  </a:moveTo>
                  <a:cubicBezTo>
                    <a:pt x="40" y="1"/>
                    <a:pt x="19" y="11"/>
                    <a:pt x="12" y="26"/>
                  </a:cubicBezTo>
                  <a:cubicBezTo>
                    <a:pt x="0" y="61"/>
                    <a:pt x="0" y="73"/>
                    <a:pt x="12" y="85"/>
                  </a:cubicBezTo>
                  <a:cubicBezTo>
                    <a:pt x="24" y="109"/>
                    <a:pt x="24" y="109"/>
                    <a:pt x="48" y="109"/>
                  </a:cubicBezTo>
                  <a:lnTo>
                    <a:pt x="84" y="109"/>
                  </a:lnTo>
                  <a:cubicBezTo>
                    <a:pt x="119" y="85"/>
                    <a:pt x="119" y="50"/>
                    <a:pt x="107" y="14"/>
                  </a:cubicBezTo>
                  <a:cubicBezTo>
                    <a:pt x="94" y="5"/>
                    <a:pt x="78" y="1"/>
                    <a:pt x="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9"/>
            <p:cNvSpPr/>
            <p:nvPr/>
          </p:nvSpPr>
          <p:spPr>
            <a:xfrm>
              <a:off x="5879000" y="3586575"/>
              <a:ext cx="5675" cy="5875"/>
            </a:xfrm>
            <a:custGeom>
              <a:avLst/>
              <a:gdLst/>
              <a:ahLst/>
              <a:cxnLst/>
              <a:rect l="l" t="t" r="r" b="b"/>
              <a:pathLst>
                <a:path w="227" h="235" extrusionOk="0">
                  <a:moveTo>
                    <a:pt x="84" y="1"/>
                  </a:moveTo>
                  <a:cubicBezTo>
                    <a:pt x="48" y="13"/>
                    <a:pt x="12" y="60"/>
                    <a:pt x="12" y="96"/>
                  </a:cubicBezTo>
                  <a:cubicBezTo>
                    <a:pt x="0" y="132"/>
                    <a:pt x="12" y="179"/>
                    <a:pt x="48" y="215"/>
                  </a:cubicBezTo>
                  <a:cubicBezTo>
                    <a:pt x="69" y="229"/>
                    <a:pt x="94" y="235"/>
                    <a:pt x="118" y="235"/>
                  </a:cubicBezTo>
                  <a:cubicBezTo>
                    <a:pt x="135" y="235"/>
                    <a:pt x="152" y="232"/>
                    <a:pt x="167" y="227"/>
                  </a:cubicBezTo>
                  <a:cubicBezTo>
                    <a:pt x="203" y="215"/>
                    <a:pt x="227" y="167"/>
                    <a:pt x="227" y="120"/>
                  </a:cubicBezTo>
                  <a:cubicBezTo>
                    <a:pt x="227" y="48"/>
                    <a:pt x="155" y="1"/>
                    <a:pt x="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5814700" y="3633975"/>
              <a:ext cx="79800" cy="19600"/>
            </a:xfrm>
            <a:custGeom>
              <a:avLst/>
              <a:gdLst/>
              <a:ahLst/>
              <a:cxnLst/>
              <a:rect l="l" t="t" r="r" b="b"/>
              <a:pathLst>
                <a:path w="3192" h="784" extrusionOk="0">
                  <a:moveTo>
                    <a:pt x="3142" y="1"/>
                  </a:moveTo>
                  <a:cubicBezTo>
                    <a:pt x="3132" y="1"/>
                    <a:pt x="3120" y="4"/>
                    <a:pt x="3108" y="10"/>
                  </a:cubicBezTo>
                  <a:cubicBezTo>
                    <a:pt x="2556" y="562"/>
                    <a:pt x="1929" y="723"/>
                    <a:pt x="1388" y="723"/>
                  </a:cubicBezTo>
                  <a:cubicBezTo>
                    <a:pt x="647" y="723"/>
                    <a:pt x="67" y="421"/>
                    <a:pt x="60" y="415"/>
                  </a:cubicBezTo>
                  <a:cubicBezTo>
                    <a:pt x="57" y="411"/>
                    <a:pt x="53" y="410"/>
                    <a:pt x="49" y="410"/>
                  </a:cubicBezTo>
                  <a:cubicBezTo>
                    <a:pt x="40" y="410"/>
                    <a:pt x="29" y="418"/>
                    <a:pt x="13" y="427"/>
                  </a:cubicBezTo>
                  <a:cubicBezTo>
                    <a:pt x="1" y="438"/>
                    <a:pt x="13" y="462"/>
                    <a:pt x="36" y="474"/>
                  </a:cubicBezTo>
                  <a:cubicBezTo>
                    <a:pt x="48" y="474"/>
                    <a:pt x="644" y="784"/>
                    <a:pt x="1406" y="784"/>
                  </a:cubicBezTo>
                  <a:cubicBezTo>
                    <a:pt x="1953" y="784"/>
                    <a:pt x="2596" y="617"/>
                    <a:pt x="3168" y="69"/>
                  </a:cubicBezTo>
                  <a:cubicBezTo>
                    <a:pt x="3191" y="57"/>
                    <a:pt x="3191" y="22"/>
                    <a:pt x="3168" y="10"/>
                  </a:cubicBezTo>
                  <a:cubicBezTo>
                    <a:pt x="3162" y="4"/>
                    <a:pt x="3153" y="1"/>
                    <a:pt x="314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5878700" y="3484300"/>
              <a:ext cx="33075" cy="86225"/>
            </a:xfrm>
            <a:custGeom>
              <a:avLst/>
              <a:gdLst/>
              <a:ahLst/>
              <a:cxnLst/>
              <a:rect l="l" t="t" r="r" b="b"/>
              <a:pathLst>
                <a:path w="1323" h="3449" extrusionOk="0">
                  <a:moveTo>
                    <a:pt x="958" y="0"/>
                  </a:moveTo>
                  <a:cubicBezTo>
                    <a:pt x="910" y="0"/>
                    <a:pt x="867" y="9"/>
                    <a:pt x="834" y="20"/>
                  </a:cubicBezTo>
                  <a:cubicBezTo>
                    <a:pt x="512" y="56"/>
                    <a:pt x="215" y="234"/>
                    <a:pt x="0" y="508"/>
                  </a:cubicBezTo>
                  <a:lnTo>
                    <a:pt x="120" y="591"/>
                  </a:lnTo>
                  <a:cubicBezTo>
                    <a:pt x="298" y="353"/>
                    <a:pt x="572" y="198"/>
                    <a:pt x="870" y="151"/>
                  </a:cubicBezTo>
                  <a:cubicBezTo>
                    <a:pt x="904" y="146"/>
                    <a:pt x="935" y="143"/>
                    <a:pt x="962" y="143"/>
                  </a:cubicBezTo>
                  <a:cubicBezTo>
                    <a:pt x="1000" y="143"/>
                    <a:pt x="1032" y="149"/>
                    <a:pt x="1060" y="163"/>
                  </a:cubicBezTo>
                  <a:cubicBezTo>
                    <a:pt x="1143" y="210"/>
                    <a:pt x="1179" y="318"/>
                    <a:pt x="1167" y="508"/>
                  </a:cubicBezTo>
                  <a:cubicBezTo>
                    <a:pt x="1084" y="1544"/>
                    <a:pt x="691" y="2556"/>
                    <a:pt x="36" y="3366"/>
                  </a:cubicBezTo>
                  <a:lnTo>
                    <a:pt x="155" y="3449"/>
                  </a:lnTo>
                  <a:cubicBezTo>
                    <a:pt x="822" y="2639"/>
                    <a:pt x="1239" y="1580"/>
                    <a:pt x="1310" y="532"/>
                  </a:cubicBezTo>
                  <a:cubicBezTo>
                    <a:pt x="1310" y="437"/>
                    <a:pt x="1322" y="163"/>
                    <a:pt x="1132" y="44"/>
                  </a:cubicBezTo>
                  <a:cubicBezTo>
                    <a:pt x="1074" y="12"/>
                    <a:pt x="1013"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5870950" y="3494000"/>
              <a:ext cx="14025" cy="14025"/>
            </a:xfrm>
            <a:custGeom>
              <a:avLst/>
              <a:gdLst/>
              <a:ahLst/>
              <a:cxnLst/>
              <a:rect l="l" t="t" r="r" b="b"/>
              <a:pathLst>
                <a:path w="561" h="561" extrusionOk="0">
                  <a:moveTo>
                    <a:pt x="287" y="1"/>
                  </a:moveTo>
                  <a:cubicBezTo>
                    <a:pt x="120" y="1"/>
                    <a:pt x="1" y="120"/>
                    <a:pt x="1" y="287"/>
                  </a:cubicBezTo>
                  <a:cubicBezTo>
                    <a:pt x="1" y="441"/>
                    <a:pt x="120" y="561"/>
                    <a:pt x="287" y="561"/>
                  </a:cubicBezTo>
                  <a:cubicBezTo>
                    <a:pt x="441" y="561"/>
                    <a:pt x="560" y="441"/>
                    <a:pt x="560" y="287"/>
                  </a:cubicBezTo>
                  <a:cubicBezTo>
                    <a:pt x="560" y="120"/>
                    <a:pt x="441"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a:off x="5836725" y="3585575"/>
              <a:ext cx="36350" cy="12325"/>
            </a:xfrm>
            <a:custGeom>
              <a:avLst/>
              <a:gdLst/>
              <a:ahLst/>
              <a:cxnLst/>
              <a:rect l="l" t="t" r="r" b="b"/>
              <a:pathLst>
                <a:path w="1454" h="493" extrusionOk="0">
                  <a:moveTo>
                    <a:pt x="496" y="0"/>
                  </a:moveTo>
                  <a:cubicBezTo>
                    <a:pt x="381" y="0"/>
                    <a:pt x="271" y="10"/>
                    <a:pt x="179" y="41"/>
                  </a:cubicBezTo>
                  <a:cubicBezTo>
                    <a:pt x="72" y="77"/>
                    <a:pt x="1" y="196"/>
                    <a:pt x="24" y="291"/>
                  </a:cubicBezTo>
                  <a:cubicBezTo>
                    <a:pt x="60" y="386"/>
                    <a:pt x="120" y="434"/>
                    <a:pt x="203" y="458"/>
                  </a:cubicBezTo>
                  <a:cubicBezTo>
                    <a:pt x="281" y="483"/>
                    <a:pt x="375" y="492"/>
                    <a:pt x="472" y="492"/>
                  </a:cubicBezTo>
                  <a:cubicBezTo>
                    <a:pt x="641" y="492"/>
                    <a:pt x="814" y="465"/>
                    <a:pt x="906" y="458"/>
                  </a:cubicBezTo>
                  <a:cubicBezTo>
                    <a:pt x="927" y="458"/>
                    <a:pt x="956" y="458"/>
                    <a:pt x="988" y="458"/>
                  </a:cubicBezTo>
                  <a:cubicBezTo>
                    <a:pt x="1118" y="458"/>
                    <a:pt x="1310" y="450"/>
                    <a:pt x="1358" y="374"/>
                  </a:cubicBezTo>
                  <a:cubicBezTo>
                    <a:pt x="1453" y="196"/>
                    <a:pt x="1203" y="29"/>
                    <a:pt x="1072" y="29"/>
                  </a:cubicBezTo>
                  <a:cubicBezTo>
                    <a:pt x="907" y="29"/>
                    <a:pt x="694" y="0"/>
                    <a:pt x="4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a:off x="5834950" y="3583375"/>
              <a:ext cx="38125" cy="16325"/>
            </a:xfrm>
            <a:custGeom>
              <a:avLst/>
              <a:gdLst/>
              <a:ahLst/>
              <a:cxnLst/>
              <a:rect l="l" t="t" r="r" b="b"/>
              <a:pathLst>
                <a:path w="1525" h="653" extrusionOk="0">
                  <a:moveTo>
                    <a:pt x="546" y="176"/>
                  </a:moveTo>
                  <a:cubicBezTo>
                    <a:pt x="646" y="176"/>
                    <a:pt x="750" y="182"/>
                    <a:pt x="846" y="188"/>
                  </a:cubicBezTo>
                  <a:cubicBezTo>
                    <a:pt x="953" y="200"/>
                    <a:pt x="1048" y="200"/>
                    <a:pt x="1143" y="200"/>
                  </a:cubicBezTo>
                  <a:cubicBezTo>
                    <a:pt x="1203" y="200"/>
                    <a:pt x="1310" y="248"/>
                    <a:pt x="1346" y="319"/>
                  </a:cubicBezTo>
                  <a:cubicBezTo>
                    <a:pt x="1381" y="367"/>
                    <a:pt x="1369" y="415"/>
                    <a:pt x="1346" y="426"/>
                  </a:cubicBezTo>
                  <a:cubicBezTo>
                    <a:pt x="1322" y="474"/>
                    <a:pt x="1131" y="474"/>
                    <a:pt x="1048" y="474"/>
                  </a:cubicBezTo>
                  <a:lnTo>
                    <a:pt x="965" y="474"/>
                  </a:lnTo>
                  <a:cubicBezTo>
                    <a:pt x="929" y="474"/>
                    <a:pt x="893" y="486"/>
                    <a:pt x="846" y="486"/>
                  </a:cubicBezTo>
                  <a:cubicBezTo>
                    <a:pt x="750" y="493"/>
                    <a:pt x="631" y="508"/>
                    <a:pt x="519" y="508"/>
                  </a:cubicBezTo>
                  <a:cubicBezTo>
                    <a:pt x="437" y="508"/>
                    <a:pt x="359" y="499"/>
                    <a:pt x="298" y="474"/>
                  </a:cubicBezTo>
                  <a:cubicBezTo>
                    <a:pt x="238" y="462"/>
                    <a:pt x="191" y="415"/>
                    <a:pt x="179" y="367"/>
                  </a:cubicBezTo>
                  <a:cubicBezTo>
                    <a:pt x="155" y="307"/>
                    <a:pt x="215" y="224"/>
                    <a:pt x="274" y="200"/>
                  </a:cubicBezTo>
                  <a:cubicBezTo>
                    <a:pt x="351" y="182"/>
                    <a:pt x="447" y="176"/>
                    <a:pt x="546" y="176"/>
                  </a:cubicBezTo>
                  <a:close/>
                  <a:moveTo>
                    <a:pt x="598" y="0"/>
                  </a:moveTo>
                  <a:cubicBezTo>
                    <a:pt x="471" y="0"/>
                    <a:pt x="344" y="10"/>
                    <a:pt x="238" y="45"/>
                  </a:cubicBezTo>
                  <a:cubicBezTo>
                    <a:pt x="95" y="81"/>
                    <a:pt x="0" y="248"/>
                    <a:pt x="36" y="403"/>
                  </a:cubicBezTo>
                  <a:cubicBezTo>
                    <a:pt x="72" y="498"/>
                    <a:pt x="143" y="557"/>
                    <a:pt x="250" y="605"/>
                  </a:cubicBezTo>
                  <a:cubicBezTo>
                    <a:pt x="334" y="641"/>
                    <a:pt x="441" y="653"/>
                    <a:pt x="548" y="653"/>
                  </a:cubicBezTo>
                  <a:cubicBezTo>
                    <a:pt x="667" y="653"/>
                    <a:pt x="774" y="641"/>
                    <a:pt x="869" y="617"/>
                  </a:cubicBezTo>
                  <a:cubicBezTo>
                    <a:pt x="917" y="605"/>
                    <a:pt x="953" y="605"/>
                    <a:pt x="977" y="605"/>
                  </a:cubicBezTo>
                  <a:lnTo>
                    <a:pt x="1048" y="605"/>
                  </a:lnTo>
                  <a:cubicBezTo>
                    <a:pt x="1203" y="593"/>
                    <a:pt x="1405" y="605"/>
                    <a:pt x="1489" y="474"/>
                  </a:cubicBezTo>
                  <a:cubicBezTo>
                    <a:pt x="1524" y="403"/>
                    <a:pt x="1524" y="307"/>
                    <a:pt x="1489" y="224"/>
                  </a:cubicBezTo>
                  <a:cubicBezTo>
                    <a:pt x="1405" y="117"/>
                    <a:pt x="1274" y="22"/>
                    <a:pt x="1143" y="22"/>
                  </a:cubicBezTo>
                  <a:cubicBezTo>
                    <a:pt x="1072" y="22"/>
                    <a:pt x="965" y="22"/>
                    <a:pt x="857" y="10"/>
                  </a:cubicBezTo>
                  <a:cubicBezTo>
                    <a:pt x="775" y="5"/>
                    <a:pt x="686" y="0"/>
                    <a:pt x="598" y="0"/>
                  </a:cubicBezTo>
                  <a:close/>
                </a:path>
              </a:pathLst>
            </a:custGeom>
            <a:solidFill>
              <a:srgbClr val="1D4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5837325" y="3585700"/>
              <a:ext cx="11325" cy="11925"/>
            </a:xfrm>
            <a:custGeom>
              <a:avLst/>
              <a:gdLst/>
              <a:ahLst/>
              <a:cxnLst/>
              <a:rect l="l" t="t" r="r" b="b"/>
              <a:pathLst>
                <a:path w="453" h="477" extrusionOk="0">
                  <a:moveTo>
                    <a:pt x="227" y="0"/>
                  </a:moveTo>
                  <a:cubicBezTo>
                    <a:pt x="108" y="0"/>
                    <a:pt x="0" y="107"/>
                    <a:pt x="0" y="238"/>
                  </a:cubicBezTo>
                  <a:cubicBezTo>
                    <a:pt x="0" y="381"/>
                    <a:pt x="108" y="476"/>
                    <a:pt x="227" y="476"/>
                  </a:cubicBezTo>
                  <a:cubicBezTo>
                    <a:pt x="346" y="476"/>
                    <a:pt x="453" y="381"/>
                    <a:pt x="453" y="238"/>
                  </a:cubicBezTo>
                  <a:cubicBezTo>
                    <a:pt x="453" y="107"/>
                    <a:pt x="346" y="0"/>
                    <a:pt x="227" y="0"/>
                  </a:cubicBezTo>
                  <a:close/>
                </a:path>
              </a:pathLst>
            </a:custGeom>
            <a:solidFill>
              <a:srgbClr val="1D4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9" name="Google Shape;1199;p39"/>
          <p:cNvGrpSpPr/>
          <p:nvPr/>
        </p:nvGrpSpPr>
        <p:grpSpPr>
          <a:xfrm>
            <a:off x="7081641" y="1685932"/>
            <a:ext cx="1444993" cy="1630029"/>
            <a:chOff x="6919716" y="1685932"/>
            <a:chExt cx="1444993" cy="1630029"/>
          </a:xfrm>
        </p:grpSpPr>
        <p:sp>
          <p:nvSpPr>
            <p:cNvPr id="1200" name="Google Shape;1200;p39"/>
            <p:cNvSpPr/>
            <p:nvPr/>
          </p:nvSpPr>
          <p:spPr>
            <a:xfrm>
              <a:off x="7100847" y="2618335"/>
              <a:ext cx="1104959" cy="694351"/>
            </a:xfrm>
            <a:custGeom>
              <a:avLst/>
              <a:gdLst/>
              <a:ahLst/>
              <a:cxnLst/>
              <a:rect l="l" t="t" r="r" b="b"/>
              <a:pathLst>
                <a:path w="21278" h="13371" extrusionOk="0">
                  <a:moveTo>
                    <a:pt x="15908" y="0"/>
                  </a:moveTo>
                  <a:lnTo>
                    <a:pt x="3989" y="131"/>
                  </a:lnTo>
                  <a:cubicBezTo>
                    <a:pt x="3989" y="131"/>
                    <a:pt x="1" y="10990"/>
                    <a:pt x="2561" y="13216"/>
                  </a:cubicBezTo>
                  <a:lnTo>
                    <a:pt x="4513" y="13216"/>
                  </a:lnTo>
                  <a:lnTo>
                    <a:pt x="4478" y="11454"/>
                  </a:lnTo>
                  <a:lnTo>
                    <a:pt x="15265" y="11454"/>
                  </a:lnTo>
                  <a:lnTo>
                    <a:pt x="15705" y="13371"/>
                  </a:lnTo>
                  <a:lnTo>
                    <a:pt x="17396" y="13371"/>
                  </a:lnTo>
                  <a:cubicBezTo>
                    <a:pt x="17396" y="13371"/>
                    <a:pt x="21277" y="6846"/>
                    <a:pt x="15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a:off x="6919716" y="1689463"/>
              <a:ext cx="1366486" cy="1112652"/>
            </a:xfrm>
            <a:custGeom>
              <a:avLst/>
              <a:gdLst/>
              <a:ahLst/>
              <a:cxnLst/>
              <a:rect l="l" t="t" r="r" b="b"/>
              <a:pathLst>
                <a:path w="26314" h="21426" extrusionOk="0">
                  <a:moveTo>
                    <a:pt x="13311" y="1"/>
                  </a:moveTo>
                  <a:cubicBezTo>
                    <a:pt x="11239" y="1"/>
                    <a:pt x="9172" y="404"/>
                    <a:pt x="7239" y="1195"/>
                  </a:cubicBezTo>
                  <a:cubicBezTo>
                    <a:pt x="4441" y="2350"/>
                    <a:pt x="1358" y="4528"/>
                    <a:pt x="870" y="8624"/>
                  </a:cubicBezTo>
                  <a:cubicBezTo>
                    <a:pt x="0" y="15696"/>
                    <a:pt x="1965" y="20542"/>
                    <a:pt x="10716" y="21352"/>
                  </a:cubicBezTo>
                  <a:cubicBezTo>
                    <a:pt x="11242" y="21401"/>
                    <a:pt x="11769" y="21425"/>
                    <a:pt x="12297" y="21425"/>
                  </a:cubicBezTo>
                  <a:cubicBezTo>
                    <a:pt x="14349" y="21425"/>
                    <a:pt x="16394" y="21050"/>
                    <a:pt x="18288" y="20245"/>
                  </a:cubicBezTo>
                  <a:cubicBezTo>
                    <a:pt x="22063" y="18637"/>
                    <a:pt x="26313" y="14946"/>
                    <a:pt x="24027" y="6553"/>
                  </a:cubicBezTo>
                  <a:cubicBezTo>
                    <a:pt x="24027" y="6553"/>
                    <a:pt x="23337" y="2052"/>
                    <a:pt x="17181" y="480"/>
                  </a:cubicBezTo>
                  <a:cubicBezTo>
                    <a:pt x="15910" y="159"/>
                    <a:pt x="14610" y="1"/>
                    <a:pt x="13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9"/>
            <p:cNvSpPr/>
            <p:nvPr/>
          </p:nvSpPr>
          <p:spPr>
            <a:xfrm rot="-417422">
              <a:off x="7207201" y="2480938"/>
              <a:ext cx="280110" cy="252431"/>
            </a:xfrm>
            <a:custGeom>
              <a:avLst/>
              <a:gdLst/>
              <a:ahLst/>
              <a:cxnLst/>
              <a:rect l="l" t="t" r="r" b="b"/>
              <a:pathLst>
                <a:path w="5394" h="4861" extrusionOk="0">
                  <a:moveTo>
                    <a:pt x="5309" y="0"/>
                  </a:moveTo>
                  <a:cubicBezTo>
                    <a:pt x="5290" y="0"/>
                    <a:pt x="5269" y="9"/>
                    <a:pt x="5251" y="27"/>
                  </a:cubicBezTo>
                  <a:lnTo>
                    <a:pt x="36" y="4730"/>
                  </a:lnTo>
                  <a:cubicBezTo>
                    <a:pt x="0" y="4754"/>
                    <a:pt x="0" y="4801"/>
                    <a:pt x="36" y="4837"/>
                  </a:cubicBezTo>
                  <a:cubicBezTo>
                    <a:pt x="48" y="4849"/>
                    <a:pt x="72" y="4861"/>
                    <a:pt x="95" y="4861"/>
                  </a:cubicBezTo>
                  <a:cubicBezTo>
                    <a:pt x="107" y="4861"/>
                    <a:pt x="119" y="4861"/>
                    <a:pt x="131" y="4837"/>
                  </a:cubicBezTo>
                  <a:lnTo>
                    <a:pt x="5358" y="134"/>
                  </a:lnTo>
                  <a:cubicBezTo>
                    <a:pt x="5394" y="98"/>
                    <a:pt x="5394" y="51"/>
                    <a:pt x="5358" y="27"/>
                  </a:cubicBezTo>
                  <a:cubicBezTo>
                    <a:pt x="5346" y="9"/>
                    <a:pt x="5328" y="0"/>
                    <a:pt x="530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rot="-846470">
              <a:off x="6973745" y="2407476"/>
              <a:ext cx="367915" cy="64963"/>
            </a:xfrm>
            <a:custGeom>
              <a:avLst/>
              <a:gdLst/>
              <a:ahLst/>
              <a:cxnLst/>
              <a:rect l="l" t="t" r="r" b="b"/>
              <a:pathLst>
                <a:path w="7085" h="1251" extrusionOk="0">
                  <a:moveTo>
                    <a:pt x="6990" y="1"/>
                  </a:moveTo>
                  <a:lnTo>
                    <a:pt x="60" y="1096"/>
                  </a:lnTo>
                  <a:cubicBezTo>
                    <a:pt x="13" y="1120"/>
                    <a:pt x="1" y="1144"/>
                    <a:pt x="1" y="1191"/>
                  </a:cubicBezTo>
                  <a:cubicBezTo>
                    <a:pt x="1" y="1215"/>
                    <a:pt x="36" y="1251"/>
                    <a:pt x="72" y="1251"/>
                  </a:cubicBezTo>
                  <a:lnTo>
                    <a:pt x="7025" y="144"/>
                  </a:lnTo>
                  <a:cubicBezTo>
                    <a:pt x="7061" y="132"/>
                    <a:pt x="7085" y="108"/>
                    <a:pt x="7085" y="60"/>
                  </a:cubicBezTo>
                  <a:cubicBezTo>
                    <a:pt x="7061" y="13"/>
                    <a:pt x="7037" y="1"/>
                    <a:pt x="699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9"/>
            <p:cNvSpPr/>
            <p:nvPr/>
          </p:nvSpPr>
          <p:spPr>
            <a:xfrm rot="1237024">
              <a:off x="6964221" y="2165524"/>
              <a:ext cx="367912" cy="64962"/>
            </a:xfrm>
            <a:custGeom>
              <a:avLst/>
              <a:gdLst/>
              <a:ahLst/>
              <a:cxnLst/>
              <a:rect l="l" t="t" r="r" b="b"/>
              <a:pathLst>
                <a:path w="7085" h="1251" extrusionOk="0">
                  <a:moveTo>
                    <a:pt x="6990" y="1"/>
                  </a:moveTo>
                  <a:lnTo>
                    <a:pt x="60" y="1096"/>
                  </a:lnTo>
                  <a:cubicBezTo>
                    <a:pt x="13" y="1120"/>
                    <a:pt x="1" y="1144"/>
                    <a:pt x="1" y="1191"/>
                  </a:cubicBezTo>
                  <a:cubicBezTo>
                    <a:pt x="1" y="1215"/>
                    <a:pt x="36" y="1251"/>
                    <a:pt x="72" y="1251"/>
                  </a:cubicBezTo>
                  <a:lnTo>
                    <a:pt x="7025" y="144"/>
                  </a:lnTo>
                  <a:cubicBezTo>
                    <a:pt x="7061" y="132"/>
                    <a:pt x="7085" y="108"/>
                    <a:pt x="7085" y="60"/>
                  </a:cubicBezTo>
                  <a:cubicBezTo>
                    <a:pt x="7061" y="13"/>
                    <a:pt x="7037" y="1"/>
                    <a:pt x="699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9"/>
            <p:cNvSpPr/>
            <p:nvPr/>
          </p:nvSpPr>
          <p:spPr>
            <a:xfrm rot="2830757">
              <a:off x="7059978" y="1954080"/>
              <a:ext cx="367902" cy="64960"/>
            </a:xfrm>
            <a:custGeom>
              <a:avLst/>
              <a:gdLst/>
              <a:ahLst/>
              <a:cxnLst/>
              <a:rect l="l" t="t" r="r" b="b"/>
              <a:pathLst>
                <a:path w="7085" h="1251" extrusionOk="0">
                  <a:moveTo>
                    <a:pt x="6990" y="1"/>
                  </a:moveTo>
                  <a:lnTo>
                    <a:pt x="60" y="1096"/>
                  </a:lnTo>
                  <a:cubicBezTo>
                    <a:pt x="13" y="1120"/>
                    <a:pt x="1" y="1144"/>
                    <a:pt x="1" y="1191"/>
                  </a:cubicBezTo>
                  <a:cubicBezTo>
                    <a:pt x="1" y="1215"/>
                    <a:pt x="36" y="1251"/>
                    <a:pt x="72" y="1251"/>
                  </a:cubicBezTo>
                  <a:lnTo>
                    <a:pt x="7025" y="144"/>
                  </a:lnTo>
                  <a:cubicBezTo>
                    <a:pt x="7061" y="132"/>
                    <a:pt x="7085" y="108"/>
                    <a:pt x="7085" y="60"/>
                  </a:cubicBezTo>
                  <a:cubicBezTo>
                    <a:pt x="7061" y="13"/>
                    <a:pt x="7037" y="1"/>
                    <a:pt x="699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9"/>
            <p:cNvSpPr/>
            <p:nvPr/>
          </p:nvSpPr>
          <p:spPr>
            <a:xfrm rot="-1207329">
              <a:off x="7714148" y="1840525"/>
              <a:ext cx="333337" cy="173705"/>
            </a:xfrm>
            <a:custGeom>
              <a:avLst/>
              <a:gdLst/>
              <a:ahLst/>
              <a:cxnLst/>
              <a:rect l="l" t="t" r="r" b="b"/>
              <a:pathLst>
                <a:path w="6419" h="3345" extrusionOk="0">
                  <a:moveTo>
                    <a:pt x="6325" y="1"/>
                  </a:moveTo>
                  <a:cubicBezTo>
                    <a:pt x="6315" y="1"/>
                    <a:pt x="6306" y="4"/>
                    <a:pt x="6299" y="11"/>
                  </a:cubicBezTo>
                  <a:lnTo>
                    <a:pt x="48" y="3189"/>
                  </a:lnTo>
                  <a:cubicBezTo>
                    <a:pt x="13" y="3225"/>
                    <a:pt x="1" y="3261"/>
                    <a:pt x="13" y="3297"/>
                  </a:cubicBezTo>
                  <a:cubicBezTo>
                    <a:pt x="13" y="3320"/>
                    <a:pt x="48" y="3344"/>
                    <a:pt x="72" y="3344"/>
                  </a:cubicBezTo>
                  <a:cubicBezTo>
                    <a:pt x="84" y="3344"/>
                    <a:pt x="96" y="3344"/>
                    <a:pt x="120" y="3320"/>
                  </a:cubicBezTo>
                  <a:lnTo>
                    <a:pt x="6371" y="141"/>
                  </a:lnTo>
                  <a:cubicBezTo>
                    <a:pt x="6394" y="106"/>
                    <a:pt x="6418" y="70"/>
                    <a:pt x="6394" y="34"/>
                  </a:cubicBezTo>
                  <a:cubicBezTo>
                    <a:pt x="6378" y="17"/>
                    <a:pt x="6349" y="1"/>
                    <a:pt x="632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9"/>
            <p:cNvSpPr/>
            <p:nvPr/>
          </p:nvSpPr>
          <p:spPr>
            <a:xfrm>
              <a:off x="7525008" y="1685932"/>
              <a:ext cx="8101" cy="372907"/>
            </a:xfrm>
            <a:custGeom>
              <a:avLst/>
              <a:gdLst/>
              <a:ahLst/>
              <a:cxnLst/>
              <a:rect l="l" t="t" r="r" b="b"/>
              <a:pathLst>
                <a:path w="156" h="7181" extrusionOk="0">
                  <a:moveTo>
                    <a:pt x="72" y="1"/>
                  </a:moveTo>
                  <a:cubicBezTo>
                    <a:pt x="36" y="1"/>
                    <a:pt x="1" y="36"/>
                    <a:pt x="1" y="72"/>
                  </a:cubicBezTo>
                  <a:lnTo>
                    <a:pt x="1" y="7097"/>
                  </a:lnTo>
                  <a:cubicBezTo>
                    <a:pt x="1" y="7144"/>
                    <a:pt x="36" y="7180"/>
                    <a:pt x="72" y="7180"/>
                  </a:cubicBezTo>
                  <a:cubicBezTo>
                    <a:pt x="108" y="7180"/>
                    <a:pt x="155" y="7144"/>
                    <a:pt x="155" y="7097"/>
                  </a:cubicBezTo>
                  <a:lnTo>
                    <a:pt x="155" y="72"/>
                  </a:lnTo>
                  <a:cubicBezTo>
                    <a:pt x="155" y="36"/>
                    <a:pt x="120" y="1"/>
                    <a:pt x="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9"/>
            <p:cNvSpPr/>
            <p:nvPr/>
          </p:nvSpPr>
          <p:spPr>
            <a:xfrm>
              <a:off x="7227607" y="1794102"/>
              <a:ext cx="207822" cy="314174"/>
            </a:xfrm>
            <a:custGeom>
              <a:avLst/>
              <a:gdLst/>
              <a:ahLst/>
              <a:cxnLst/>
              <a:rect l="l" t="t" r="r" b="b"/>
              <a:pathLst>
                <a:path w="4002" h="6050" extrusionOk="0">
                  <a:moveTo>
                    <a:pt x="80" y="1"/>
                  </a:moveTo>
                  <a:cubicBezTo>
                    <a:pt x="68" y="1"/>
                    <a:pt x="57" y="5"/>
                    <a:pt x="48" y="13"/>
                  </a:cubicBezTo>
                  <a:cubicBezTo>
                    <a:pt x="13" y="49"/>
                    <a:pt x="1" y="96"/>
                    <a:pt x="24" y="120"/>
                  </a:cubicBezTo>
                  <a:lnTo>
                    <a:pt x="3858" y="6014"/>
                  </a:lnTo>
                  <a:cubicBezTo>
                    <a:pt x="3870" y="6026"/>
                    <a:pt x="3882" y="6050"/>
                    <a:pt x="3918" y="6050"/>
                  </a:cubicBezTo>
                  <a:cubicBezTo>
                    <a:pt x="3930" y="6050"/>
                    <a:pt x="3942" y="6026"/>
                    <a:pt x="3954" y="6026"/>
                  </a:cubicBezTo>
                  <a:cubicBezTo>
                    <a:pt x="3989" y="6002"/>
                    <a:pt x="4001" y="5954"/>
                    <a:pt x="3977" y="5931"/>
                  </a:cubicBezTo>
                  <a:lnTo>
                    <a:pt x="144" y="37"/>
                  </a:lnTo>
                  <a:cubicBezTo>
                    <a:pt x="128" y="14"/>
                    <a:pt x="103" y="1"/>
                    <a:pt x="8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9"/>
            <p:cNvSpPr/>
            <p:nvPr/>
          </p:nvSpPr>
          <p:spPr>
            <a:xfrm>
              <a:off x="7006283" y="2001043"/>
              <a:ext cx="342580" cy="156724"/>
            </a:xfrm>
            <a:custGeom>
              <a:avLst/>
              <a:gdLst/>
              <a:ahLst/>
              <a:cxnLst/>
              <a:rect l="l" t="t" r="r" b="b"/>
              <a:pathLst>
                <a:path w="6597" h="3018" extrusionOk="0">
                  <a:moveTo>
                    <a:pt x="93" y="1"/>
                  </a:moveTo>
                  <a:cubicBezTo>
                    <a:pt x="63" y="1"/>
                    <a:pt x="33" y="16"/>
                    <a:pt x="24" y="52"/>
                  </a:cubicBezTo>
                  <a:cubicBezTo>
                    <a:pt x="0" y="100"/>
                    <a:pt x="24" y="136"/>
                    <a:pt x="60" y="160"/>
                  </a:cubicBezTo>
                  <a:lnTo>
                    <a:pt x="6477" y="3017"/>
                  </a:lnTo>
                  <a:lnTo>
                    <a:pt x="6501" y="3017"/>
                  </a:lnTo>
                  <a:cubicBezTo>
                    <a:pt x="6537" y="3017"/>
                    <a:pt x="6549" y="2993"/>
                    <a:pt x="6584" y="2969"/>
                  </a:cubicBezTo>
                  <a:cubicBezTo>
                    <a:pt x="6596" y="2922"/>
                    <a:pt x="6584" y="2874"/>
                    <a:pt x="6537" y="2862"/>
                  </a:cubicBezTo>
                  <a:lnTo>
                    <a:pt x="119" y="5"/>
                  </a:lnTo>
                  <a:cubicBezTo>
                    <a:pt x="111" y="2"/>
                    <a:pt x="102" y="1"/>
                    <a:pt x="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9"/>
            <p:cNvSpPr/>
            <p:nvPr/>
          </p:nvSpPr>
          <p:spPr>
            <a:xfrm>
              <a:off x="6964220" y="2285048"/>
              <a:ext cx="367922" cy="64964"/>
            </a:xfrm>
            <a:custGeom>
              <a:avLst/>
              <a:gdLst/>
              <a:ahLst/>
              <a:cxnLst/>
              <a:rect l="l" t="t" r="r" b="b"/>
              <a:pathLst>
                <a:path w="7085" h="1251" extrusionOk="0">
                  <a:moveTo>
                    <a:pt x="6990" y="1"/>
                  </a:moveTo>
                  <a:lnTo>
                    <a:pt x="60" y="1096"/>
                  </a:lnTo>
                  <a:cubicBezTo>
                    <a:pt x="13" y="1120"/>
                    <a:pt x="1" y="1144"/>
                    <a:pt x="1" y="1191"/>
                  </a:cubicBezTo>
                  <a:cubicBezTo>
                    <a:pt x="1" y="1215"/>
                    <a:pt x="36" y="1251"/>
                    <a:pt x="72" y="1251"/>
                  </a:cubicBezTo>
                  <a:lnTo>
                    <a:pt x="7025" y="144"/>
                  </a:lnTo>
                  <a:cubicBezTo>
                    <a:pt x="7061" y="132"/>
                    <a:pt x="7085" y="108"/>
                    <a:pt x="7085" y="60"/>
                  </a:cubicBezTo>
                  <a:cubicBezTo>
                    <a:pt x="7061" y="13"/>
                    <a:pt x="7037" y="1"/>
                    <a:pt x="699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9"/>
            <p:cNvSpPr/>
            <p:nvPr/>
          </p:nvSpPr>
          <p:spPr>
            <a:xfrm>
              <a:off x="7092227" y="2401787"/>
              <a:ext cx="280108" cy="252430"/>
            </a:xfrm>
            <a:custGeom>
              <a:avLst/>
              <a:gdLst/>
              <a:ahLst/>
              <a:cxnLst/>
              <a:rect l="l" t="t" r="r" b="b"/>
              <a:pathLst>
                <a:path w="5394" h="4861" extrusionOk="0">
                  <a:moveTo>
                    <a:pt x="5309" y="0"/>
                  </a:moveTo>
                  <a:cubicBezTo>
                    <a:pt x="5290" y="0"/>
                    <a:pt x="5269" y="9"/>
                    <a:pt x="5251" y="27"/>
                  </a:cubicBezTo>
                  <a:lnTo>
                    <a:pt x="36" y="4730"/>
                  </a:lnTo>
                  <a:cubicBezTo>
                    <a:pt x="0" y="4754"/>
                    <a:pt x="0" y="4801"/>
                    <a:pt x="36" y="4837"/>
                  </a:cubicBezTo>
                  <a:cubicBezTo>
                    <a:pt x="48" y="4849"/>
                    <a:pt x="72" y="4861"/>
                    <a:pt x="95" y="4861"/>
                  </a:cubicBezTo>
                  <a:cubicBezTo>
                    <a:pt x="107" y="4861"/>
                    <a:pt x="119" y="4861"/>
                    <a:pt x="131" y="4837"/>
                  </a:cubicBezTo>
                  <a:lnTo>
                    <a:pt x="5358" y="134"/>
                  </a:lnTo>
                  <a:cubicBezTo>
                    <a:pt x="5394" y="98"/>
                    <a:pt x="5394" y="51"/>
                    <a:pt x="5358" y="27"/>
                  </a:cubicBezTo>
                  <a:cubicBezTo>
                    <a:pt x="5346" y="9"/>
                    <a:pt x="5328" y="0"/>
                    <a:pt x="530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9"/>
            <p:cNvSpPr/>
            <p:nvPr/>
          </p:nvSpPr>
          <p:spPr>
            <a:xfrm>
              <a:off x="7412476" y="2437151"/>
              <a:ext cx="101471" cy="360548"/>
            </a:xfrm>
            <a:custGeom>
              <a:avLst/>
              <a:gdLst/>
              <a:ahLst/>
              <a:cxnLst/>
              <a:rect l="l" t="t" r="r" b="b"/>
              <a:pathLst>
                <a:path w="1954" h="6943" extrusionOk="0">
                  <a:moveTo>
                    <a:pt x="1906" y="1"/>
                  </a:moveTo>
                  <a:cubicBezTo>
                    <a:pt x="1858" y="1"/>
                    <a:pt x="1822" y="13"/>
                    <a:pt x="1810" y="60"/>
                  </a:cubicBezTo>
                  <a:lnTo>
                    <a:pt x="1" y="6847"/>
                  </a:lnTo>
                  <a:cubicBezTo>
                    <a:pt x="1" y="6894"/>
                    <a:pt x="13" y="6918"/>
                    <a:pt x="48" y="6942"/>
                  </a:cubicBezTo>
                  <a:lnTo>
                    <a:pt x="72" y="6942"/>
                  </a:lnTo>
                  <a:cubicBezTo>
                    <a:pt x="96" y="6942"/>
                    <a:pt x="132" y="6918"/>
                    <a:pt x="144" y="6883"/>
                  </a:cubicBezTo>
                  <a:lnTo>
                    <a:pt x="1953" y="96"/>
                  </a:lnTo>
                  <a:cubicBezTo>
                    <a:pt x="1953" y="48"/>
                    <a:pt x="1941" y="13"/>
                    <a:pt x="190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9"/>
            <p:cNvSpPr/>
            <p:nvPr/>
          </p:nvSpPr>
          <p:spPr>
            <a:xfrm>
              <a:off x="7661011" y="2414717"/>
              <a:ext cx="121256" cy="353901"/>
            </a:xfrm>
            <a:custGeom>
              <a:avLst/>
              <a:gdLst/>
              <a:ahLst/>
              <a:cxnLst/>
              <a:rect l="l" t="t" r="r" b="b"/>
              <a:pathLst>
                <a:path w="2335" h="6815" extrusionOk="0">
                  <a:moveTo>
                    <a:pt x="84" y="1"/>
                  </a:moveTo>
                  <a:cubicBezTo>
                    <a:pt x="77" y="1"/>
                    <a:pt x="69" y="2"/>
                    <a:pt x="60" y="4"/>
                  </a:cubicBezTo>
                  <a:cubicBezTo>
                    <a:pt x="37" y="16"/>
                    <a:pt x="1" y="52"/>
                    <a:pt x="13" y="87"/>
                  </a:cubicBezTo>
                  <a:lnTo>
                    <a:pt x="2192" y="6779"/>
                  </a:lnTo>
                  <a:cubicBezTo>
                    <a:pt x="2204" y="6803"/>
                    <a:pt x="2239" y="6814"/>
                    <a:pt x="2263" y="6814"/>
                  </a:cubicBezTo>
                  <a:lnTo>
                    <a:pt x="2275" y="6814"/>
                  </a:lnTo>
                  <a:cubicBezTo>
                    <a:pt x="2311" y="6803"/>
                    <a:pt x="2335" y="6779"/>
                    <a:pt x="2323" y="6731"/>
                  </a:cubicBezTo>
                  <a:lnTo>
                    <a:pt x="156" y="52"/>
                  </a:lnTo>
                  <a:cubicBezTo>
                    <a:pt x="136" y="22"/>
                    <a:pt x="117" y="1"/>
                    <a:pt x="8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9"/>
            <p:cNvSpPr/>
            <p:nvPr/>
          </p:nvSpPr>
          <p:spPr>
            <a:xfrm>
              <a:off x="7774789" y="2368759"/>
              <a:ext cx="291273" cy="237267"/>
            </a:xfrm>
            <a:custGeom>
              <a:avLst/>
              <a:gdLst/>
              <a:ahLst/>
              <a:cxnLst/>
              <a:rect l="l" t="t" r="r" b="b"/>
              <a:pathLst>
                <a:path w="5609" h="4569" extrusionOk="0">
                  <a:moveTo>
                    <a:pt x="72" y="0"/>
                  </a:moveTo>
                  <a:cubicBezTo>
                    <a:pt x="49" y="0"/>
                    <a:pt x="27" y="6"/>
                    <a:pt x="13" y="20"/>
                  </a:cubicBezTo>
                  <a:cubicBezTo>
                    <a:pt x="1" y="56"/>
                    <a:pt x="1" y="103"/>
                    <a:pt x="25" y="127"/>
                  </a:cubicBezTo>
                  <a:lnTo>
                    <a:pt x="5489" y="4544"/>
                  </a:lnTo>
                  <a:cubicBezTo>
                    <a:pt x="5501" y="4568"/>
                    <a:pt x="5525" y="4568"/>
                    <a:pt x="5537" y="4568"/>
                  </a:cubicBezTo>
                  <a:cubicBezTo>
                    <a:pt x="5549" y="4568"/>
                    <a:pt x="5585" y="4544"/>
                    <a:pt x="5597" y="4532"/>
                  </a:cubicBezTo>
                  <a:cubicBezTo>
                    <a:pt x="5609" y="4509"/>
                    <a:pt x="5609" y="4461"/>
                    <a:pt x="5585" y="4425"/>
                  </a:cubicBezTo>
                  <a:lnTo>
                    <a:pt x="120" y="8"/>
                  </a:lnTo>
                  <a:cubicBezTo>
                    <a:pt x="105" y="3"/>
                    <a:pt x="88" y="0"/>
                    <a:pt x="7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9"/>
            <p:cNvSpPr/>
            <p:nvPr/>
          </p:nvSpPr>
          <p:spPr>
            <a:xfrm>
              <a:off x="7818721" y="2254617"/>
              <a:ext cx="370985" cy="45335"/>
            </a:xfrm>
            <a:custGeom>
              <a:avLst/>
              <a:gdLst/>
              <a:ahLst/>
              <a:cxnLst/>
              <a:rect l="l" t="t" r="r" b="b"/>
              <a:pathLst>
                <a:path w="7144" h="873" extrusionOk="0">
                  <a:moveTo>
                    <a:pt x="76" y="0"/>
                  </a:moveTo>
                  <a:cubicBezTo>
                    <a:pt x="45" y="0"/>
                    <a:pt x="12" y="23"/>
                    <a:pt x="12" y="63"/>
                  </a:cubicBezTo>
                  <a:cubicBezTo>
                    <a:pt x="0" y="99"/>
                    <a:pt x="36" y="134"/>
                    <a:pt x="71" y="134"/>
                  </a:cubicBezTo>
                  <a:lnTo>
                    <a:pt x="7072" y="873"/>
                  </a:lnTo>
                  <a:cubicBezTo>
                    <a:pt x="7120" y="873"/>
                    <a:pt x="7144" y="837"/>
                    <a:pt x="7132" y="813"/>
                  </a:cubicBezTo>
                  <a:cubicBezTo>
                    <a:pt x="7144" y="777"/>
                    <a:pt x="7120" y="730"/>
                    <a:pt x="7072" y="730"/>
                  </a:cubicBezTo>
                  <a:lnTo>
                    <a:pt x="95" y="3"/>
                  </a:lnTo>
                  <a:cubicBezTo>
                    <a:pt x="89" y="1"/>
                    <a:pt x="83" y="0"/>
                    <a:pt x="7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9"/>
            <p:cNvSpPr/>
            <p:nvPr/>
          </p:nvSpPr>
          <p:spPr>
            <a:xfrm>
              <a:off x="7787148" y="1950048"/>
              <a:ext cx="333336" cy="173705"/>
            </a:xfrm>
            <a:custGeom>
              <a:avLst/>
              <a:gdLst/>
              <a:ahLst/>
              <a:cxnLst/>
              <a:rect l="l" t="t" r="r" b="b"/>
              <a:pathLst>
                <a:path w="6419" h="3345" extrusionOk="0">
                  <a:moveTo>
                    <a:pt x="6325" y="1"/>
                  </a:moveTo>
                  <a:cubicBezTo>
                    <a:pt x="6315" y="1"/>
                    <a:pt x="6306" y="4"/>
                    <a:pt x="6299" y="11"/>
                  </a:cubicBezTo>
                  <a:lnTo>
                    <a:pt x="48" y="3189"/>
                  </a:lnTo>
                  <a:cubicBezTo>
                    <a:pt x="13" y="3225"/>
                    <a:pt x="1" y="3261"/>
                    <a:pt x="13" y="3297"/>
                  </a:cubicBezTo>
                  <a:cubicBezTo>
                    <a:pt x="13" y="3320"/>
                    <a:pt x="48" y="3344"/>
                    <a:pt x="72" y="3344"/>
                  </a:cubicBezTo>
                  <a:cubicBezTo>
                    <a:pt x="84" y="3344"/>
                    <a:pt x="96" y="3344"/>
                    <a:pt x="120" y="3320"/>
                  </a:cubicBezTo>
                  <a:lnTo>
                    <a:pt x="6371" y="141"/>
                  </a:lnTo>
                  <a:cubicBezTo>
                    <a:pt x="6394" y="106"/>
                    <a:pt x="6418" y="70"/>
                    <a:pt x="6394" y="34"/>
                  </a:cubicBezTo>
                  <a:cubicBezTo>
                    <a:pt x="6378" y="17"/>
                    <a:pt x="6349" y="1"/>
                    <a:pt x="632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9"/>
            <p:cNvSpPr/>
            <p:nvPr/>
          </p:nvSpPr>
          <p:spPr>
            <a:xfrm>
              <a:off x="7663504" y="1724360"/>
              <a:ext cx="191101" cy="323937"/>
            </a:xfrm>
            <a:custGeom>
              <a:avLst/>
              <a:gdLst/>
              <a:ahLst/>
              <a:cxnLst/>
              <a:rect l="l" t="t" r="r" b="b"/>
              <a:pathLst>
                <a:path w="3680" h="6238" extrusionOk="0">
                  <a:moveTo>
                    <a:pt x="3591" y="1"/>
                  </a:moveTo>
                  <a:cubicBezTo>
                    <a:pt x="3560" y="1"/>
                    <a:pt x="3533" y="18"/>
                    <a:pt x="3525" y="35"/>
                  </a:cubicBezTo>
                  <a:lnTo>
                    <a:pt x="12" y="6119"/>
                  </a:lnTo>
                  <a:cubicBezTo>
                    <a:pt x="1" y="6166"/>
                    <a:pt x="12" y="6214"/>
                    <a:pt x="48" y="6226"/>
                  </a:cubicBezTo>
                  <a:cubicBezTo>
                    <a:pt x="48" y="6238"/>
                    <a:pt x="60" y="6238"/>
                    <a:pt x="72" y="6238"/>
                  </a:cubicBezTo>
                  <a:cubicBezTo>
                    <a:pt x="96" y="6238"/>
                    <a:pt x="120" y="6226"/>
                    <a:pt x="143" y="6202"/>
                  </a:cubicBezTo>
                  <a:lnTo>
                    <a:pt x="3656" y="106"/>
                  </a:lnTo>
                  <a:cubicBezTo>
                    <a:pt x="3680" y="70"/>
                    <a:pt x="3656" y="23"/>
                    <a:pt x="3632" y="11"/>
                  </a:cubicBezTo>
                  <a:cubicBezTo>
                    <a:pt x="3618" y="4"/>
                    <a:pt x="3604" y="1"/>
                    <a:pt x="359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9"/>
            <p:cNvSpPr/>
            <p:nvPr/>
          </p:nvSpPr>
          <p:spPr>
            <a:xfrm>
              <a:off x="7227295" y="1951242"/>
              <a:ext cx="737349" cy="621857"/>
            </a:xfrm>
            <a:custGeom>
              <a:avLst/>
              <a:gdLst/>
              <a:ahLst/>
              <a:cxnLst/>
              <a:rect l="l" t="t" r="r" b="b"/>
              <a:pathLst>
                <a:path w="14199" h="11975" extrusionOk="0">
                  <a:moveTo>
                    <a:pt x="2026" y="1"/>
                  </a:moveTo>
                  <a:cubicBezTo>
                    <a:pt x="1904" y="1"/>
                    <a:pt x="1771" y="23"/>
                    <a:pt x="1626" y="71"/>
                  </a:cubicBezTo>
                  <a:cubicBezTo>
                    <a:pt x="292" y="523"/>
                    <a:pt x="1388" y="2559"/>
                    <a:pt x="1602" y="2916"/>
                  </a:cubicBezTo>
                  <a:cubicBezTo>
                    <a:pt x="840" y="3643"/>
                    <a:pt x="126" y="4821"/>
                    <a:pt x="126" y="6655"/>
                  </a:cubicBezTo>
                  <a:cubicBezTo>
                    <a:pt x="126" y="6655"/>
                    <a:pt x="1" y="11974"/>
                    <a:pt x="6114" y="11974"/>
                  </a:cubicBezTo>
                  <a:cubicBezTo>
                    <a:pt x="6257" y="11974"/>
                    <a:pt x="6404" y="11971"/>
                    <a:pt x="6555" y="11965"/>
                  </a:cubicBezTo>
                  <a:cubicBezTo>
                    <a:pt x="14199" y="11632"/>
                    <a:pt x="12532" y="5679"/>
                    <a:pt x="12532" y="5679"/>
                  </a:cubicBezTo>
                  <a:cubicBezTo>
                    <a:pt x="12532" y="5679"/>
                    <a:pt x="12318" y="4250"/>
                    <a:pt x="11746" y="3047"/>
                  </a:cubicBezTo>
                  <a:cubicBezTo>
                    <a:pt x="12389" y="2262"/>
                    <a:pt x="13223" y="976"/>
                    <a:pt x="12211" y="559"/>
                  </a:cubicBezTo>
                  <a:cubicBezTo>
                    <a:pt x="12067" y="501"/>
                    <a:pt x="11928" y="475"/>
                    <a:pt x="11792" y="475"/>
                  </a:cubicBezTo>
                  <a:cubicBezTo>
                    <a:pt x="11072" y="475"/>
                    <a:pt x="10472" y="1207"/>
                    <a:pt x="10091" y="1678"/>
                  </a:cubicBezTo>
                  <a:cubicBezTo>
                    <a:pt x="9491" y="1541"/>
                    <a:pt x="8009" y="1158"/>
                    <a:pt x="6409" y="1158"/>
                  </a:cubicBezTo>
                  <a:cubicBezTo>
                    <a:pt x="5374" y="1158"/>
                    <a:pt x="4290" y="1318"/>
                    <a:pt x="3364" y="1809"/>
                  </a:cubicBezTo>
                  <a:cubicBezTo>
                    <a:pt x="3364" y="1809"/>
                    <a:pt x="3142" y="1"/>
                    <a:pt x="2026"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9"/>
            <p:cNvSpPr/>
            <p:nvPr/>
          </p:nvSpPr>
          <p:spPr>
            <a:xfrm>
              <a:off x="7456357" y="2233482"/>
              <a:ext cx="229477" cy="224128"/>
            </a:xfrm>
            <a:custGeom>
              <a:avLst/>
              <a:gdLst/>
              <a:ahLst/>
              <a:cxnLst/>
              <a:rect l="l" t="t" r="r" b="b"/>
              <a:pathLst>
                <a:path w="4419" h="4316" extrusionOk="0">
                  <a:moveTo>
                    <a:pt x="1873" y="0"/>
                  </a:moveTo>
                  <a:cubicBezTo>
                    <a:pt x="90" y="0"/>
                    <a:pt x="132" y="2137"/>
                    <a:pt x="132" y="2137"/>
                  </a:cubicBezTo>
                  <a:cubicBezTo>
                    <a:pt x="132" y="2137"/>
                    <a:pt x="1" y="4292"/>
                    <a:pt x="1620" y="4316"/>
                  </a:cubicBezTo>
                  <a:cubicBezTo>
                    <a:pt x="3549" y="4316"/>
                    <a:pt x="3716" y="2744"/>
                    <a:pt x="3716" y="2744"/>
                  </a:cubicBezTo>
                  <a:cubicBezTo>
                    <a:pt x="3716" y="2744"/>
                    <a:pt x="4418" y="327"/>
                    <a:pt x="2251" y="29"/>
                  </a:cubicBezTo>
                  <a:cubicBezTo>
                    <a:pt x="2117" y="9"/>
                    <a:pt x="1991" y="0"/>
                    <a:pt x="1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9"/>
            <p:cNvSpPr/>
            <p:nvPr/>
          </p:nvSpPr>
          <p:spPr>
            <a:xfrm>
              <a:off x="7843180" y="2649545"/>
              <a:ext cx="521529" cy="488087"/>
            </a:xfrm>
            <a:custGeom>
              <a:avLst/>
              <a:gdLst/>
              <a:ahLst/>
              <a:cxnLst/>
              <a:rect l="l" t="t" r="r" b="b"/>
              <a:pathLst>
                <a:path w="10043" h="9399" extrusionOk="0">
                  <a:moveTo>
                    <a:pt x="8525" y="0"/>
                  </a:moveTo>
                  <a:cubicBezTo>
                    <a:pt x="8315" y="0"/>
                    <a:pt x="8109" y="206"/>
                    <a:pt x="8268" y="423"/>
                  </a:cubicBezTo>
                  <a:cubicBezTo>
                    <a:pt x="9328" y="1900"/>
                    <a:pt x="9304" y="3840"/>
                    <a:pt x="8387" y="5388"/>
                  </a:cubicBezTo>
                  <a:cubicBezTo>
                    <a:pt x="7580" y="6749"/>
                    <a:pt x="6350" y="6955"/>
                    <a:pt x="5015" y="6955"/>
                  </a:cubicBezTo>
                  <a:cubicBezTo>
                    <a:pt x="4598" y="6955"/>
                    <a:pt x="4171" y="6935"/>
                    <a:pt x="3744" y="6924"/>
                  </a:cubicBezTo>
                  <a:cubicBezTo>
                    <a:pt x="3663" y="6922"/>
                    <a:pt x="3583" y="6920"/>
                    <a:pt x="3502" y="6920"/>
                  </a:cubicBezTo>
                  <a:cubicBezTo>
                    <a:pt x="1974" y="6920"/>
                    <a:pt x="461" y="7369"/>
                    <a:pt x="65" y="9043"/>
                  </a:cubicBezTo>
                  <a:cubicBezTo>
                    <a:pt x="1" y="9257"/>
                    <a:pt x="179" y="9398"/>
                    <a:pt x="351" y="9398"/>
                  </a:cubicBezTo>
                  <a:cubicBezTo>
                    <a:pt x="467" y="9398"/>
                    <a:pt x="579" y="9334"/>
                    <a:pt x="613" y="9186"/>
                  </a:cubicBezTo>
                  <a:cubicBezTo>
                    <a:pt x="958" y="7766"/>
                    <a:pt x="2127" y="7515"/>
                    <a:pt x="3410" y="7515"/>
                  </a:cubicBezTo>
                  <a:cubicBezTo>
                    <a:pt x="4114" y="7515"/>
                    <a:pt x="4852" y="7590"/>
                    <a:pt x="5507" y="7590"/>
                  </a:cubicBezTo>
                  <a:cubicBezTo>
                    <a:pt x="5801" y="7590"/>
                    <a:pt x="6078" y="7575"/>
                    <a:pt x="6328" y="7531"/>
                  </a:cubicBezTo>
                  <a:cubicBezTo>
                    <a:pt x="7268" y="7376"/>
                    <a:pt x="8030" y="6912"/>
                    <a:pt x="8614" y="6138"/>
                  </a:cubicBezTo>
                  <a:cubicBezTo>
                    <a:pt x="9899" y="4376"/>
                    <a:pt x="10042" y="1911"/>
                    <a:pt x="8768" y="126"/>
                  </a:cubicBezTo>
                  <a:cubicBezTo>
                    <a:pt x="8705" y="37"/>
                    <a:pt x="8614" y="0"/>
                    <a:pt x="85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9"/>
            <p:cNvSpPr/>
            <p:nvPr/>
          </p:nvSpPr>
          <p:spPr>
            <a:xfrm>
              <a:off x="7601656" y="2322801"/>
              <a:ext cx="15527" cy="11788"/>
            </a:xfrm>
            <a:custGeom>
              <a:avLst/>
              <a:gdLst/>
              <a:ahLst/>
              <a:cxnLst/>
              <a:rect l="l" t="t" r="r" b="b"/>
              <a:pathLst>
                <a:path w="299" h="227" extrusionOk="0">
                  <a:moveTo>
                    <a:pt x="144" y="0"/>
                  </a:moveTo>
                  <a:cubicBezTo>
                    <a:pt x="1" y="0"/>
                    <a:pt x="1" y="226"/>
                    <a:pt x="144" y="226"/>
                  </a:cubicBezTo>
                  <a:cubicBezTo>
                    <a:pt x="299" y="226"/>
                    <a:pt x="299"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9"/>
            <p:cNvSpPr/>
            <p:nvPr/>
          </p:nvSpPr>
          <p:spPr>
            <a:xfrm>
              <a:off x="7627049" y="2309819"/>
              <a:ext cx="15475" cy="11788"/>
            </a:xfrm>
            <a:custGeom>
              <a:avLst/>
              <a:gdLst/>
              <a:ahLst/>
              <a:cxnLst/>
              <a:rect l="l" t="t" r="r" b="b"/>
              <a:pathLst>
                <a:path w="298" h="227" extrusionOk="0">
                  <a:moveTo>
                    <a:pt x="155" y="0"/>
                  </a:moveTo>
                  <a:cubicBezTo>
                    <a:pt x="0" y="0"/>
                    <a:pt x="0" y="226"/>
                    <a:pt x="155" y="226"/>
                  </a:cubicBezTo>
                  <a:cubicBezTo>
                    <a:pt x="298" y="226"/>
                    <a:pt x="298"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9"/>
            <p:cNvSpPr/>
            <p:nvPr/>
          </p:nvSpPr>
          <p:spPr>
            <a:xfrm>
              <a:off x="7627049" y="2341963"/>
              <a:ext cx="15475" cy="11788"/>
            </a:xfrm>
            <a:custGeom>
              <a:avLst/>
              <a:gdLst/>
              <a:ahLst/>
              <a:cxnLst/>
              <a:rect l="l" t="t" r="r" b="b"/>
              <a:pathLst>
                <a:path w="298" h="227" extrusionOk="0">
                  <a:moveTo>
                    <a:pt x="155" y="0"/>
                  </a:moveTo>
                  <a:cubicBezTo>
                    <a:pt x="0" y="0"/>
                    <a:pt x="0" y="226"/>
                    <a:pt x="155" y="226"/>
                  </a:cubicBezTo>
                  <a:cubicBezTo>
                    <a:pt x="298" y="226"/>
                    <a:pt x="298"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9"/>
            <p:cNvSpPr/>
            <p:nvPr/>
          </p:nvSpPr>
          <p:spPr>
            <a:xfrm>
              <a:off x="7488553" y="2321555"/>
              <a:ext cx="14852" cy="11165"/>
            </a:xfrm>
            <a:custGeom>
              <a:avLst/>
              <a:gdLst/>
              <a:ahLst/>
              <a:cxnLst/>
              <a:rect l="l" t="t" r="r" b="b"/>
              <a:pathLst>
                <a:path w="286" h="215" extrusionOk="0">
                  <a:moveTo>
                    <a:pt x="143" y="0"/>
                  </a:moveTo>
                  <a:cubicBezTo>
                    <a:pt x="0" y="0"/>
                    <a:pt x="0" y="215"/>
                    <a:pt x="143" y="215"/>
                  </a:cubicBezTo>
                  <a:cubicBezTo>
                    <a:pt x="286" y="215"/>
                    <a:pt x="286"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9"/>
            <p:cNvSpPr/>
            <p:nvPr/>
          </p:nvSpPr>
          <p:spPr>
            <a:xfrm>
              <a:off x="7478635" y="2352453"/>
              <a:ext cx="15527" cy="11165"/>
            </a:xfrm>
            <a:custGeom>
              <a:avLst/>
              <a:gdLst/>
              <a:ahLst/>
              <a:cxnLst/>
              <a:rect l="l" t="t" r="r" b="b"/>
              <a:pathLst>
                <a:path w="299" h="215" extrusionOk="0">
                  <a:moveTo>
                    <a:pt x="155" y="1"/>
                  </a:moveTo>
                  <a:cubicBezTo>
                    <a:pt x="1" y="1"/>
                    <a:pt x="1" y="215"/>
                    <a:pt x="155" y="215"/>
                  </a:cubicBezTo>
                  <a:cubicBezTo>
                    <a:pt x="298" y="215"/>
                    <a:pt x="298"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9"/>
            <p:cNvSpPr/>
            <p:nvPr/>
          </p:nvSpPr>
          <p:spPr>
            <a:xfrm>
              <a:off x="7508338" y="2336978"/>
              <a:ext cx="15475" cy="11217"/>
            </a:xfrm>
            <a:custGeom>
              <a:avLst/>
              <a:gdLst/>
              <a:ahLst/>
              <a:cxnLst/>
              <a:rect l="l" t="t" r="r" b="b"/>
              <a:pathLst>
                <a:path w="298" h="216" extrusionOk="0">
                  <a:moveTo>
                    <a:pt x="143" y="1"/>
                  </a:moveTo>
                  <a:cubicBezTo>
                    <a:pt x="0" y="1"/>
                    <a:pt x="0" y="215"/>
                    <a:pt x="143" y="215"/>
                  </a:cubicBezTo>
                  <a:cubicBezTo>
                    <a:pt x="298" y="215"/>
                    <a:pt x="29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9"/>
            <p:cNvSpPr/>
            <p:nvPr/>
          </p:nvSpPr>
          <p:spPr>
            <a:xfrm>
              <a:off x="7542300" y="2034642"/>
              <a:ext cx="5660" cy="21707"/>
            </a:xfrm>
            <a:custGeom>
              <a:avLst/>
              <a:gdLst/>
              <a:ahLst/>
              <a:cxnLst/>
              <a:rect l="l" t="t" r="r" b="b"/>
              <a:pathLst>
                <a:path w="109" h="418" extrusionOk="0">
                  <a:moveTo>
                    <a:pt x="49" y="1"/>
                  </a:moveTo>
                  <a:cubicBezTo>
                    <a:pt x="25" y="13"/>
                    <a:pt x="1" y="25"/>
                    <a:pt x="1" y="60"/>
                  </a:cubicBezTo>
                  <a:lnTo>
                    <a:pt x="1" y="358"/>
                  </a:lnTo>
                  <a:cubicBezTo>
                    <a:pt x="1" y="382"/>
                    <a:pt x="25" y="417"/>
                    <a:pt x="49" y="417"/>
                  </a:cubicBezTo>
                  <a:cubicBezTo>
                    <a:pt x="84" y="417"/>
                    <a:pt x="108" y="382"/>
                    <a:pt x="108" y="358"/>
                  </a:cubicBezTo>
                  <a:lnTo>
                    <a:pt x="108" y="60"/>
                  </a:lnTo>
                  <a:cubicBezTo>
                    <a:pt x="108" y="25"/>
                    <a:pt x="84" y="1"/>
                    <a:pt x="4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9"/>
            <p:cNvSpPr/>
            <p:nvPr/>
          </p:nvSpPr>
          <p:spPr>
            <a:xfrm>
              <a:off x="7586856" y="2038381"/>
              <a:ext cx="6232" cy="20460"/>
            </a:xfrm>
            <a:custGeom>
              <a:avLst/>
              <a:gdLst/>
              <a:ahLst/>
              <a:cxnLst/>
              <a:rect l="l" t="t" r="r" b="b"/>
              <a:pathLst>
                <a:path w="120" h="394" extrusionOk="0">
                  <a:moveTo>
                    <a:pt x="60" y="0"/>
                  </a:moveTo>
                  <a:cubicBezTo>
                    <a:pt x="36" y="12"/>
                    <a:pt x="0" y="36"/>
                    <a:pt x="0" y="60"/>
                  </a:cubicBezTo>
                  <a:lnTo>
                    <a:pt x="0" y="334"/>
                  </a:lnTo>
                  <a:cubicBezTo>
                    <a:pt x="0" y="357"/>
                    <a:pt x="36" y="393"/>
                    <a:pt x="60" y="393"/>
                  </a:cubicBezTo>
                  <a:cubicBezTo>
                    <a:pt x="84" y="393"/>
                    <a:pt x="119" y="357"/>
                    <a:pt x="119" y="334"/>
                  </a:cubicBezTo>
                  <a:lnTo>
                    <a:pt x="119" y="60"/>
                  </a:lnTo>
                  <a:cubicBezTo>
                    <a:pt x="119" y="36"/>
                    <a:pt x="84" y="0"/>
                    <a:pt x="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9"/>
            <p:cNvSpPr/>
            <p:nvPr/>
          </p:nvSpPr>
          <p:spPr>
            <a:xfrm>
              <a:off x="7623934" y="2038381"/>
              <a:ext cx="6232" cy="21655"/>
            </a:xfrm>
            <a:custGeom>
              <a:avLst/>
              <a:gdLst/>
              <a:ahLst/>
              <a:cxnLst/>
              <a:rect l="l" t="t" r="r" b="b"/>
              <a:pathLst>
                <a:path w="120" h="417" extrusionOk="0">
                  <a:moveTo>
                    <a:pt x="60" y="0"/>
                  </a:moveTo>
                  <a:cubicBezTo>
                    <a:pt x="36" y="12"/>
                    <a:pt x="1" y="36"/>
                    <a:pt x="1" y="60"/>
                  </a:cubicBezTo>
                  <a:lnTo>
                    <a:pt x="1" y="357"/>
                  </a:lnTo>
                  <a:cubicBezTo>
                    <a:pt x="1" y="393"/>
                    <a:pt x="36" y="417"/>
                    <a:pt x="60" y="417"/>
                  </a:cubicBezTo>
                  <a:cubicBezTo>
                    <a:pt x="96" y="417"/>
                    <a:pt x="120" y="393"/>
                    <a:pt x="120" y="357"/>
                  </a:cubicBezTo>
                  <a:lnTo>
                    <a:pt x="120" y="60"/>
                  </a:lnTo>
                  <a:cubicBezTo>
                    <a:pt x="120" y="36"/>
                    <a:pt x="96" y="0"/>
                    <a:pt x="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9"/>
            <p:cNvSpPr/>
            <p:nvPr/>
          </p:nvSpPr>
          <p:spPr>
            <a:xfrm>
              <a:off x="7661011" y="2044820"/>
              <a:ext cx="14281" cy="17448"/>
            </a:xfrm>
            <a:custGeom>
              <a:avLst/>
              <a:gdLst/>
              <a:ahLst/>
              <a:cxnLst/>
              <a:rect l="l" t="t" r="r" b="b"/>
              <a:pathLst>
                <a:path w="275" h="336" extrusionOk="0">
                  <a:moveTo>
                    <a:pt x="66" y="0"/>
                  </a:moveTo>
                  <a:cubicBezTo>
                    <a:pt x="56" y="0"/>
                    <a:pt x="45" y="3"/>
                    <a:pt x="37" y="7"/>
                  </a:cubicBezTo>
                  <a:cubicBezTo>
                    <a:pt x="13" y="7"/>
                    <a:pt x="1" y="55"/>
                    <a:pt x="13" y="91"/>
                  </a:cubicBezTo>
                  <a:cubicBezTo>
                    <a:pt x="60" y="162"/>
                    <a:pt x="120" y="233"/>
                    <a:pt x="168" y="305"/>
                  </a:cubicBezTo>
                  <a:cubicBezTo>
                    <a:pt x="175" y="327"/>
                    <a:pt x="192" y="336"/>
                    <a:pt x="210" y="336"/>
                  </a:cubicBezTo>
                  <a:cubicBezTo>
                    <a:pt x="220" y="336"/>
                    <a:pt x="230" y="333"/>
                    <a:pt x="239" y="329"/>
                  </a:cubicBezTo>
                  <a:cubicBezTo>
                    <a:pt x="275" y="305"/>
                    <a:pt x="275" y="281"/>
                    <a:pt x="251" y="245"/>
                  </a:cubicBezTo>
                  <a:cubicBezTo>
                    <a:pt x="215" y="174"/>
                    <a:pt x="156" y="102"/>
                    <a:pt x="108" y="31"/>
                  </a:cubicBezTo>
                  <a:cubicBezTo>
                    <a:pt x="101" y="8"/>
                    <a:pt x="83" y="0"/>
                    <a:pt x="6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9"/>
            <p:cNvSpPr/>
            <p:nvPr/>
          </p:nvSpPr>
          <p:spPr>
            <a:xfrm>
              <a:off x="7487307" y="2036823"/>
              <a:ext cx="13657" cy="17293"/>
            </a:xfrm>
            <a:custGeom>
              <a:avLst/>
              <a:gdLst/>
              <a:ahLst/>
              <a:cxnLst/>
              <a:rect l="l" t="t" r="r" b="b"/>
              <a:pathLst>
                <a:path w="263" h="333" extrusionOk="0">
                  <a:moveTo>
                    <a:pt x="204" y="0"/>
                  </a:moveTo>
                  <a:cubicBezTo>
                    <a:pt x="187" y="0"/>
                    <a:pt x="175" y="15"/>
                    <a:pt x="167" y="30"/>
                  </a:cubicBezTo>
                  <a:cubicBezTo>
                    <a:pt x="119" y="102"/>
                    <a:pt x="60" y="185"/>
                    <a:pt x="12" y="256"/>
                  </a:cubicBezTo>
                  <a:cubicBezTo>
                    <a:pt x="0" y="280"/>
                    <a:pt x="12" y="316"/>
                    <a:pt x="24" y="328"/>
                  </a:cubicBezTo>
                  <a:cubicBezTo>
                    <a:pt x="35" y="331"/>
                    <a:pt x="44" y="333"/>
                    <a:pt x="53" y="333"/>
                  </a:cubicBezTo>
                  <a:cubicBezTo>
                    <a:pt x="74" y="333"/>
                    <a:pt x="91" y="324"/>
                    <a:pt x="107" y="316"/>
                  </a:cubicBezTo>
                  <a:cubicBezTo>
                    <a:pt x="143" y="245"/>
                    <a:pt x="203" y="161"/>
                    <a:pt x="250" y="90"/>
                  </a:cubicBezTo>
                  <a:cubicBezTo>
                    <a:pt x="262" y="66"/>
                    <a:pt x="250" y="30"/>
                    <a:pt x="238" y="18"/>
                  </a:cubicBezTo>
                  <a:cubicBezTo>
                    <a:pt x="225" y="5"/>
                    <a:pt x="214" y="0"/>
                    <a:pt x="20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9"/>
            <p:cNvSpPr/>
            <p:nvPr/>
          </p:nvSpPr>
          <p:spPr>
            <a:xfrm>
              <a:off x="7405674" y="2157768"/>
              <a:ext cx="81685" cy="24303"/>
            </a:xfrm>
            <a:custGeom>
              <a:avLst/>
              <a:gdLst/>
              <a:ahLst/>
              <a:cxnLst/>
              <a:rect l="l" t="t" r="r" b="b"/>
              <a:pathLst>
                <a:path w="1573" h="468" extrusionOk="0">
                  <a:moveTo>
                    <a:pt x="823" y="1"/>
                  </a:moveTo>
                  <a:cubicBezTo>
                    <a:pt x="635" y="1"/>
                    <a:pt x="445" y="33"/>
                    <a:pt x="263" y="94"/>
                  </a:cubicBezTo>
                  <a:cubicBezTo>
                    <a:pt x="155" y="130"/>
                    <a:pt x="1" y="202"/>
                    <a:pt x="132" y="297"/>
                  </a:cubicBezTo>
                  <a:cubicBezTo>
                    <a:pt x="227" y="368"/>
                    <a:pt x="405" y="392"/>
                    <a:pt x="548" y="428"/>
                  </a:cubicBezTo>
                  <a:cubicBezTo>
                    <a:pt x="653" y="456"/>
                    <a:pt x="758" y="467"/>
                    <a:pt x="862" y="467"/>
                  </a:cubicBezTo>
                  <a:cubicBezTo>
                    <a:pt x="936" y="467"/>
                    <a:pt x="1010" y="461"/>
                    <a:pt x="1084" y="452"/>
                  </a:cubicBezTo>
                  <a:cubicBezTo>
                    <a:pt x="1227" y="440"/>
                    <a:pt x="1572" y="416"/>
                    <a:pt x="1560" y="237"/>
                  </a:cubicBezTo>
                  <a:cubicBezTo>
                    <a:pt x="1537" y="178"/>
                    <a:pt x="1418" y="130"/>
                    <a:pt x="1358" y="94"/>
                  </a:cubicBezTo>
                  <a:cubicBezTo>
                    <a:pt x="1184" y="30"/>
                    <a:pt x="1004" y="1"/>
                    <a:pt x="8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9"/>
            <p:cNvSpPr/>
            <p:nvPr/>
          </p:nvSpPr>
          <p:spPr>
            <a:xfrm>
              <a:off x="7405674" y="2153821"/>
              <a:ext cx="84749" cy="31729"/>
            </a:xfrm>
            <a:custGeom>
              <a:avLst/>
              <a:gdLst/>
              <a:ahLst/>
              <a:cxnLst/>
              <a:rect l="l" t="t" r="r" b="b"/>
              <a:pathLst>
                <a:path w="1632" h="611" extrusionOk="0">
                  <a:moveTo>
                    <a:pt x="826" y="154"/>
                  </a:moveTo>
                  <a:cubicBezTo>
                    <a:pt x="986" y="154"/>
                    <a:pt x="1158" y="181"/>
                    <a:pt x="1334" y="254"/>
                  </a:cubicBezTo>
                  <a:cubicBezTo>
                    <a:pt x="1418" y="278"/>
                    <a:pt x="1465" y="301"/>
                    <a:pt x="1477" y="325"/>
                  </a:cubicBezTo>
                  <a:cubicBezTo>
                    <a:pt x="1477" y="337"/>
                    <a:pt x="1477" y="337"/>
                    <a:pt x="1465" y="349"/>
                  </a:cubicBezTo>
                  <a:cubicBezTo>
                    <a:pt x="1406" y="432"/>
                    <a:pt x="1156" y="456"/>
                    <a:pt x="1060" y="456"/>
                  </a:cubicBezTo>
                  <a:cubicBezTo>
                    <a:pt x="1009" y="459"/>
                    <a:pt x="962" y="461"/>
                    <a:pt x="916" y="461"/>
                  </a:cubicBezTo>
                  <a:cubicBezTo>
                    <a:pt x="791" y="461"/>
                    <a:pt x="679" y="450"/>
                    <a:pt x="548" y="432"/>
                  </a:cubicBezTo>
                  <a:cubicBezTo>
                    <a:pt x="405" y="397"/>
                    <a:pt x="263" y="373"/>
                    <a:pt x="155" y="289"/>
                  </a:cubicBezTo>
                  <a:cubicBezTo>
                    <a:pt x="167" y="278"/>
                    <a:pt x="215" y="266"/>
                    <a:pt x="275" y="254"/>
                  </a:cubicBezTo>
                  <a:cubicBezTo>
                    <a:pt x="429" y="200"/>
                    <a:pt x="618" y="154"/>
                    <a:pt x="826" y="154"/>
                  </a:cubicBezTo>
                  <a:close/>
                  <a:moveTo>
                    <a:pt x="825" y="1"/>
                  </a:moveTo>
                  <a:cubicBezTo>
                    <a:pt x="632" y="1"/>
                    <a:pt x="429" y="33"/>
                    <a:pt x="227" y="99"/>
                  </a:cubicBezTo>
                  <a:cubicBezTo>
                    <a:pt x="96" y="147"/>
                    <a:pt x="24" y="206"/>
                    <a:pt x="1" y="278"/>
                  </a:cubicBezTo>
                  <a:cubicBezTo>
                    <a:pt x="1" y="325"/>
                    <a:pt x="1" y="373"/>
                    <a:pt x="84" y="432"/>
                  </a:cubicBezTo>
                  <a:cubicBezTo>
                    <a:pt x="203" y="516"/>
                    <a:pt x="382" y="551"/>
                    <a:pt x="525" y="575"/>
                  </a:cubicBezTo>
                  <a:cubicBezTo>
                    <a:pt x="644" y="587"/>
                    <a:pt x="763" y="611"/>
                    <a:pt x="894" y="611"/>
                  </a:cubicBezTo>
                  <a:lnTo>
                    <a:pt x="1072" y="611"/>
                  </a:lnTo>
                  <a:cubicBezTo>
                    <a:pt x="1287" y="587"/>
                    <a:pt x="1489" y="563"/>
                    <a:pt x="1584" y="456"/>
                  </a:cubicBezTo>
                  <a:cubicBezTo>
                    <a:pt x="1608" y="408"/>
                    <a:pt x="1632" y="373"/>
                    <a:pt x="1632" y="313"/>
                  </a:cubicBezTo>
                  <a:lnTo>
                    <a:pt x="1632" y="289"/>
                  </a:lnTo>
                  <a:cubicBezTo>
                    <a:pt x="1596" y="194"/>
                    <a:pt x="1465" y="147"/>
                    <a:pt x="1370" y="99"/>
                  </a:cubicBezTo>
                  <a:cubicBezTo>
                    <a:pt x="1203" y="33"/>
                    <a:pt x="1019" y="1"/>
                    <a:pt x="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9"/>
            <p:cNvSpPr/>
            <p:nvPr/>
          </p:nvSpPr>
          <p:spPr>
            <a:xfrm>
              <a:off x="7407543" y="2157560"/>
              <a:ext cx="39622" cy="19370"/>
            </a:xfrm>
            <a:custGeom>
              <a:avLst/>
              <a:gdLst/>
              <a:ahLst/>
              <a:cxnLst/>
              <a:rect l="l" t="t" r="r" b="b"/>
              <a:pathLst>
                <a:path w="763" h="373" extrusionOk="0">
                  <a:moveTo>
                    <a:pt x="514" y="1"/>
                  </a:moveTo>
                  <a:cubicBezTo>
                    <a:pt x="487" y="1"/>
                    <a:pt x="458" y="5"/>
                    <a:pt x="429" y="15"/>
                  </a:cubicBezTo>
                  <a:cubicBezTo>
                    <a:pt x="298" y="63"/>
                    <a:pt x="0" y="75"/>
                    <a:pt x="36" y="206"/>
                  </a:cubicBezTo>
                  <a:cubicBezTo>
                    <a:pt x="48" y="325"/>
                    <a:pt x="310" y="372"/>
                    <a:pt x="429" y="372"/>
                  </a:cubicBezTo>
                  <a:cubicBezTo>
                    <a:pt x="608" y="372"/>
                    <a:pt x="762" y="301"/>
                    <a:pt x="762" y="194"/>
                  </a:cubicBezTo>
                  <a:cubicBezTo>
                    <a:pt x="762" y="114"/>
                    <a:pt x="654" y="1"/>
                    <a:pt x="5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9"/>
            <p:cNvSpPr/>
            <p:nvPr/>
          </p:nvSpPr>
          <p:spPr>
            <a:xfrm>
              <a:off x="7634423" y="2160260"/>
              <a:ext cx="81685" cy="23836"/>
            </a:xfrm>
            <a:custGeom>
              <a:avLst/>
              <a:gdLst/>
              <a:ahLst/>
              <a:cxnLst/>
              <a:rect l="l" t="t" r="r" b="b"/>
              <a:pathLst>
                <a:path w="1573" h="459" extrusionOk="0">
                  <a:moveTo>
                    <a:pt x="824" y="0"/>
                  </a:moveTo>
                  <a:cubicBezTo>
                    <a:pt x="635" y="0"/>
                    <a:pt x="446" y="33"/>
                    <a:pt x="263" y="94"/>
                  </a:cubicBezTo>
                  <a:cubicBezTo>
                    <a:pt x="156" y="130"/>
                    <a:pt x="1" y="201"/>
                    <a:pt x="120" y="284"/>
                  </a:cubicBezTo>
                  <a:cubicBezTo>
                    <a:pt x="227" y="368"/>
                    <a:pt x="406" y="392"/>
                    <a:pt x="537" y="427"/>
                  </a:cubicBezTo>
                  <a:cubicBezTo>
                    <a:pt x="658" y="450"/>
                    <a:pt x="774" y="458"/>
                    <a:pt x="888" y="458"/>
                  </a:cubicBezTo>
                  <a:cubicBezTo>
                    <a:pt x="954" y="458"/>
                    <a:pt x="1019" y="456"/>
                    <a:pt x="1084" y="451"/>
                  </a:cubicBezTo>
                  <a:cubicBezTo>
                    <a:pt x="1227" y="439"/>
                    <a:pt x="1573" y="404"/>
                    <a:pt x="1549" y="225"/>
                  </a:cubicBezTo>
                  <a:cubicBezTo>
                    <a:pt x="1537" y="154"/>
                    <a:pt x="1418" y="106"/>
                    <a:pt x="1358" y="94"/>
                  </a:cubicBezTo>
                  <a:cubicBezTo>
                    <a:pt x="1184" y="30"/>
                    <a:pt x="1004" y="0"/>
                    <a:pt x="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9"/>
            <p:cNvSpPr/>
            <p:nvPr/>
          </p:nvSpPr>
          <p:spPr>
            <a:xfrm>
              <a:off x="7635046" y="2156314"/>
              <a:ext cx="84178" cy="31106"/>
            </a:xfrm>
            <a:custGeom>
              <a:avLst/>
              <a:gdLst/>
              <a:ahLst/>
              <a:cxnLst/>
              <a:rect l="l" t="t" r="r" b="b"/>
              <a:pathLst>
                <a:path w="1621" h="599" extrusionOk="0">
                  <a:moveTo>
                    <a:pt x="833" y="150"/>
                  </a:moveTo>
                  <a:cubicBezTo>
                    <a:pt x="991" y="150"/>
                    <a:pt x="1161" y="175"/>
                    <a:pt x="1334" y="241"/>
                  </a:cubicBezTo>
                  <a:cubicBezTo>
                    <a:pt x="1430" y="277"/>
                    <a:pt x="1465" y="301"/>
                    <a:pt x="1489" y="325"/>
                  </a:cubicBezTo>
                  <a:cubicBezTo>
                    <a:pt x="1489" y="337"/>
                    <a:pt x="1489" y="337"/>
                    <a:pt x="1465" y="349"/>
                  </a:cubicBezTo>
                  <a:cubicBezTo>
                    <a:pt x="1406" y="432"/>
                    <a:pt x="1156" y="456"/>
                    <a:pt x="1072" y="456"/>
                  </a:cubicBezTo>
                  <a:cubicBezTo>
                    <a:pt x="1022" y="459"/>
                    <a:pt x="975" y="460"/>
                    <a:pt x="930" y="460"/>
                  </a:cubicBezTo>
                  <a:cubicBezTo>
                    <a:pt x="796" y="460"/>
                    <a:pt x="683" y="447"/>
                    <a:pt x="549" y="420"/>
                  </a:cubicBezTo>
                  <a:cubicBezTo>
                    <a:pt x="418" y="396"/>
                    <a:pt x="263" y="360"/>
                    <a:pt x="156" y="289"/>
                  </a:cubicBezTo>
                  <a:cubicBezTo>
                    <a:pt x="179" y="277"/>
                    <a:pt x="203" y="241"/>
                    <a:pt x="275" y="241"/>
                  </a:cubicBezTo>
                  <a:cubicBezTo>
                    <a:pt x="431" y="194"/>
                    <a:pt x="622" y="150"/>
                    <a:pt x="833" y="150"/>
                  </a:cubicBezTo>
                  <a:close/>
                  <a:moveTo>
                    <a:pt x="815" y="0"/>
                  </a:moveTo>
                  <a:cubicBezTo>
                    <a:pt x="620" y="0"/>
                    <a:pt x="418" y="33"/>
                    <a:pt x="215" y="99"/>
                  </a:cubicBezTo>
                  <a:cubicBezTo>
                    <a:pt x="84" y="146"/>
                    <a:pt x="13" y="206"/>
                    <a:pt x="1" y="277"/>
                  </a:cubicBezTo>
                  <a:cubicBezTo>
                    <a:pt x="1" y="325"/>
                    <a:pt x="1" y="360"/>
                    <a:pt x="72" y="420"/>
                  </a:cubicBezTo>
                  <a:cubicBezTo>
                    <a:pt x="191" y="515"/>
                    <a:pt x="370" y="539"/>
                    <a:pt x="513" y="575"/>
                  </a:cubicBezTo>
                  <a:cubicBezTo>
                    <a:pt x="632" y="587"/>
                    <a:pt x="751" y="599"/>
                    <a:pt x="894" y="599"/>
                  </a:cubicBezTo>
                  <a:cubicBezTo>
                    <a:pt x="926" y="599"/>
                    <a:pt x="968" y="593"/>
                    <a:pt x="1010" y="593"/>
                  </a:cubicBezTo>
                  <a:cubicBezTo>
                    <a:pt x="1031" y="593"/>
                    <a:pt x="1053" y="595"/>
                    <a:pt x="1072" y="599"/>
                  </a:cubicBezTo>
                  <a:cubicBezTo>
                    <a:pt x="1275" y="587"/>
                    <a:pt x="1477" y="563"/>
                    <a:pt x="1573" y="456"/>
                  </a:cubicBezTo>
                  <a:cubicBezTo>
                    <a:pt x="1596" y="408"/>
                    <a:pt x="1620" y="360"/>
                    <a:pt x="1620" y="301"/>
                  </a:cubicBezTo>
                  <a:lnTo>
                    <a:pt x="1620" y="289"/>
                  </a:lnTo>
                  <a:cubicBezTo>
                    <a:pt x="1584" y="182"/>
                    <a:pt x="1453" y="146"/>
                    <a:pt x="1370" y="99"/>
                  </a:cubicBezTo>
                  <a:cubicBezTo>
                    <a:pt x="1197" y="33"/>
                    <a:pt x="1010" y="0"/>
                    <a:pt x="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9"/>
            <p:cNvSpPr/>
            <p:nvPr/>
          </p:nvSpPr>
          <p:spPr>
            <a:xfrm>
              <a:off x="7636916" y="2160001"/>
              <a:ext cx="39622" cy="19370"/>
            </a:xfrm>
            <a:custGeom>
              <a:avLst/>
              <a:gdLst/>
              <a:ahLst/>
              <a:cxnLst/>
              <a:rect l="l" t="t" r="r" b="b"/>
              <a:pathLst>
                <a:path w="763" h="373" extrusionOk="0">
                  <a:moveTo>
                    <a:pt x="522" y="1"/>
                  </a:moveTo>
                  <a:cubicBezTo>
                    <a:pt x="495" y="1"/>
                    <a:pt x="468" y="5"/>
                    <a:pt x="441" y="16"/>
                  </a:cubicBezTo>
                  <a:cubicBezTo>
                    <a:pt x="298" y="51"/>
                    <a:pt x="1" y="75"/>
                    <a:pt x="36" y="206"/>
                  </a:cubicBezTo>
                  <a:cubicBezTo>
                    <a:pt x="48" y="325"/>
                    <a:pt x="310" y="373"/>
                    <a:pt x="441" y="373"/>
                  </a:cubicBezTo>
                  <a:cubicBezTo>
                    <a:pt x="608" y="373"/>
                    <a:pt x="763" y="289"/>
                    <a:pt x="763" y="194"/>
                  </a:cubicBezTo>
                  <a:cubicBezTo>
                    <a:pt x="763" y="106"/>
                    <a:pt x="649" y="1"/>
                    <a:pt x="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9"/>
            <p:cNvSpPr/>
            <p:nvPr/>
          </p:nvSpPr>
          <p:spPr>
            <a:xfrm>
              <a:off x="8235145" y="2622229"/>
              <a:ext cx="96174" cy="113103"/>
            </a:xfrm>
            <a:custGeom>
              <a:avLst/>
              <a:gdLst/>
              <a:ahLst/>
              <a:cxnLst/>
              <a:rect l="l" t="t" r="r" b="b"/>
              <a:pathLst>
                <a:path w="1852" h="2178" extrusionOk="0">
                  <a:moveTo>
                    <a:pt x="684" y="0"/>
                  </a:moveTo>
                  <a:cubicBezTo>
                    <a:pt x="625" y="0"/>
                    <a:pt x="566" y="7"/>
                    <a:pt x="506" y="20"/>
                  </a:cubicBezTo>
                  <a:cubicBezTo>
                    <a:pt x="110" y="107"/>
                    <a:pt x="0" y="429"/>
                    <a:pt x="42" y="759"/>
                  </a:cubicBezTo>
                  <a:lnTo>
                    <a:pt x="42" y="759"/>
                  </a:lnTo>
                  <a:cubicBezTo>
                    <a:pt x="36" y="786"/>
                    <a:pt x="32" y="814"/>
                    <a:pt x="30" y="842"/>
                  </a:cubicBezTo>
                  <a:cubicBezTo>
                    <a:pt x="6" y="1259"/>
                    <a:pt x="256" y="1842"/>
                    <a:pt x="625" y="2080"/>
                  </a:cubicBezTo>
                  <a:cubicBezTo>
                    <a:pt x="743" y="2146"/>
                    <a:pt x="864" y="2177"/>
                    <a:pt x="980" y="2177"/>
                  </a:cubicBezTo>
                  <a:cubicBezTo>
                    <a:pt x="1097" y="2177"/>
                    <a:pt x="1208" y="2147"/>
                    <a:pt x="1308" y="2090"/>
                  </a:cubicBezTo>
                  <a:lnTo>
                    <a:pt x="1308" y="2090"/>
                  </a:lnTo>
                  <a:cubicBezTo>
                    <a:pt x="1311" y="2090"/>
                    <a:pt x="1313" y="2091"/>
                    <a:pt x="1316" y="2092"/>
                  </a:cubicBezTo>
                  <a:cubicBezTo>
                    <a:pt x="1339" y="2102"/>
                    <a:pt x="1365" y="2106"/>
                    <a:pt x="1390" y="2106"/>
                  </a:cubicBezTo>
                  <a:cubicBezTo>
                    <a:pt x="1492" y="2106"/>
                    <a:pt x="1599" y="2037"/>
                    <a:pt x="1637" y="1961"/>
                  </a:cubicBezTo>
                  <a:cubicBezTo>
                    <a:pt x="1851" y="1544"/>
                    <a:pt x="1851" y="1044"/>
                    <a:pt x="1625" y="628"/>
                  </a:cubicBezTo>
                  <a:cubicBezTo>
                    <a:pt x="1438" y="296"/>
                    <a:pt x="1080" y="0"/>
                    <a:pt x="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9"/>
            <p:cNvSpPr/>
            <p:nvPr/>
          </p:nvSpPr>
          <p:spPr>
            <a:xfrm>
              <a:off x="7429821" y="2326488"/>
              <a:ext cx="131746" cy="63718"/>
            </a:xfrm>
            <a:custGeom>
              <a:avLst/>
              <a:gdLst/>
              <a:ahLst/>
              <a:cxnLst/>
              <a:rect l="l" t="t" r="r" b="b"/>
              <a:pathLst>
                <a:path w="2537" h="1227" extrusionOk="0">
                  <a:moveTo>
                    <a:pt x="2477" y="1"/>
                  </a:moveTo>
                  <a:cubicBezTo>
                    <a:pt x="2369" y="524"/>
                    <a:pt x="2143" y="882"/>
                    <a:pt x="1786" y="1048"/>
                  </a:cubicBezTo>
                  <a:cubicBezTo>
                    <a:pt x="1609" y="1132"/>
                    <a:pt x="1415" y="1164"/>
                    <a:pt x="1223" y="1164"/>
                  </a:cubicBezTo>
                  <a:cubicBezTo>
                    <a:pt x="626" y="1164"/>
                    <a:pt x="45" y="858"/>
                    <a:pt x="36" y="858"/>
                  </a:cubicBezTo>
                  <a:lnTo>
                    <a:pt x="0" y="917"/>
                  </a:lnTo>
                  <a:cubicBezTo>
                    <a:pt x="36" y="929"/>
                    <a:pt x="595" y="1227"/>
                    <a:pt x="1214" y="1227"/>
                  </a:cubicBezTo>
                  <a:cubicBezTo>
                    <a:pt x="1417" y="1227"/>
                    <a:pt x="1619" y="1191"/>
                    <a:pt x="1810" y="1108"/>
                  </a:cubicBezTo>
                  <a:cubicBezTo>
                    <a:pt x="2191" y="929"/>
                    <a:pt x="2429" y="572"/>
                    <a:pt x="2536" y="24"/>
                  </a:cubicBezTo>
                  <a:lnTo>
                    <a:pt x="2477"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9"/>
            <p:cNvSpPr/>
            <p:nvPr/>
          </p:nvSpPr>
          <p:spPr>
            <a:xfrm>
              <a:off x="7557775" y="2325865"/>
              <a:ext cx="131122" cy="64341"/>
            </a:xfrm>
            <a:custGeom>
              <a:avLst/>
              <a:gdLst/>
              <a:ahLst/>
              <a:cxnLst/>
              <a:rect l="l" t="t" r="r" b="b"/>
              <a:pathLst>
                <a:path w="2525" h="1239" extrusionOk="0">
                  <a:moveTo>
                    <a:pt x="48" y="1"/>
                  </a:moveTo>
                  <a:lnTo>
                    <a:pt x="1" y="13"/>
                  </a:lnTo>
                  <a:cubicBezTo>
                    <a:pt x="96" y="548"/>
                    <a:pt x="346" y="929"/>
                    <a:pt x="727" y="1108"/>
                  </a:cubicBezTo>
                  <a:cubicBezTo>
                    <a:pt x="917" y="1203"/>
                    <a:pt x="1132" y="1239"/>
                    <a:pt x="1334" y="1239"/>
                  </a:cubicBezTo>
                  <a:cubicBezTo>
                    <a:pt x="1941" y="1239"/>
                    <a:pt x="2513" y="941"/>
                    <a:pt x="2525" y="905"/>
                  </a:cubicBezTo>
                  <a:lnTo>
                    <a:pt x="2501" y="846"/>
                  </a:lnTo>
                  <a:cubicBezTo>
                    <a:pt x="2483" y="864"/>
                    <a:pt x="1900" y="1161"/>
                    <a:pt x="1303" y="1161"/>
                  </a:cubicBezTo>
                  <a:cubicBezTo>
                    <a:pt x="1111" y="1161"/>
                    <a:pt x="916" y="1130"/>
                    <a:pt x="739" y="1048"/>
                  </a:cubicBezTo>
                  <a:cubicBezTo>
                    <a:pt x="382" y="882"/>
                    <a:pt x="155" y="524"/>
                    <a:pt x="4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9"/>
            <p:cNvSpPr/>
            <p:nvPr/>
          </p:nvSpPr>
          <p:spPr>
            <a:xfrm>
              <a:off x="7475571" y="2257266"/>
              <a:ext cx="149038" cy="75454"/>
            </a:xfrm>
            <a:custGeom>
              <a:avLst/>
              <a:gdLst/>
              <a:ahLst/>
              <a:cxnLst/>
              <a:rect l="l" t="t" r="r" b="b"/>
              <a:pathLst>
                <a:path w="2870" h="1453" extrusionOk="0">
                  <a:moveTo>
                    <a:pt x="2703" y="0"/>
                  </a:moveTo>
                  <a:lnTo>
                    <a:pt x="2524" y="24"/>
                  </a:lnTo>
                  <a:cubicBezTo>
                    <a:pt x="2135" y="197"/>
                    <a:pt x="1707" y="248"/>
                    <a:pt x="1271" y="248"/>
                  </a:cubicBezTo>
                  <a:cubicBezTo>
                    <a:pt x="987" y="248"/>
                    <a:pt x="699" y="226"/>
                    <a:pt x="417" y="202"/>
                  </a:cubicBezTo>
                  <a:cubicBezTo>
                    <a:pt x="387" y="199"/>
                    <a:pt x="355" y="197"/>
                    <a:pt x="323" y="197"/>
                  </a:cubicBezTo>
                  <a:cubicBezTo>
                    <a:pt x="226" y="197"/>
                    <a:pt x="125" y="217"/>
                    <a:pt x="72" y="298"/>
                  </a:cubicBezTo>
                  <a:cubicBezTo>
                    <a:pt x="0" y="405"/>
                    <a:pt x="60" y="548"/>
                    <a:pt x="167" y="619"/>
                  </a:cubicBezTo>
                  <a:cubicBezTo>
                    <a:pt x="274" y="702"/>
                    <a:pt x="405" y="714"/>
                    <a:pt x="524" y="738"/>
                  </a:cubicBezTo>
                  <a:cubicBezTo>
                    <a:pt x="881" y="833"/>
                    <a:pt x="1203" y="1072"/>
                    <a:pt x="1417" y="1369"/>
                  </a:cubicBezTo>
                  <a:cubicBezTo>
                    <a:pt x="1429" y="1393"/>
                    <a:pt x="1465" y="1429"/>
                    <a:pt x="1488" y="1441"/>
                  </a:cubicBezTo>
                  <a:cubicBezTo>
                    <a:pt x="1500" y="1453"/>
                    <a:pt x="1536" y="1453"/>
                    <a:pt x="1548" y="1453"/>
                  </a:cubicBezTo>
                  <a:cubicBezTo>
                    <a:pt x="1726" y="1453"/>
                    <a:pt x="1869" y="1322"/>
                    <a:pt x="1965" y="1191"/>
                  </a:cubicBezTo>
                  <a:cubicBezTo>
                    <a:pt x="2072" y="1036"/>
                    <a:pt x="2155" y="893"/>
                    <a:pt x="2286" y="786"/>
                  </a:cubicBezTo>
                  <a:cubicBezTo>
                    <a:pt x="2393" y="714"/>
                    <a:pt x="2524" y="679"/>
                    <a:pt x="2631" y="607"/>
                  </a:cubicBezTo>
                  <a:cubicBezTo>
                    <a:pt x="2739" y="536"/>
                    <a:pt x="2810" y="417"/>
                    <a:pt x="2846" y="298"/>
                  </a:cubicBezTo>
                  <a:cubicBezTo>
                    <a:pt x="2869" y="179"/>
                    <a:pt x="2822" y="24"/>
                    <a:pt x="2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9"/>
            <p:cNvSpPr/>
            <p:nvPr/>
          </p:nvSpPr>
          <p:spPr>
            <a:xfrm>
              <a:off x="8242934" y="2666526"/>
              <a:ext cx="57850" cy="63043"/>
            </a:xfrm>
            <a:custGeom>
              <a:avLst/>
              <a:gdLst/>
              <a:ahLst/>
              <a:cxnLst/>
              <a:rect l="l" t="t" r="r" b="b"/>
              <a:pathLst>
                <a:path w="1114" h="1214" extrusionOk="0">
                  <a:moveTo>
                    <a:pt x="76" y="0"/>
                  </a:moveTo>
                  <a:cubicBezTo>
                    <a:pt x="39" y="0"/>
                    <a:pt x="1" y="42"/>
                    <a:pt x="34" y="84"/>
                  </a:cubicBezTo>
                  <a:cubicBezTo>
                    <a:pt x="332" y="477"/>
                    <a:pt x="654" y="858"/>
                    <a:pt x="1011" y="1192"/>
                  </a:cubicBezTo>
                  <a:cubicBezTo>
                    <a:pt x="1020" y="1207"/>
                    <a:pt x="1033" y="1214"/>
                    <a:pt x="1046" y="1214"/>
                  </a:cubicBezTo>
                  <a:cubicBezTo>
                    <a:pt x="1081" y="1214"/>
                    <a:pt x="1114" y="1164"/>
                    <a:pt x="1070" y="1120"/>
                  </a:cubicBezTo>
                  <a:cubicBezTo>
                    <a:pt x="737" y="775"/>
                    <a:pt x="404" y="418"/>
                    <a:pt x="118" y="25"/>
                  </a:cubicBezTo>
                  <a:cubicBezTo>
                    <a:pt x="107" y="7"/>
                    <a:pt x="92" y="0"/>
                    <a:pt x="7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9"/>
            <p:cNvSpPr/>
            <p:nvPr/>
          </p:nvSpPr>
          <p:spPr>
            <a:xfrm>
              <a:off x="8252853" y="2638691"/>
              <a:ext cx="62419" cy="79660"/>
            </a:xfrm>
            <a:custGeom>
              <a:avLst/>
              <a:gdLst/>
              <a:ahLst/>
              <a:cxnLst/>
              <a:rect l="l" t="t" r="r" b="b"/>
              <a:pathLst>
                <a:path w="1202" h="1534" extrusionOk="0">
                  <a:moveTo>
                    <a:pt x="80" y="0"/>
                  </a:moveTo>
                  <a:cubicBezTo>
                    <a:pt x="38" y="0"/>
                    <a:pt x="0" y="42"/>
                    <a:pt x="34" y="84"/>
                  </a:cubicBezTo>
                  <a:cubicBezTo>
                    <a:pt x="367" y="573"/>
                    <a:pt x="725" y="1049"/>
                    <a:pt x="1094" y="1513"/>
                  </a:cubicBezTo>
                  <a:cubicBezTo>
                    <a:pt x="1105" y="1528"/>
                    <a:pt x="1118" y="1534"/>
                    <a:pt x="1130" y="1534"/>
                  </a:cubicBezTo>
                  <a:cubicBezTo>
                    <a:pt x="1169" y="1534"/>
                    <a:pt x="1201" y="1475"/>
                    <a:pt x="1165" y="1430"/>
                  </a:cubicBezTo>
                  <a:cubicBezTo>
                    <a:pt x="796" y="977"/>
                    <a:pt x="451" y="513"/>
                    <a:pt x="129" y="25"/>
                  </a:cubicBezTo>
                  <a:cubicBezTo>
                    <a:pt x="115" y="8"/>
                    <a:pt x="97" y="0"/>
                    <a:pt x="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9"/>
            <p:cNvSpPr/>
            <p:nvPr/>
          </p:nvSpPr>
          <p:spPr>
            <a:xfrm>
              <a:off x="8282556" y="2638899"/>
              <a:ext cx="41336" cy="55980"/>
            </a:xfrm>
            <a:custGeom>
              <a:avLst/>
              <a:gdLst/>
              <a:ahLst/>
              <a:cxnLst/>
              <a:rect l="l" t="t" r="r" b="b"/>
              <a:pathLst>
                <a:path w="796" h="1078" extrusionOk="0">
                  <a:moveTo>
                    <a:pt x="78" y="0"/>
                  </a:moveTo>
                  <a:cubicBezTo>
                    <a:pt x="37" y="0"/>
                    <a:pt x="0" y="56"/>
                    <a:pt x="45" y="92"/>
                  </a:cubicBezTo>
                  <a:cubicBezTo>
                    <a:pt x="307" y="378"/>
                    <a:pt x="522" y="700"/>
                    <a:pt x="688" y="1045"/>
                  </a:cubicBezTo>
                  <a:cubicBezTo>
                    <a:pt x="692" y="1068"/>
                    <a:pt x="706" y="1078"/>
                    <a:pt x="722" y="1078"/>
                  </a:cubicBezTo>
                  <a:cubicBezTo>
                    <a:pt x="755" y="1078"/>
                    <a:pt x="796" y="1037"/>
                    <a:pt x="772" y="997"/>
                  </a:cubicBezTo>
                  <a:cubicBezTo>
                    <a:pt x="605" y="640"/>
                    <a:pt x="391" y="319"/>
                    <a:pt x="117" y="21"/>
                  </a:cubicBezTo>
                  <a:cubicBezTo>
                    <a:pt x="105" y="6"/>
                    <a:pt x="91" y="0"/>
                    <a:pt x="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9"/>
            <p:cNvSpPr/>
            <p:nvPr/>
          </p:nvSpPr>
          <p:spPr>
            <a:xfrm>
              <a:off x="7239343" y="3229498"/>
              <a:ext cx="16514" cy="76440"/>
            </a:xfrm>
            <a:custGeom>
              <a:avLst/>
              <a:gdLst/>
              <a:ahLst/>
              <a:cxnLst/>
              <a:rect l="l" t="t" r="r" b="b"/>
              <a:pathLst>
                <a:path w="318" h="1472" extrusionOk="0">
                  <a:moveTo>
                    <a:pt x="60" y="1"/>
                  </a:moveTo>
                  <a:cubicBezTo>
                    <a:pt x="31" y="1"/>
                    <a:pt x="1" y="18"/>
                    <a:pt x="1" y="54"/>
                  </a:cubicBezTo>
                  <a:cubicBezTo>
                    <a:pt x="37" y="518"/>
                    <a:pt x="96" y="983"/>
                    <a:pt x="203" y="1423"/>
                  </a:cubicBezTo>
                  <a:cubicBezTo>
                    <a:pt x="208" y="1457"/>
                    <a:pt x="229" y="1472"/>
                    <a:pt x="251" y="1472"/>
                  </a:cubicBezTo>
                  <a:cubicBezTo>
                    <a:pt x="283" y="1472"/>
                    <a:pt x="317" y="1442"/>
                    <a:pt x="310" y="1400"/>
                  </a:cubicBezTo>
                  <a:cubicBezTo>
                    <a:pt x="203" y="947"/>
                    <a:pt x="144" y="507"/>
                    <a:pt x="120" y="54"/>
                  </a:cubicBezTo>
                  <a:cubicBezTo>
                    <a:pt x="120" y="18"/>
                    <a:pt x="90" y="1"/>
                    <a:pt x="6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9"/>
            <p:cNvSpPr/>
            <p:nvPr/>
          </p:nvSpPr>
          <p:spPr>
            <a:xfrm>
              <a:off x="7286339" y="3219632"/>
              <a:ext cx="7478" cy="85995"/>
            </a:xfrm>
            <a:custGeom>
              <a:avLst/>
              <a:gdLst/>
              <a:ahLst/>
              <a:cxnLst/>
              <a:rect l="l" t="t" r="r" b="b"/>
              <a:pathLst>
                <a:path w="144" h="1656" extrusionOk="0">
                  <a:moveTo>
                    <a:pt x="93" y="0"/>
                  </a:moveTo>
                  <a:cubicBezTo>
                    <a:pt x="66" y="0"/>
                    <a:pt x="36" y="18"/>
                    <a:pt x="25" y="54"/>
                  </a:cubicBezTo>
                  <a:cubicBezTo>
                    <a:pt x="1" y="566"/>
                    <a:pt x="1" y="1078"/>
                    <a:pt x="25" y="1601"/>
                  </a:cubicBezTo>
                  <a:cubicBezTo>
                    <a:pt x="36" y="1637"/>
                    <a:pt x="66" y="1655"/>
                    <a:pt x="93" y="1655"/>
                  </a:cubicBezTo>
                  <a:cubicBezTo>
                    <a:pt x="120" y="1655"/>
                    <a:pt x="144" y="1637"/>
                    <a:pt x="144" y="1601"/>
                  </a:cubicBezTo>
                  <a:cubicBezTo>
                    <a:pt x="120" y="1101"/>
                    <a:pt x="120" y="577"/>
                    <a:pt x="144" y="54"/>
                  </a:cubicBezTo>
                  <a:cubicBezTo>
                    <a:pt x="144" y="18"/>
                    <a:pt x="120" y="0"/>
                    <a:pt x="9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39"/>
            <p:cNvSpPr/>
            <p:nvPr/>
          </p:nvSpPr>
          <p:spPr>
            <a:xfrm>
              <a:off x="7934940" y="3235678"/>
              <a:ext cx="13657" cy="80283"/>
            </a:xfrm>
            <a:custGeom>
              <a:avLst/>
              <a:gdLst/>
              <a:ahLst/>
              <a:cxnLst/>
              <a:rect l="l" t="t" r="r" b="b"/>
              <a:pathLst>
                <a:path w="263" h="1546" extrusionOk="0">
                  <a:moveTo>
                    <a:pt x="51" y="1"/>
                  </a:moveTo>
                  <a:cubicBezTo>
                    <a:pt x="24" y="1"/>
                    <a:pt x="0" y="18"/>
                    <a:pt x="0" y="54"/>
                  </a:cubicBezTo>
                  <a:cubicBezTo>
                    <a:pt x="36" y="530"/>
                    <a:pt x="96" y="1007"/>
                    <a:pt x="143" y="1483"/>
                  </a:cubicBezTo>
                  <a:cubicBezTo>
                    <a:pt x="149" y="1525"/>
                    <a:pt x="179" y="1545"/>
                    <a:pt x="207" y="1545"/>
                  </a:cubicBezTo>
                  <a:cubicBezTo>
                    <a:pt x="236" y="1545"/>
                    <a:pt x="262" y="1525"/>
                    <a:pt x="262" y="1483"/>
                  </a:cubicBezTo>
                  <a:cubicBezTo>
                    <a:pt x="215" y="1007"/>
                    <a:pt x="155" y="530"/>
                    <a:pt x="119" y="54"/>
                  </a:cubicBezTo>
                  <a:cubicBezTo>
                    <a:pt x="108" y="18"/>
                    <a:pt x="78" y="1"/>
                    <a:pt x="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9"/>
            <p:cNvSpPr/>
            <p:nvPr/>
          </p:nvSpPr>
          <p:spPr>
            <a:xfrm>
              <a:off x="7975341" y="3211686"/>
              <a:ext cx="29288" cy="101834"/>
            </a:xfrm>
            <a:custGeom>
              <a:avLst/>
              <a:gdLst/>
              <a:ahLst/>
              <a:cxnLst/>
              <a:rect l="l" t="t" r="r" b="b"/>
              <a:pathLst>
                <a:path w="564" h="1961" extrusionOk="0">
                  <a:moveTo>
                    <a:pt x="487" y="1"/>
                  </a:moveTo>
                  <a:cubicBezTo>
                    <a:pt x="466" y="1"/>
                    <a:pt x="449" y="13"/>
                    <a:pt x="449" y="40"/>
                  </a:cubicBezTo>
                  <a:cubicBezTo>
                    <a:pt x="365" y="671"/>
                    <a:pt x="211" y="1290"/>
                    <a:pt x="8" y="1885"/>
                  </a:cubicBezTo>
                  <a:cubicBezTo>
                    <a:pt x="1" y="1930"/>
                    <a:pt x="34" y="1960"/>
                    <a:pt x="67" y="1960"/>
                  </a:cubicBezTo>
                  <a:cubicBezTo>
                    <a:pt x="87" y="1960"/>
                    <a:pt x="106" y="1948"/>
                    <a:pt x="115" y="1921"/>
                  </a:cubicBezTo>
                  <a:cubicBezTo>
                    <a:pt x="306" y="1326"/>
                    <a:pt x="449" y="695"/>
                    <a:pt x="556" y="76"/>
                  </a:cubicBezTo>
                  <a:cubicBezTo>
                    <a:pt x="563" y="32"/>
                    <a:pt x="521" y="1"/>
                    <a:pt x="48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9"/>
            <p:cNvSpPr/>
            <p:nvPr/>
          </p:nvSpPr>
          <p:spPr>
            <a:xfrm>
              <a:off x="7327156" y="2850669"/>
              <a:ext cx="8101" cy="36974"/>
            </a:xfrm>
            <a:custGeom>
              <a:avLst/>
              <a:gdLst/>
              <a:ahLst/>
              <a:cxnLst/>
              <a:rect l="l" t="t" r="r" b="b"/>
              <a:pathLst>
                <a:path w="156" h="712" extrusionOk="0">
                  <a:moveTo>
                    <a:pt x="60" y="0"/>
                  </a:moveTo>
                  <a:cubicBezTo>
                    <a:pt x="30" y="0"/>
                    <a:pt x="1" y="21"/>
                    <a:pt x="1" y="63"/>
                  </a:cubicBezTo>
                  <a:cubicBezTo>
                    <a:pt x="12" y="253"/>
                    <a:pt x="24" y="467"/>
                    <a:pt x="24" y="658"/>
                  </a:cubicBezTo>
                  <a:cubicBezTo>
                    <a:pt x="24" y="694"/>
                    <a:pt x="57" y="711"/>
                    <a:pt x="90" y="711"/>
                  </a:cubicBezTo>
                  <a:cubicBezTo>
                    <a:pt x="123" y="711"/>
                    <a:pt x="155" y="694"/>
                    <a:pt x="155" y="658"/>
                  </a:cubicBezTo>
                  <a:cubicBezTo>
                    <a:pt x="132" y="467"/>
                    <a:pt x="120" y="253"/>
                    <a:pt x="120" y="63"/>
                  </a:cubicBezTo>
                  <a:cubicBezTo>
                    <a:pt x="120" y="21"/>
                    <a:pt x="90" y="0"/>
                    <a:pt x="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9"/>
            <p:cNvSpPr/>
            <p:nvPr/>
          </p:nvSpPr>
          <p:spPr>
            <a:xfrm>
              <a:off x="7384642" y="2876478"/>
              <a:ext cx="9347" cy="49333"/>
            </a:xfrm>
            <a:custGeom>
              <a:avLst/>
              <a:gdLst/>
              <a:ahLst/>
              <a:cxnLst/>
              <a:rect l="l" t="t" r="r" b="b"/>
              <a:pathLst>
                <a:path w="180" h="950" extrusionOk="0">
                  <a:moveTo>
                    <a:pt x="77" y="0"/>
                  </a:moveTo>
                  <a:cubicBezTo>
                    <a:pt x="45" y="0"/>
                    <a:pt x="19" y="18"/>
                    <a:pt x="25" y="54"/>
                  </a:cubicBezTo>
                  <a:cubicBezTo>
                    <a:pt x="37" y="328"/>
                    <a:pt x="25" y="601"/>
                    <a:pt x="1" y="875"/>
                  </a:cubicBezTo>
                  <a:cubicBezTo>
                    <a:pt x="1" y="899"/>
                    <a:pt x="1" y="935"/>
                    <a:pt x="37" y="947"/>
                  </a:cubicBezTo>
                  <a:cubicBezTo>
                    <a:pt x="43" y="949"/>
                    <a:pt x="49" y="950"/>
                    <a:pt x="54" y="950"/>
                  </a:cubicBezTo>
                  <a:cubicBezTo>
                    <a:pt x="81" y="950"/>
                    <a:pt x="100" y="928"/>
                    <a:pt x="120" y="899"/>
                  </a:cubicBezTo>
                  <a:cubicBezTo>
                    <a:pt x="156" y="625"/>
                    <a:pt x="179" y="339"/>
                    <a:pt x="156" y="54"/>
                  </a:cubicBezTo>
                  <a:cubicBezTo>
                    <a:pt x="144" y="18"/>
                    <a:pt x="108" y="0"/>
                    <a:pt x="7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9"/>
            <p:cNvSpPr/>
            <p:nvPr/>
          </p:nvSpPr>
          <p:spPr>
            <a:xfrm>
              <a:off x="7452047" y="2888215"/>
              <a:ext cx="6855" cy="54474"/>
            </a:xfrm>
            <a:custGeom>
              <a:avLst/>
              <a:gdLst/>
              <a:ahLst/>
              <a:cxnLst/>
              <a:rect l="l" t="t" r="r" b="b"/>
              <a:pathLst>
                <a:path w="132" h="1049" extrusionOk="0">
                  <a:moveTo>
                    <a:pt x="57" y="0"/>
                  </a:moveTo>
                  <a:cubicBezTo>
                    <a:pt x="27" y="0"/>
                    <a:pt x="1" y="18"/>
                    <a:pt x="1" y="54"/>
                  </a:cubicBezTo>
                  <a:lnTo>
                    <a:pt x="1" y="994"/>
                  </a:lnTo>
                  <a:cubicBezTo>
                    <a:pt x="1" y="1030"/>
                    <a:pt x="33" y="1048"/>
                    <a:pt x="66" y="1048"/>
                  </a:cubicBezTo>
                  <a:cubicBezTo>
                    <a:pt x="99" y="1048"/>
                    <a:pt x="132" y="1030"/>
                    <a:pt x="132" y="994"/>
                  </a:cubicBezTo>
                  <a:lnTo>
                    <a:pt x="132" y="54"/>
                  </a:lnTo>
                  <a:cubicBezTo>
                    <a:pt x="120" y="18"/>
                    <a:pt x="87" y="0"/>
                    <a:pt x="5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9"/>
            <p:cNvSpPr/>
            <p:nvPr/>
          </p:nvSpPr>
          <p:spPr>
            <a:xfrm>
              <a:off x="7518828" y="2892369"/>
              <a:ext cx="12411" cy="81841"/>
            </a:xfrm>
            <a:custGeom>
              <a:avLst/>
              <a:gdLst/>
              <a:ahLst/>
              <a:cxnLst/>
              <a:rect l="l" t="t" r="r" b="b"/>
              <a:pathLst>
                <a:path w="239" h="1576" extrusionOk="0">
                  <a:moveTo>
                    <a:pt x="175" y="1"/>
                  </a:moveTo>
                  <a:cubicBezTo>
                    <a:pt x="146" y="1"/>
                    <a:pt x="120" y="16"/>
                    <a:pt x="120" y="45"/>
                  </a:cubicBezTo>
                  <a:cubicBezTo>
                    <a:pt x="72" y="533"/>
                    <a:pt x="48" y="1034"/>
                    <a:pt x="1" y="1522"/>
                  </a:cubicBezTo>
                  <a:cubicBezTo>
                    <a:pt x="1" y="1557"/>
                    <a:pt x="27" y="1575"/>
                    <a:pt x="56" y="1575"/>
                  </a:cubicBezTo>
                  <a:cubicBezTo>
                    <a:pt x="84" y="1575"/>
                    <a:pt x="114" y="1557"/>
                    <a:pt x="120" y="1522"/>
                  </a:cubicBezTo>
                  <a:cubicBezTo>
                    <a:pt x="167" y="1034"/>
                    <a:pt x="191" y="533"/>
                    <a:pt x="239" y="45"/>
                  </a:cubicBezTo>
                  <a:cubicBezTo>
                    <a:pt x="233" y="16"/>
                    <a:pt x="203" y="1"/>
                    <a:pt x="17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9"/>
            <p:cNvSpPr/>
            <p:nvPr/>
          </p:nvSpPr>
          <p:spPr>
            <a:xfrm>
              <a:off x="7591789" y="2888215"/>
              <a:ext cx="13034" cy="89682"/>
            </a:xfrm>
            <a:custGeom>
              <a:avLst/>
              <a:gdLst/>
              <a:ahLst/>
              <a:cxnLst/>
              <a:rect l="l" t="t" r="r" b="b"/>
              <a:pathLst>
                <a:path w="251" h="1727" extrusionOk="0">
                  <a:moveTo>
                    <a:pt x="186" y="0"/>
                  </a:moveTo>
                  <a:cubicBezTo>
                    <a:pt x="158" y="0"/>
                    <a:pt x="131" y="18"/>
                    <a:pt x="131" y="54"/>
                  </a:cubicBezTo>
                  <a:cubicBezTo>
                    <a:pt x="131" y="590"/>
                    <a:pt x="84" y="1137"/>
                    <a:pt x="12" y="1673"/>
                  </a:cubicBezTo>
                  <a:cubicBezTo>
                    <a:pt x="0" y="1709"/>
                    <a:pt x="27" y="1727"/>
                    <a:pt x="58" y="1727"/>
                  </a:cubicBezTo>
                  <a:cubicBezTo>
                    <a:pt x="90" y="1727"/>
                    <a:pt x="125" y="1709"/>
                    <a:pt x="131" y="1673"/>
                  </a:cubicBezTo>
                  <a:cubicBezTo>
                    <a:pt x="203" y="1137"/>
                    <a:pt x="239" y="602"/>
                    <a:pt x="250" y="54"/>
                  </a:cubicBezTo>
                  <a:cubicBezTo>
                    <a:pt x="245" y="18"/>
                    <a:pt x="215" y="0"/>
                    <a:pt x="1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9"/>
            <p:cNvSpPr/>
            <p:nvPr/>
          </p:nvSpPr>
          <p:spPr>
            <a:xfrm>
              <a:off x="7951609" y="2812137"/>
              <a:ext cx="8101" cy="36558"/>
            </a:xfrm>
            <a:custGeom>
              <a:avLst/>
              <a:gdLst/>
              <a:ahLst/>
              <a:cxnLst/>
              <a:rect l="l" t="t" r="r" b="b"/>
              <a:pathLst>
                <a:path w="156" h="704" extrusionOk="0">
                  <a:moveTo>
                    <a:pt x="87" y="1"/>
                  </a:moveTo>
                  <a:cubicBezTo>
                    <a:pt x="60" y="1"/>
                    <a:pt x="37" y="19"/>
                    <a:pt x="37" y="54"/>
                  </a:cubicBezTo>
                  <a:cubicBezTo>
                    <a:pt x="13" y="245"/>
                    <a:pt x="1" y="459"/>
                    <a:pt x="1" y="650"/>
                  </a:cubicBezTo>
                  <a:cubicBezTo>
                    <a:pt x="1" y="685"/>
                    <a:pt x="28" y="703"/>
                    <a:pt x="56" y="703"/>
                  </a:cubicBezTo>
                  <a:cubicBezTo>
                    <a:pt x="84" y="703"/>
                    <a:pt x="114" y="685"/>
                    <a:pt x="120" y="650"/>
                  </a:cubicBezTo>
                  <a:cubicBezTo>
                    <a:pt x="132" y="459"/>
                    <a:pt x="156" y="245"/>
                    <a:pt x="156" y="54"/>
                  </a:cubicBezTo>
                  <a:cubicBezTo>
                    <a:pt x="144" y="19"/>
                    <a:pt x="114" y="1"/>
                    <a:pt x="8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9"/>
            <p:cNvSpPr/>
            <p:nvPr/>
          </p:nvSpPr>
          <p:spPr>
            <a:xfrm>
              <a:off x="7894746" y="2837635"/>
              <a:ext cx="9347" cy="49697"/>
            </a:xfrm>
            <a:custGeom>
              <a:avLst/>
              <a:gdLst/>
              <a:ahLst/>
              <a:cxnLst/>
              <a:rect l="l" t="t" r="r" b="b"/>
              <a:pathLst>
                <a:path w="180" h="957" extrusionOk="0">
                  <a:moveTo>
                    <a:pt x="69" y="1"/>
                  </a:moveTo>
                  <a:cubicBezTo>
                    <a:pt x="39" y="1"/>
                    <a:pt x="12" y="22"/>
                    <a:pt x="12" y="63"/>
                  </a:cubicBezTo>
                  <a:cubicBezTo>
                    <a:pt x="1" y="337"/>
                    <a:pt x="12" y="623"/>
                    <a:pt x="60" y="909"/>
                  </a:cubicBezTo>
                  <a:cubicBezTo>
                    <a:pt x="60" y="933"/>
                    <a:pt x="96" y="956"/>
                    <a:pt x="131" y="956"/>
                  </a:cubicBezTo>
                  <a:cubicBezTo>
                    <a:pt x="155" y="933"/>
                    <a:pt x="179" y="909"/>
                    <a:pt x="179" y="873"/>
                  </a:cubicBezTo>
                  <a:cubicBezTo>
                    <a:pt x="131" y="611"/>
                    <a:pt x="131" y="337"/>
                    <a:pt x="143" y="63"/>
                  </a:cubicBezTo>
                  <a:cubicBezTo>
                    <a:pt x="131" y="22"/>
                    <a:pt x="99" y="1"/>
                    <a:pt x="6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9"/>
            <p:cNvSpPr/>
            <p:nvPr/>
          </p:nvSpPr>
          <p:spPr>
            <a:xfrm>
              <a:off x="7828588" y="2864690"/>
              <a:ext cx="6232" cy="54474"/>
            </a:xfrm>
            <a:custGeom>
              <a:avLst/>
              <a:gdLst/>
              <a:ahLst/>
              <a:cxnLst/>
              <a:rect l="l" t="t" r="r" b="b"/>
              <a:pathLst>
                <a:path w="120" h="1049" extrusionOk="0">
                  <a:moveTo>
                    <a:pt x="56" y="1"/>
                  </a:moveTo>
                  <a:cubicBezTo>
                    <a:pt x="27" y="1"/>
                    <a:pt x="1" y="19"/>
                    <a:pt x="1" y="54"/>
                  </a:cubicBezTo>
                  <a:lnTo>
                    <a:pt x="1" y="995"/>
                  </a:lnTo>
                  <a:cubicBezTo>
                    <a:pt x="1" y="1031"/>
                    <a:pt x="30" y="1049"/>
                    <a:pt x="60" y="1049"/>
                  </a:cubicBezTo>
                  <a:cubicBezTo>
                    <a:pt x="90" y="1049"/>
                    <a:pt x="120" y="1031"/>
                    <a:pt x="120" y="995"/>
                  </a:cubicBezTo>
                  <a:lnTo>
                    <a:pt x="120" y="54"/>
                  </a:lnTo>
                  <a:cubicBezTo>
                    <a:pt x="114" y="19"/>
                    <a:pt x="84" y="1"/>
                    <a:pt x="5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9"/>
            <p:cNvSpPr/>
            <p:nvPr/>
          </p:nvSpPr>
          <p:spPr>
            <a:xfrm>
              <a:off x="7755939" y="2869520"/>
              <a:ext cx="12723" cy="81633"/>
            </a:xfrm>
            <a:custGeom>
              <a:avLst/>
              <a:gdLst/>
              <a:ahLst/>
              <a:cxnLst/>
              <a:rect l="l" t="t" r="r" b="b"/>
              <a:pathLst>
                <a:path w="245" h="1572" extrusionOk="0">
                  <a:moveTo>
                    <a:pt x="53" y="0"/>
                  </a:moveTo>
                  <a:cubicBezTo>
                    <a:pt x="24" y="0"/>
                    <a:pt x="1" y="15"/>
                    <a:pt x="7" y="45"/>
                  </a:cubicBezTo>
                  <a:cubicBezTo>
                    <a:pt x="54" y="533"/>
                    <a:pt x="78" y="1021"/>
                    <a:pt x="126" y="1509"/>
                  </a:cubicBezTo>
                  <a:cubicBezTo>
                    <a:pt x="126" y="1551"/>
                    <a:pt x="155" y="1572"/>
                    <a:pt x="185" y="1572"/>
                  </a:cubicBezTo>
                  <a:cubicBezTo>
                    <a:pt x="215" y="1572"/>
                    <a:pt x="245" y="1551"/>
                    <a:pt x="245" y="1509"/>
                  </a:cubicBezTo>
                  <a:cubicBezTo>
                    <a:pt x="197" y="1021"/>
                    <a:pt x="173" y="533"/>
                    <a:pt x="126" y="45"/>
                  </a:cubicBezTo>
                  <a:cubicBezTo>
                    <a:pt x="114" y="15"/>
                    <a:pt x="81" y="0"/>
                    <a:pt x="5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9"/>
            <p:cNvSpPr/>
            <p:nvPr/>
          </p:nvSpPr>
          <p:spPr>
            <a:xfrm>
              <a:off x="7682043" y="2880165"/>
              <a:ext cx="12411" cy="90306"/>
            </a:xfrm>
            <a:custGeom>
              <a:avLst/>
              <a:gdLst/>
              <a:ahLst/>
              <a:cxnLst/>
              <a:rect l="l" t="t" r="r" b="b"/>
              <a:pathLst>
                <a:path w="239" h="1739" extrusionOk="0">
                  <a:moveTo>
                    <a:pt x="60" y="1"/>
                  </a:moveTo>
                  <a:cubicBezTo>
                    <a:pt x="31" y="1"/>
                    <a:pt x="1" y="18"/>
                    <a:pt x="1" y="54"/>
                  </a:cubicBezTo>
                  <a:cubicBezTo>
                    <a:pt x="1" y="590"/>
                    <a:pt x="48" y="1149"/>
                    <a:pt x="120" y="1685"/>
                  </a:cubicBezTo>
                  <a:cubicBezTo>
                    <a:pt x="126" y="1721"/>
                    <a:pt x="156" y="1739"/>
                    <a:pt x="184" y="1739"/>
                  </a:cubicBezTo>
                  <a:cubicBezTo>
                    <a:pt x="212" y="1739"/>
                    <a:pt x="239" y="1721"/>
                    <a:pt x="239" y="1685"/>
                  </a:cubicBezTo>
                  <a:cubicBezTo>
                    <a:pt x="167" y="1149"/>
                    <a:pt x="132" y="602"/>
                    <a:pt x="120" y="54"/>
                  </a:cubicBezTo>
                  <a:cubicBezTo>
                    <a:pt x="120" y="18"/>
                    <a:pt x="90" y="1"/>
                    <a:pt x="6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9"/>
            <p:cNvSpPr/>
            <p:nvPr/>
          </p:nvSpPr>
          <p:spPr>
            <a:xfrm rot="1286743">
              <a:off x="7320691" y="1747820"/>
              <a:ext cx="170289" cy="262506"/>
            </a:xfrm>
            <a:custGeom>
              <a:avLst/>
              <a:gdLst/>
              <a:ahLst/>
              <a:cxnLst/>
              <a:rect l="l" t="t" r="r" b="b"/>
              <a:pathLst>
                <a:path w="4002" h="6050" extrusionOk="0">
                  <a:moveTo>
                    <a:pt x="80" y="1"/>
                  </a:moveTo>
                  <a:cubicBezTo>
                    <a:pt x="68" y="1"/>
                    <a:pt x="57" y="5"/>
                    <a:pt x="48" y="13"/>
                  </a:cubicBezTo>
                  <a:cubicBezTo>
                    <a:pt x="13" y="49"/>
                    <a:pt x="1" y="96"/>
                    <a:pt x="24" y="120"/>
                  </a:cubicBezTo>
                  <a:lnTo>
                    <a:pt x="3858" y="6014"/>
                  </a:lnTo>
                  <a:cubicBezTo>
                    <a:pt x="3870" y="6026"/>
                    <a:pt x="3882" y="6050"/>
                    <a:pt x="3918" y="6050"/>
                  </a:cubicBezTo>
                  <a:cubicBezTo>
                    <a:pt x="3930" y="6050"/>
                    <a:pt x="3942" y="6026"/>
                    <a:pt x="3954" y="6026"/>
                  </a:cubicBezTo>
                  <a:cubicBezTo>
                    <a:pt x="3989" y="6002"/>
                    <a:pt x="4001" y="5954"/>
                    <a:pt x="3977" y="5931"/>
                  </a:cubicBezTo>
                  <a:lnTo>
                    <a:pt x="144" y="37"/>
                  </a:lnTo>
                  <a:cubicBezTo>
                    <a:pt x="128" y="14"/>
                    <a:pt x="103" y="1"/>
                    <a:pt x="8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9"/>
            <p:cNvSpPr/>
            <p:nvPr/>
          </p:nvSpPr>
          <p:spPr>
            <a:xfrm rot="2908554">
              <a:off x="7551637" y="1716441"/>
              <a:ext cx="194868" cy="272968"/>
            </a:xfrm>
            <a:custGeom>
              <a:avLst/>
              <a:gdLst/>
              <a:ahLst/>
              <a:cxnLst/>
              <a:rect l="l" t="t" r="r" b="b"/>
              <a:pathLst>
                <a:path w="4002" h="6050" extrusionOk="0">
                  <a:moveTo>
                    <a:pt x="80" y="1"/>
                  </a:moveTo>
                  <a:cubicBezTo>
                    <a:pt x="68" y="1"/>
                    <a:pt x="57" y="5"/>
                    <a:pt x="48" y="13"/>
                  </a:cubicBezTo>
                  <a:cubicBezTo>
                    <a:pt x="13" y="49"/>
                    <a:pt x="1" y="96"/>
                    <a:pt x="24" y="120"/>
                  </a:cubicBezTo>
                  <a:lnTo>
                    <a:pt x="3858" y="6014"/>
                  </a:lnTo>
                  <a:cubicBezTo>
                    <a:pt x="3870" y="6026"/>
                    <a:pt x="3882" y="6050"/>
                    <a:pt x="3918" y="6050"/>
                  </a:cubicBezTo>
                  <a:cubicBezTo>
                    <a:pt x="3930" y="6050"/>
                    <a:pt x="3942" y="6026"/>
                    <a:pt x="3954" y="6026"/>
                  </a:cubicBezTo>
                  <a:cubicBezTo>
                    <a:pt x="3989" y="6002"/>
                    <a:pt x="4001" y="5954"/>
                    <a:pt x="3977" y="5931"/>
                  </a:cubicBezTo>
                  <a:lnTo>
                    <a:pt x="144" y="37"/>
                  </a:lnTo>
                  <a:cubicBezTo>
                    <a:pt x="128" y="14"/>
                    <a:pt x="103" y="1"/>
                    <a:pt x="8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9"/>
            <p:cNvSpPr/>
            <p:nvPr/>
          </p:nvSpPr>
          <p:spPr>
            <a:xfrm rot="1097500">
              <a:off x="7881735" y="2083349"/>
              <a:ext cx="294255" cy="161323"/>
            </a:xfrm>
            <a:custGeom>
              <a:avLst/>
              <a:gdLst/>
              <a:ahLst/>
              <a:cxnLst/>
              <a:rect l="l" t="t" r="r" b="b"/>
              <a:pathLst>
                <a:path w="6419" h="3345" extrusionOk="0">
                  <a:moveTo>
                    <a:pt x="6325" y="1"/>
                  </a:moveTo>
                  <a:cubicBezTo>
                    <a:pt x="6315" y="1"/>
                    <a:pt x="6306" y="4"/>
                    <a:pt x="6299" y="11"/>
                  </a:cubicBezTo>
                  <a:lnTo>
                    <a:pt x="48" y="3189"/>
                  </a:lnTo>
                  <a:cubicBezTo>
                    <a:pt x="13" y="3225"/>
                    <a:pt x="1" y="3261"/>
                    <a:pt x="13" y="3297"/>
                  </a:cubicBezTo>
                  <a:cubicBezTo>
                    <a:pt x="13" y="3320"/>
                    <a:pt x="48" y="3344"/>
                    <a:pt x="72" y="3344"/>
                  </a:cubicBezTo>
                  <a:cubicBezTo>
                    <a:pt x="84" y="3344"/>
                    <a:pt x="96" y="3344"/>
                    <a:pt x="120" y="3320"/>
                  </a:cubicBezTo>
                  <a:lnTo>
                    <a:pt x="6371" y="141"/>
                  </a:lnTo>
                  <a:cubicBezTo>
                    <a:pt x="6394" y="106"/>
                    <a:pt x="6418" y="70"/>
                    <a:pt x="6394" y="34"/>
                  </a:cubicBezTo>
                  <a:cubicBezTo>
                    <a:pt x="6378" y="17"/>
                    <a:pt x="6349" y="1"/>
                    <a:pt x="632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9"/>
            <p:cNvSpPr/>
            <p:nvPr/>
          </p:nvSpPr>
          <p:spPr>
            <a:xfrm rot="2380942">
              <a:off x="7892507" y="2340012"/>
              <a:ext cx="278059" cy="124861"/>
            </a:xfrm>
            <a:custGeom>
              <a:avLst/>
              <a:gdLst/>
              <a:ahLst/>
              <a:cxnLst/>
              <a:rect l="l" t="t" r="r" b="b"/>
              <a:pathLst>
                <a:path w="6419" h="3345" extrusionOk="0">
                  <a:moveTo>
                    <a:pt x="6325" y="1"/>
                  </a:moveTo>
                  <a:cubicBezTo>
                    <a:pt x="6315" y="1"/>
                    <a:pt x="6306" y="4"/>
                    <a:pt x="6299" y="11"/>
                  </a:cubicBezTo>
                  <a:lnTo>
                    <a:pt x="48" y="3189"/>
                  </a:lnTo>
                  <a:cubicBezTo>
                    <a:pt x="13" y="3225"/>
                    <a:pt x="1" y="3261"/>
                    <a:pt x="13" y="3297"/>
                  </a:cubicBezTo>
                  <a:cubicBezTo>
                    <a:pt x="13" y="3320"/>
                    <a:pt x="48" y="3344"/>
                    <a:pt x="72" y="3344"/>
                  </a:cubicBezTo>
                  <a:cubicBezTo>
                    <a:pt x="84" y="3344"/>
                    <a:pt x="96" y="3344"/>
                    <a:pt x="120" y="3320"/>
                  </a:cubicBezTo>
                  <a:lnTo>
                    <a:pt x="6371" y="141"/>
                  </a:lnTo>
                  <a:cubicBezTo>
                    <a:pt x="6394" y="106"/>
                    <a:pt x="6418" y="70"/>
                    <a:pt x="6394" y="34"/>
                  </a:cubicBezTo>
                  <a:cubicBezTo>
                    <a:pt x="6378" y="17"/>
                    <a:pt x="6349" y="1"/>
                    <a:pt x="632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9"/>
            <p:cNvSpPr/>
            <p:nvPr/>
          </p:nvSpPr>
          <p:spPr>
            <a:xfrm rot="4848423">
              <a:off x="7762603" y="2542816"/>
              <a:ext cx="223898" cy="124850"/>
            </a:xfrm>
            <a:custGeom>
              <a:avLst/>
              <a:gdLst/>
              <a:ahLst/>
              <a:cxnLst/>
              <a:rect l="l" t="t" r="r" b="b"/>
              <a:pathLst>
                <a:path w="6419" h="3345" extrusionOk="0">
                  <a:moveTo>
                    <a:pt x="6325" y="1"/>
                  </a:moveTo>
                  <a:cubicBezTo>
                    <a:pt x="6315" y="1"/>
                    <a:pt x="6306" y="4"/>
                    <a:pt x="6299" y="11"/>
                  </a:cubicBezTo>
                  <a:lnTo>
                    <a:pt x="48" y="3189"/>
                  </a:lnTo>
                  <a:cubicBezTo>
                    <a:pt x="13" y="3225"/>
                    <a:pt x="1" y="3261"/>
                    <a:pt x="13" y="3297"/>
                  </a:cubicBezTo>
                  <a:cubicBezTo>
                    <a:pt x="13" y="3320"/>
                    <a:pt x="48" y="3344"/>
                    <a:pt x="72" y="3344"/>
                  </a:cubicBezTo>
                  <a:cubicBezTo>
                    <a:pt x="84" y="3344"/>
                    <a:pt x="96" y="3344"/>
                    <a:pt x="120" y="3320"/>
                  </a:cubicBezTo>
                  <a:lnTo>
                    <a:pt x="6371" y="141"/>
                  </a:lnTo>
                  <a:cubicBezTo>
                    <a:pt x="6394" y="106"/>
                    <a:pt x="6418" y="70"/>
                    <a:pt x="6394" y="34"/>
                  </a:cubicBezTo>
                  <a:cubicBezTo>
                    <a:pt x="6378" y="17"/>
                    <a:pt x="6349" y="1"/>
                    <a:pt x="632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9"/>
            <p:cNvSpPr/>
            <p:nvPr/>
          </p:nvSpPr>
          <p:spPr>
            <a:xfrm rot="6862170">
              <a:off x="7497726" y="2625784"/>
              <a:ext cx="210560" cy="126170"/>
            </a:xfrm>
            <a:custGeom>
              <a:avLst/>
              <a:gdLst/>
              <a:ahLst/>
              <a:cxnLst/>
              <a:rect l="l" t="t" r="r" b="b"/>
              <a:pathLst>
                <a:path w="6419" h="3345" extrusionOk="0">
                  <a:moveTo>
                    <a:pt x="6325" y="1"/>
                  </a:moveTo>
                  <a:cubicBezTo>
                    <a:pt x="6315" y="1"/>
                    <a:pt x="6306" y="4"/>
                    <a:pt x="6299" y="11"/>
                  </a:cubicBezTo>
                  <a:lnTo>
                    <a:pt x="48" y="3189"/>
                  </a:lnTo>
                  <a:cubicBezTo>
                    <a:pt x="13" y="3225"/>
                    <a:pt x="1" y="3261"/>
                    <a:pt x="13" y="3297"/>
                  </a:cubicBezTo>
                  <a:cubicBezTo>
                    <a:pt x="13" y="3320"/>
                    <a:pt x="48" y="3344"/>
                    <a:pt x="72" y="3344"/>
                  </a:cubicBezTo>
                  <a:cubicBezTo>
                    <a:pt x="84" y="3344"/>
                    <a:pt x="96" y="3344"/>
                    <a:pt x="120" y="3320"/>
                  </a:cubicBezTo>
                  <a:lnTo>
                    <a:pt x="6371" y="141"/>
                  </a:lnTo>
                  <a:cubicBezTo>
                    <a:pt x="6394" y="106"/>
                    <a:pt x="6418" y="70"/>
                    <a:pt x="6394" y="34"/>
                  </a:cubicBezTo>
                  <a:cubicBezTo>
                    <a:pt x="6378" y="17"/>
                    <a:pt x="6349" y="1"/>
                    <a:pt x="632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39"/>
            <p:cNvSpPr/>
            <p:nvPr/>
          </p:nvSpPr>
          <p:spPr>
            <a:xfrm rot="-1344463">
              <a:off x="7316308" y="1992876"/>
              <a:ext cx="62426" cy="93928"/>
            </a:xfrm>
            <a:custGeom>
              <a:avLst/>
              <a:gdLst/>
              <a:ahLst/>
              <a:cxnLst/>
              <a:rect l="l" t="t" r="r" b="b"/>
              <a:pathLst>
                <a:path w="4419" h="4316" extrusionOk="0">
                  <a:moveTo>
                    <a:pt x="1873" y="0"/>
                  </a:moveTo>
                  <a:cubicBezTo>
                    <a:pt x="90" y="0"/>
                    <a:pt x="132" y="2137"/>
                    <a:pt x="132" y="2137"/>
                  </a:cubicBezTo>
                  <a:cubicBezTo>
                    <a:pt x="132" y="2137"/>
                    <a:pt x="1" y="4292"/>
                    <a:pt x="1620" y="4316"/>
                  </a:cubicBezTo>
                  <a:cubicBezTo>
                    <a:pt x="3549" y="4316"/>
                    <a:pt x="3716" y="2744"/>
                    <a:pt x="3716" y="2744"/>
                  </a:cubicBezTo>
                  <a:cubicBezTo>
                    <a:pt x="3716" y="2744"/>
                    <a:pt x="4418" y="327"/>
                    <a:pt x="2251" y="29"/>
                  </a:cubicBezTo>
                  <a:cubicBezTo>
                    <a:pt x="2117" y="9"/>
                    <a:pt x="1991" y="0"/>
                    <a:pt x="1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39"/>
            <p:cNvSpPr/>
            <p:nvPr/>
          </p:nvSpPr>
          <p:spPr>
            <a:xfrm rot="2105404" flipH="1">
              <a:off x="7790897" y="2004043"/>
              <a:ext cx="48659" cy="85988"/>
            </a:xfrm>
            <a:custGeom>
              <a:avLst/>
              <a:gdLst/>
              <a:ahLst/>
              <a:cxnLst/>
              <a:rect l="l" t="t" r="r" b="b"/>
              <a:pathLst>
                <a:path w="4419" h="4316" extrusionOk="0">
                  <a:moveTo>
                    <a:pt x="1873" y="0"/>
                  </a:moveTo>
                  <a:cubicBezTo>
                    <a:pt x="90" y="0"/>
                    <a:pt x="132" y="2137"/>
                    <a:pt x="132" y="2137"/>
                  </a:cubicBezTo>
                  <a:cubicBezTo>
                    <a:pt x="132" y="2137"/>
                    <a:pt x="1" y="4292"/>
                    <a:pt x="1620" y="4316"/>
                  </a:cubicBezTo>
                  <a:cubicBezTo>
                    <a:pt x="3549" y="4316"/>
                    <a:pt x="3716" y="2744"/>
                    <a:pt x="3716" y="2744"/>
                  </a:cubicBezTo>
                  <a:cubicBezTo>
                    <a:pt x="3716" y="2744"/>
                    <a:pt x="4418" y="327"/>
                    <a:pt x="2251" y="29"/>
                  </a:cubicBezTo>
                  <a:cubicBezTo>
                    <a:pt x="2117" y="9"/>
                    <a:pt x="1991" y="0"/>
                    <a:pt x="1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7" name="Google Shape;1267;p39"/>
          <p:cNvSpPr/>
          <p:nvPr/>
        </p:nvSpPr>
        <p:spPr>
          <a:xfrm>
            <a:off x="6885383" y="3955269"/>
            <a:ext cx="222650" cy="230975"/>
          </a:xfrm>
          <a:custGeom>
            <a:avLst/>
            <a:gdLst/>
            <a:ahLst/>
            <a:cxnLst/>
            <a:rect l="l" t="t" r="r" b="b"/>
            <a:pathLst>
              <a:path w="8906" h="9239" extrusionOk="0">
                <a:moveTo>
                  <a:pt x="2620" y="0"/>
                </a:moveTo>
                <a:cubicBezTo>
                  <a:pt x="1061" y="389"/>
                  <a:pt x="-612" y="2828"/>
                  <a:pt x="239" y="4191"/>
                </a:cubicBezTo>
                <a:cubicBezTo>
                  <a:pt x="2010" y="7027"/>
                  <a:pt x="5588" y="8825"/>
                  <a:pt x="8906" y="9239"/>
                </a:cubicBezTo>
              </a:path>
            </a:pathLst>
          </a:custGeom>
          <a:noFill/>
          <a:ln w="9525" cap="rnd" cmpd="sng">
            <a:solidFill>
              <a:schemeClr val="dk1"/>
            </a:solidFill>
            <a:prstDash val="solid"/>
            <a:round/>
            <a:headEnd type="none" w="med" len="med"/>
            <a:tailEnd type="none" w="med" len="med"/>
          </a:ln>
        </p:spPr>
      </p:sp>
      <p:grpSp>
        <p:nvGrpSpPr>
          <p:cNvPr id="1268" name="Google Shape;1268;p39"/>
          <p:cNvGrpSpPr/>
          <p:nvPr/>
        </p:nvGrpSpPr>
        <p:grpSpPr>
          <a:xfrm>
            <a:off x="8127920" y="3622592"/>
            <a:ext cx="376829" cy="369482"/>
            <a:chOff x="8537200" y="2042550"/>
            <a:chExt cx="252600" cy="247675"/>
          </a:xfrm>
        </p:grpSpPr>
        <p:sp>
          <p:nvSpPr>
            <p:cNvPr id="1269" name="Google Shape;1269;p39"/>
            <p:cNvSpPr/>
            <p:nvPr/>
          </p:nvSpPr>
          <p:spPr>
            <a:xfrm>
              <a:off x="8632075" y="2042550"/>
              <a:ext cx="11050" cy="247675"/>
            </a:xfrm>
            <a:custGeom>
              <a:avLst/>
              <a:gdLst/>
              <a:ahLst/>
              <a:cxnLst/>
              <a:rect l="l" t="t" r="r" b="b"/>
              <a:pathLst>
                <a:path w="442" h="9907" extrusionOk="0">
                  <a:moveTo>
                    <a:pt x="221" y="1"/>
                  </a:moveTo>
                  <a:cubicBezTo>
                    <a:pt x="111" y="1"/>
                    <a:pt x="1" y="72"/>
                    <a:pt x="1" y="215"/>
                  </a:cubicBezTo>
                  <a:lnTo>
                    <a:pt x="1" y="9693"/>
                  </a:lnTo>
                  <a:cubicBezTo>
                    <a:pt x="1" y="9835"/>
                    <a:pt x="111" y="9907"/>
                    <a:pt x="221" y="9907"/>
                  </a:cubicBezTo>
                  <a:cubicBezTo>
                    <a:pt x="331" y="9907"/>
                    <a:pt x="441" y="9835"/>
                    <a:pt x="441" y="9693"/>
                  </a:cubicBezTo>
                  <a:lnTo>
                    <a:pt x="441" y="215"/>
                  </a:lnTo>
                  <a:cubicBezTo>
                    <a:pt x="441" y="72"/>
                    <a:pt x="331"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9"/>
            <p:cNvSpPr/>
            <p:nvPr/>
          </p:nvSpPr>
          <p:spPr>
            <a:xfrm>
              <a:off x="8537200" y="2135025"/>
              <a:ext cx="252600" cy="48450"/>
            </a:xfrm>
            <a:custGeom>
              <a:avLst/>
              <a:gdLst/>
              <a:ahLst/>
              <a:cxnLst/>
              <a:rect l="l" t="t" r="r" b="b"/>
              <a:pathLst>
                <a:path w="10104" h="1938" extrusionOk="0">
                  <a:moveTo>
                    <a:pt x="9757" y="1"/>
                  </a:moveTo>
                  <a:cubicBezTo>
                    <a:pt x="9743" y="1"/>
                    <a:pt x="9728" y="2"/>
                    <a:pt x="9713" y="5"/>
                  </a:cubicBezTo>
                  <a:cubicBezTo>
                    <a:pt x="7261" y="386"/>
                    <a:pt x="4796" y="790"/>
                    <a:pt x="2343" y="1171"/>
                  </a:cubicBezTo>
                  <a:cubicBezTo>
                    <a:pt x="1653" y="1279"/>
                    <a:pt x="950" y="1398"/>
                    <a:pt x="260" y="1505"/>
                  </a:cubicBezTo>
                  <a:cubicBezTo>
                    <a:pt x="0" y="1550"/>
                    <a:pt x="93" y="1937"/>
                    <a:pt x="337" y="1937"/>
                  </a:cubicBezTo>
                  <a:cubicBezTo>
                    <a:pt x="350" y="1937"/>
                    <a:pt x="364" y="1936"/>
                    <a:pt x="379" y="1933"/>
                  </a:cubicBezTo>
                  <a:cubicBezTo>
                    <a:pt x="2843" y="1552"/>
                    <a:pt x="5296" y="1148"/>
                    <a:pt x="7749" y="755"/>
                  </a:cubicBezTo>
                  <a:cubicBezTo>
                    <a:pt x="8451" y="660"/>
                    <a:pt x="9154" y="540"/>
                    <a:pt x="9832" y="433"/>
                  </a:cubicBezTo>
                  <a:cubicBezTo>
                    <a:pt x="10103" y="388"/>
                    <a:pt x="10010" y="1"/>
                    <a:pt x="9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9"/>
            <p:cNvSpPr/>
            <p:nvPr/>
          </p:nvSpPr>
          <p:spPr>
            <a:xfrm>
              <a:off x="8554025" y="2093900"/>
              <a:ext cx="134425" cy="187950"/>
            </a:xfrm>
            <a:custGeom>
              <a:avLst/>
              <a:gdLst/>
              <a:ahLst/>
              <a:cxnLst/>
              <a:rect l="l" t="t" r="r" b="b"/>
              <a:pathLst>
                <a:path w="5377" h="7518" extrusionOk="0">
                  <a:moveTo>
                    <a:pt x="5063" y="0"/>
                  </a:moveTo>
                  <a:cubicBezTo>
                    <a:pt x="5014" y="0"/>
                    <a:pt x="4964" y="20"/>
                    <a:pt x="4921" y="66"/>
                  </a:cubicBezTo>
                  <a:cubicBezTo>
                    <a:pt x="3063" y="2257"/>
                    <a:pt x="1432" y="4638"/>
                    <a:pt x="99" y="7186"/>
                  </a:cubicBezTo>
                  <a:cubicBezTo>
                    <a:pt x="1" y="7357"/>
                    <a:pt x="154" y="7517"/>
                    <a:pt x="302" y="7517"/>
                  </a:cubicBezTo>
                  <a:cubicBezTo>
                    <a:pt x="371" y="7517"/>
                    <a:pt x="438" y="7483"/>
                    <a:pt x="480" y="7400"/>
                  </a:cubicBezTo>
                  <a:cubicBezTo>
                    <a:pt x="1813" y="4900"/>
                    <a:pt x="3397" y="2531"/>
                    <a:pt x="5230" y="376"/>
                  </a:cubicBezTo>
                  <a:cubicBezTo>
                    <a:pt x="5377" y="220"/>
                    <a:pt x="5227" y="0"/>
                    <a:pt x="5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9"/>
            <p:cNvSpPr/>
            <p:nvPr/>
          </p:nvSpPr>
          <p:spPr>
            <a:xfrm>
              <a:off x="8571475" y="2108150"/>
              <a:ext cx="176700" cy="112925"/>
            </a:xfrm>
            <a:custGeom>
              <a:avLst/>
              <a:gdLst/>
              <a:ahLst/>
              <a:cxnLst/>
              <a:rect l="l" t="t" r="r" b="b"/>
              <a:pathLst>
                <a:path w="7068" h="4517" extrusionOk="0">
                  <a:moveTo>
                    <a:pt x="325" y="0"/>
                  </a:moveTo>
                  <a:cubicBezTo>
                    <a:pt x="129" y="0"/>
                    <a:pt x="0" y="294"/>
                    <a:pt x="222" y="425"/>
                  </a:cubicBezTo>
                  <a:lnTo>
                    <a:pt x="6640" y="4485"/>
                  </a:lnTo>
                  <a:cubicBezTo>
                    <a:pt x="6676" y="4507"/>
                    <a:pt x="6712" y="4516"/>
                    <a:pt x="6747" y="4516"/>
                  </a:cubicBezTo>
                  <a:cubicBezTo>
                    <a:pt x="6936" y="4516"/>
                    <a:pt x="7068" y="4223"/>
                    <a:pt x="6866" y="4092"/>
                  </a:cubicBezTo>
                  <a:lnTo>
                    <a:pt x="436" y="32"/>
                  </a:lnTo>
                  <a:cubicBezTo>
                    <a:pt x="398" y="10"/>
                    <a:pt x="360"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3" name="Google Shape;1273;p39"/>
          <p:cNvGrpSpPr/>
          <p:nvPr/>
        </p:nvGrpSpPr>
        <p:grpSpPr>
          <a:xfrm>
            <a:off x="7229476" y="1393289"/>
            <a:ext cx="151455" cy="193822"/>
            <a:chOff x="9583700" y="1904250"/>
            <a:chExt cx="101525" cy="129925"/>
          </a:xfrm>
        </p:grpSpPr>
        <p:sp>
          <p:nvSpPr>
            <p:cNvPr id="1274" name="Google Shape;1274;p39"/>
            <p:cNvSpPr/>
            <p:nvPr/>
          </p:nvSpPr>
          <p:spPr>
            <a:xfrm>
              <a:off x="9595300" y="1914675"/>
              <a:ext cx="71750" cy="87925"/>
            </a:xfrm>
            <a:custGeom>
              <a:avLst/>
              <a:gdLst/>
              <a:ahLst/>
              <a:cxnLst/>
              <a:rect l="l" t="t" r="r" b="b"/>
              <a:pathLst>
                <a:path w="2870" h="3517" extrusionOk="0">
                  <a:moveTo>
                    <a:pt x="2616" y="0"/>
                  </a:moveTo>
                  <a:cubicBezTo>
                    <a:pt x="2537" y="0"/>
                    <a:pt x="2463" y="46"/>
                    <a:pt x="2406" y="103"/>
                  </a:cubicBezTo>
                  <a:cubicBezTo>
                    <a:pt x="1632" y="1139"/>
                    <a:pt x="846" y="2151"/>
                    <a:pt x="72" y="3175"/>
                  </a:cubicBezTo>
                  <a:cubicBezTo>
                    <a:pt x="0" y="3258"/>
                    <a:pt x="60" y="3425"/>
                    <a:pt x="143" y="3485"/>
                  </a:cubicBezTo>
                  <a:cubicBezTo>
                    <a:pt x="181" y="3507"/>
                    <a:pt x="218" y="3517"/>
                    <a:pt x="254" y="3517"/>
                  </a:cubicBezTo>
                  <a:cubicBezTo>
                    <a:pt x="333" y="3517"/>
                    <a:pt x="408" y="3471"/>
                    <a:pt x="465" y="3413"/>
                  </a:cubicBezTo>
                  <a:cubicBezTo>
                    <a:pt x="1239" y="2389"/>
                    <a:pt x="2025" y="1377"/>
                    <a:pt x="2798" y="341"/>
                  </a:cubicBezTo>
                  <a:cubicBezTo>
                    <a:pt x="2870" y="258"/>
                    <a:pt x="2810" y="91"/>
                    <a:pt x="2727" y="32"/>
                  </a:cubicBezTo>
                  <a:cubicBezTo>
                    <a:pt x="2690" y="10"/>
                    <a:pt x="2653" y="0"/>
                    <a:pt x="2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9"/>
            <p:cNvSpPr/>
            <p:nvPr/>
          </p:nvSpPr>
          <p:spPr>
            <a:xfrm>
              <a:off x="9587225" y="1923350"/>
              <a:ext cx="73825" cy="95875"/>
            </a:xfrm>
            <a:custGeom>
              <a:avLst/>
              <a:gdLst/>
              <a:ahLst/>
              <a:cxnLst/>
              <a:rect l="l" t="t" r="r" b="b"/>
              <a:pathLst>
                <a:path w="2953" h="3835" extrusionOk="0">
                  <a:moveTo>
                    <a:pt x="314" y="0"/>
                  </a:moveTo>
                  <a:cubicBezTo>
                    <a:pt x="155" y="0"/>
                    <a:pt x="1" y="161"/>
                    <a:pt x="109" y="328"/>
                  </a:cubicBezTo>
                  <a:cubicBezTo>
                    <a:pt x="883" y="1459"/>
                    <a:pt x="1681" y="2590"/>
                    <a:pt x="2455" y="3733"/>
                  </a:cubicBezTo>
                  <a:cubicBezTo>
                    <a:pt x="2501" y="3805"/>
                    <a:pt x="2569" y="3834"/>
                    <a:pt x="2637" y="3834"/>
                  </a:cubicBezTo>
                  <a:cubicBezTo>
                    <a:pt x="2795" y="3834"/>
                    <a:pt x="2952" y="3673"/>
                    <a:pt x="2836" y="3507"/>
                  </a:cubicBezTo>
                  <a:cubicBezTo>
                    <a:pt x="2062" y="2376"/>
                    <a:pt x="1276" y="1245"/>
                    <a:pt x="502" y="102"/>
                  </a:cubicBezTo>
                  <a:cubicBezTo>
                    <a:pt x="452" y="30"/>
                    <a:pt x="383"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9"/>
            <p:cNvSpPr/>
            <p:nvPr/>
          </p:nvSpPr>
          <p:spPr>
            <a:xfrm>
              <a:off x="9616025" y="1904250"/>
              <a:ext cx="21275" cy="129925"/>
            </a:xfrm>
            <a:custGeom>
              <a:avLst/>
              <a:gdLst/>
              <a:ahLst/>
              <a:cxnLst/>
              <a:rect l="l" t="t" r="r" b="b"/>
              <a:pathLst>
                <a:path w="851" h="5197" extrusionOk="0">
                  <a:moveTo>
                    <a:pt x="552" y="1"/>
                  </a:moveTo>
                  <a:cubicBezTo>
                    <a:pt x="440" y="1"/>
                    <a:pt x="332" y="75"/>
                    <a:pt x="338" y="223"/>
                  </a:cubicBezTo>
                  <a:cubicBezTo>
                    <a:pt x="410" y="1794"/>
                    <a:pt x="303" y="3366"/>
                    <a:pt x="29" y="4914"/>
                  </a:cubicBezTo>
                  <a:cubicBezTo>
                    <a:pt x="0" y="5085"/>
                    <a:pt x="147" y="5197"/>
                    <a:pt x="280" y="5197"/>
                  </a:cubicBezTo>
                  <a:cubicBezTo>
                    <a:pt x="368" y="5197"/>
                    <a:pt x="450" y="5147"/>
                    <a:pt x="469" y="5033"/>
                  </a:cubicBezTo>
                  <a:cubicBezTo>
                    <a:pt x="743" y="3449"/>
                    <a:pt x="850" y="1854"/>
                    <a:pt x="791" y="235"/>
                  </a:cubicBezTo>
                  <a:cubicBezTo>
                    <a:pt x="785" y="78"/>
                    <a:pt x="666" y="1"/>
                    <a:pt x="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9"/>
            <p:cNvSpPr/>
            <p:nvPr/>
          </p:nvSpPr>
          <p:spPr>
            <a:xfrm>
              <a:off x="9583700" y="1958025"/>
              <a:ext cx="101525" cy="11025"/>
            </a:xfrm>
            <a:custGeom>
              <a:avLst/>
              <a:gdLst/>
              <a:ahLst/>
              <a:cxnLst/>
              <a:rect l="l" t="t" r="r" b="b"/>
              <a:pathLst>
                <a:path w="4061" h="441" extrusionOk="0">
                  <a:moveTo>
                    <a:pt x="286" y="0"/>
                  </a:moveTo>
                  <a:cubicBezTo>
                    <a:pt x="0" y="0"/>
                    <a:pt x="0" y="441"/>
                    <a:pt x="286" y="441"/>
                  </a:cubicBezTo>
                  <a:lnTo>
                    <a:pt x="3786" y="441"/>
                  </a:lnTo>
                  <a:cubicBezTo>
                    <a:pt x="4060" y="441"/>
                    <a:pt x="4060" y="0"/>
                    <a:pt x="3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8" name="Google Shape;1278;p39"/>
          <p:cNvGrpSpPr/>
          <p:nvPr/>
        </p:nvGrpSpPr>
        <p:grpSpPr>
          <a:xfrm>
            <a:off x="7551235" y="4059897"/>
            <a:ext cx="360158" cy="349678"/>
            <a:chOff x="9625250" y="807250"/>
            <a:chExt cx="241425" cy="234400"/>
          </a:xfrm>
        </p:grpSpPr>
        <p:sp>
          <p:nvSpPr>
            <p:cNvPr id="1279" name="Google Shape;1279;p39"/>
            <p:cNvSpPr/>
            <p:nvPr/>
          </p:nvSpPr>
          <p:spPr>
            <a:xfrm>
              <a:off x="9625250" y="807250"/>
              <a:ext cx="241425" cy="234400"/>
            </a:xfrm>
            <a:custGeom>
              <a:avLst/>
              <a:gdLst/>
              <a:ahLst/>
              <a:cxnLst/>
              <a:rect l="l" t="t" r="r" b="b"/>
              <a:pathLst>
                <a:path w="9657" h="9376" extrusionOk="0">
                  <a:moveTo>
                    <a:pt x="4466" y="0"/>
                  </a:moveTo>
                  <a:cubicBezTo>
                    <a:pt x="3533" y="0"/>
                    <a:pt x="3751" y="2017"/>
                    <a:pt x="3751" y="2017"/>
                  </a:cubicBezTo>
                  <a:cubicBezTo>
                    <a:pt x="3751" y="2017"/>
                    <a:pt x="3104" y="1425"/>
                    <a:pt x="2365" y="1425"/>
                  </a:cubicBezTo>
                  <a:cubicBezTo>
                    <a:pt x="2072" y="1425"/>
                    <a:pt x="1764" y="1519"/>
                    <a:pt x="1477" y="1779"/>
                  </a:cubicBezTo>
                  <a:cubicBezTo>
                    <a:pt x="1477" y="1779"/>
                    <a:pt x="1012" y="2648"/>
                    <a:pt x="2072" y="3494"/>
                  </a:cubicBezTo>
                  <a:cubicBezTo>
                    <a:pt x="2072" y="3494"/>
                    <a:pt x="1935" y="3472"/>
                    <a:pt x="1732" y="3472"/>
                  </a:cubicBezTo>
                  <a:cubicBezTo>
                    <a:pt x="1185" y="3472"/>
                    <a:pt x="157" y="3624"/>
                    <a:pt x="0" y="4744"/>
                  </a:cubicBezTo>
                  <a:cubicBezTo>
                    <a:pt x="0" y="4744"/>
                    <a:pt x="203" y="5834"/>
                    <a:pt x="1625" y="5834"/>
                  </a:cubicBezTo>
                  <a:cubicBezTo>
                    <a:pt x="1783" y="5834"/>
                    <a:pt x="1955" y="5821"/>
                    <a:pt x="2143" y="5791"/>
                  </a:cubicBezTo>
                  <a:lnTo>
                    <a:pt x="2143" y="5791"/>
                  </a:lnTo>
                  <a:cubicBezTo>
                    <a:pt x="2143" y="5792"/>
                    <a:pt x="381" y="6780"/>
                    <a:pt x="1262" y="8137"/>
                  </a:cubicBezTo>
                  <a:cubicBezTo>
                    <a:pt x="1459" y="8443"/>
                    <a:pt x="1679" y="8561"/>
                    <a:pt x="1902" y="8561"/>
                  </a:cubicBezTo>
                  <a:cubicBezTo>
                    <a:pt x="2677" y="8561"/>
                    <a:pt x="3489" y="7125"/>
                    <a:pt x="3489" y="7125"/>
                  </a:cubicBezTo>
                  <a:lnTo>
                    <a:pt x="3489" y="7125"/>
                  </a:lnTo>
                  <a:cubicBezTo>
                    <a:pt x="3489" y="7125"/>
                    <a:pt x="3046" y="9376"/>
                    <a:pt x="4099" y="9376"/>
                  </a:cubicBezTo>
                  <a:cubicBezTo>
                    <a:pt x="4109" y="9376"/>
                    <a:pt x="4121" y="9376"/>
                    <a:pt x="4132" y="9375"/>
                  </a:cubicBezTo>
                  <a:cubicBezTo>
                    <a:pt x="5239" y="9328"/>
                    <a:pt x="5275" y="7292"/>
                    <a:pt x="5275" y="7292"/>
                  </a:cubicBezTo>
                  <a:cubicBezTo>
                    <a:pt x="5275" y="7292"/>
                    <a:pt x="6087" y="8653"/>
                    <a:pt x="6955" y="8653"/>
                  </a:cubicBezTo>
                  <a:cubicBezTo>
                    <a:pt x="7133" y="8653"/>
                    <a:pt x="7313" y="8596"/>
                    <a:pt x="7489" y="8458"/>
                  </a:cubicBezTo>
                  <a:cubicBezTo>
                    <a:pt x="8513" y="7637"/>
                    <a:pt x="6716" y="6089"/>
                    <a:pt x="6715" y="6089"/>
                  </a:cubicBezTo>
                  <a:lnTo>
                    <a:pt x="6715" y="6089"/>
                  </a:lnTo>
                  <a:cubicBezTo>
                    <a:pt x="6716" y="6089"/>
                    <a:pt x="7640" y="6432"/>
                    <a:pt x="8441" y="6432"/>
                  </a:cubicBezTo>
                  <a:cubicBezTo>
                    <a:pt x="9049" y="6432"/>
                    <a:pt x="9586" y="6235"/>
                    <a:pt x="9597" y="5541"/>
                  </a:cubicBezTo>
                  <a:cubicBezTo>
                    <a:pt x="9638" y="4159"/>
                    <a:pt x="7900" y="4062"/>
                    <a:pt x="7413" y="4062"/>
                  </a:cubicBezTo>
                  <a:cubicBezTo>
                    <a:pt x="7333" y="4062"/>
                    <a:pt x="7287" y="4065"/>
                    <a:pt x="7287" y="4065"/>
                  </a:cubicBezTo>
                  <a:cubicBezTo>
                    <a:pt x="7287" y="4065"/>
                    <a:pt x="9656" y="3136"/>
                    <a:pt x="8632" y="1981"/>
                  </a:cubicBezTo>
                  <a:cubicBezTo>
                    <a:pt x="8378" y="1707"/>
                    <a:pt x="8087" y="1603"/>
                    <a:pt x="7792" y="1603"/>
                  </a:cubicBezTo>
                  <a:cubicBezTo>
                    <a:pt x="6873" y="1603"/>
                    <a:pt x="5918" y="2612"/>
                    <a:pt x="5918" y="2612"/>
                  </a:cubicBezTo>
                  <a:cubicBezTo>
                    <a:pt x="5918" y="2612"/>
                    <a:pt x="6632" y="1124"/>
                    <a:pt x="5049" y="195"/>
                  </a:cubicBezTo>
                  <a:cubicBezTo>
                    <a:pt x="4816" y="59"/>
                    <a:pt x="4624" y="0"/>
                    <a:pt x="44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9"/>
            <p:cNvSpPr/>
            <p:nvPr/>
          </p:nvSpPr>
          <p:spPr>
            <a:xfrm>
              <a:off x="9717525" y="874900"/>
              <a:ext cx="17650" cy="14575"/>
            </a:xfrm>
            <a:custGeom>
              <a:avLst/>
              <a:gdLst/>
              <a:ahLst/>
              <a:cxnLst/>
              <a:rect l="l" t="t" r="r" b="b"/>
              <a:pathLst>
                <a:path w="706" h="583" extrusionOk="0">
                  <a:moveTo>
                    <a:pt x="216" y="1"/>
                  </a:moveTo>
                  <a:cubicBezTo>
                    <a:pt x="208" y="1"/>
                    <a:pt x="199" y="1"/>
                    <a:pt x="191" y="2"/>
                  </a:cubicBezTo>
                  <a:cubicBezTo>
                    <a:pt x="167" y="2"/>
                    <a:pt x="131" y="14"/>
                    <a:pt x="107" y="37"/>
                  </a:cubicBezTo>
                  <a:cubicBezTo>
                    <a:pt x="60" y="61"/>
                    <a:pt x="24" y="121"/>
                    <a:pt x="12" y="180"/>
                  </a:cubicBezTo>
                  <a:cubicBezTo>
                    <a:pt x="0" y="252"/>
                    <a:pt x="0" y="335"/>
                    <a:pt x="12" y="407"/>
                  </a:cubicBezTo>
                  <a:cubicBezTo>
                    <a:pt x="48" y="478"/>
                    <a:pt x="84" y="549"/>
                    <a:pt x="167" y="573"/>
                  </a:cubicBezTo>
                  <a:cubicBezTo>
                    <a:pt x="185" y="579"/>
                    <a:pt x="209" y="582"/>
                    <a:pt x="234" y="582"/>
                  </a:cubicBezTo>
                  <a:cubicBezTo>
                    <a:pt x="259" y="582"/>
                    <a:pt x="286" y="579"/>
                    <a:pt x="310" y="573"/>
                  </a:cubicBezTo>
                  <a:cubicBezTo>
                    <a:pt x="705" y="480"/>
                    <a:pt x="567"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9"/>
            <p:cNvSpPr/>
            <p:nvPr/>
          </p:nvSpPr>
          <p:spPr>
            <a:xfrm>
              <a:off x="9719600" y="906800"/>
              <a:ext cx="17600" cy="16000"/>
            </a:xfrm>
            <a:custGeom>
              <a:avLst/>
              <a:gdLst/>
              <a:ahLst/>
              <a:cxnLst/>
              <a:rect l="l" t="t" r="r" b="b"/>
              <a:pathLst>
                <a:path w="704" h="640" extrusionOk="0">
                  <a:moveTo>
                    <a:pt x="446" y="1"/>
                  </a:moveTo>
                  <a:cubicBezTo>
                    <a:pt x="372" y="1"/>
                    <a:pt x="297" y="24"/>
                    <a:pt x="227" y="47"/>
                  </a:cubicBezTo>
                  <a:cubicBezTo>
                    <a:pt x="143" y="95"/>
                    <a:pt x="48" y="154"/>
                    <a:pt x="24" y="262"/>
                  </a:cubicBezTo>
                  <a:cubicBezTo>
                    <a:pt x="1" y="369"/>
                    <a:pt x="48" y="464"/>
                    <a:pt x="108" y="559"/>
                  </a:cubicBezTo>
                  <a:cubicBezTo>
                    <a:pt x="120" y="583"/>
                    <a:pt x="155" y="619"/>
                    <a:pt x="179" y="631"/>
                  </a:cubicBezTo>
                  <a:cubicBezTo>
                    <a:pt x="203" y="637"/>
                    <a:pt x="230" y="640"/>
                    <a:pt x="257" y="640"/>
                  </a:cubicBezTo>
                  <a:cubicBezTo>
                    <a:pt x="283" y="640"/>
                    <a:pt x="310" y="637"/>
                    <a:pt x="334" y="631"/>
                  </a:cubicBezTo>
                  <a:cubicBezTo>
                    <a:pt x="501" y="583"/>
                    <a:pt x="644" y="512"/>
                    <a:pt x="691" y="309"/>
                  </a:cubicBezTo>
                  <a:cubicBezTo>
                    <a:pt x="703" y="202"/>
                    <a:pt x="655" y="83"/>
                    <a:pt x="560" y="23"/>
                  </a:cubicBezTo>
                  <a:cubicBezTo>
                    <a:pt x="523" y="7"/>
                    <a:pt x="485"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9"/>
            <p:cNvSpPr/>
            <p:nvPr/>
          </p:nvSpPr>
          <p:spPr>
            <a:xfrm>
              <a:off x="9744900" y="945525"/>
              <a:ext cx="15800" cy="17525"/>
            </a:xfrm>
            <a:custGeom>
              <a:avLst/>
              <a:gdLst/>
              <a:ahLst/>
              <a:cxnLst/>
              <a:rect l="l" t="t" r="r" b="b"/>
              <a:pathLst>
                <a:path w="632" h="701" extrusionOk="0">
                  <a:moveTo>
                    <a:pt x="283" y="1"/>
                  </a:moveTo>
                  <a:cubicBezTo>
                    <a:pt x="248" y="1"/>
                    <a:pt x="213" y="7"/>
                    <a:pt x="179" y="22"/>
                  </a:cubicBezTo>
                  <a:cubicBezTo>
                    <a:pt x="84" y="58"/>
                    <a:pt x="36" y="189"/>
                    <a:pt x="24" y="308"/>
                  </a:cubicBezTo>
                  <a:cubicBezTo>
                    <a:pt x="1" y="403"/>
                    <a:pt x="24" y="522"/>
                    <a:pt x="84" y="606"/>
                  </a:cubicBezTo>
                  <a:cubicBezTo>
                    <a:pt x="144" y="689"/>
                    <a:pt x="263" y="701"/>
                    <a:pt x="358" y="701"/>
                  </a:cubicBezTo>
                  <a:cubicBezTo>
                    <a:pt x="394" y="701"/>
                    <a:pt x="441" y="689"/>
                    <a:pt x="465" y="677"/>
                  </a:cubicBezTo>
                  <a:cubicBezTo>
                    <a:pt x="513" y="641"/>
                    <a:pt x="536" y="606"/>
                    <a:pt x="560" y="558"/>
                  </a:cubicBezTo>
                  <a:cubicBezTo>
                    <a:pt x="620" y="391"/>
                    <a:pt x="632" y="225"/>
                    <a:pt x="501" y="82"/>
                  </a:cubicBezTo>
                  <a:cubicBezTo>
                    <a:pt x="435" y="33"/>
                    <a:pt x="359"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9"/>
            <p:cNvSpPr/>
            <p:nvPr/>
          </p:nvSpPr>
          <p:spPr>
            <a:xfrm>
              <a:off x="9758900" y="899350"/>
              <a:ext cx="11025" cy="9250"/>
            </a:xfrm>
            <a:custGeom>
              <a:avLst/>
              <a:gdLst/>
              <a:ahLst/>
              <a:cxnLst/>
              <a:rect l="l" t="t" r="r" b="b"/>
              <a:pathLst>
                <a:path w="441" h="370" extrusionOk="0">
                  <a:moveTo>
                    <a:pt x="274" y="0"/>
                  </a:moveTo>
                  <a:cubicBezTo>
                    <a:pt x="238" y="0"/>
                    <a:pt x="203" y="24"/>
                    <a:pt x="179" y="36"/>
                  </a:cubicBezTo>
                  <a:cubicBezTo>
                    <a:pt x="131" y="48"/>
                    <a:pt x="95" y="83"/>
                    <a:pt x="72" y="119"/>
                  </a:cubicBezTo>
                  <a:cubicBezTo>
                    <a:pt x="0" y="226"/>
                    <a:pt x="84" y="369"/>
                    <a:pt x="203" y="369"/>
                  </a:cubicBezTo>
                  <a:cubicBezTo>
                    <a:pt x="310" y="369"/>
                    <a:pt x="441" y="226"/>
                    <a:pt x="393" y="119"/>
                  </a:cubicBezTo>
                  <a:cubicBezTo>
                    <a:pt x="381" y="83"/>
                    <a:pt x="334" y="24"/>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9"/>
            <p:cNvSpPr/>
            <p:nvPr/>
          </p:nvSpPr>
          <p:spPr>
            <a:xfrm>
              <a:off x="9773175" y="935350"/>
              <a:ext cx="11050" cy="8950"/>
            </a:xfrm>
            <a:custGeom>
              <a:avLst/>
              <a:gdLst/>
              <a:ahLst/>
              <a:cxnLst/>
              <a:rect l="l" t="t" r="r" b="b"/>
              <a:pathLst>
                <a:path w="442" h="358" extrusionOk="0">
                  <a:moveTo>
                    <a:pt x="275" y="1"/>
                  </a:moveTo>
                  <a:cubicBezTo>
                    <a:pt x="227" y="1"/>
                    <a:pt x="191" y="13"/>
                    <a:pt x="167" y="24"/>
                  </a:cubicBezTo>
                  <a:cubicBezTo>
                    <a:pt x="120" y="36"/>
                    <a:pt x="96" y="72"/>
                    <a:pt x="60" y="120"/>
                  </a:cubicBezTo>
                  <a:cubicBezTo>
                    <a:pt x="1" y="215"/>
                    <a:pt x="84" y="358"/>
                    <a:pt x="191" y="358"/>
                  </a:cubicBezTo>
                  <a:cubicBezTo>
                    <a:pt x="298" y="358"/>
                    <a:pt x="441" y="215"/>
                    <a:pt x="394" y="120"/>
                  </a:cubicBezTo>
                  <a:cubicBezTo>
                    <a:pt x="370" y="72"/>
                    <a:pt x="334" y="13"/>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9"/>
            <p:cNvSpPr/>
            <p:nvPr/>
          </p:nvSpPr>
          <p:spPr>
            <a:xfrm>
              <a:off x="9687450" y="912125"/>
              <a:ext cx="10750" cy="8975"/>
            </a:xfrm>
            <a:custGeom>
              <a:avLst/>
              <a:gdLst/>
              <a:ahLst/>
              <a:cxnLst/>
              <a:rect l="l" t="t" r="r" b="b"/>
              <a:pathLst>
                <a:path w="430" h="359" extrusionOk="0">
                  <a:moveTo>
                    <a:pt x="263" y="1"/>
                  </a:moveTo>
                  <a:cubicBezTo>
                    <a:pt x="215" y="1"/>
                    <a:pt x="191" y="13"/>
                    <a:pt x="156" y="37"/>
                  </a:cubicBezTo>
                  <a:cubicBezTo>
                    <a:pt x="120" y="49"/>
                    <a:pt x="84" y="72"/>
                    <a:pt x="60" y="120"/>
                  </a:cubicBezTo>
                  <a:cubicBezTo>
                    <a:pt x="1" y="227"/>
                    <a:pt x="72" y="358"/>
                    <a:pt x="191" y="358"/>
                  </a:cubicBezTo>
                  <a:cubicBezTo>
                    <a:pt x="298" y="358"/>
                    <a:pt x="429" y="227"/>
                    <a:pt x="382" y="120"/>
                  </a:cubicBezTo>
                  <a:cubicBezTo>
                    <a:pt x="370" y="72"/>
                    <a:pt x="322" y="13"/>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a:off x="9732100" y="974350"/>
              <a:ext cx="11050" cy="8950"/>
            </a:xfrm>
            <a:custGeom>
              <a:avLst/>
              <a:gdLst/>
              <a:ahLst/>
              <a:cxnLst/>
              <a:rect l="l" t="t" r="r" b="b"/>
              <a:pathLst>
                <a:path w="442" h="358" extrusionOk="0">
                  <a:moveTo>
                    <a:pt x="275" y="0"/>
                  </a:moveTo>
                  <a:cubicBezTo>
                    <a:pt x="239" y="0"/>
                    <a:pt x="203" y="12"/>
                    <a:pt x="179" y="24"/>
                  </a:cubicBezTo>
                  <a:cubicBezTo>
                    <a:pt x="132" y="48"/>
                    <a:pt x="96" y="72"/>
                    <a:pt x="72" y="119"/>
                  </a:cubicBezTo>
                  <a:cubicBezTo>
                    <a:pt x="1" y="227"/>
                    <a:pt x="84" y="358"/>
                    <a:pt x="203" y="358"/>
                  </a:cubicBezTo>
                  <a:cubicBezTo>
                    <a:pt x="310" y="358"/>
                    <a:pt x="441" y="227"/>
                    <a:pt x="394" y="119"/>
                  </a:cubicBezTo>
                  <a:cubicBezTo>
                    <a:pt x="382" y="72"/>
                    <a:pt x="334" y="12"/>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9"/>
            <p:cNvSpPr/>
            <p:nvPr/>
          </p:nvSpPr>
          <p:spPr>
            <a:xfrm>
              <a:off x="9706200" y="941600"/>
              <a:ext cx="19675" cy="18500"/>
            </a:xfrm>
            <a:custGeom>
              <a:avLst/>
              <a:gdLst/>
              <a:ahLst/>
              <a:cxnLst/>
              <a:rect l="l" t="t" r="r" b="b"/>
              <a:pathLst>
                <a:path w="787" h="740" extrusionOk="0">
                  <a:moveTo>
                    <a:pt x="394" y="1"/>
                  </a:moveTo>
                  <a:cubicBezTo>
                    <a:pt x="263" y="1"/>
                    <a:pt x="120" y="84"/>
                    <a:pt x="60" y="203"/>
                  </a:cubicBezTo>
                  <a:cubicBezTo>
                    <a:pt x="1" y="322"/>
                    <a:pt x="25" y="489"/>
                    <a:pt x="108" y="596"/>
                  </a:cubicBezTo>
                  <a:cubicBezTo>
                    <a:pt x="187" y="692"/>
                    <a:pt x="295" y="739"/>
                    <a:pt x="402" y="739"/>
                  </a:cubicBezTo>
                  <a:cubicBezTo>
                    <a:pt x="521" y="739"/>
                    <a:pt x="640" y="680"/>
                    <a:pt x="715" y="560"/>
                  </a:cubicBezTo>
                  <a:cubicBezTo>
                    <a:pt x="787" y="477"/>
                    <a:pt x="775" y="322"/>
                    <a:pt x="715" y="215"/>
                  </a:cubicBezTo>
                  <a:cubicBezTo>
                    <a:pt x="656" y="96"/>
                    <a:pt x="525" y="1"/>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39"/>
          <p:cNvGrpSpPr/>
          <p:nvPr/>
        </p:nvGrpSpPr>
        <p:grpSpPr>
          <a:xfrm rot="-9900149">
            <a:off x="8182525" y="1227619"/>
            <a:ext cx="357359" cy="289475"/>
            <a:chOff x="12370600" y="1010850"/>
            <a:chExt cx="304800" cy="246900"/>
          </a:xfrm>
        </p:grpSpPr>
        <p:sp>
          <p:nvSpPr>
            <p:cNvPr id="1289" name="Google Shape;1289;p39"/>
            <p:cNvSpPr/>
            <p:nvPr/>
          </p:nvSpPr>
          <p:spPr>
            <a:xfrm>
              <a:off x="12370600" y="1012150"/>
              <a:ext cx="304800" cy="244700"/>
            </a:xfrm>
            <a:custGeom>
              <a:avLst/>
              <a:gdLst/>
              <a:ahLst/>
              <a:cxnLst/>
              <a:rect l="l" t="t" r="r" b="b"/>
              <a:pathLst>
                <a:path w="12192" h="9788" extrusionOk="0">
                  <a:moveTo>
                    <a:pt x="2500" y="1"/>
                  </a:moveTo>
                  <a:cubicBezTo>
                    <a:pt x="2500" y="1"/>
                    <a:pt x="0" y="7430"/>
                    <a:pt x="10727" y="9788"/>
                  </a:cubicBezTo>
                  <a:cubicBezTo>
                    <a:pt x="10727" y="9764"/>
                    <a:pt x="12192" y="2906"/>
                    <a:pt x="2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9"/>
            <p:cNvSpPr/>
            <p:nvPr/>
          </p:nvSpPr>
          <p:spPr>
            <a:xfrm>
              <a:off x="12431300" y="1010850"/>
              <a:ext cx="208675" cy="246900"/>
            </a:xfrm>
            <a:custGeom>
              <a:avLst/>
              <a:gdLst/>
              <a:ahLst/>
              <a:cxnLst/>
              <a:rect l="l" t="t" r="r" b="b"/>
              <a:pathLst>
                <a:path w="8347" h="9876" extrusionOk="0">
                  <a:moveTo>
                    <a:pt x="66" y="1"/>
                  </a:moveTo>
                  <a:cubicBezTo>
                    <a:pt x="54" y="1"/>
                    <a:pt x="41" y="6"/>
                    <a:pt x="24" y="17"/>
                  </a:cubicBezTo>
                  <a:cubicBezTo>
                    <a:pt x="1" y="29"/>
                    <a:pt x="1" y="53"/>
                    <a:pt x="13" y="89"/>
                  </a:cubicBezTo>
                  <a:cubicBezTo>
                    <a:pt x="72" y="172"/>
                    <a:pt x="5382" y="8197"/>
                    <a:pt x="8275" y="9875"/>
                  </a:cubicBezTo>
                  <a:lnTo>
                    <a:pt x="8299" y="9875"/>
                  </a:lnTo>
                  <a:cubicBezTo>
                    <a:pt x="8323" y="9875"/>
                    <a:pt x="8347" y="9864"/>
                    <a:pt x="8335" y="9852"/>
                  </a:cubicBezTo>
                  <a:cubicBezTo>
                    <a:pt x="8347" y="9816"/>
                    <a:pt x="8347" y="9792"/>
                    <a:pt x="8323" y="9780"/>
                  </a:cubicBezTo>
                  <a:cubicBezTo>
                    <a:pt x="5466" y="8113"/>
                    <a:pt x="167" y="100"/>
                    <a:pt x="108" y="29"/>
                  </a:cubicBezTo>
                  <a:cubicBezTo>
                    <a:pt x="95" y="9"/>
                    <a:pt x="82" y="1"/>
                    <a:pt x="6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9"/>
            <p:cNvSpPr/>
            <p:nvPr/>
          </p:nvSpPr>
          <p:spPr>
            <a:xfrm>
              <a:off x="12445000" y="1136875"/>
              <a:ext cx="95275" cy="21750"/>
            </a:xfrm>
            <a:custGeom>
              <a:avLst/>
              <a:gdLst/>
              <a:ahLst/>
              <a:cxnLst/>
              <a:rect l="l" t="t" r="r" b="b"/>
              <a:pathLst>
                <a:path w="3811" h="870" extrusionOk="0">
                  <a:moveTo>
                    <a:pt x="60" y="1"/>
                  </a:moveTo>
                  <a:cubicBezTo>
                    <a:pt x="24" y="1"/>
                    <a:pt x="0" y="12"/>
                    <a:pt x="0" y="48"/>
                  </a:cubicBezTo>
                  <a:cubicBezTo>
                    <a:pt x="0" y="72"/>
                    <a:pt x="12" y="108"/>
                    <a:pt x="48" y="108"/>
                  </a:cubicBezTo>
                  <a:lnTo>
                    <a:pt x="3763" y="870"/>
                  </a:lnTo>
                  <a:cubicBezTo>
                    <a:pt x="3798" y="870"/>
                    <a:pt x="3810" y="846"/>
                    <a:pt x="3810" y="822"/>
                  </a:cubicBezTo>
                  <a:cubicBezTo>
                    <a:pt x="3810" y="786"/>
                    <a:pt x="3798" y="763"/>
                    <a:pt x="3763" y="763"/>
                  </a:cubicBezTo>
                  <a:lnTo>
                    <a:pt x="6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9"/>
            <p:cNvSpPr/>
            <p:nvPr/>
          </p:nvSpPr>
          <p:spPr>
            <a:xfrm>
              <a:off x="12511675" y="1206225"/>
              <a:ext cx="77125" cy="7475"/>
            </a:xfrm>
            <a:custGeom>
              <a:avLst/>
              <a:gdLst/>
              <a:ahLst/>
              <a:cxnLst/>
              <a:rect l="l" t="t" r="r" b="b"/>
              <a:pathLst>
                <a:path w="3085" h="299" extrusionOk="0">
                  <a:moveTo>
                    <a:pt x="60" y="1"/>
                  </a:moveTo>
                  <a:cubicBezTo>
                    <a:pt x="24" y="1"/>
                    <a:pt x="0" y="13"/>
                    <a:pt x="0" y="36"/>
                  </a:cubicBezTo>
                  <a:cubicBezTo>
                    <a:pt x="0" y="72"/>
                    <a:pt x="12" y="96"/>
                    <a:pt x="48" y="96"/>
                  </a:cubicBezTo>
                  <a:lnTo>
                    <a:pt x="3025" y="298"/>
                  </a:lnTo>
                  <a:cubicBezTo>
                    <a:pt x="3048" y="298"/>
                    <a:pt x="3084" y="275"/>
                    <a:pt x="3084" y="251"/>
                  </a:cubicBezTo>
                  <a:cubicBezTo>
                    <a:pt x="3084" y="215"/>
                    <a:pt x="3060" y="191"/>
                    <a:pt x="3036" y="191"/>
                  </a:cubicBezTo>
                  <a:lnTo>
                    <a:pt x="6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9"/>
            <p:cNvSpPr/>
            <p:nvPr/>
          </p:nvSpPr>
          <p:spPr>
            <a:xfrm>
              <a:off x="12516425" y="1045800"/>
              <a:ext cx="3000" cy="85750"/>
            </a:xfrm>
            <a:custGeom>
              <a:avLst/>
              <a:gdLst/>
              <a:ahLst/>
              <a:cxnLst/>
              <a:rect l="l" t="t" r="r" b="b"/>
              <a:pathLst>
                <a:path w="120" h="3430" extrusionOk="0">
                  <a:moveTo>
                    <a:pt x="60" y="0"/>
                  </a:moveTo>
                  <a:cubicBezTo>
                    <a:pt x="37" y="0"/>
                    <a:pt x="1" y="24"/>
                    <a:pt x="1" y="60"/>
                  </a:cubicBezTo>
                  <a:lnTo>
                    <a:pt x="1" y="3370"/>
                  </a:lnTo>
                  <a:cubicBezTo>
                    <a:pt x="1" y="3405"/>
                    <a:pt x="37" y="3429"/>
                    <a:pt x="60" y="3429"/>
                  </a:cubicBezTo>
                  <a:cubicBezTo>
                    <a:pt x="96" y="3429"/>
                    <a:pt x="120" y="3417"/>
                    <a:pt x="120" y="3394"/>
                  </a:cubicBezTo>
                  <a:lnTo>
                    <a:pt x="120" y="60"/>
                  </a:lnTo>
                  <a:cubicBezTo>
                    <a:pt x="120" y="24"/>
                    <a:pt x="96" y="0"/>
                    <a:pt x="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9"/>
            <p:cNvSpPr/>
            <p:nvPr/>
          </p:nvSpPr>
          <p:spPr>
            <a:xfrm>
              <a:off x="12592325" y="1106525"/>
              <a:ext cx="9250" cy="120575"/>
            </a:xfrm>
            <a:custGeom>
              <a:avLst/>
              <a:gdLst/>
              <a:ahLst/>
              <a:cxnLst/>
              <a:rect l="l" t="t" r="r" b="b"/>
              <a:pathLst>
                <a:path w="370" h="4823" extrusionOk="0">
                  <a:moveTo>
                    <a:pt x="49" y="0"/>
                  </a:moveTo>
                  <a:cubicBezTo>
                    <a:pt x="13" y="0"/>
                    <a:pt x="1" y="24"/>
                    <a:pt x="1" y="60"/>
                  </a:cubicBezTo>
                  <a:lnTo>
                    <a:pt x="275" y="4775"/>
                  </a:lnTo>
                  <a:cubicBezTo>
                    <a:pt x="287" y="4798"/>
                    <a:pt x="299" y="4822"/>
                    <a:pt x="334" y="4822"/>
                  </a:cubicBezTo>
                  <a:cubicBezTo>
                    <a:pt x="358" y="4822"/>
                    <a:pt x="370" y="4786"/>
                    <a:pt x="370" y="4763"/>
                  </a:cubicBezTo>
                  <a:lnTo>
                    <a:pt x="108" y="36"/>
                  </a:lnTo>
                  <a:cubicBezTo>
                    <a:pt x="108" y="12"/>
                    <a:pt x="72" y="0"/>
                    <a:pt x="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5" name="Google Shape;1295;p39"/>
          <p:cNvSpPr/>
          <p:nvPr/>
        </p:nvSpPr>
        <p:spPr>
          <a:xfrm>
            <a:off x="7549672" y="1229008"/>
            <a:ext cx="508933" cy="286713"/>
          </a:xfrm>
          <a:custGeom>
            <a:avLst/>
            <a:gdLst/>
            <a:ahLst/>
            <a:cxnLst/>
            <a:rect l="l" t="t" r="r" b="b"/>
            <a:pathLst>
              <a:path w="10538" h="5937" extrusionOk="0">
                <a:moveTo>
                  <a:pt x="6032" y="0"/>
                </a:moveTo>
                <a:cubicBezTo>
                  <a:pt x="5973" y="0"/>
                  <a:pt x="5911" y="3"/>
                  <a:pt x="5846" y="10"/>
                </a:cubicBezTo>
                <a:cubicBezTo>
                  <a:pt x="4486" y="162"/>
                  <a:pt x="4673" y="1331"/>
                  <a:pt x="4679" y="1366"/>
                </a:cubicBezTo>
                <a:lnTo>
                  <a:pt x="4679" y="1366"/>
                </a:lnTo>
                <a:cubicBezTo>
                  <a:pt x="4673" y="1331"/>
                  <a:pt x="4465" y="179"/>
                  <a:pt x="3481" y="179"/>
                </a:cubicBezTo>
                <a:cubicBezTo>
                  <a:pt x="3310" y="179"/>
                  <a:pt x="3115" y="214"/>
                  <a:pt x="2893" y="296"/>
                </a:cubicBezTo>
                <a:cubicBezTo>
                  <a:pt x="2084" y="582"/>
                  <a:pt x="2346" y="1808"/>
                  <a:pt x="2346" y="1808"/>
                </a:cubicBezTo>
                <a:cubicBezTo>
                  <a:pt x="2346" y="1808"/>
                  <a:pt x="2113" y="1679"/>
                  <a:pt x="1797" y="1679"/>
                </a:cubicBezTo>
                <a:cubicBezTo>
                  <a:pt x="1454" y="1679"/>
                  <a:pt x="1014" y="1831"/>
                  <a:pt x="667" y="2463"/>
                </a:cubicBezTo>
                <a:cubicBezTo>
                  <a:pt x="0" y="3653"/>
                  <a:pt x="1858" y="3868"/>
                  <a:pt x="1858" y="3868"/>
                </a:cubicBezTo>
                <a:cubicBezTo>
                  <a:pt x="1858" y="3868"/>
                  <a:pt x="1548" y="4939"/>
                  <a:pt x="2465" y="5261"/>
                </a:cubicBezTo>
                <a:cubicBezTo>
                  <a:pt x="2610" y="5309"/>
                  <a:pt x="2740" y="5330"/>
                  <a:pt x="2856" y="5330"/>
                </a:cubicBezTo>
                <a:cubicBezTo>
                  <a:pt x="3479" y="5330"/>
                  <a:pt x="3691" y="4737"/>
                  <a:pt x="3691" y="4737"/>
                </a:cubicBezTo>
                <a:cubicBezTo>
                  <a:pt x="3691" y="4737"/>
                  <a:pt x="3951" y="5937"/>
                  <a:pt x="4943" y="5937"/>
                </a:cubicBezTo>
                <a:cubicBezTo>
                  <a:pt x="4992" y="5937"/>
                  <a:pt x="5043" y="5934"/>
                  <a:pt x="5096" y="5927"/>
                </a:cubicBezTo>
                <a:cubicBezTo>
                  <a:pt x="6227" y="5808"/>
                  <a:pt x="6394" y="4880"/>
                  <a:pt x="6394" y="4880"/>
                </a:cubicBezTo>
                <a:cubicBezTo>
                  <a:pt x="6394" y="4880"/>
                  <a:pt x="6781" y="5679"/>
                  <a:pt x="7527" y="5679"/>
                </a:cubicBezTo>
                <a:cubicBezTo>
                  <a:pt x="7668" y="5679"/>
                  <a:pt x="7822" y="5650"/>
                  <a:pt x="7989" y="5582"/>
                </a:cubicBezTo>
                <a:cubicBezTo>
                  <a:pt x="9025" y="5154"/>
                  <a:pt x="8823" y="4368"/>
                  <a:pt x="8823" y="4368"/>
                </a:cubicBezTo>
                <a:cubicBezTo>
                  <a:pt x="8823" y="4368"/>
                  <a:pt x="10537" y="4130"/>
                  <a:pt x="10240" y="2713"/>
                </a:cubicBezTo>
                <a:cubicBezTo>
                  <a:pt x="10240" y="2713"/>
                  <a:pt x="10025" y="2189"/>
                  <a:pt x="9311" y="2189"/>
                </a:cubicBezTo>
                <a:cubicBezTo>
                  <a:pt x="9311" y="2189"/>
                  <a:pt x="10121" y="832"/>
                  <a:pt x="8728" y="570"/>
                </a:cubicBezTo>
                <a:cubicBezTo>
                  <a:pt x="8558" y="535"/>
                  <a:pt x="8407" y="519"/>
                  <a:pt x="8271" y="519"/>
                </a:cubicBezTo>
                <a:cubicBezTo>
                  <a:pt x="7300" y="519"/>
                  <a:pt x="7144" y="1308"/>
                  <a:pt x="7144" y="1308"/>
                </a:cubicBezTo>
                <a:cubicBezTo>
                  <a:pt x="7144" y="1308"/>
                  <a:pt x="7220" y="0"/>
                  <a:pt x="6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6" name="Google Shape;1296;p39"/>
          <p:cNvGrpSpPr/>
          <p:nvPr/>
        </p:nvGrpSpPr>
        <p:grpSpPr>
          <a:xfrm rot="5400000">
            <a:off x="6462179" y="2046722"/>
            <a:ext cx="826420" cy="372092"/>
            <a:chOff x="13901425" y="2040450"/>
            <a:chExt cx="553975" cy="249425"/>
          </a:xfrm>
        </p:grpSpPr>
        <p:sp>
          <p:nvSpPr>
            <p:cNvPr id="1297" name="Google Shape;1297;p39"/>
            <p:cNvSpPr/>
            <p:nvPr/>
          </p:nvSpPr>
          <p:spPr>
            <a:xfrm>
              <a:off x="13901425" y="2040450"/>
              <a:ext cx="42850" cy="42950"/>
            </a:xfrm>
            <a:custGeom>
              <a:avLst/>
              <a:gdLst/>
              <a:ahLst/>
              <a:cxnLst/>
              <a:rect l="l" t="t" r="r" b="b"/>
              <a:pathLst>
                <a:path w="1714" h="1718" extrusionOk="0">
                  <a:moveTo>
                    <a:pt x="345" y="0"/>
                  </a:moveTo>
                  <a:cubicBezTo>
                    <a:pt x="322" y="0"/>
                    <a:pt x="298" y="2"/>
                    <a:pt x="274" y="5"/>
                  </a:cubicBezTo>
                  <a:cubicBezTo>
                    <a:pt x="215" y="29"/>
                    <a:pt x="144" y="41"/>
                    <a:pt x="96" y="100"/>
                  </a:cubicBezTo>
                  <a:cubicBezTo>
                    <a:pt x="13" y="207"/>
                    <a:pt x="1" y="398"/>
                    <a:pt x="13" y="576"/>
                  </a:cubicBezTo>
                  <a:cubicBezTo>
                    <a:pt x="24" y="803"/>
                    <a:pt x="72" y="1041"/>
                    <a:pt x="155" y="1243"/>
                  </a:cubicBezTo>
                  <a:cubicBezTo>
                    <a:pt x="263" y="1457"/>
                    <a:pt x="429" y="1648"/>
                    <a:pt x="596" y="1707"/>
                  </a:cubicBezTo>
                  <a:cubicBezTo>
                    <a:pt x="629" y="1714"/>
                    <a:pt x="661" y="1717"/>
                    <a:pt x="691" y="1717"/>
                  </a:cubicBezTo>
                  <a:cubicBezTo>
                    <a:pt x="769" y="1717"/>
                    <a:pt x="840" y="1697"/>
                    <a:pt x="917" y="1672"/>
                  </a:cubicBezTo>
                  <a:cubicBezTo>
                    <a:pt x="1714" y="1406"/>
                    <a:pt x="1078"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9"/>
            <p:cNvSpPr/>
            <p:nvPr/>
          </p:nvSpPr>
          <p:spPr>
            <a:xfrm>
              <a:off x="14028525" y="2102725"/>
              <a:ext cx="38425" cy="48575"/>
            </a:xfrm>
            <a:custGeom>
              <a:avLst/>
              <a:gdLst/>
              <a:ahLst/>
              <a:cxnLst/>
              <a:rect l="l" t="t" r="r" b="b"/>
              <a:pathLst>
                <a:path w="1537" h="1943" extrusionOk="0">
                  <a:moveTo>
                    <a:pt x="716" y="1"/>
                  </a:moveTo>
                  <a:cubicBezTo>
                    <a:pt x="558" y="1"/>
                    <a:pt x="413" y="73"/>
                    <a:pt x="298" y="181"/>
                  </a:cubicBezTo>
                  <a:cubicBezTo>
                    <a:pt x="132" y="312"/>
                    <a:pt x="1" y="538"/>
                    <a:pt x="13" y="836"/>
                  </a:cubicBezTo>
                  <a:cubicBezTo>
                    <a:pt x="36" y="1133"/>
                    <a:pt x="215" y="1467"/>
                    <a:pt x="405" y="1705"/>
                  </a:cubicBezTo>
                  <a:cubicBezTo>
                    <a:pt x="465" y="1788"/>
                    <a:pt x="536" y="1860"/>
                    <a:pt x="632" y="1907"/>
                  </a:cubicBezTo>
                  <a:cubicBezTo>
                    <a:pt x="682" y="1932"/>
                    <a:pt x="732" y="1943"/>
                    <a:pt x="779" y="1943"/>
                  </a:cubicBezTo>
                  <a:cubicBezTo>
                    <a:pt x="844" y="1943"/>
                    <a:pt x="905" y="1923"/>
                    <a:pt x="953" y="1895"/>
                  </a:cubicBezTo>
                  <a:cubicBezTo>
                    <a:pt x="1286" y="1741"/>
                    <a:pt x="1537" y="1502"/>
                    <a:pt x="1477" y="931"/>
                  </a:cubicBezTo>
                  <a:cubicBezTo>
                    <a:pt x="1429" y="598"/>
                    <a:pt x="1239" y="228"/>
                    <a:pt x="989" y="74"/>
                  </a:cubicBezTo>
                  <a:cubicBezTo>
                    <a:pt x="896" y="23"/>
                    <a:pt x="804" y="1"/>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9"/>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9"/>
            <p:cNvSpPr/>
            <p:nvPr/>
          </p:nvSpPr>
          <p:spPr>
            <a:xfrm>
              <a:off x="14127650" y="2116125"/>
              <a:ext cx="24125" cy="27150"/>
            </a:xfrm>
            <a:custGeom>
              <a:avLst/>
              <a:gdLst/>
              <a:ahLst/>
              <a:cxnLst/>
              <a:rect l="l" t="t" r="r" b="b"/>
              <a:pathLst>
                <a:path w="965" h="1086" extrusionOk="0">
                  <a:moveTo>
                    <a:pt x="416" y="0"/>
                  </a:moveTo>
                  <a:cubicBezTo>
                    <a:pt x="345" y="0"/>
                    <a:pt x="292" y="44"/>
                    <a:pt x="239" y="97"/>
                  </a:cubicBezTo>
                  <a:cubicBezTo>
                    <a:pt x="155" y="169"/>
                    <a:pt x="96" y="252"/>
                    <a:pt x="72" y="371"/>
                  </a:cubicBezTo>
                  <a:cubicBezTo>
                    <a:pt x="0" y="705"/>
                    <a:pt x="274" y="1074"/>
                    <a:pt x="548" y="1086"/>
                  </a:cubicBezTo>
                  <a:cubicBezTo>
                    <a:pt x="786" y="1086"/>
                    <a:pt x="965" y="693"/>
                    <a:pt x="798" y="371"/>
                  </a:cubicBezTo>
                  <a:cubicBezTo>
                    <a:pt x="715" y="193"/>
                    <a:pt x="572" y="14"/>
                    <a:pt x="441" y="2"/>
                  </a:cubicBezTo>
                  <a:cubicBezTo>
                    <a:pt x="432" y="1"/>
                    <a:pt x="424"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9"/>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9"/>
            <p:cNvSpPr/>
            <p:nvPr/>
          </p:nvSpPr>
          <p:spPr>
            <a:xfrm>
              <a:off x="13961250" y="2121750"/>
              <a:ext cx="23850" cy="27175"/>
            </a:xfrm>
            <a:custGeom>
              <a:avLst/>
              <a:gdLst/>
              <a:ahLst/>
              <a:cxnLst/>
              <a:rect l="l" t="t" r="r" b="b"/>
              <a:pathLst>
                <a:path w="954" h="1087" extrusionOk="0">
                  <a:moveTo>
                    <a:pt x="398" y="1"/>
                  </a:moveTo>
                  <a:cubicBezTo>
                    <a:pt x="331" y="1"/>
                    <a:pt x="279" y="35"/>
                    <a:pt x="227" y="87"/>
                  </a:cubicBezTo>
                  <a:cubicBezTo>
                    <a:pt x="144" y="170"/>
                    <a:pt x="84" y="253"/>
                    <a:pt x="60" y="372"/>
                  </a:cubicBezTo>
                  <a:cubicBezTo>
                    <a:pt x="1" y="706"/>
                    <a:pt x="263" y="1075"/>
                    <a:pt x="537" y="1087"/>
                  </a:cubicBezTo>
                  <a:cubicBezTo>
                    <a:pt x="775" y="1087"/>
                    <a:pt x="953" y="682"/>
                    <a:pt x="787" y="372"/>
                  </a:cubicBezTo>
                  <a:cubicBezTo>
                    <a:pt x="703" y="194"/>
                    <a:pt x="560" y="15"/>
                    <a:pt x="429" y="3"/>
                  </a:cubicBezTo>
                  <a:cubicBezTo>
                    <a:pt x="419" y="2"/>
                    <a:pt x="408" y="1"/>
                    <a:pt x="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9"/>
            <p:cNvSpPr/>
            <p:nvPr/>
          </p:nvSpPr>
          <p:spPr>
            <a:xfrm>
              <a:off x="13943100" y="2241125"/>
              <a:ext cx="24125" cy="27175"/>
            </a:xfrm>
            <a:custGeom>
              <a:avLst/>
              <a:gdLst/>
              <a:ahLst/>
              <a:cxnLst/>
              <a:rect l="l" t="t" r="r" b="b"/>
              <a:pathLst>
                <a:path w="965" h="1087" extrusionOk="0">
                  <a:moveTo>
                    <a:pt x="416" y="1"/>
                  </a:moveTo>
                  <a:cubicBezTo>
                    <a:pt x="345" y="1"/>
                    <a:pt x="292" y="45"/>
                    <a:pt x="239" y="98"/>
                  </a:cubicBezTo>
                  <a:cubicBezTo>
                    <a:pt x="155" y="169"/>
                    <a:pt x="96" y="253"/>
                    <a:pt x="72" y="372"/>
                  </a:cubicBezTo>
                  <a:cubicBezTo>
                    <a:pt x="1" y="705"/>
                    <a:pt x="262" y="1086"/>
                    <a:pt x="548" y="1086"/>
                  </a:cubicBezTo>
                  <a:cubicBezTo>
                    <a:pt x="786" y="1086"/>
                    <a:pt x="965" y="693"/>
                    <a:pt x="798" y="372"/>
                  </a:cubicBezTo>
                  <a:cubicBezTo>
                    <a:pt x="715" y="193"/>
                    <a:pt x="572" y="15"/>
                    <a:pt x="441" y="3"/>
                  </a:cubicBezTo>
                  <a:cubicBezTo>
                    <a:pt x="432" y="1"/>
                    <a:pt x="424" y="1"/>
                    <a:pt x="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9"/>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9"/>
            <p:cNvSpPr/>
            <p:nvPr/>
          </p:nvSpPr>
          <p:spPr>
            <a:xfrm>
              <a:off x="14271425" y="2155000"/>
              <a:ext cx="31275" cy="45600"/>
            </a:xfrm>
            <a:custGeom>
              <a:avLst/>
              <a:gdLst/>
              <a:ahLst/>
              <a:cxnLst/>
              <a:rect l="l" t="t" r="r" b="b"/>
              <a:pathLst>
                <a:path w="1251" h="1824" extrusionOk="0">
                  <a:moveTo>
                    <a:pt x="348" y="0"/>
                  </a:moveTo>
                  <a:cubicBezTo>
                    <a:pt x="260" y="0"/>
                    <a:pt x="182" y="44"/>
                    <a:pt x="119" y="150"/>
                  </a:cubicBezTo>
                  <a:cubicBezTo>
                    <a:pt x="24" y="304"/>
                    <a:pt x="0" y="650"/>
                    <a:pt x="119" y="983"/>
                  </a:cubicBezTo>
                  <a:cubicBezTo>
                    <a:pt x="238" y="1316"/>
                    <a:pt x="464" y="1555"/>
                    <a:pt x="655" y="1697"/>
                  </a:cubicBezTo>
                  <a:cubicBezTo>
                    <a:pt x="768" y="1766"/>
                    <a:pt x="891" y="1824"/>
                    <a:pt x="991" y="1824"/>
                  </a:cubicBezTo>
                  <a:cubicBezTo>
                    <a:pt x="1047" y="1824"/>
                    <a:pt x="1096" y="1805"/>
                    <a:pt x="1131" y="1757"/>
                  </a:cubicBezTo>
                  <a:cubicBezTo>
                    <a:pt x="1238" y="1614"/>
                    <a:pt x="1250" y="1305"/>
                    <a:pt x="1215" y="1007"/>
                  </a:cubicBezTo>
                  <a:cubicBezTo>
                    <a:pt x="1191" y="900"/>
                    <a:pt x="1179" y="781"/>
                    <a:pt x="1131" y="685"/>
                  </a:cubicBezTo>
                  <a:cubicBezTo>
                    <a:pt x="1072" y="531"/>
                    <a:pt x="988" y="423"/>
                    <a:pt x="893" y="340"/>
                  </a:cubicBezTo>
                  <a:cubicBezTo>
                    <a:pt x="701" y="148"/>
                    <a:pt x="508" y="0"/>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9"/>
            <p:cNvSpPr/>
            <p:nvPr/>
          </p:nvSpPr>
          <p:spPr>
            <a:xfrm>
              <a:off x="14342250" y="2241850"/>
              <a:ext cx="23550" cy="24425"/>
            </a:xfrm>
            <a:custGeom>
              <a:avLst/>
              <a:gdLst/>
              <a:ahLst/>
              <a:cxnLst/>
              <a:rect l="l" t="t" r="r" b="b"/>
              <a:pathLst>
                <a:path w="942" h="977" extrusionOk="0">
                  <a:moveTo>
                    <a:pt x="293" y="0"/>
                  </a:moveTo>
                  <a:cubicBezTo>
                    <a:pt x="160" y="0"/>
                    <a:pt x="48" y="66"/>
                    <a:pt x="25" y="212"/>
                  </a:cubicBezTo>
                  <a:cubicBezTo>
                    <a:pt x="1" y="378"/>
                    <a:pt x="13" y="581"/>
                    <a:pt x="120" y="736"/>
                  </a:cubicBezTo>
                  <a:cubicBezTo>
                    <a:pt x="191" y="819"/>
                    <a:pt x="263" y="867"/>
                    <a:pt x="358" y="914"/>
                  </a:cubicBezTo>
                  <a:cubicBezTo>
                    <a:pt x="447" y="954"/>
                    <a:pt x="527" y="977"/>
                    <a:pt x="613" y="977"/>
                  </a:cubicBezTo>
                  <a:cubicBezTo>
                    <a:pt x="631" y="977"/>
                    <a:pt x="649" y="976"/>
                    <a:pt x="668" y="974"/>
                  </a:cubicBezTo>
                  <a:cubicBezTo>
                    <a:pt x="941" y="914"/>
                    <a:pt x="941" y="486"/>
                    <a:pt x="703" y="200"/>
                  </a:cubicBezTo>
                  <a:cubicBezTo>
                    <a:pt x="594" y="72"/>
                    <a:pt x="431"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a:off x="14432150" y="2213875"/>
              <a:ext cx="23250" cy="24425"/>
            </a:xfrm>
            <a:custGeom>
              <a:avLst/>
              <a:gdLst/>
              <a:ahLst/>
              <a:cxnLst/>
              <a:rect l="l" t="t" r="r" b="b"/>
              <a:pathLst>
                <a:path w="930" h="977" extrusionOk="0">
                  <a:moveTo>
                    <a:pt x="303" y="0"/>
                  </a:moveTo>
                  <a:cubicBezTo>
                    <a:pt x="171" y="0"/>
                    <a:pt x="59" y="66"/>
                    <a:pt x="36" y="212"/>
                  </a:cubicBezTo>
                  <a:cubicBezTo>
                    <a:pt x="0" y="378"/>
                    <a:pt x="24" y="593"/>
                    <a:pt x="120" y="735"/>
                  </a:cubicBezTo>
                  <a:cubicBezTo>
                    <a:pt x="203" y="831"/>
                    <a:pt x="274" y="890"/>
                    <a:pt x="358" y="914"/>
                  </a:cubicBezTo>
                  <a:cubicBezTo>
                    <a:pt x="446" y="954"/>
                    <a:pt x="535" y="977"/>
                    <a:pt x="624" y="977"/>
                  </a:cubicBezTo>
                  <a:cubicBezTo>
                    <a:pt x="642" y="977"/>
                    <a:pt x="661" y="976"/>
                    <a:pt x="679" y="974"/>
                  </a:cubicBezTo>
                  <a:cubicBezTo>
                    <a:pt x="929" y="914"/>
                    <a:pt x="929" y="485"/>
                    <a:pt x="703" y="200"/>
                  </a:cubicBezTo>
                  <a:cubicBezTo>
                    <a:pt x="600" y="72"/>
                    <a:pt x="440"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8" name="Google Shape;1308;p39"/>
          <p:cNvGrpSpPr/>
          <p:nvPr/>
        </p:nvGrpSpPr>
        <p:grpSpPr>
          <a:xfrm>
            <a:off x="8332225" y="3315951"/>
            <a:ext cx="239016" cy="165238"/>
            <a:chOff x="13172775" y="1798450"/>
            <a:chExt cx="208675" cy="144250"/>
          </a:xfrm>
        </p:grpSpPr>
        <p:sp>
          <p:nvSpPr>
            <p:cNvPr id="1309" name="Google Shape;1309;p39"/>
            <p:cNvSpPr/>
            <p:nvPr/>
          </p:nvSpPr>
          <p:spPr>
            <a:xfrm>
              <a:off x="13174550" y="1798450"/>
              <a:ext cx="205100" cy="144250"/>
            </a:xfrm>
            <a:custGeom>
              <a:avLst/>
              <a:gdLst/>
              <a:ahLst/>
              <a:cxnLst/>
              <a:rect l="l" t="t" r="r" b="b"/>
              <a:pathLst>
                <a:path w="8204" h="5770" extrusionOk="0">
                  <a:moveTo>
                    <a:pt x="6088" y="1"/>
                  </a:moveTo>
                  <a:cubicBezTo>
                    <a:pt x="4288" y="1"/>
                    <a:pt x="1729" y="941"/>
                    <a:pt x="1" y="5553"/>
                  </a:cubicBezTo>
                  <a:cubicBezTo>
                    <a:pt x="1" y="5553"/>
                    <a:pt x="593" y="5770"/>
                    <a:pt x="1501" y="5770"/>
                  </a:cubicBezTo>
                  <a:cubicBezTo>
                    <a:pt x="3228" y="5770"/>
                    <a:pt x="6097" y="4987"/>
                    <a:pt x="8204" y="446"/>
                  </a:cubicBezTo>
                  <a:cubicBezTo>
                    <a:pt x="8204" y="446"/>
                    <a:pt x="7326" y="1"/>
                    <a:pt x="6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9"/>
            <p:cNvSpPr/>
            <p:nvPr/>
          </p:nvSpPr>
          <p:spPr>
            <a:xfrm>
              <a:off x="13172775" y="1807975"/>
              <a:ext cx="208675" cy="130800"/>
            </a:xfrm>
            <a:custGeom>
              <a:avLst/>
              <a:gdLst/>
              <a:ahLst/>
              <a:cxnLst/>
              <a:rect l="l" t="t" r="r" b="b"/>
              <a:pathLst>
                <a:path w="8347" h="5232" extrusionOk="0">
                  <a:moveTo>
                    <a:pt x="8274" y="0"/>
                  </a:moveTo>
                  <a:cubicBezTo>
                    <a:pt x="8266" y="0"/>
                    <a:pt x="8258" y="2"/>
                    <a:pt x="8251" y="5"/>
                  </a:cubicBezTo>
                  <a:cubicBezTo>
                    <a:pt x="7965" y="124"/>
                    <a:pt x="1596" y="3148"/>
                    <a:pt x="12" y="5125"/>
                  </a:cubicBezTo>
                  <a:cubicBezTo>
                    <a:pt x="0" y="5161"/>
                    <a:pt x="0" y="5196"/>
                    <a:pt x="36" y="5208"/>
                  </a:cubicBezTo>
                  <a:cubicBezTo>
                    <a:pt x="48" y="5232"/>
                    <a:pt x="60" y="5232"/>
                    <a:pt x="72" y="5232"/>
                  </a:cubicBezTo>
                  <a:cubicBezTo>
                    <a:pt x="95" y="5232"/>
                    <a:pt x="119" y="5232"/>
                    <a:pt x="119" y="5208"/>
                  </a:cubicBezTo>
                  <a:cubicBezTo>
                    <a:pt x="1679" y="3256"/>
                    <a:pt x="8251" y="148"/>
                    <a:pt x="8311" y="124"/>
                  </a:cubicBezTo>
                  <a:cubicBezTo>
                    <a:pt x="8335" y="112"/>
                    <a:pt x="8346" y="65"/>
                    <a:pt x="8335" y="29"/>
                  </a:cubicBezTo>
                  <a:cubicBezTo>
                    <a:pt x="8326" y="11"/>
                    <a:pt x="8298" y="0"/>
                    <a:pt x="8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9"/>
            <p:cNvSpPr/>
            <p:nvPr/>
          </p:nvSpPr>
          <p:spPr>
            <a:xfrm>
              <a:off x="13258500" y="1804225"/>
              <a:ext cx="27100" cy="70575"/>
            </a:xfrm>
            <a:custGeom>
              <a:avLst/>
              <a:gdLst/>
              <a:ahLst/>
              <a:cxnLst/>
              <a:rect l="l" t="t" r="r" b="b"/>
              <a:pathLst>
                <a:path w="1084" h="2823" extrusionOk="0">
                  <a:moveTo>
                    <a:pt x="1036" y="0"/>
                  </a:moveTo>
                  <a:cubicBezTo>
                    <a:pt x="1012" y="0"/>
                    <a:pt x="976" y="24"/>
                    <a:pt x="965" y="48"/>
                  </a:cubicBezTo>
                  <a:lnTo>
                    <a:pt x="0" y="2751"/>
                  </a:lnTo>
                  <a:cubicBezTo>
                    <a:pt x="0" y="2774"/>
                    <a:pt x="12" y="2810"/>
                    <a:pt x="36" y="2822"/>
                  </a:cubicBezTo>
                  <a:lnTo>
                    <a:pt x="60" y="2822"/>
                  </a:lnTo>
                  <a:cubicBezTo>
                    <a:pt x="72" y="2822"/>
                    <a:pt x="95" y="2810"/>
                    <a:pt x="119" y="2774"/>
                  </a:cubicBezTo>
                  <a:lnTo>
                    <a:pt x="1084" y="84"/>
                  </a:lnTo>
                  <a:cubicBezTo>
                    <a:pt x="1084" y="48"/>
                    <a:pt x="1072" y="24"/>
                    <a:pt x="1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9"/>
            <p:cNvSpPr/>
            <p:nvPr/>
          </p:nvSpPr>
          <p:spPr>
            <a:xfrm>
              <a:off x="13211450" y="1846700"/>
              <a:ext cx="15225" cy="58150"/>
            </a:xfrm>
            <a:custGeom>
              <a:avLst/>
              <a:gdLst/>
              <a:ahLst/>
              <a:cxnLst/>
              <a:rect l="l" t="t" r="r" b="b"/>
              <a:pathLst>
                <a:path w="609" h="2326" extrusionOk="0">
                  <a:moveTo>
                    <a:pt x="534" y="1"/>
                  </a:moveTo>
                  <a:cubicBezTo>
                    <a:pt x="509" y="1"/>
                    <a:pt x="477" y="22"/>
                    <a:pt x="477" y="52"/>
                  </a:cubicBezTo>
                  <a:lnTo>
                    <a:pt x="13" y="2254"/>
                  </a:lnTo>
                  <a:cubicBezTo>
                    <a:pt x="1" y="2278"/>
                    <a:pt x="37" y="2314"/>
                    <a:pt x="72" y="2326"/>
                  </a:cubicBezTo>
                  <a:cubicBezTo>
                    <a:pt x="108" y="2326"/>
                    <a:pt x="132" y="2314"/>
                    <a:pt x="132" y="2278"/>
                  </a:cubicBezTo>
                  <a:lnTo>
                    <a:pt x="596" y="75"/>
                  </a:lnTo>
                  <a:cubicBezTo>
                    <a:pt x="608" y="52"/>
                    <a:pt x="584" y="4"/>
                    <a:pt x="549" y="4"/>
                  </a:cubicBezTo>
                  <a:cubicBezTo>
                    <a:pt x="544" y="2"/>
                    <a:pt x="539"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a:off x="13280225" y="1858700"/>
              <a:ext cx="66100" cy="12225"/>
            </a:xfrm>
            <a:custGeom>
              <a:avLst/>
              <a:gdLst/>
              <a:ahLst/>
              <a:cxnLst/>
              <a:rect l="l" t="t" r="r" b="b"/>
              <a:pathLst>
                <a:path w="2644" h="489" extrusionOk="0">
                  <a:moveTo>
                    <a:pt x="84" y="0"/>
                  </a:moveTo>
                  <a:cubicBezTo>
                    <a:pt x="36" y="0"/>
                    <a:pt x="0" y="36"/>
                    <a:pt x="0" y="60"/>
                  </a:cubicBezTo>
                  <a:cubicBezTo>
                    <a:pt x="0" y="95"/>
                    <a:pt x="36" y="131"/>
                    <a:pt x="60" y="131"/>
                  </a:cubicBezTo>
                  <a:lnTo>
                    <a:pt x="2560" y="488"/>
                  </a:lnTo>
                  <a:cubicBezTo>
                    <a:pt x="2596" y="488"/>
                    <a:pt x="2620" y="465"/>
                    <a:pt x="2643" y="429"/>
                  </a:cubicBezTo>
                  <a:cubicBezTo>
                    <a:pt x="2643" y="405"/>
                    <a:pt x="2608" y="357"/>
                    <a:pt x="2584" y="357"/>
                  </a:cubicBezTo>
                  <a:lnTo>
                    <a:pt x="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9"/>
            <p:cNvSpPr/>
            <p:nvPr/>
          </p:nvSpPr>
          <p:spPr>
            <a:xfrm>
              <a:off x="13200450" y="1910175"/>
              <a:ext cx="92300" cy="11050"/>
            </a:xfrm>
            <a:custGeom>
              <a:avLst/>
              <a:gdLst/>
              <a:ahLst/>
              <a:cxnLst/>
              <a:rect l="l" t="t" r="r" b="b"/>
              <a:pathLst>
                <a:path w="3692" h="442" extrusionOk="0">
                  <a:moveTo>
                    <a:pt x="72" y="1"/>
                  </a:moveTo>
                  <a:cubicBezTo>
                    <a:pt x="24" y="1"/>
                    <a:pt x="0" y="25"/>
                    <a:pt x="0" y="60"/>
                  </a:cubicBezTo>
                  <a:cubicBezTo>
                    <a:pt x="0" y="96"/>
                    <a:pt x="24" y="132"/>
                    <a:pt x="60" y="132"/>
                  </a:cubicBezTo>
                  <a:lnTo>
                    <a:pt x="3632" y="441"/>
                  </a:lnTo>
                  <a:cubicBezTo>
                    <a:pt x="3656" y="441"/>
                    <a:pt x="3691" y="418"/>
                    <a:pt x="3691" y="382"/>
                  </a:cubicBezTo>
                  <a:cubicBezTo>
                    <a:pt x="3691" y="334"/>
                    <a:pt x="3656" y="311"/>
                    <a:pt x="3632" y="311"/>
                  </a:cubicBez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5" name="Google Shape;1315;p39"/>
          <p:cNvGrpSpPr/>
          <p:nvPr/>
        </p:nvGrpSpPr>
        <p:grpSpPr>
          <a:xfrm>
            <a:off x="7593940" y="3671182"/>
            <a:ext cx="256701" cy="246445"/>
            <a:chOff x="7003127" y="3464644"/>
            <a:chExt cx="256701" cy="246445"/>
          </a:xfrm>
        </p:grpSpPr>
        <p:sp>
          <p:nvSpPr>
            <p:cNvPr id="1316" name="Google Shape;1316;p39"/>
            <p:cNvSpPr/>
            <p:nvPr/>
          </p:nvSpPr>
          <p:spPr>
            <a:xfrm>
              <a:off x="7005813" y="3591634"/>
              <a:ext cx="254016" cy="119456"/>
            </a:xfrm>
            <a:custGeom>
              <a:avLst/>
              <a:gdLst/>
              <a:ahLst/>
              <a:cxnLst/>
              <a:rect l="l" t="t" r="r" b="b"/>
              <a:pathLst>
                <a:path w="6811" h="3203" extrusionOk="0">
                  <a:moveTo>
                    <a:pt x="4814" y="1"/>
                  </a:moveTo>
                  <a:cubicBezTo>
                    <a:pt x="4018" y="1"/>
                    <a:pt x="3210" y="38"/>
                    <a:pt x="2465" y="78"/>
                  </a:cubicBezTo>
                  <a:cubicBezTo>
                    <a:pt x="1774" y="114"/>
                    <a:pt x="1048" y="197"/>
                    <a:pt x="512" y="614"/>
                  </a:cubicBezTo>
                  <a:cubicBezTo>
                    <a:pt x="226" y="828"/>
                    <a:pt x="0" y="1174"/>
                    <a:pt x="60" y="1507"/>
                  </a:cubicBezTo>
                  <a:cubicBezTo>
                    <a:pt x="143" y="1900"/>
                    <a:pt x="536" y="2126"/>
                    <a:pt x="917" y="2281"/>
                  </a:cubicBezTo>
                  <a:cubicBezTo>
                    <a:pt x="1905" y="2752"/>
                    <a:pt x="2956" y="3203"/>
                    <a:pt x="4061" y="3203"/>
                  </a:cubicBezTo>
                  <a:cubicBezTo>
                    <a:pt x="4128" y="3203"/>
                    <a:pt x="4195" y="3201"/>
                    <a:pt x="4263" y="3198"/>
                  </a:cubicBezTo>
                  <a:cubicBezTo>
                    <a:pt x="5417" y="3138"/>
                    <a:pt x="6644" y="2341"/>
                    <a:pt x="6787" y="1186"/>
                  </a:cubicBezTo>
                  <a:cubicBezTo>
                    <a:pt x="6810" y="817"/>
                    <a:pt x="6751" y="424"/>
                    <a:pt x="6572" y="78"/>
                  </a:cubicBezTo>
                  <a:cubicBezTo>
                    <a:pt x="6013" y="22"/>
                    <a:pt x="5417" y="1"/>
                    <a:pt x="4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9"/>
            <p:cNvSpPr/>
            <p:nvPr/>
          </p:nvSpPr>
          <p:spPr>
            <a:xfrm>
              <a:off x="7016442" y="3656937"/>
              <a:ext cx="52437" cy="12680"/>
            </a:xfrm>
            <a:custGeom>
              <a:avLst/>
              <a:gdLst/>
              <a:ahLst/>
              <a:cxnLst/>
              <a:rect l="l" t="t" r="r" b="b"/>
              <a:pathLst>
                <a:path w="1406" h="340" extrusionOk="0">
                  <a:moveTo>
                    <a:pt x="41" y="0"/>
                  </a:moveTo>
                  <a:cubicBezTo>
                    <a:pt x="34" y="0"/>
                    <a:pt x="25" y="6"/>
                    <a:pt x="13" y="18"/>
                  </a:cubicBezTo>
                  <a:cubicBezTo>
                    <a:pt x="1" y="30"/>
                    <a:pt x="1" y="42"/>
                    <a:pt x="13" y="54"/>
                  </a:cubicBezTo>
                  <a:cubicBezTo>
                    <a:pt x="13" y="54"/>
                    <a:pt x="346" y="339"/>
                    <a:pt x="751" y="339"/>
                  </a:cubicBezTo>
                  <a:cubicBezTo>
                    <a:pt x="953" y="339"/>
                    <a:pt x="1180" y="268"/>
                    <a:pt x="1382" y="54"/>
                  </a:cubicBezTo>
                  <a:cubicBezTo>
                    <a:pt x="1406" y="42"/>
                    <a:pt x="1406" y="30"/>
                    <a:pt x="1382" y="18"/>
                  </a:cubicBezTo>
                  <a:cubicBezTo>
                    <a:pt x="1376" y="6"/>
                    <a:pt x="1370" y="0"/>
                    <a:pt x="1364" y="0"/>
                  </a:cubicBezTo>
                  <a:cubicBezTo>
                    <a:pt x="1358" y="0"/>
                    <a:pt x="1352" y="6"/>
                    <a:pt x="1346" y="18"/>
                  </a:cubicBezTo>
                  <a:cubicBezTo>
                    <a:pt x="1148" y="220"/>
                    <a:pt x="940" y="288"/>
                    <a:pt x="750" y="288"/>
                  </a:cubicBezTo>
                  <a:cubicBezTo>
                    <a:pt x="382" y="288"/>
                    <a:pt x="84" y="34"/>
                    <a:pt x="60" y="18"/>
                  </a:cubicBezTo>
                  <a:cubicBezTo>
                    <a:pt x="54" y="6"/>
                    <a:pt x="48" y="0"/>
                    <a:pt x="4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9"/>
            <p:cNvSpPr/>
            <p:nvPr/>
          </p:nvSpPr>
          <p:spPr>
            <a:xfrm>
              <a:off x="7051536" y="3625162"/>
              <a:ext cx="11151" cy="16932"/>
            </a:xfrm>
            <a:custGeom>
              <a:avLst/>
              <a:gdLst/>
              <a:ahLst/>
              <a:cxnLst/>
              <a:rect l="l" t="t" r="r" b="b"/>
              <a:pathLst>
                <a:path w="299" h="454" extrusionOk="0">
                  <a:moveTo>
                    <a:pt x="143" y="1"/>
                  </a:moveTo>
                  <a:cubicBezTo>
                    <a:pt x="60" y="1"/>
                    <a:pt x="0" y="108"/>
                    <a:pt x="0" y="227"/>
                  </a:cubicBezTo>
                  <a:cubicBezTo>
                    <a:pt x="0" y="346"/>
                    <a:pt x="72" y="453"/>
                    <a:pt x="143" y="453"/>
                  </a:cubicBezTo>
                  <a:cubicBezTo>
                    <a:pt x="239" y="453"/>
                    <a:pt x="298" y="346"/>
                    <a:pt x="298" y="227"/>
                  </a:cubicBezTo>
                  <a:cubicBezTo>
                    <a:pt x="298" y="96"/>
                    <a:pt x="239"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9"/>
            <p:cNvSpPr/>
            <p:nvPr/>
          </p:nvSpPr>
          <p:spPr>
            <a:xfrm>
              <a:off x="7119935" y="3590627"/>
              <a:ext cx="54637" cy="114085"/>
            </a:xfrm>
            <a:custGeom>
              <a:avLst/>
              <a:gdLst/>
              <a:ahLst/>
              <a:cxnLst/>
              <a:rect l="l" t="t" r="r" b="b"/>
              <a:pathLst>
                <a:path w="1465" h="3059" extrusionOk="0">
                  <a:moveTo>
                    <a:pt x="452" y="0"/>
                  </a:moveTo>
                  <a:cubicBezTo>
                    <a:pt x="444" y="0"/>
                    <a:pt x="436" y="3"/>
                    <a:pt x="429" y="10"/>
                  </a:cubicBezTo>
                  <a:cubicBezTo>
                    <a:pt x="393" y="22"/>
                    <a:pt x="381" y="46"/>
                    <a:pt x="393" y="82"/>
                  </a:cubicBezTo>
                  <a:cubicBezTo>
                    <a:pt x="417" y="105"/>
                    <a:pt x="1334" y="2117"/>
                    <a:pt x="24" y="2951"/>
                  </a:cubicBezTo>
                  <a:cubicBezTo>
                    <a:pt x="0" y="2963"/>
                    <a:pt x="0" y="2999"/>
                    <a:pt x="12" y="3022"/>
                  </a:cubicBezTo>
                  <a:cubicBezTo>
                    <a:pt x="12" y="3034"/>
                    <a:pt x="36" y="3058"/>
                    <a:pt x="60" y="3058"/>
                  </a:cubicBezTo>
                  <a:cubicBezTo>
                    <a:pt x="67" y="3058"/>
                    <a:pt x="70" y="3053"/>
                    <a:pt x="75" y="3053"/>
                  </a:cubicBezTo>
                  <a:cubicBezTo>
                    <a:pt x="77" y="3053"/>
                    <a:pt x="79" y="3054"/>
                    <a:pt x="83" y="3058"/>
                  </a:cubicBezTo>
                  <a:cubicBezTo>
                    <a:pt x="1464" y="2165"/>
                    <a:pt x="512" y="46"/>
                    <a:pt x="500" y="34"/>
                  </a:cubicBezTo>
                  <a:cubicBezTo>
                    <a:pt x="492" y="17"/>
                    <a:pt x="471" y="0"/>
                    <a:pt x="452" y="0"/>
                  </a:cubicBezTo>
                  <a:close/>
                </a:path>
              </a:pathLst>
            </a:custGeom>
            <a:solidFill>
              <a:srgbClr val="1D405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9"/>
            <p:cNvSpPr/>
            <p:nvPr/>
          </p:nvSpPr>
          <p:spPr>
            <a:xfrm>
              <a:off x="7174584" y="3594194"/>
              <a:ext cx="55085" cy="114346"/>
            </a:xfrm>
            <a:custGeom>
              <a:avLst/>
              <a:gdLst/>
              <a:ahLst/>
              <a:cxnLst/>
              <a:rect l="l" t="t" r="r" b="b"/>
              <a:pathLst>
                <a:path w="1477" h="3066" extrusionOk="0">
                  <a:moveTo>
                    <a:pt x="455" y="1"/>
                  </a:moveTo>
                  <a:cubicBezTo>
                    <a:pt x="447" y="1"/>
                    <a:pt x="438" y="2"/>
                    <a:pt x="429" y="5"/>
                  </a:cubicBezTo>
                  <a:cubicBezTo>
                    <a:pt x="405" y="29"/>
                    <a:pt x="393" y="53"/>
                    <a:pt x="405" y="89"/>
                  </a:cubicBezTo>
                  <a:cubicBezTo>
                    <a:pt x="417" y="112"/>
                    <a:pt x="1346" y="2125"/>
                    <a:pt x="36" y="2958"/>
                  </a:cubicBezTo>
                  <a:cubicBezTo>
                    <a:pt x="0" y="2970"/>
                    <a:pt x="0" y="3006"/>
                    <a:pt x="24" y="3030"/>
                  </a:cubicBezTo>
                  <a:cubicBezTo>
                    <a:pt x="24" y="3041"/>
                    <a:pt x="48" y="3065"/>
                    <a:pt x="60" y="3065"/>
                  </a:cubicBezTo>
                  <a:cubicBezTo>
                    <a:pt x="76" y="3065"/>
                    <a:pt x="86" y="3055"/>
                    <a:pt x="92" y="3055"/>
                  </a:cubicBezTo>
                  <a:cubicBezTo>
                    <a:pt x="94" y="3055"/>
                    <a:pt x="96" y="3057"/>
                    <a:pt x="96" y="3065"/>
                  </a:cubicBezTo>
                  <a:cubicBezTo>
                    <a:pt x="1477" y="2172"/>
                    <a:pt x="524" y="53"/>
                    <a:pt x="512" y="41"/>
                  </a:cubicBezTo>
                  <a:cubicBezTo>
                    <a:pt x="503" y="14"/>
                    <a:pt x="481" y="1"/>
                    <a:pt x="455" y="1"/>
                  </a:cubicBezTo>
                  <a:close/>
                </a:path>
              </a:pathLst>
            </a:custGeom>
            <a:solidFill>
              <a:srgbClr val="1D405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9"/>
            <p:cNvSpPr/>
            <p:nvPr/>
          </p:nvSpPr>
          <p:spPr>
            <a:xfrm>
              <a:off x="7003127" y="3464644"/>
              <a:ext cx="234511" cy="138812"/>
            </a:xfrm>
            <a:custGeom>
              <a:avLst/>
              <a:gdLst/>
              <a:ahLst/>
              <a:cxnLst/>
              <a:rect l="l" t="t" r="r" b="b"/>
              <a:pathLst>
                <a:path w="6288" h="3722" extrusionOk="0">
                  <a:moveTo>
                    <a:pt x="887" y="0"/>
                  </a:moveTo>
                  <a:cubicBezTo>
                    <a:pt x="582" y="0"/>
                    <a:pt x="286" y="84"/>
                    <a:pt x="132" y="292"/>
                  </a:cubicBezTo>
                  <a:cubicBezTo>
                    <a:pt x="1" y="483"/>
                    <a:pt x="24" y="721"/>
                    <a:pt x="84" y="923"/>
                  </a:cubicBezTo>
                  <a:cubicBezTo>
                    <a:pt x="513" y="2269"/>
                    <a:pt x="2013" y="3721"/>
                    <a:pt x="3977" y="3721"/>
                  </a:cubicBezTo>
                  <a:cubicBezTo>
                    <a:pt x="5061" y="3067"/>
                    <a:pt x="5847" y="2102"/>
                    <a:pt x="6180" y="1043"/>
                  </a:cubicBezTo>
                  <a:cubicBezTo>
                    <a:pt x="6240" y="852"/>
                    <a:pt x="6287" y="650"/>
                    <a:pt x="6168" y="483"/>
                  </a:cubicBezTo>
                  <a:cubicBezTo>
                    <a:pt x="6044" y="297"/>
                    <a:pt x="5762" y="197"/>
                    <a:pt x="5484" y="197"/>
                  </a:cubicBezTo>
                  <a:cubicBezTo>
                    <a:pt x="5388" y="197"/>
                    <a:pt x="5292" y="209"/>
                    <a:pt x="5204" y="233"/>
                  </a:cubicBezTo>
                  <a:cubicBezTo>
                    <a:pt x="4870" y="316"/>
                    <a:pt x="4596" y="554"/>
                    <a:pt x="4406" y="793"/>
                  </a:cubicBezTo>
                  <a:cubicBezTo>
                    <a:pt x="3875" y="1414"/>
                    <a:pt x="3582" y="2151"/>
                    <a:pt x="3568" y="2890"/>
                  </a:cubicBezTo>
                  <a:lnTo>
                    <a:pt x="3568" y="2890"/>
                  </a:lnTo>
                  <a:cubicBezTo>
                    <a:pt x="3504" y="2431"/>
                    <a:pt x="3395" y="1974"/>
                    <a:pt x="3168" y="1543"/>
                  </a:cubicBezTo>
                  <a:cubicBezTo>
                    <a:pt x="2846" y="888"/>
                    <a:pt x="2215" y="292"/>
                    <a:pt x="1370" y="66"/>
                  </a:cubicBezTo>
                  <a:cubicBezTo>
                    <a:pt x="1220" y="25"/>
                    <a:pt x="1052" y="0"/>
                    <a:pt x="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2" name="Google Shape;1322;p39"/>
          <p:cNvGrpSpPr/>
          <p:nvPr/>
        </p:nvGrpSpPr>
        <p:grpSpPr>
          <a:xfrm>
            <a:off x="8354695" y="1659863"/>
            <a:ext cx="194083" cy="197514"/>
            <a:chOff x="14111275" y="2157475"/>
            <a:chExt cx="130100" cy="132400"/>
          </a:xfrm>
        </p:grpSpPr>
        <p:sp>
          <p:nvSpPr>
            <p:cNvPr id="1323" name="Google Shape;1323;p39"/>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9"/>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9"/>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6" name="Google Shape;1326;p39"/>
          <p:cNvGrpSpPr/>
          <p:nvPr/>
        </p:nvGrpSpPr>
        <p:grpSpPr>
          <a:xfrm rot="10800000">
            <a:off x="6695310" y="3109597"/>
            <a:ext cx="360158" cy="349678"/>
            <a:chOff x="9625250" y="807250"/>
            <a:chExt cx="241425" cy="234400"/>
          </a:xfrm>
        </p:grpSpPr>
        <p:sp>
          <p:nvSpPr>
            <p:cNvPr id="1327" name="Google Shape;1327;p39"/>
            <p:cNvSpPr/>
            <p:nvPr/>
          </p:nvSpPr>
          <p:spPr>
            <a:xfrm>
              <a:off x="9625250" y="807250"/>
              <a:ext cx="241425" cy="234400"/>
            </a:xfrm>
            <a:custGeom>
              <a:avLst/>
              <a:gdLst/>
              <a:ahLst/>
              <a:cxnLst/>
              <a:rect l="l" t="t" r="r" b="b"/>
              <a:pathLst>
                <a:path w="9657" h="9376" extrusionOk="0">
                  <a:moveTo>
                    <a:pt x="4466" y="0"/>
                  </a:moveTo>
                  <a:cubicBezTo>
                    <a:pt x="3533" y="0"/>
                    <a:pt x="3751" y="2017"/>
                    <a:pt x="3751" y="2017"/>
                  </a:cubicBezTo>
                  <a:cubicBezTo>
                    <a:pt x="3751" y="2017"/>
                    <a:pt x="3104" y="1425"/>
                    <a:pt x="2365" y="1425"/>
                  </a:cubicBezTo>
                  <a:cubicBezTo>
                    <a:pt x="2072" y="1425"/>
                    <a:pt x="1764" y="1519"/>
                    <a:pt x="1477" y="1779"/>
                  </a:cubicBezTo>
                  <a:cubicBezTo>
                    <a:pt x="1477" y="1779"/>
                    <a:pt x="1012" y="2648"/>
                    <a:pt x="2072" y="3494"/>
                  </a:cubicBezTo>
                  <a:cubicBezTo>
                    <a:pt x="2072" y="3494"/>
                    <a:pt x="1935" y="3472"/>
                    <a:pt x="1732" y="3472"/>
                  </a:cubicBezTo>
                  <a:cubicBezTo>
                    <a:pt x="1185" y="3472"/>
                    <a:pt x="157" y="3624"/>
                    <a:pt x="0" y="4744"/>
                  </a:cubicBezTo>
                  <a:cubicBezTo>
                    <a:pt x="0" y="4744"/>
                    <a:pt x="203" y="5834"/>
                    <a:pt x="1625" y="5834"/>
                  </a:cubicBezTo>
                  <a:cubicBezTo>
                    <a:pt x="1783" y="5834"/>
                    <a:pt x="1955" y="5821"/>
                    <a:pt x="2143" y="5791"/>
                  </a:cubicBezTo>
                  <a:lnTo>
                    <a:pt x="2143" y="5791"/>
                  </a:lnTo>
                  <a:cubicBezTo>
                    <a:pt x="2143" y="5792"/>
                    <a:pt x="381" y="6780"/>
                    <a:pt x="1262" y="8137"/>
                  </a:cubicBezTo>
                  <a:cubicBezTo>
                    <a:pt x="1459" y="8443"/>
                    <a:pt x="1679" y="8561"/>
                    <a:pt x="1902" y="8561"/>
                  </a:cubicBezTo>
                  <a:cubicBezTo>
                    <a:pt x="2677" y="8561"/>
                    <a:pt x="3489" y="7125"/>
                    <a:pt x="3489" y="7125"/>
                  </a:cubicBezTo>
                  <a:lnTo>
                    <a:pt x="3489" y="7125"/>
                  </a:lnTo>
                  <a:cubicBezTo>
                    <a:pt x="3489" y="7125"/>
                    <a:pt x="3046" y="9376"/>
                    <a:pt x="4099" y="9376"/>
                  </a:cubicBezTo>
                  <a:cubicBezTo>
                    <a:pt x="4109" y="9376"/>
                    <a:pt x="4121" y="9376"/>
                    <a:pt x="4132" y="9375"/>
                  </a:cubicBezTo>
                  <a:cubicBezTo>
                    <a:pt x="5239" y="9328"/>
                    <a:pt x="5275" y="7292"/>
                    <a:pt x="5275" y="7292"/>
                  </a:cubicBezTo>
                  <a:cubicBezTo>
                    <a:pt x="5275" y="7292"/>
                    <a:pt x="6087" y="8653"/>
                    <a:pt x="6955" y="8653"/>
                  </a:cubicBezTo>
                  <a:cubicBezTo>
                    <a:pt x="7133" y="8653"/>
                    <a:pt x="7313" y="8596"/>
                    <a:pt x="7489" y="8458"/>
                  </a:cubicBezTo>
                  <a:cubicBezTo>
                    <a:pt x="8513" y="7637"/>
                    <a:pt x="6716" y="6089"/>
                    <a:pt x="6715" y="6089"/>
                  </a:cubicBezTo>
                  <a:lnTo>
                    <a:pt x="6715" y="6089"/>
                  </a:lnTo>
                  <a:cubicBezTo>
                    <a:pt x="6716" y="6089"/>
                    <a:pt x="7640" y="6432"/>
                    <a:pt x="8441" y="6432"/>
                  </a:cubicBezTo>
                  <a:cubicBezTo>
                    <a:pt x="9049" y="6432"/>
                    <a:pt x="9586" y="6235"/>
                    <a:pt x="9597" y="5541"/>
                  </a:cubicBezTo>
                  <a:cubicBezTo>
                    <a:pt x="9638" y="4159"/>
                    <a:pt x="7900" y="4062"/>
                    <a:pt x="7413" y="4062"/>
                  </a:cubicBezTo>
                  <a:cubicBezTo>
                    <a:pt x="7333" y="4062"/>
                    <a:pt x="7287" y="4065"/>
                    <a:pt x="7287" y="4065"/>
                  </a:cubicBezTo>
                  <a:cubicBezTo>
                    <a:pt x="7287" y="4065"/>
                    <a:pt x="9656" y="3136"/>
                    <a:pt x="8632" y="1981"/>
                  </a:cubicBezTo>
                  <a:cubicBezTo>
                    <a:pt x="8378" y="1707"/>
                    <a:pt x="8087" y="1603"/>
                    <a:pt x="7792" y="1603"/>
                  </a:cubicBezTo>
                  <a:cubicBezTo>
                    <a:pt x="6873" y="1603"/>
                    <a:pt x="5918" y="2612"/>
                    <a:pt x="5918" y="2612"/>
                  </a:cubicBezTo>
                  <a:cubicBezTo>
                    <a:pt x="5918" y="2612"/>
                    <a:pt x="6632" y="1124"/>
                    <a:pt x="5049" y="195"/>
                  </a:cubicBezTo>
                  <a:cubicBezTo>
                    <a:pt x="4816" y="59"/>
                    <a:pt x="4624" y="0"/>
                    <a:pt x="44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9"/>
            <p:cNvSpPr/>
            <p:nvPr/>
          </p:nvSpPr>
          <p:spPr>
            <a:xfrm>
              <a:off x="9717525" y="874900"/>
              <a:ext cx="17650" cy="14575"/>
            </a:xfrm>
            <a:custGeom>
              <a:avLst/>
              <a:gdLst/>
              <a:ahLst/>
              <a:cxnLst/>
              <a:rect l="l" t="t" r="r" b="b"/>
              <a:pathLst>
                <a:path w="706" h="583" extrusionOk="0">
                  <a:moveTo>
                    <a:pt x="216" y="1"/>
                  </a:moveTo>
                  <a:cubicBezTo>
                    <a:pt x="208" y="1"/>
                    <a:pt x="199" y="1"/>
                    <a:pt x="191" y="2"/>
                  </a:cubicBezTo>
                  <a:cubicBezTo>
                    <a:pt x="167" y="2"/>
                    <a:pt x="131" y="14"/>
                    <a:pt x="107" y="37"/>
                  </a:cubicBezTo>
                  <a:cubicBezTo>
                    <a:pt x="60" y="61"/>
                    <a:pt x="24" y="121"/>
                    <a:pt x="12" y="180"/>
                  </a:cubicBezTo>
                  <a:cubicBezTo>
                    <a:pt x="0" y="252"/>
                    <a:pt x="0" y="335"/>
                    <a:pt x="12" y="407"/>
                  </a:cubicBezTo>
                  <a:cubicBezTo>
                    <a:pt x="48" y="478"/>
                    <a:pt x="84" y="549"/>
                    <a:pt x="167" y="573"/>
                  </a:cubicBezTo>
                  <a:cubicBezTo>
                    <a:pt x="185" y="579"/>
                    <a:pt x="209" y="582"/>
                    <a:pt x="234" y="582"/>
                  </a:cubicBezTo>
                  <a:cubicBezTo>
                    <a:pt x="259" y="582"/>
                    <a:pt x="286" y="579"/>
                    <a:pt x="310" y="573"/>
                  </a:cubicBezTo>
                  <a:cubicBezTo>
                    <a:pt x="705" y="480"/>
                    <a:pt x="567"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9"/>
            <p:cNvSpPr/>
            <p:nvPr/>
          </p:nvSpPr>
          <p:spPr>
            <a:xfrm>
              <a:off x="9719600" y="906800"/>
              <a:ext cx="17600" cy="16000"/>
            </a:xfrm>
            <a:custGeom>
              <a:avLst/>
              <a:gdLst/>
              <a:ahLst/>
              <a:cxnLst/>
              <a:rect l="l" t="t" r="r" b="b"/>
              <a:pathLst>
                <a:path w="704" h="640" extrusionOk="0">
                  <a:moveTo>
                    <a:pt x="446" y="1"/>
                  </a:moveTo>
                  <a:cubicBezTo>
                    <a:pt x="372" y="1"/>
                    <a:pt x="297" y="24"/>
                    <a:pt x="227" y="47"/>
                  </a:cubicBezTo>
                  <a:cubicBezTo>
                    <a:pt x="143" y="95"/>
                    <a:pt x="48" y="154"/>
                    <a:pt x="24" y="262"/>
                  </a:cubicBezTo>
                  <a:cubicBezTo>
                    <a:pt x="1" y="369"/>
                    <a:pt x="48" y="464"/>
                    <a:pt x="108" y="559"/>
                  </a:cubicBezTo>
                  <a:cubicBezTo>
                    <a:pt x="120" y="583"/>
                    <a:pt x="155" y="619"/>
                    <a:pt x="179" y="631"/>
                  </a:cubicBezTo>
                  <a:cubicBezTo>
                    <a:pt x="203" y="637"/>
                    <a:pt x="230" y="640"/>
                    <a:pt x="257" y="640"/>
                  </a:cubicBezTo>
                  <a:cubicBezTo>
                    <a:pt x="283" y="640"/>
                    <a:pt x="310" y="637"/>
                    <a:pt x="334" y="631"/>
                  </a:cubicBezTo>
                  <a:cubicBezTo>
                    <a:pt x="501" y="583"/>
                    <a:pt x="644" y="512"/>
                    <a:pt x="691" y="309"/>
                  </a:cubicBezTo>
                  <a:cubicBezTo>
                    <a:pt x="703" y="202"/>
                    <a:pt x="655" y="83"/>
                    <a:pt x="560" y="23"/>
                  </a:cubicBezTo>
                  <a:cubicBezTo>
                    <a:pt x="523" y="7"/>
                    <a:pt x="485"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9"/>
            <p:cNvSpPr/>
            <p:nvPr/>
          </p:nvSpPr>
          <p:spPr>
            <a:xfrm>
              <a:off x="9744900" y="945525"/>
              <a:ext cx="15800" cy="17525"/>
            </a:xfrm>
            <a:custGeom>
              <a:avLst/>
              <a:gdLst/>
              <a:ahLst/>
              <a:cxnLst/>
              <a:rect l="l" t="t" r="r" b="b"/>
              <a:pathLst>
                <a:path w="632" h="701" extrusionOk="0">
                  <a:moveTo>
                    <a:pt x="283" y="1"/>
                  </a:moveTo>
                  <a:cubicBezTo>
                    <a:pt x="248" y="1"/>
                    <a:pt x="213" y="7"/>
                    <a:pt x="179" y="22"/>
                  </a:cubicBezTo>
                  <a:cubicBezTo>
                    <a:pt x="84" y="58"/>
                    <a:pt x="36" y="189"/>
                    <a:pt x="24" y="308"/>
                  </a:cubicBezTo>
                  <a:cubicBezTo>
                    <a:pt x="1" y="403"/>
                    <a:pt x="24" y="522"/>
                    <a:pt x="84" y="606"/>
                  </a:cubicBezTo>
                  <a:cubicBezTo>
                    <a:pt x="144" y="689"/>
                    <a:pt x="263" y="701"/>
                    <a:pt x="358" y="701"/>
                  </a:cubicBezTo>
                  <a:cubicBezTo>
                    <a:pt x="394" y="701"/>
                    <a:pt x="441" y="689"/>
                    <a:pt x="465" y="677"/>
                  </a:cubicBezTo>
                  <a:cubicBezTo>
                    <a:pt x="513" y="641"/>
                    <a:pt x="536" y="606"/>
                    <a:pt x="560" y="558"/>
                  </a:cubicBezTo>
                  <a:cubicBezTo>
                    <a:pt x="620" y="391"/>
                    <a:pt x="632" y="225"/>
                    <a:pt x="501" y="82"/>
                  </a:cubicBezTo>
                  <a:cubicBezTo>
                    <a:pt x="435" y="33"/>
                    <a:pt x="359"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9"/>
            <p:cNvSpPr/>
            <p:nvPr/>
          </p:nvSpPr>
          <p:spPr>
            <a:xfrm>
              <a:off x="9758900" y="899350"/>
              <a:ext cx="11025" cy="9250"/>
            </a:xfrm>
            <a:custGeom>
              <a:avLst/>
              <a:gdLst/>
              <a:ahLst/>
              <a:cxnLst/>
              <a:rect l="l" t="t" r="r" b="b"/>
              <a:pathLst>
                <a:path w="441" h="370" extrusionOk="0">
                  <a:moveTo>
                    <a:pt x="274" y="0"/>
                  </a:moveTo>
                  <a:cubicBezTo>
                    <a:pt x="238" y="0"/>
                    <a:pt x="203" y="24"/>
                    <a:pt x="179" y="36"/>
                  </a:cubicBezTo>
                  <a:cubicBezTo>
                    <a:pt x="131" y="48"/>
                    <a:pt x="95" y="83"/>
                    <a:pt x="72" y="119"/>
                  </a:cubicBezTo>
                  <a:cubicBezTo>
                    <a:pt x="0" y="226"/>
                    <a:pt x="84" y="369"/>
                    <a:pt x="203" y="369"/>
                  </a:cubicBezTo>
                  <a:cubicBezTo>
                    <a:pt x="310" y="369"/>
                    <a:pt x="441" y="226"/>
                    <a:pt x="393" y="119"/>
                  </a:cubicBezTo>
                  <a:cubicBezTo>
                    <a:pt x="381" y="83"/>
                    <a:pt x="334" y="24"/>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9"/>
            <p:cNvSpPr/>
            <p:nvPr/>
          </p:nvSpPr>
          <p:spPr>
            <a:xfrm>
              <a:off x="9773175" y="935350"/>
              <a:ext cx="11050" cy="8950"/>
            </a:xfrm>
            <a:custGeom>
              <a:avLst/>
              <a:gdLst/>
              <a:ahLst/>
              <a:cxnLst/>
              <a:rect l="l" t="t" r="r" b="b"/>
              <a:pathLst>
                <a:path w="442" h="358" extrusionOk="0">
                  <a:moveTo>
                    <a:pt x="275" y="1"/>
                  </a:moveTo>
                  <a:cubicBezTo>
                    <a:pt x="227" y="1"/>
                    <a:pt x="191" y="13"/>
                    <a:pt x="167" y="24"/>
                  </a:cubicBezTo>
                  <a:cubicBezTo>
                    <a:pt x="120" y="36"/>
                    <a:pt x="96" y="72"/>
                    <a:pt x="60" y="120"/>
                  </a:cubicBezTo>
                  <a:cubicBezTo>
                    <a:pt x="1" y="215"/>
                    <a:pt x="84" y="358"/>
                    <a:pt x="191" y="358"/>
                  </a:cubicBezTo>
                  <a:cubicBezTo>
                    <a:pt x="298" y="358"/>
                    <a:pt x="441" y="215"/>
                    <a:pt x="394" y="120"/>
                  </a:cubicBezTo>
                  <a:cubicBezTo>
                    <a:pt x="370" y="72"/>
                    <a:pt x="334" y="13"/>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9"/>
            <p:cNvSpPr/>
            <p:nvPr/>
          </p:nvSpPr>
          <p:spPr>
            <a:xfrm>
              <a:off x="9687450" y="912125"/>
              <a:ext cx="10750" cy="8975"/>
            </a:xfrm>
            <a:custGeom>
              <a:avLst/>
              <a:gdLst/>
              <a:ahLst/>
              <a:cxnLst/>
              <a:rect l="l" t="t" r="r" b="b"/>
              <a:pathLst>
                <a:path w="430" h="359" extrusionOk="0">
                  <a:moveTo>
                    <a:pt x="263" y="1"/>
                  </a:moveTo>
                  <a:cubicBezTo>
                    <a:pt x="215" y="1"/>
                    <a:pt x="191" y="13"/>
                    <a:pt x="156" y="37"/>
                  </a:cubicBezTo>
                  <a:cubicBezTo>
                    <a:pt x="120" y="49"/>
                    <a:pt x="84" y="72"/>
                    <a:pt x="60" y="120"/>
                  </a:cubicBezTo>
                  <a:cubicBezTo>
                    <a:pt x="1" y="227"/>
                    <a:pt x="72" y="358"/>
                    <a:pt x="191" y="358"/>
                  </a:cubicBezTo>
                  <a:cubicBezTo>
                    <a:pt x="298" y="358"/>
                    <a:pt x="429" y="227"/>
                    <a:pt x="382" y="120"/>
                  </a:cubicBezTo>
                  <a:cubicBezTo>
                    <a:pt x="370" y="72"/>
                    <a:pt x="322" y="13"/>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9"/>
            <p:cNvSpPr/>
            <p:nvPr/>
          </p:nvSpPr>
          <p:spPr>
            <a:xfrm>
              <a:off x="9732100" y="974350"/>
              <a:ext cx="11050" cy="8950"/>
            </a:xfrm>
            <a:custGeom>
              <a:avLst/>
              <a:gdLst/>
              <a:ahLst/>
              <a:cxnLst/>
              <a:rect l="l" t="t" r="r" b="b"/>
              <a:pathLst>
                <a:path w="442" h="358" extrusionOk="0">
                  <a:moveTo>
                    <a:pt x="275" y="0"/>
                  </a:moveTo>
                  <a:cubicBezTo>
                    <a:pt x="239" y="0"/>
                    <a:pt x="203" y="12"/>
                    <a:pt x="179" y="24"/>
                  </a:cubicBezTo>
                  <a:cubicBezTo>
                    <a:pt x="132" y="48"/>
                    <a:pt x="96" y="72"/>
                    <a:pt x="72" y="119"/>
                  </a:cubicBezTo>
                  <a:cubicBezTo>
                    <a:pt x="1" y="227"/>
                    <a:pt x="84" y="358"/>
                    <a:pt x="203" y="358"/>
                  </a:cubicBezTo>
                  <a:cubicBezTo>
                    <a:pt x="310" y="358"/>
                    <a:pt x="441" y="227"/>
                    <a:pt x="394" y="119"/>
                  </a:cubicBezTo>
                  <a:cubicBezTo>
                    <a:pt x="382" y="72"/>
                    <a:pt x="334" y="12"/>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9"/>
            <p:cNvSpPr/>
            <p:nvPr/>
          </p:nvSpPr>
          <p:spPr>
            <a:xfrm>
              <a:off x="9706200" y="941600"/>
              <a:ext cx="19675" cy="18500"/>
            </a:xfrm>
            <a:custGeom>
              <a:avLst/>
              <a:gdLst/>
              <a:ahLst/>
              <a:cxnLst/>
              <a:rect l="l" t="t" r="r" b="b"/>
              <a:pathLst>
                <a:path w="787" h="740" extrusionOk="0">
                  <a:moveTo>
                    <a:pt x="394" y="1"/>
                  </a:moveTo>
                  <a:cubicBezTo>
                    <a:pt x="263" y="1"/>
                    <a:pt x="120" y="84"/>
                    <a:pt x="60" y="203"/>
                  </a:cubicBezTo>
                  <a:cubicBezTo>
                    <a:pt x="1" y="322"/>
                    <a:pt x="25" y="489"/>
                    <a:pt x="108" y="596"/>
                  </a:cubicBezTo>
                  <a:cubicBezTo>
                    <a:pt x="187" y="692"/>
                    <a:pt x="295" y="739"/>
                    <a:pt x="402" y="739"/>
                  </a:cubicBezTo>
                  <a:cubicBezTo>
                    <a:pt x="521" y="739"/>
                    <a:pt x="640" y="680"/>
                    <a:pt x="715" y="560"/>
                  </a:cubicBezTo>
                  <a:cubicBezTo>
                    <a:pt x="787" y="477"/>
                    <a:pt x="775" y="322"/>
                    <a:pt x="715" y="215"/>
                  </a:cubicBezTo>
                  <a:cubicBezTo>
                    <a:pt x="656" y="96"/>
                    <a:pt x="525" y="1"/>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6" name="Google Shape;1336;p39"/>
          <p:cNvGrpSpPr/>
          <p:nvPr/>
        </p:nvGrpSpPr>
        <p:grpSpPr>
          <a:xfrm rot="-5400000" flipH="1">
            <a:off x="7707108" y="3302252"/>
            <a:ext cx="194083" cy="259200"/>
            <a:chOff x="14111275" y="2116125"/>
            <a:chExt cx="130100" cy="173750"/>
          </a:xfrm>
        </p:grpSpPr>
        <p:sp>
          <p:nvSpPr>
            <p:cNvPr id="1337" name="Google Shape;1337;p39"/>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9"/>
            <p:cNvSpPr/>
            <p:nvPr/>
          </p:nvSpPr>
          <p:spPr>
            <a:xfrm>
              <a:off x="14127650" y="2116125"/>
              <a:ext cx="24125" cy="27150"/>
            </a:xfrm>
            <a:custGeom>
              <a:avLst/>
              <a:gdLst/>
              <a:ahLst/>
              <a:cxnLst/>
              <a:rect l="l" t="t" r="r" b="b"/>
              <a:pathLst>
                <a:path w="965" h="1086" extrusionOk="0">
                  <a:moveTo>
                    <a:pt x="416" y="0"/>
                  </a:moveTo>
                  <a:cubicBezTo>
                    <a:pt x="345" y="0"/>
                    <a:pt x="292" y="44"/>
                    <a:pt x="239" y="97"/>
                  </a:cubicBezTo>
                  <a:cubicBezTo>
                    <a:pt x="155" y="169"/>
                    <a:pt x="96" y="252"/>
                    <a:pt x="72" y="371"/>
                  </a:cubicBezTo>
                  <a:cubicBezTo>
                    <a:pt x="0" y="705"/>
                    <a:pt x="274" y="1074"/>
                    <a:pt x="548" y="1086"/>
                  </a:cubicBezTo>
                  <a:cubicBezTo>
                    <a:pt x="786" y="1086"/>
                    <a:pt x="965" y="693"/>
                    <a:pt x="798" y="371"/>
                  </a:cubicBezTo>
                  <a:cubicBezTo>
                    <a:pt x="715" y="193"/>
                    <a:pt x="572" y="14"/>
                    <a:pt x="441" y="2"/>
                  </a:cubicBezTo>
                  <a:cubicBezTo>
                    <a:pt x="432" y="1"/>
                    <a:pt x="424"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9"/>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9"/>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39"/>
          <p:cNvGrpSpPr/>
          <p:nvPr/>
        </p:nvGrpSpPr>
        <p:grpSpPr>
          <a:xfrm>
            <a:off x="6921440" y="2722182"/>
            <a:ext cx="256701" cy="246445"/>
            <a:chOff x="7003127" y="3464644"/>
            <a:chExt cx="256701" cy="246445"/>
          </a:xfrm>
        </p:grpSpPr>
        <p:sp>
          <p:nvSpPr>
            <p:cNvPr id="1342" name="Google Shape;1342;p39"/>
            <p:cNvSpPr/>
            <p:nvPr/>
          </p:nvSpPr>
          <p:spPr>
            <a:xfrm>
              <a:off x="7005813" y="3591634"/>
              <a:ext cx="254016" cy="119456"/>
            </a:xfrm>
            <a:custGeom>
              <a:avLst/>
              <a:gdLst/>
              <a:ahLst/>
              <a:cxnLst/>
              <a:rect l="l" t="t" r="r" b="b"/>
              <a:pathLst>
                <a:path w="6811" h="3203" extrusionOk="0">
                  <a:moveTo>
                    <a:pt x="4814" y="1"/>
                  </a:moveTo>
                  <a:cubicBezTo>
                    <a:pt x="4018" y="1"/>
                    <a:pt x="3210" y="38"/>
                    <a:pt x="2465" y="78"/>
                  </a:cubicBezTo>
                  <a:cubicBezTo>
                    <a:pt x="1774" y="114"/>
                    <a:pt x="1048" y="197"/>
                    <a:pt x="512" y="614"/>
                  </a:cubicBezTo>
                  <a:cubicBezTo>
                    <a:pt x="226" y="828"/>
                    <a:pt x="0" y="1174"/>
                    <a:pt x="60" y="1507"/>
                  </a:cubicBezTo>
                  <a:cubicBezTo>
                    <a:pt x="143" y="1900"/>
                    <a:pt x="536" y="2126"/>
                    <a:pt x="917" y="2281"/>
                  </a:cubicBezTo>
                  <a:cubicBezTo>
                    <a:pt x="1905" y="2752"/>
                    <a:pt x="2956" y="3203"/>
                    <a:pt x="4061" y="3203"/>
                  </a:cubicBezTo>
                  <a:cubicBezTo>
                    <a:pt x="4128" y="3203"/>
                    <a:pt x="4195" y="3201"/>
                    <a:pt x="4263" y="3198"/>
                  </a:cubicBezTo>
                  <a:cubicBezTo>
                    <a:pt x="5417" y="3138"/>
                    <a:pt x="6644" y="2341"/>
                    <a:pt x="6787" y="1186"/>
                  </a:cubicBezTo>
                  <a:cubicBezTo>
                    <a:pt x="6810" y="817"/>
                    <a:pt x="6751" y="424"/>
                    <a:pt x="6572" y="78"/>
                  </a:cubicBezTo>
                  <a:cubicBezTo>
                    <a:pt x="6013" y="22"/>
                    <a:pt x="5417" y="1"/>
                    <a:pt x="4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9"/>
            <p:cNvSpPr/>
            <p:nvPr/>
          </p:nvSpPr>
          <p:spPr>
            <a:xfrm>
              <a:off x="7016442" y="3656937"/>
              <a:ext cx="52437" cy="12680"/>
            </a:xfrm>
            <a:custGeom>
              <a:avLst/>
              <a:gdLst/>
              <a:ahLst/>
              <a:cxnLst/>
              <a:rect l="l" t="t" r="r" b="b"/>
              <a:pathLst>
                <a:path w="1406" h="340" extrusionOk="0">
                  <a:moveTo>
                    <a:pt x="41" y="0"/>
                  </a:moveTo>
                  <a:cubicBezTo>
                    <a:pt x="34" y="0"/>
                    <a:pt x="25" y="6"/>
                    <a:pt x="13" y="18"/>
                  </a:cubicBezTo>
                  <a:cubicBezTo>
                    <a:pt x="1" y="30"/>
                    <a:pt x="1" y="42"/>
                    <a:pt x="13" y="54"/>
                  </a:cubicBezTo>
                  <a:cubicBezTo>
                    <a:pt x="13" y="54"/>
                    <a:pt x="346" y="339"/>
                    <a:pt x="751" y="339"/>
                  </a:cubicBezTo>
                  <a:cubicBezTo>
                    <a:pt x="953" y="339"/>
                    <a:pt x="1180" y="268"/>
                    <a:pt x="1382" y="54"/>
                  </a:cubicBezTo>
                  <a:cubicBezTo>
                    <a:pt x="1406" y="42"/>
                    <a:pt x="1406" y="30"/>
                    <a:pt x="1382" y="18"/>
                  </a:cubicBezTo>
                  <a:cubicBezTo>
                    <a:pt x="1376" y="6"/>
                    <a:pt x="1370" y="0"/>
                    <a:pt x="1364" y="0"/>
                  </a:cubicBezTo>
                  <a:cubicBezTo>
                    <a:pt x="1358" y="0"/>
                    <a:pt x="1352" y="6"/>
                    <a:pt x="1346" y="18"/>
                  </a:cubicBezTo>
                  <a:cubicBezTo>
                    <a:pt x="1148" y="220"/>
                    <a:pt x="940" y="288"/>
                    <a:pt x="750" y="288"/>
                  </a:cubicBezTo>
                  <a:cubicBezTo>
                    <a:pt x="382" y="288"/>
                    <a:pt x="84" y="34"/>
                    <a:pt x="60" y="18"/>
                  </a:cubicBezTo>
                  <a:cubicBezTo>
                    <a:pt x="54" y="6"/>
                    <a:pt x="48" y="0"/>
                    <a:pt x="4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9"/>
            <p:cNvSpPr/>
            <p:nvPr/>
          </p:nvSpPr>
          <p:spPr>
            <a:xfrm>
              <a:off x="7051536" y="3625162"/>
              <a:ext cx="11151" cy="16932"/>
            </a:xfrm>
            <a:custGeom>
              <a:avLst/>
              <a:gdLst/>
              <a:ahLst/>
              <a:cxnLst/>
              <a:rect l="l" t="t" r="r" b="b"/>
              <a:pathLst>
                <a:path w="299" h="454" extrusionOk="0">
                  <a:moveTo>
                    <a:pt x="143" y="1"/>
                  </a:moveTo>
                  <a:cubicBezTo>
                    <a:pt x="60" y="1"/>
                    <a:pt x="0" y="108"/>
                    <a:pt x="0" y="227"/>
                  </a:cubicBezTo>
                  <a:cubicBezTo>
                    <a:pt x="0" y="346"/>
                    <a:pt x="72" y="453"/>
                    <a:pt x="143" y="453"/>
                  </a:cubicBezTo>
                  <a:cubicBezTo>
                    <a:pt x="239" y="453"/>
                    <a:pt x="298" y="346"/>
                    <a:pt x="298" y="227"/>
                  </a:cubicBezTo>
                  <a:cubicBezTo>
                    <a:pt x="298" y="96"/>
                    <a:pt x="239"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9"/>
            <p:cNvSpPr/>
            <p:nvPr/>
          </p:nvSpPr>
          <p:spPr>
            <a:xfrm>
              <a:off x="7119935" y="3590627"/>
              <a:ext cx="54637" cy="114085"/>
            </a:xfrm>
            <a:custGeom>
              <a:avLst/>
              <a:gdLst/>
              <a:ahLst/>
              <a:cxnLst/>
              <a:rect l="l" t="t" r="r" b="b"/>
              <a:pathLst>
                <a:path w="1465" h="3059" extrusionOk="0">
                  <a:moveTo>
                    <a:pt x="452" y="0"/>
                  </a:moveTo>
                  <a:cubicBezTo>
                    <a:pt x="444" y="0"/>
                    <a:pt x="436" y="3"/>
                    <a:pt x="429" y="10"/>
                  </a:cubicBezTo>
                  <a:cubicBezTo>
                    <a:pt x="393" y="22"/>
                    <a:pt x="381" y="46"/>
                    <a:pt x="393" y="82"/>
                  </a:cubicBezTo>
                  <a:cubicBezTo>
                    <a:pt x="417" y="105"/>
                    <a:pt x="1334" y="2117"/>
                    <a:pt x="24" y="2951"/>
                  </a:cubicBezTo>
                  <a:cubicBezTo>
                    <a:pt x="0" y="2963"/>
                    <a:pt x="0" y="2999"/>
                    <a:pt x="12" y="3022"/>
                  </a:cubicBezTo>
                  <a:cubicBezTo>
                    <a:pt x="12" y="3034"/>
                    <a:pt x="36" y="3058"/>
                    <a:pt x="60" y="3058"/>
                  </a:cubicBezTo>
                  <a:cubicBezTo>
                    <a:pt x="67" y="3058"/>
                    <a:pt x="70" y="3053"/>
                    <a:pt x="75" y="3053"/>
                  </a:cubicBezTo>
                  <a:cubicBezTo>
                    <a:pt x="77" y="3053"/>
                    <a:pt x="79" y="3054"/>
                    <a:pt x="83" y="3058"/>
                  </a:cubicBezTo>
                  <a:cubicBezTo>
                    <a:pt x="1464" y="2165"/>
                    <a:pt x="512" y="46"/>
                    <a:pt x="500" y="34"/>
                  </a:cubicBezTo>
                  <a:cubicBezTo>
                    <a:pt x="492" y="17"/>
                    <a:pt x="471" y="0"/>
                    <a:pt x="452" y="0"/>
                  </a:cubicBezTo>
                  <a:close/>
                </a:path>
              </a:pathLst>
            </a:custGeom>
            <a:solidFill>
              <a:srgbClr val="1D405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9"/>
            <p:cNvSpPr/>
            <p:nvPr/>
          </p:nvSpPr>
          <p:spPr>
            <a:xfrm>
              <a:off x="7174584" y="3594194"/>
              <a:ext cx="55085" cy="114346"/>
            </a:xfrm>
            <a:custGeom>
              <a:avLst/>
              <a:gdLst/>
              <a:ahLst/>
              <a:cxnLst/>
              <a:rect l="l" t="t" r="r" b="b"/>
              <a:pathLst>
                <a:path w="1477" h="3066" extrusionOk="0">
                  <a:moveTo>
                    <a:pt x="455" y="1"/>
                  </a:moveTo>
                  <a:cubicBezTo>
                    <a:pt x="447" y="1"/>
                    <a:pt x="438" y="2"/>
                    <a:pt x="429" y="5"/>
                  </a:cubicBezTo>
                  <a:cubicBezTo>
                    <a:pt x="405" y="29"/>
                    <a:pt x="393" y="53"/>
                    <a:pt x="405" y="89"/>
                  </a:cubicBezTo>
                  <a:cubicBezTo>
                    <a:pt x="417" y="112"/>
                    <a:pt x="1346" y="2125"/>
                    <a:pt x="36" y="2958"/>
                  </a:cubicBezTo>
                  <a:cubicBezTo>
                    <a:pt x="0" y="2970"/>
                    <a:pt x="0" y="3006"/>
                    <a:pt x="24" y="3030"/>
                  </a:cubicBezTo>
                  <a:cubicBezTo>
                    <a:pt x="24" y="3041"/>
                    <a:pt x="48" y="3065"/>
                    <a:pt x="60" y="3065"/>
                  </a:cubicBezTo>
                  <a:cubicBezTo>
                    <a:pt x="76" y="3065"/>
                    <a:pt x="86" y="3055"/>
                    <a:pt x="92" y="3055"/>
                  </a:cubicBezTo>
                  <a:cubicBezTo>
                    <a:pt x="94" y="3055"/>
                    <a:pt x="96" y="3057"/>
                    <a:pt x="96" y="3065"/>
                  </a:cubicBezTo>
                  <a:cubicBezTo>
                    <a:pt x="1477" y="2172"/>
                    <a:pt x="524" y="53"/>
                    <a:pt x="512" y="41"/>
                  </a:cubicBezTo>
                  <a:cubicBezTo>
                    <a:pt x="503" y="14"/>
                    <a:pt x="481" y="1"/>
                    <a:pt x="455" y="1"/>
                  </a:cubicBezTo>
                  <a:close/>
                </a:path>
              </a:pathLst>
            </a:custGeom>
            <a:solidFill>
              <a:srgbClr val="1D405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9"/>
            <p:cNvSpPr/>
            <p:nvPr/>
          </p:nvSpPr>
          <p:spPr>
            <a:xfrm>
              <a:off x="7003127" y="3464644"/>
              <a:ext cx="234511" cy="138812"/>
            </a:xfrm>
            <a:custGeom>
              <a:avLst/>
              <a:gdLst/>
              <a:ahLst/>
              <a:cxnLst/>
              <a:rect l="l" t="t" r="r" b="b"/>
              <a:pathLst>
                <a:path w="6288" h="3722" extrusionOk="0">
                  <a:moveTo>
                    <a:pt x="887" y="0"/>
                  </a:moveTo>
                  <a:cubicBezTo>
                    <a:pt x="582" y="0"/>
                    <a:pt x="286" y="84"/>
                    <a:pt x="132" y="292"/>
                  </a:cubicBezTo>
                  <a:cubicBezTo>
                    <a:pt x="1" y="483"/>
                    <a:pt x="24" y="721"/>
                    <a:pt x="84" y="923"/>
                  </a:cubicBezTo>
                  <a:cubicBezTo>
                    <a:pt x="513" y="2269"/>
                    <a:pt x="2013" y="3721"/>
                    <a:pt x="3977" y="3721"/>
                  </a:cubicBezTo>
                  <a:cubicBezTo>
                    <a:pt x="5061" y="3067"/>
                    <a:pt x="5847" y="2102"/>
                    <a:pt x="6180" y="1043"/>
                  </a:cubicBezTo>
                  <a:cubicBezTo>
                    <a:pt x="6240" y="852"/>
                    <a:pt x="6287" y="650"/>
                    <a:pt x="6168" y="483"/>
                  </a:cubicBezTo>
                  <a:cubicBezTo>
                    <a:pt x="6044" y="297"/>
                    <a:pt x="5762" y="197"/>
                    <a:pt x="5484" y="197"/>
                  </a:cubicBezTo>
                  <a:cubicBezTo>
                    <a:pt x="5388" y="197"/>
                    <a:pt x="5292" y="209"/>
                    <a:pt x="5204" y="233"/>
                  </a:cubicBezTo>
                  <a:cubicBezTo>
                    <a:pt x="4870" y="316"/>
                    <a:pt x="4596" y="554"/>
                    <a:pt x="4406" y="793"/>
                  </a:cubicBezTo>
                  <a:cubicBezTo>
                    <a:pt x="3875" y="1414"/>
                    <a:pt x="3582" y="2151"/>
                    <a:pt x="3568" y="2890"/>
                  </a:cubicBezTo>
                  <a:lnTo>
                    <a:pt x="3568" y="2890"/>
                  </a:lnTo>
                  <a:cubicBezTo>
                    <a:pt x="3504" y="2431"/>
                    <a:pt x="3395" y="1974"/>
                    <a:pt x="3168" y="1543"/>
                  </a:cubicBezTo>
                  <a:cubicBezTo>
                    <a:pt x="2846" y="888"/>
                    <a:pt x="2215" y="292"/>
                    <a:pt x="1370" y="66"/>
                  </a:cubicBezTo>
                  <a:cubicBezTo>
                    <a:pt x="1220" y="25"/>
                    <a:pt x="1052" y="0"/>
                    <a:pt x="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 name="Google Shape;1348;p39"/>
          <p:cNvGrpSpPr/>
          <p:nvPr/>
        </p:nvGrpSpPr>
        <p:grpSpPr>
          <a:xfrm>
            <a:off x="6755727" y="1101188"/>
            <a:ext cx="420114" cy="558689"/>
            <a:chOff x="11745127" y="3498826"/>
            <a:chExt cx="420114" cy="558689"/>
          </a:xfrm>
        </p:grpSpPr>
        <p:sp>
          <p:nvSpPr>
            <p:cNvPr id="1349" name="Google Shape;1349;p39"/>
            <p:cNvSpPr/>
            <p:nvPr/>
          </p:nvSpPr>
          <p:spPr>
            <a:xfrm>
              <a:off x="11749228" y="3498826"/>
              <a:ext cx="416014" cy="483228"/>
            </a:xfrm>
            <a:custGeom>
              <a:avLst/>
              <a:gdLst/>
              <a:ahLst/>
              <a:cxnLst/>
              <a:rect l="l" t="t" r="r" b="b"/>
              <a:pathLst>
                <a:path w="17652" h="20504" extrusionOk="0">
                  <a:moveTo>
                    <a:pt x="13004" y="0"/>
                  </a:moveTo>
                  <a:cubicBezTo>
                    <a:pt x="10372" y="0"/>
                    <a:pt x="9089" y="4001"/>
                    <a:pt x="9089" y="4001"/>
                  </a:cubicBezTo>
                  <a:cubicBezTo>
                    <a:pt x="8767" y="2218"/>
                    <a:pt x="8388" y="1546"/>
                    <a:pt x="8000" y="1546"/>
                  </a:cubicBezTo>
                  <a:cubicBezTo>
                    <a:pt x="6809" y="1546"/>
                    <a:pt x="5529" y="7871"/>
                    <a:pt x="5529" y="7871"/>
                  </a:cubicBezTo>
                  <a:cubicBezTo>
                    <a:pt x="5158" y="7613"/>
                    <a:pt x="4842" y="7500"/>
                    <a:pt x="4574" y="7500"/>
                  </a:cubicBezTo>
                  <a:cubicBezTo>
                    <a:pt x="2606" y="7500"/>
                    <a:pt x="3196" y="13586"/>
                    <a:pt x="3196" y="13586"/>
                  </a:cubicBezTo>
                  <a:cubicBezTo>
                    <a:pt x="2882" y="13431"/>
                    <a:pt x="2609" y="13360"/>
                    <a:pt x="2374" y="13360"/>
                  </a:cubicBezTo>
                  <a:cubicBezTo>
                    <a:pt x="1" y="13360"/>
                    <a:pt x="1350" y="20503"/>
                    <a:pt x="1350" y="20503"/>
                  </a:cubicBezTo>
                  <a:cubicBezTo>
                    <a:pt x="10756" y="17431"/>
                    <a:pt x="7482" y="15276"/>
                    <a:pt x="7482" y="15276"/>
                  </a:cubicBezTo>
                  <a:cubicBezTo>
                    <a:pt x="14804" y="11002"/>
                    <a:pt x="10173" y="10049"/>
                    <a:pt x="10173" y="10049"/>
                  </a:cubicBezTo>
                  <a:cubicBezTo>
                    <a:pt x="17652" y="5022"/>
                    <a:pt x="14194" y="4683"/>
                    <a:pt x="13126" y="4683"/>
                  </a:cubicBezTo>
                  <a:cubicBezTo>
                    <a:pt x="12960" y="4683"/>
                    <a:pt x="12852" y="4692"/>
                    <a:pt x="12852" y="4692"/>
                  </a:cubicBezTo>
                  <a:cubicBezTo>
                    <a:pt x="12852" y="4692"/>
                    <a:pt x="16745" y="822"/>
                    <a:pt x="13673" y="84"/>
                  </a:cubicBezTo>
                  <a:cubicBezTo>
                    <a:pt x="13441" y="27"/>
                    <a:pt x="13218" y="0"/>
                    <a:pt x="130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9"/>
            <p:cNvSpPr/>
            <p:nvPr/>
          </p:nvSpPr>
          <p:spPr>
            <a:xfrm>
              <a:off x="11745127" y="3569220"/>
              <a:ext cx="284271" cy="488295"/>
            </a:xfrm>
            <a:custGeom>
              <a:avLst/>
              <a:gdLst/>
              <a:ahLst/>
              <a:cxnLst/>
              <a:rect l="l" t="t" r="r" b="b"/>
              <a:pathLst>
                <a:path w="12062" h="20719" extrusionOk="0">
                  <a:moveTo>
                    <a:pt x="11909" y="1"/>
                  </a:moveTo>
                  <a:cubicBezTo>
                    <a:pt x="11869" y="1"/>
                    <a:pt x="11830" y="24"/>
                    <a:pt x="11799" y="62"/>
                  </a:cubicBezTo>
                  <a:cubicBezTo>
                    <a:pt x="11359" y="728"/>
                    <a:pt x="727" y="16552"/>
                    <a:pt x="12" y="20564"/>
                  </a:cubicBezTo>
                  <a:cubicBezTo>
                    <a:pt x="0" y="20636"/>
                    <a:pt x="48" y="20695"/>
                    <a:pt x="119" y="20719"/>
                  </a:cubicBezTo>
                  <a:lnTo>
                    <a:pt x="155" y="20719"/>
                  </a:lnTo>
                  <a:cubicBezTo>
                    <a:pt x="215" y="20719"/>
                    <a:pt x="274" y="20671"/>
                    <a:pt x="274" y="20612"/>
                  </a:cubicBezTo>
                  <a:cubicBezTo>
                    <a:pt x="965" y="16635"/>
                    <a:pt x="11907" y="371"/>
                    <a:pt x="12014" y="204"/>
                  </a:cubicBezTo>
                  <a:cubicBezTo>
                    <a:pt x="12061" y="145"/>
                    <a:pt x="12037" y="73"/>
                    <a:pt x="11978" y="26"/>
                  </a:cubicBezTo>
                  <a:cubicBezTo>
                    <a:pt x="11956" y="8"/>
                    <a:pt x="11933" y="1"/>
                    <a:pt x="1190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9"/>
            <p:cNvSpPr/>
            <p:nvPr/>
          </p:nvSpPr>
          <p:spPr>
            <a:xfrm>
              <a:off x="11797304" y="3848722"/>
              <a:ext cx="7047" cy="90099"/>
            </a:xfrm>
            <a:custGeom>
              <a:avLst/>
              <a:gdLst/>
              <a:ahLst/>
              <a:cxnLst/>
              <a:rect l="l" t="t" r="r" b="b"/>
              <a:pathLst>
                <a:path w="299" h="3823" extrusionOk="0">
                  <a:moveTo>
                    <a:pt x="168" y="1"/>
                  </a:moveTo>
                  <a:cubicBezTo>
                    <a:pt x="96" y="1"/>
                    <a:pt x="37" y="60"/>
                    <a:pt x="37" y="132"/>
                  </a:cubicBezTo>
                  <a:lnTo>
                    <a:pt x="1" y="3692"/>
                  </a:lnTo>
                  <a:cubicBezTo>
                    <a:pt x="1" y="3763"/>
                    <a:pt x="60" y="3823"/>
                    <a:pt x="144" y="3823"/>
                  </a:cubicBezTo>
                  <a:cubicBezTo>
                    <a:pt x="215" y="3823"/>
                    <a:pt x="275" y="3763"/>
                    <a:pt x="275" y="3692"/>
                  </a:cubicBezTo>
                  <a:lnTo>
                    <a:pt x="298" y="132"/>
                  </a:lnTo>
                  <a:cubicBezTo>
                    <a:pt x="298" y="60"/>
                    <a:pt x="239" y="1"/>
                    <a:pt x="16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9"/>
            <p:cNvSpPr/>
            <p:nvPr/>
          </p:nvSpPr>
          <p:spPr>
            <a:xfrm>
              <a:off x="11848373" y="3724101"/>
              <a:ext cx="23049" cy="97994"/>
            </a:xfrm>
            <a:custGeom>
              <a:avLst/>
              <a:gdLst/>
              <a:ahLst/>
              <a:cxnLst/>
              <a:rect l="l" t="t" r="r" b="b"/>
              <a:pathLst>
                <a:path w="978" h="4158" extrusionOk="0">
                  <a:moveTo>
                    <a:pt x="142" y="0"/>
                  </a:moveTo>
                  <a:cubicBezTo>
                    <a:pt x="134" y="0"/>
                    <a:pt x="127" y="1"/>
                    <a:pt x="120" y="2"/>
                  </a:cubicBezTo>
                  <a:cubicBezTo>
                    <a:pt x="36" y="14"/>
                    <a:pt x="1" y="74"/>
                    <a:pt x="13" y="145"/>
                  </a:cubicBezTo>
                  <a:lnTo>
                    <a:pt x="715" y="4050"/>
                  </a:lnTo>
                  <a:cubicBezTo>
                    <a:pt x="727" y="4110"/>
                    <a:pt x="787" y="4158"/>
                    <a:pt x="846" y="4158"/>
                  </a:cubicBezTo>
                  <a:lnTo>
                    <a:pt x="858" y="4158"/>
                  </a:lnTo>
                  <a:cubicBezTo>
                    <a:pt x="929" y="4146"/>
                    <a:pt x="977" y="4086"/>
                    <a:pt x="965" y="4003"/>
                  </a:cubicBezTo>
                  <a:lnTo>
                    <a:pt x="263" y="109"/>
                  </a:lnTo>
                  <a:cubicBezTo>
                    <a:pt x="252" y="45"/>
                    <a:pt x="203" y="0"/>
                    <a:pt x="1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9"/>
            <p:cNvSpPr/>
            <p:nvPr/>
          </p:nvSpPr>
          <p:spPr>
            <a:xfrm>
              <a:off x="11921335" y="3611617"/>
              <a:ext cx="16026" cy="99361"/>
            </a:xfrm>
            <a:custGeom>
              <a:avLst/>
              <a:gdLst/>
              <a:ahLst/>
              <a:cxnLst/>
              <a:rect l="l" t="t" r="r" b="b"/>
              <a:pathLst>
                <a:path w="680" h="4216" extrusionOk="0">
                  <a:moveTo>
                    <a:pt x="119" y="1"/>
                  </a:moveTo>
                  <a:cubicBezTo>
                    <a:pt x="36" y="13"/>
                    <a:pt x="0" y="72"/>
                    <a:pt x="0" y="144"/>
                  </a:cubicBezTo>
                  <a:lnTo>
                    <a:pt x="393" y="4097"/>
                  </a:lnTo>
                  <a:cubicBezTo>
                    <a:pt x="417" y="4168"/>
                    <a:pt x="453" y="4216"/>
                    <a:pt x="536" y="4216"/>
                  </a:cubicBezTo>
                  <a:cubicBezTo>
                    <a:pt x="620" y="4192"/>
                    <a:pt x="679" y="4132"/>
                    <a:pt x="667" y="4061"/>
                  </a:cubicBezTo>
                  <a:lnTo>
                    <a:pt x="262" y="120"/>
                  </a:lnTo>
                  <a:cubicBezTo>
                    <a:pt x="250" y="49"/>
                    <a:pt x="191" y="1"/>
                    <a:pt x="11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9"/>
            <p:cNvSpPr/>
            <p:nvPr/>
          </p:nvSpPr>
          <p:spPr>
            <a:xfrm>
              <a:off x="11961446" y="3636739"/>
              <a:ext cx="106667" cy="31321"/>
            </a:xfrm>
            <a:custGeom>
              <a:avLst/>
              <a:gdLst/>
              <a:ahLst/>
              <a:cxnLst/>
              <a:rect l="l" t="t" r="r" b="b"/>
              <a:pathLst>
                <a:path w="4526" h="1329" extrusionOk="0">
                  <a:moveTo>
                    <a:pt x="4390" y="0"/>
                  </a:moveTo>
                  <a:cubicBezTo>
                    <a:pt x="4376" y="0"/>
                    <a:pt x="4362" y="2"/>
                    <a:pt x="4347" y="6"/>
                  </a:cubicBezTo>
                  <a:lnTo>
                    <a:pt x="108" y="1066"/>
                  </a:lnTo>
                  <a:cubicBezTo>
                    <a:pt x="49" y="1078"/>
                    <a:pt x="1" y="1149"/>
                    <a:pt x="25" y="1221"/>
                  </a:cubicBezTo>
                  <a:cubicBezTo>
                    <a:pt x="37" y="1280"/>
                    <a:pt x="96" y="1328"/>
                    <a:pt x="156" y="1328"/>
                  </a:cubicBezTo>
                  <a:cubicBezTo>
                    <a:pt x="156" y="1328"/>
                    <a:pt x="168" y="1328"/>
                    <a:pt x="180" y="1316"/>
                  </a:cubicBezTo>
                  <a:lnTo>
                    <a:pt x="4430" y="256"/>
                  </a:lnTo>
                  <a:cubicBezTo>
                    <a:pt x="4490" y="245"/>
                    <a:pt x="4525" y="173"/>
                    <a:pt x="4513" y="90"/>
                  </a:cubicBezTo>
                  <a:cubicBezTo>
                    <a:pt x="4504" y="41"/>
                    <a:pt x="4454" y="0"/>
                    <a:pt x="43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9"/>
            <p:cNvSpPr/>
            <p:nvPr/>
          </p:nvSpPr>
          <p:spPr>
            <a:xfrm>
              <a:off x="11884006" y="3757354"/>
              <a:ext cx="97687" cy="32759"/>
            </a:xfrm>
            <a:custGeom>
              <a:avLst/>
              <a:gdLst/>
              <a:ahLst/>
              <a:cxnLst/>
              <a:rect l="l" t="t" r="r" b="b"/>
              <a:pathLst>
                <a:path w="4145" h="1390" extrusionOk="0">
                  <a:moveTo>
                    <a:pt x="4010" y="1"/>
                  </a:moveTo>
                  <a:cubicBezTo>
                    <a:pt x="3995" y="1"/>
                    <a:pt x="3981" y="3"/>
                    <a:pt x="3966" y="8"/>
                  </a:cubicBezTo>
                  <a:lnTo>
                    <a:pt x="108" y="1139"/>
                  </a:lnTo>
                  <a:cubicBezTo>
                    <a:pt x="37" y="1151"/>
                    <a:pt x="1" y="1223"/>
                    <a:pt x="13" y="1306"/>
                  </a:cubicBezTo>
                  <a:cubicBezTo>
                    <a:pt x="48" y="1342"/>
                    <a:pt x="96" y="1389"/>
                    <a:pt x="156" y="1389"/>
                  </a:cubicBezTo>
                  <a:lnTo>
                    <a:pt x="179" y="1389"/>
                  </a:lnTo>
                  <a:lnTo>
                    <a:pt x="4037" y="258"/>
                  </a:lnTo>
                  <a:cubicBezTo>
                    <a:pt x="4109" y="246"/>
                    <a:pt x="4144" y="163"/>
                    <a:pt x="4120" y="91"/>
                  </a:cubicBezTo>
                  <a:cubicBezTo>
                    <a:pt x="4111" y="35"/>
                    <a:pt x="4064" y="1"/>
                    <a:pt x="401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9"/>
            <p:cNvSpPr/>
            <p:nvPr/>
          </p:nvSpPr>
          <p:spPr>
            <a:xfrm>
              <a:off x="11811067" y="3879995"/>
              <a:ext cx="82793" cy="33843"/>
            </a:xfrm>
            <a:custGeom>
              <a:avLst/>
              <a:gdLst/>
              <a:ahLst/>
              <a:cxnLst/>
              <a:rect l="l" t="t" r="r" b="b"/>
              <a:pathLst>
                <a:path w="3513" h="1436" extrusionOk="0">
                  <a:moveTo>
                    <a:pt x="3360" y="1"/>
                  </a:moveTo>
                  <a:cubicBezTo>
                    <a:pt x="3348" y="1"/>
                    <a:pt x="3335" y="3"/>
                    <a:pt x="3322" y="7"/>
                  </a:cubicBezTo>
                  <a:lnTo>
                    <a:pt x="107" y="1186"/>
                  </a:lnTo>
                  <a:cubicBezTo>
                    <a:pt x="48" y="1198"/>
                    <a:pt x="0" y="1281"/>
                    <a:pt x="36" y="1353"/>
                  </a:cubicBezTo>
                  <a:cubicBezTo>
                    <a:pt x="48" y="1412"/>
                    <a:pt x="95" y="1436"/>
                    <a:pt x="155" y="1436"/>
                  </a:cubicBezTo>
                  <a:cubicBezTo>
                    <a:pt x="167" y="1436"/>
                    <a:pt x="179" y="1436"/>
                    <a:pt x="191" y="1424"/>
                  </a:cubicBezTo>
                  <a:lnTo>
                    <a:pt x="3405" y="245"/>
                  </a:lnTo>
                  <a:cubicBezTo>
                    <a:pt x="3465" y="233"/>
                    <a:pt x="3513" y="162"/>
                    <a:pt x="3477" y="90"/>
                  </a:cubicBezTo>
                  <a:cubicBezTo>
                    <a:pt x="3467" y="42"/>
                    <a:pt x="3417" y="1"/>
                    <a:pt x="336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7" name="Google Shape;1357;p39"/>
          <p:cNvGrpSpPr/>
          <p:nvPr/>
        </p:nvGrpSpPr>
        <p:grpSpPr>
          <a:xfrm>
            <a:off x="6648451" y="4346039"/>
            <a:ext cx="151455" cy="193822"/>
            <a:chOff x="9583700" y="1904250"/>
            <a:chExt cx="101525" cy="129925"/>
          </a:xfrm>
        </p:grpSpPr>
        <p:sp>
          <p:nvSpPr>
            <p:cNvPr id="1358" name="Google Shape;1358;p39"/>
            <p:cNvSpPr/>
            <p:nvPr/>
          </p:nvSpPr>
          <p:spPr>
            <a:xfrm>
              <a:off x="9595300" y="1914675"/>
              <a:ext cx="71750" cy="87925"/>
            </a:xfrm>
            <a:custGeom>
              <a:avLst/>
              <a:gdLst/>
              <a:ahLst/>
              <a:cxnLst/>
              <a:rect l="l" t="t" r="r" b="b"/>
              <a:pathLst>
                <a:path w="2870" h="3517" extrusionOk="0">
                  <a:moveTo>
                    <a:pt x="2616" y="0"/>
                  </a:moveTo>
                  <a:cubicBezTo>
                    <a:pt x="2537" y="0"/>
                    <a:pt x="2463" y="46"/>
                    <a:pt x="2406" y="103"/>
                  </a:cubicBezTo>
                  <a:cubicBezTo>
                    <a:pt x="1632" y="1139"/>
                    <a:pt x="846" y="2151"/>
                    <a:pt x="72" y="3175"/>
                  </a:cubicBezTo>
                  <a:cubicBezTo>
                    <a:pt x="0" y="3258"/>
                    <a:pt x="60" y="3425"/>
                    <a:pt x="143" y="3485"/>
                  </a:cubicBezTo>
                  <a:cubicBezTo>
                    <a:pt x="181" y="3507"/>
                    <a:pt x="218" y="3517"/>
                    <a:pt x="254" y="3517"/>
                  </a:cubicBezTo>
                  <a:cubicBezTo>
                    <a:pt x="333" y="3517"/>
                    <a:pt x="408" y="3471"/>
                    <a:pt x="465" y="3413"/>
                  </a:cubicBezTo>
                  <a:cubicBezTo>
                    <a:pt x="1239" y="2389"/>
                    <a:pt x="2025" y="1377"/>
                    <a:pt x="2798" y="341"/>
                  </a:cubicBezTo>
                  <a:cubicBezTo>
                    <a:pt x="2870" y="258"/>
                    <a:pt x="2810" y="91"/>
                    <a:pt x="2727" y="32"/>
                  </a:cubicBezTo>
                  <a:cubicBezTo>
                    <a:pt x="2690" y="10"/>
                    <a:pt x="2653" y="0"/>
                    <a:pt x="2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9"/>
            <p:cNvSpPr/>
            <p:nvPr/>
          </p:nvSpPr>
          <p:spPr>
            <a:xfrm>
              <a:off x="9587225" y="1923350"/>
              <a:ext cx="73825" cy="95875"/>
            </a:xfrm>
            <a:custGeom>
              <a:avLst/>
              <a:gdLst/>
              <a:ahLst/>
              <a:cxnLst/>
              <a:rect l="l" t="t" r="r" b="b"/>
              <a:pathLst>
                <a:path w="2953" h="3835" extrusionOk="0">
                  <a:moveTo>
                    <a:pt x="314" y="0"/>
                  </a:moveTo>
                  <a:cubicBezTo>
                    <a:pt x="155" y="0"/>
                    <a:pt x="1" y="161"/>
                    <a:pt x="109" y="328"/>
                  </a:cubicBezTo>
                  <a:cubicBezTo>
                    <a:pt x="883" y="1459"/>
                    <a:pt x="1681" y="2590"/>
                    <a:pt x="2455" y="3733"/>
                  </a:cubicBezTo>
                  <a:cubicBezTo>
                    <a:pt x="2501" y="3805"/>
                    <a:pt x="2569" y="3834"/>
                    <a:pt x="2637" y="3834"/>
                  </a:cubicBezTo>
                  <a:cubicBezTo>
                    <a:pt x="2795" y="3834"/>
                    <a:pt x="2952" y="3673"/>
                    <a:pt x="2836" y="3507"/>
                  </a:cubicBezTo>
                  <a:cubicBezTo>
                    <a:pt x="2062" y="2376"/>
                    <a:pt x="1276" y="1245"/>
                    <a:pt x="502" y="102"/>
                  </a:cubicBezTo>
                  <a:cubicBezTo>
                    <a:pt x="452" y="30"/>
                    <a:pt x="383"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9"/>
            <p:cNvSpPr/>
            <p:nvPr/>
          </p:nvSpPr>
          <p:spPr>
            <a:xfrm>
              <a:off x="9616025" y="1904250"/>
              <a:ext cx="21275" cy="129925"/>
            </a:xfrm>
            <a:custGeom>
              <a:avLst/>
              <a:gdLst/>
              <a:ahLst/>
              <a:cxnLst/>
              <a:rect l="l" t="t" r="r" b="b"/>
              <a:pathLst>
                <a:path w="851" h="5197" extrusionOk="0">
                  <a:moveTo>
                    <a:pt x="552" y="1"/>
                  </a:moveTo>
                  <a:cubicBezTo>
                    <a:pt x="440" y="1"/>
                    <a:pt x="332" y="75"/>
                    <a:pt x="338" y="223"/>
                  </a:cubicBezTo>
                  <a:cubicBezTo>
                    <a:pt x="410" y="1794"/>
                    <a:pt x="303" y="3366"/>
                    <a:pt x="29" y="4914"/>
                  </a:cubicBezTo>
                  <a:cubicBezTo>
                    <a:pt x="0" y="5085"/>
                    <a:pt x="147" y="5197"/>
                    <a:pt x="280" y="5197"/>
                  </a:cubicBezTo>
                  <a:cubicBezTo>
                    <a:pt x="368" y="5197"/>
                    <a:pt x="450" y="5147"/>
                    <a:pt x="469" y="5033"/>
                  </a:cubicBezTo>
                  <a:cubicBezTo>
                    <a:pt x="743" y="3449"/>
                    <a:pt x="850" y="1854"/>
                    <a:pt x="791" y="235"/>
                  </a:cubicBezTo>
                  <a:cubicBezTo>
                    <a:pt x="785" y="78"/>
                    <a:pt x="666" y="1"/>
                    <a:pt x="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9"/>
            <p:cNvSpPr/>
            <p:nvPr/>
          </p:nvSpPr>
          <p:spPr>
            <a:xfrm>
              <a:off x="9583700" y="1958025"/>
              <a:ext cx="101525" cy="11025"/>
            </a:xfrm>
            <a:custGeom>
              <a:avLst/>
              <a:gdLst/>
              <a:ahLst/>
              <a:cxnLst/>
              <a:rect l="l" t="t" r="r" b="b"/>
              <a:pathLst>
                <a:path w="4061" h="441" extrusionOk="0">
                  <a:moveTo>
                    <a:pt x="286" y="0"/>
                  </a:moveTo>
                  <a:cubicBezTo>
                    <a:pt x="0" y="0"/>
                    <a:pt x="0" y="441"/>
                    <a:pt x="286" y="441"/>
                  </a:cubicBezTo>
                  <a:lnTo>
                    <a:pt x="3786" y="441"/>
                  </a:lnTo>
                  <a:cubicBezTo>
                    <a:pt x="4060" y="441"/>
                    <a:pt x="4060" y="0"/>
                    <a:pt x="3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2" name="Google Shape;1362;p39"/>
          <p:cNvGrpSpPr/>
          <p:nvPr/>
        </p:nvGrpSpPr>
        <p:grpSpPr>
          <a:xfrm>
            <a:off x="4800597" y="485901"/>
            <a:ext cx="191505" cy="187519"/>
            <a:chOff x="12211725" y="2010200"/>
            <a:chExt cx="132100" cy="129350"/>
          </a:xfrm>
        </p:grpSpPr>
        <p:sp>
          <p:nvSpPr>
            <p:cNvPr id="1363" name="Google Shape;1363;p39"/>
            <p:cNvSpPr/>
            <p:nvPr/>
          </p:nvSpPr>
          <p:spPr>
            <a:xfrm>
              <a:off x="12211725" y="2059025"/>
              <a:ext cx="79700" cy="80525"/>
            </a:xfrm>
            <a:custGeom>
              <a:avLst/>
              <a:gdLst/>
              <a:ahLst/>
              <a:cxnLst/>
              <a:rect l="l" t="t" r="r" b="b"/>
              <a:pathLst>
                <a:path w="3188" h="3221" extrusionOk="0">
                  <a:moveTo>
                    <a:pt x="1520" y="1"/>
                  </a:moveTo>
                  <a:cubicBezTo>
                    <a:pt x="954" y="1"/>
                    <a:pt x="527" y="386"/>
                    <a:pt x="283" y="976"/>
                  </a:cubicBezTo>
                  <a:cubicBezTo>
                    <a:pt x="0" y="1669"/>
                    <a:pt x="122" y="3220"/>
                    <a:pt x="1183" y="3220"/>
                  </a:cubicBezTo>
                  <a:cubicBezTo>
                    <a:pt x="1508" y="3220"/>
                    <a:pt x="1921" y="3075"/>
                    <a:pt x="2438" y="2715"/>
                  </a:cubicBezTo>
                  <a:cubicBezTo>
                    <a:pt x="2878" y="2417"/>
                    <a:pt x="3176" y="1941"/>
                    <a:pt x="3188" y="1429"/>
                  </a:cubicBezTo>
                  <a:cubicBezTo>
                    <a:pt x="3188" y="1131"/>
                    <a:pt x="3092" y="798"/>
                    <a:pt x="2795" y="548"/>
                  </a:cubicBezTo>
                  <a:cubicBezTo>
                    <a:pt x="2319" y="166"/>
                    <a:pt x="1890" y="1"/>
                    <a:pt x="1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9"/>
            <p:cNvSpPr/>
            <p:nvPr/>
          </p:nvSpPr>
          <p:spPr>
            <a:xfrm>
              <a:off x="12229200" y="2010200"/>
              <a:ext cx="32750" cy="33750"/>
            </a:xfrm>
            <a:custGeom>
              <a:avLst/>
              <a:gdLst/>
              <a:ahLst/>
              <a:cxnLst/>
              <a:rect l="l" t="t" r="r" b="b"/>
              <a:pathLst>
                <a:path w="1310" h="1350" extrusionOk="0">
                  <a:moveTo>
                    <a:pt x="730" y="1"/>
                  </a:moveTo>
                  <a:cubicBezTo>
                    <a:pt x="475" y="1"/>
                    <a:pt x="219" y="191"/>
                    <a:pt x="119" y="489"/>
                  </a:cubicBezTo>
                  <a:cubicBezTo>
                    <a:pt x="0" y="846"/>
                    <a:pt x="131" y="1215"/>
                    <a:pt x="429" y="1322"/>
                  </a:cubicBezTo>
                  <a:cubicBezTo>
                    <a:pt x="481" y="1341"/>
                    <a:pt x="535" y="1350"/>
                    <a:pt x="588" y="1350"/>
                  </a:cubicBezTo>
                  <a:cubicBezTo>
                    <a:pt x="841" y="1350"/>
                    <a:pt x="1093" y="1152"/>
                    <a:pt x="1191" y="858"/>
                  </a:cubicBezTo>
                  <a:cubicBezTo>
                    <a:pt x="1310" y="500"/>
                    <a:pt x="1179" y="131"/>
                    <a:pt x="881" y="24"/>
                  </a:cubicBezTo>
                  <a:cubicBezTo>
                    <a:pt x="832" y="8"/>
                    <a:pt x="781"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9"/>
            <p:cNvSpPr/>
            <p:nvPr/>
          </p:nvSpPr>
          <p:spPr>
            <a:xfrm>
              <a:off x="12275025" y="2022225"/>
              <a:ext cx="33375" cy="33000"/>
            </a:xfrm>
            <a:custGeom>
              <a:avLst/>
              <a:gdLst/>
              <a:ahLst/>
              <a:cxnLst/>
              <a:rect l="l" t="t" r="r" b="b"/>
              <a:pathLst>
                <a:path w="1335" h="1320" extrusionOk="0">
                  <a:moveTo>
                    <a:pt x="755" y="0"/>
                  </a:moveTo>
                  <a:cubicBezTo>
                    <a:pt x="519" y="0"/>
                    <a:pt x="279" y="168"/>
                    <a:pt x="168" y="436"/>
                  </a:cubicBezTo>
                  <a:cubicBezTo>
                    <a:pt x="1" y="781"/>
                    <a:pt x="108" y="1151"/>
                    <a:pt x="382" y="1282"/>
                  </a:cubicBezTo>
                  <a:cubicBezTo>
                    <a:pt x="444" y="1307"/>
                    <a:pt x="509" y="1320"/>
                    <a:pt x="575" y="1320"/>
                  </a:cubicBezTo>
                  <a:cubicBezTo>
                    <a:pt x="813" y="1320"/>
                    <a:pt x="1058" y="1159"/>
                    <a:pt x="1180" y="889"/>
                  </a:cubicBezTo>
                  <a:cubicBezTo>
                    <a:pt x="1334" y="543"/>
                    <a:pt x="1239" y="162"/>
                    <a:pt x="953" y="43"/>
                  </a:cubicBezTo>
                  <a:cubicBezTo>
                    <a:pt x="890" y="14"/>
                    <a:pt x="822" y="0"/>
                    <a:pt x="7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9"/>
            <p:cNvSpPr/>
            <p:nvPr/>
          </p:nvSpPr>
          <p:spPr>
            <a:xfrm>
              <a:off x="12306300" y="2063100"/>
              <a:ext cx="37525" cy="29050"/>
            </a:xfrm>
            <a:custGeom>
              <a:avLst/>
              <a:gdLst/>
              <a:ahLst/>
              <a:cxnLst/>
              <a:rect l="l" t="t" r="r" b="b"/>
              <a:pathLst>
                <a:path w="1501" h="1162" extrusionOk="0">
                  <a:moveTo>
                    <a:pt x="840" y="1"/>
                  </a:moveTo>
                  <a:cubicBezTo>
                    <a:pt x="749" y="1"/>
                    <a:pt x="653" y="17"/>
                    <a:pt x="560" y="51"/>
                  </a:cubicBezTo>
                  <a:cubicBezTo>
                    <a:pt x="202" y="194"/>
                    <a:pt x="0" y="516"/>
                    <a:pt x="107" y="813"/>
                  </a:cubicBezTo>
                  <a:cubicBezTo>
                    <a:pt x="177" y="1033"/>
                    <a:pt x="403" y="1162"/>
                    <a:pt x="660" y="1162"/>
                  </a:cubicBezTo>
                  <a:cubicBezTo>
                    <a:pt x="751" y="1162"/>
                    <a:pt x="847" y="1145"/>
                    <a:pt x="941" y="1111"/>
                  </a:cubicBezTo>
                  <a:cubicBezTo>
                    <a:pt x="1298" y="980"/>
                    <a:pt x="1500" y="635"/>
                    <a:pt x="1393" y="349"/>
                  </a:cubicBezTo>
                  <a:cubicBezTo>
                    <a:pt x="1323" y="130"/>
                    <a:pt x="1097"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Kotak Teks 27">
            <a:extLst>
              <a:ext uri="{FF2B5EF4-FFF2-40B4-BE49-F238E27FC236}">
                <a16:creationId xmlns:a16="http://schemas.microsoft.com/office/drawing/2014/main" id="{02DEBB0F-99F4-DB4A-BEA9-D1A7C636BD26}"/>
              </a:ext>
            </a:extLst>
          </p:cNvPr>
          <p:cNvSpPr txBox="1"/>
          <p:nvPr/>
        </p:nvSpPr>
        <p:spPr>
          <a:xfrm>
            <a:off x="674297" y="1043262"/>
            <a:ext cx="5121311" cy="3416320"/>
          </a:xfrm>
          <a:prstGeom prst="rect">
            <a:avLst/>
          </a:prstGeom>
          <a:noFill/>
        </p:spPr>
        <p:txBody>
          <a:bodyPr wrap="square" rtlCol="0">
            <a:spAutoFit/>
          </a:bodyPr>
          <a:lstStyle/>
          <a:p>
            <a:pPr algn="l"/>
            <a:r>
              <a:rPr lang="id-ID" sz="1800"/>
              <a:t>
Berita yang viral saat ini tersebarnya  video prank anak muda menimpa salah satu youtuber yang mana seharusnya memberikan contoh yang baik kepada masyarakat justru memperlihatkan perilaku yang tidak beretika dengan berpura-pura memberikan bingkisan berisi sampah dan batu yang ia bagikan ke salah satunya ke transgender di tengah pandemik  kemudian ia membuat video seolah-olah permintaan maaf yang  ternyata hanya prank</a:t>
            </a:r>
          </a:p>
        </p:txBody>
      </p:sp>
      <p:pic>
        <p:nvPicPr>
          <p:cNvPr id="2" name="Gambar 2">
            <a:extLst>
              <a:ext uri="{FF2B5EF4-FFF2-40B4-BE49-F238E27FC236}">
                <a16:creationId xmlns:a16="http://schemas.microsoft.com/office/drawing/2014/main" id="{3AF91090-0566-9F48-8A40-DCFC03EA655A}"/>
              </a:ext>
            </a:extLst>
          </p:cNvPr>
          <p:cNvPicPr>
            <a:picLocks noChangeAspect="1"/>
          </p:cNvPicPr>
          <p:nvPr/>
        </p:nvPicPr>
        <p:blipFill>
          <a:blip r:embed="rId3"/>
          <a:stretch>
            <a:fillRect/>
          </a:stretch>
        </p:blipFill>
        <p:spPr>
          <a:xfrm>
            <a:off x="6266717" y="513837"/>
            <a:ext cx="2830541" cy="430537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41"/>
          <p:cNvSpPr txBox="1">
            <a:spLocks noGrp="1"/>
          </p:cNvSpPr>
          <p:nvPr>
            <p:ph type="title"/>
          </p:nvPr>
        </p:nvSpPr>
        <p:spPr>
          <a:xfrm>
            <a:off x="777243" y="-350697"/>
            <a:ext cx="6189300" cy="1139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a:t>VIDEO PRANK</a:t>
            </a:r>
            <a:endParaRPr/>
          </a:p>
        </p:txBody>
      </p:sp>
      <p:sp>
        <p:nvSpPr>
          <p:cNvPr id="1408" name="Google Shape;1408;p41"/>
          <p:cNvSpPr txBox="1">
            <a:spLocks noGrp="1"/>
          </p:cNvSpPr>
          <p:nvPr>
            <p:ph type="body" idx="1"/>
          </p:nvPr>
        </p:nvSpPr>
        <p:spPr>
          <a:xfrm>
            <a:off x="826346" y="993199"/>
            <a:ext cx="5400960" cy="15610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a:t>Tidak lama setelah beredarnya video prank si youtuber tersebut aksi prank juga dilakukan oleh empat orang remaja di Kabupaten Bone Sulawesi Selatan yang mendatangi rumah sakit dan mengaku sebagai pasien corona, aksi prank terhadap petugas rumah sakit ini sangatlah tidak terpuji terlebih lagi beban dan tekanan kerja petugas kesehatan saat ini sangat tinggi di tengah wabah corona. Perilaku-perilaku tidak terpuji yang dilakukan oleh remaja tersebut karena krisis moral yang berujung pada pelanggaran hukum. Sebegitu bobroknyakah etika anak muda di era milenial yang sepertinya tidak memiliki hati nurani di tengah musibah yang menimpa negeri ini untuk melakukan hal seperti itu demi eksistensi semata.</a:t>
            </a:r>
            <a:endParaRPr/>
          </a:p>
        </p:txBody>
      </p:sp>
      <p:cxnSp>
        <p:nvCxnSpPr>
          <p:cNvPr id="1409" name="Google Shape;1409;p41"/>
          <p:cNvCxnSpPr/>
          <p:nvPr/>
        </p:nvCxnSpPr>
        <p:spPr>
          <a:xfrm>
            <a:off x="1155429" y="911534"/>
            <a:ext cx="4752000" cy="0"/>
          </a:xfrm>
          <a:prstGeom prst="straightConnector1">
            <a:avLst/>
          </a:prstGeom>
          <a:noFill/>
          <a:ln w="28575" cap="rnd" cmpd="sng">
            <a:solidFill>
              <a:schemeClr val="dk2"/>
            </a:solidFill>
            <a:prstDash val="solid"/>
            <a:round/>
            <a:headEnd type="none" w="med" len="med"/>
            <a:tailEnd type="none" w="med" len="med"/>
          </a:ln>
        </p:spPr>
      </p:cxnSp>
      <p:grpSp>
        <p:nvGrpSpPr>
          <p:cNvPr id="1410" name="Google Shape;1410;p41"/>
          <p:cNvGrpSpPr/>
          <p:nvPr/>
        </p:nvGrpSpPr>
        <p:grpSpPr>
          <a:xfrm flipH="1">
            <a:off x="6030679" y="822202"/>
            <a:ext cx="196627" cy="462680"/>
            <a:chOff x="12211725" y="2010200"/>
            <a:chExt cx="132100" cy="129350"/>
          </a:xfrm>
        </p:grpSpPr>
        <p:sp>
          <p:nvSpPr>
            <p:cNvPr id="1411" name="Google Shape;1411;p41"/>
            <p:cNvSpPr/>
            <p:nvPr/>
          </p:nvSpPr>
          <p:spPr>
            <a:xfrm>
              <a:off x="12211725" y="2059025"/>
              <a:ext cx="79700" cy="80525"/>
            </a:xfrm>
            <a:custGeom>
              <a:avLst/>
              <a:gdLst/>
              <a:ahLst/>
              <a:cxnLst/>
              <a:rect l="l" t="t" r="r" b="b"/>
              <a:pathLst>
                <a:path w="3188" h="3221" extrusionOk="0">
                  <a:moveTo>
                    <a:pt x="1520" y="1"/>
                  </a:moveTo>
                  <a:cubicBezTo>
                    <a:pt x="954" y="1"/>
                    <a:pt x="527" y="386"/>
                    <a:pt x="283" y="976"/>
                  </a:cubicBezTo>
                  <a:cubicBezTo>
                    <a:pt x="0" y="1669"/>
                    <a:pt x="122" y="3220"/>
                    <a:pt x="1183" y="3220"/>
                  </a:cubicBezTo>
                  <a:cubicBezTo>
                    <a:pt x="1508" y="3220"/>
                    <a:pt x="1921" y="3075"/>
                    <a:pt x="2438" y="2715"/>
                  </a:cubicBezTo>
                  <a:cubicBezTo>
                    <a:pt x="2878" y="2417"/>
                    <a:pt x="3176" y="1941"/>
                    <a:pt x="3188" y="1429"/>
                  </a:cubicBezTo>
                  <a:cubicBezTo>
                    <a:pt x="3188" y="1131"/>
                    <a:pt x="3092" y="798"/>
                    <a:pt x="2795" y="548"/>
                  </a:cubicBezTo>
                  <a:cubicBezTo>
                    <a:pt x="2319" y="166"/>
                    <a:pt x="1890" y="1"/>
                    <a:pt x="1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1"/>
            <p:cNvSpPr/>
            <p:nvPr/>
          </p:nvSpPr>
          <p:spPr>
            <a:xfrm>
              <a:off x="12229200" y="2010200"/>
              <a:ext cx="32750" cy="33750"/>
            </a:xfrm>
            <a:custGeom>
              <a:avLst/>
              <a:gdLst/>
              <a:ahLst/>
              <a:cxnLst/>
              <a:rect l="l" t="t" r="r" b="b"/>
              <a:pathLst>
                <a:path w="1310" h="1350" extrusionOk="0">
                  <a:moveTo>
                    <a:pt x="730" y="1"/>
                  </a:moveTo>
                  <a:cubicBezTo>
                    <a:pt x="475" y="1"/>
                    <a:pt x="219" y="191"/>
                    <a:pt x="119" y="489"/>
                  </a:cubicBezTo>
                  <a:cubicBezTo>
                    <a:pt x="0" y="846"/>
                    <a:pt x="131" y="1215"/>
                    <a:pt x="429" y="1322"/>
                  </a:cubicBezTo>
                  <a:cubicBezTo>
                    <a:pt x="481" y="1341"/>
                    <a:pt x="535" y="1350"/>
                    <a:pt x="588" y="1350"/>
                  </a:cubicBezTo>
                  <a:cubicBezTo>
                    <a:pt x="841" y="1350"/>
                    <a:pt x="1093" y="1152"/>
                    <a:pt x="1191" y="858"/>
                  </a:cubicBezTo>
                  <a:cubicBezTo>
                    <a:pt x="1310" y="500"/>
                    <a:pt x="1179" y="131"/>
                    <a:pt x="881" y="24"/>
                  </a:cubicBezTo>
                  <a:cubicBezTo>
                    <a:pt x="832" y="8"/>
                    <a:pt x="781" y="1"/>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1"/>
            <p:cNvSpPr/>
            <p:nvPr/>
          </p:nvSpPr>
          <p:spPr>
            <a:xfrm>
              <a:off x="12275025" y="2022225"/>
              <a:ext cx="33375" cy="33000"/>
            </a:xfrm>
            <a:custGeom>
              <a:avLst/>
              <a:gdLst/>
              <a:ahLst/>
              <a:cxnLst/>
              <a:rect l="l" t="t" r="r" b="b"/>
              <a:pathLst>
                <a:path w="1335" h="1320" extrusionOk="0">
                  <a:moveTo>
                    <a:pt x="755" y="0"/>
                  </a:moveTo>
                  <a:cubicBezTo>
                    <a:pt x="519" y="0"/>
                    <a:pt x="279" y="168"/>
                    <a:pt x="168" y="436"/>
                  </a:cubicBezTo>
                  <a:cubicBezTo>
                    <a:pt x="1" y="781"/>
                    <a:pt x="108" y="1151"/>
                    <a:pt x="382" y="1282"/>
                  </a:cubicBezTo>
                  <a:cubicBezTo>
                    <a:pt x="444" y="1307"/>
                    <a:pt x="509" y="1320"/>
                    <a:pt x="575" y="1320"/>
                  </a:cubicBezTo>
                  <a:cubicBezTo>
                    <a:pt x="813" y="1320"/>
                    <a:pt x="1058" y="1159"/>
                    <a:pt x="1180" y="889"/>
                  </a:cubicBezTo>
                  <a:cubicBezTo>
                    <a:pt x="1334" y="543"/>
                    <a:pt x="1239" y="162"/>
                    <a:pt x="953" y="43"/>
                  </a:cubicBezTo>
                  <a:cubicBezTo>
                    <a:pt x="890" y="14"/>
                    <a:pt x="822" y="0"/>
                    <a:pt x="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1"/>
            <p:cNvSpPr/>
            <p:nvPr/>
          </p:nvSpPr>
          <p:spPr>
            <a:xfrm>
              <a:off x="12306300" y="2063100"/>
              <a:ext cx="37525" cy="29050"/>
            </a:xfrm>
            <a:custGeom>
              <a:avLst/>
              <a:gdLst/>
              <a:ahLst/>
              <a:cxnLst/>
              <a:rect l="l" t="t" r="r" b="b"/>
              <a:pathLst>
                <a:path w="1501" h="1162" extrusionOk="0">
                  <a:moveTo>
                    <a:pt x="840" y="1"/>
                  </a:moveTo>
                  <a:cubicBezTo>
                    <a:pt x="749" y="1"/>
                    <a:pt x="653" y="17"/>
                    <a:pt x="560" y="51"/>
                  </a:cubicBezTo>
                  <a:cubicBezTo>
                    <a:pt x="202" y="194"/>
                    <a:pt x="0" y="516"/>
                    <a:pt x="107" y="813"/>
                  </a:cubicBezTo>
                  <a:cubicBezTo>
                    <a:pt x="177" y="1033"/>
                    <a:pt x="403" y="1162"/>
                    <a:pt x="660" y="1162"/>
                  </a:cubicBezTo>
                  <a:cubicBezTo>
                    <a:pt x="751" y="1162"/>
                    <a:pt x="847" y="1145"/>
                    <a:pt x="941" y="1111"/>
                  </a:cubicBezTo>
                  <a:cubicBezTo>
                    <a:pt x="1298" y="980"/>
                    <a:pt x="1500" y="635"/>
                    <a:pt x="1393" y="349"/>
                  </a:cubicBezTo>
                  <a:cubicBezTo>
                    <a:pt x="1323" y="130"/>
                    <a:pt x="1097" y="1"/>
                    <a:pt x="8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5" name="Google Shape;1415;p41"/>
          <p:cNvGrpSpPr/>
          <p:nvPr/>
        </p:nvGrpSpPr>
        <p:grpSpPr>
          <a:xfrm>
            <a:off x="7328258" y="3302104"/>
            <a:ext cx="1517549" cy="1233394"/>
            <a:chOff x="7328168" y="3352123"/>
            <a:chExt cx="1401505" cy="1139078"/>
          </a:xfrm>
        </p:grpSpPr>
        <p:sp>
          <p:nvSpPr>
            <p:cNvPr id="1416" name="Google Shape;1416;p41"/>
            <p:cNvSpPr/>
            <p:nvPr/>
          </p:nvSpPr>
          <p:spPr>
            <a:xfrm flipH="1">
              <a:off x="7335333" y="3762281"/>
              <a:ext cx="319145" cy="533550"/>
            </a:xfrm>
            <a:custGeom>
              <a:avLst/>
              <a:gdLst/>
              <a:ahLst/>
              <a:cxnLst/>
              <a:rect l="l" t="t" r="r" b="b"/>
              <a:pathLst>
                <a:path w="5835" h="9755" extrusionOk="0">
                  <a:moveTo>
                    <a:pt x="4111" y="0"/>
                  </a:moveTo>
                  <a:cubicBezTo>
                    <a:pt x="3942" y="0"/>
                    <a:pt x="3778" y="53"/>
                    <a:pt x="3655" y="170"/>
                  </a:cubicBezTo>
                  <a:cubicBezTo>
                    <a:pt x="3405" y="408"/>
                    <a:pt x="3417" y="813"/>
                    <a:pt x="3441" y="1158"/>
                  </a:cubicBezTo>
                  <a:cubicBezTo>
                    <a:pt x="3477" y="1849"/>
                    <a:pt x="3512" y="2552"/>
                    <a:pt x="3560" y="3254"/>
                  </a:cubicBezTo>
                  <a:cubicBezTo>
                    <a:pt x="3608" y="4206"/>
                    <a:pt x="3643" y="5254"/>
                    <a:pt x="3012" y="5981"/>
                  </a:cubicBezTo>
                  <a:cubicBezTo>
                    <a:pt x="2250" y="6862"/>
                    <a:pt x="834" y="6873"/>
                    <a:pt x="0" y="7707"/>
                  </a:cubicBezTo>
                  <a:lnTo>
                    <a:pt x="786" y="9755"/>
                  </a:lnTo>
                  <a:cubicBezTo>
                    <a:pt x="2596" y="9517"/>
                    <a:pt x="4203" y="8231"/>
                    <a:pt x="5013" y="6576"/>
                  </a:cubicBezTo>
                  <a:cubicBezTo>
                    <a:pt x="5798" y="4909"/>
                    <a:pt x="5834" y="2944"/>
                    <a:pt x="5263" y="1182"/>
                  </a:cubicBezTo>
                  <a:cubicBezTo>
                    <a:pt x="5144" y="825"/>
                    <a:pt x="5001" y="456"/>
                    <a:pt x="4703" y="218"/>
                  </a:cubicBezTo>
                  <a:cubicBezTo>
                    <a:pt x="4539" y="80"/>
                    <a:pt x="4320" y="0"/>
                    <a:pt x="4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1"/>
            <p:cNvSpPr/>
            <p:nvPr/>
          </p:nvSpPr>
          <p:spPr>
            <a:xfrm flipH="1">
              <a:off x="7328168" y="3757906"/>
              <a:ext cx="328936" cy="541207"/>
            </a:xfrm>
            <a:custGeom>
              <a:avLst/>
              <a:gdLst/>
              <a:ahLst/>
              <a:cxnLst/>
              <a:rect l="l" t="t" r="r" b="b"/>
              <a:pathLst>
                <a:path w="6014" h="9895" extrusionOk="0">
                  <a:moveTo>
                    <a:pt x="4177" y="1"/>
                  </a:moveTo>
                  <a:cubicBezTo>
                    <a:pt x="3989" y="1"/>
                    <a:pt x="3806" y="58"/>
                    <a:pt x="3668" y="191"/>
                  </a:cubicBezTo>
                  <a:cubicBezTo>
                    <a:pt x="3394" y="465"/>
                    <a:pt x="3394" y="881"/>
                    <a:pt x="3406" y="1250"/>
                  </a:cubicBezTo>
                  <a:lnTo>
                    <a:pt x="3525" y="3346"/>
                  </a:lnTo>
                  <a:cubicBezTo>
                    <a:pt x="3584" y="4322"/>
                    <a:pt x="3584" y="5334"/>
                    <a:pt x="3013" y="6013"/>
                  </a:cubicBezTo>
                  <a:cubicBezTo>
                    <a:pt x="2620" y="6465"/>
                    <a:pt x="2072" y="6680"/>
                    <a:pt x="1489" y="6906"/>
                  </a:cubicBezTo>
                  <a:cubicBezTo>
                    <a:pt x="965" y="7120"/>
                    <a:pt x="417" y="7323"/>
                    <a:pt x="0" y="7739"/>
                  </a:cubicBezTo>
                  <a:lnTo>
                    <a:pt x="120" y="7858"/>
                  </a:lnTo>
                  <a:cubicBezTo>
                    <a:pt x="512" y="7477"/>
                    <a:pt x="1048" y="7263"/>
                    <a:pt x="1560" y="7061"/>
                  </a:cubicBezTo>
                  <a:cubicBezTo>
                    <a:pt x="2132" y="6834"/>
                    <a:pt x="2727" y="6596"/>
                    <a:pt x="3144" y="6120"/>
                  </a:cubicBezTo>
                  <a:cubicBezTo>
                    <a:pt x="3763" y="5394"/>
                    <a:pt x="3763" y="4346"/>
                    <a:pt x="3703" y="3334"/>
                  </a:cubicBezTo>
                  <a:lnTo>
                    <a:pt x="3584" y="1238"/>
                  </a:lnTo>
                  <a:cubicBezTo>
                    <a:pt x="3572" y="905"/>
                    <a:pt x="3572" y="524"/>
                    <a:pt x="3799" y="310"/>
                  </a:cubicBezTo>
                  <a:cubicBezTo>
                    <a:pt x="3900" y="208"/>
                    <a:pt x="4037" y="165"/>
                    <a:pt x="4180" y="165"/>
                  </a:cubicBezTo>
                  <a:cubicBezTo>
                    <a:pt x="4371" y="165"/>
                    <a:pt x="4572" y="242"/>
                    <a:pt x="4715" y="357"/>
                  </a:cubicBezTo>
                  <a:cubicBezTo>
                    <a:pt x="5001" y="584"/>
                    <a:pt x="5156" y="953"/>
                    <a:pt x="5251" y="1286"/>
                  </a:cubicBezTo>
                  <a:cubicBezTo>
                    <a:pt x="5846" y="3096"/>
                    <a:pt x="5763" y="5037"/>
                    <a:pt x="5001" y="6596"/>
                  </a:cubicBezTo>
                  <a:cubicBezTo>
                    <a:pt x="4180" y="8287"/>
                    <a:pt x="2572" y="9501"/>
                    <a:pt x="834" y="9740"/>
                  </a:cubicBezTo>
                  <a:lnTo>
                    <a:pt x="846" y="9894"/>
                  </a:lnTo>
                  <a:cubicBezTo>
                    <a:pt x="2656" y="9656"/>
                    <a:pt x="4287" y="8430"/>
                    <a:pt x="5156" y="6680"/>
                  </a:cubicBezTo>
                  <a:cubicBezTo>
                    <a:pt x="5906" y="5072"/>
                    <a:pt x="6013" y="3096"/>
                    <a:pt x="5406" y="1238"/>
                  </a:cubicBezTo>
                  <a:cubicBezTo>
                    <a:pt x="5287" y="881"/>
                    <a:pt x="5120" y="476"/>
                    <a:pt x="4811" y="226"/>
                  </a:cubicBezTo>
                  <a:cubicBezTo>
                    <a:pt x="4646" y="88"/>
                    <a:pt x="4408" y="1"/>
                    <a:pt x="4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1"/>
            <p:cNvSpPr/>
            <p:nvPr/>
          </p:nvSpPr>
          <p:spPr>
            <a:xfrm flipH="1">
              <a:off x="7386144" y="3812491"/>
              <a:ext cx="65853" cy="66837"/>
            </a:xfrm>
            <a:custGeom>
              <a:avLst/>
              <a:gdLst/>
              <a:ahLst/>
              <a:cxnLst/>
              <a:rect l="l" t="t" r="r" b="b"/>
              <a:pathLst>
                <a:path w="1204" h="1222" extrusionOk="0">
                  <a:moveTo>
                    <a:pt x="754" y="1"/>
                  </a:moveTo>
                  <a:cubicBezTo>
                    <a:pt x="741" y="1"/>
                    <a:pt x="729" y="1"/>
                    <a:pt x="715" y="2"/>
                  </a:cubicBezTo>
                  <a:cubicBezTo>
                    <a:pt x="132" y="50"/>
                    <a:pt x="1" y="383"/>
                    <a:pt x="132" y="741"/>
                  </a:cubicBezTo>
                  <a:cubicBezTo>
                    <a:pt x="215" y="942"/>
                    <a:pt x="482" y="1221"/>
                    <a:pt x="732" y="1221"/>
                  </a:cubicBezTo>
                  <a:cubicBezTo>
                    <a:pt x="909" y="1221"/>
                    <a:pt x="1079" y="1080"/>
                    <a:pt x="1168" y="669"/>
                  </a:cubicBezTo>
                  <a:cubicBezTo>
                    <a:pt x="1203" y="479"/>
                    <a:pt x="1168" y="288"/>
                    <a:pt x="1049" y="133"/>
                  </a:cubicBezTo>
                  <a:cubicBezTo>
                    <a:pt x="972" y="57"/>
                    <a:pt x="886" y="1"/>
                    <a:pt x="7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1"/>
            <p:cNvSpPr/>
            <p:nvPr/>
          </p:nvSpPr>
          <p:spPr>
            <a:xfrm flipH="1">
              <a:off x="7446035" y="3791488"/>
              <a:ext cx="28059" cy="26582"/>
            </a:xfrm>
            <a:custGeom>
              <a:avLst/>
              <a:gdLst/>
              <a:ahLst/>
              <a:cxnLst/>
              <a:rect l="l" t="t" r="r" b="b"/>
              <a:pathLst>
                <a:path w="513" h="486" extrusionOk="0">
                  <a:moveTo>
                    <a:pt x="238" y="1"/>
                  </a:moveTo>
                  <a:cubicBezTo>
                    <a:pt x="211" y="1"/>
                    <a:pt x="182" y="6"/>
                    <a:pt x="155" y="17"/>
                  </a:cubicBezTo>
                  <a:cubicBezTo>
                    <a:pt x="48" y="53"/>
                    <a:pt x="0" y="184"/>
                    <a:pt x="60" y="327"/>
                  </a:cubicBezTo>
                  <a:cubicBezTo>
                    <a:pt x="105" y="428"/>
                    <a:pt x="200" y="486"/>
                    <a:pt x="285" y="486"/>
                  </a:cubicBezTo>
                  <a:cubicBezTo>
                    <a:pt x="311" y="486"/>
                    <a:pt x="335" y="481"/>
                    <a:pt x="357" y="470"/>
                  </a:cubicBezTo>
                  <a:cubicBezTo>
                    <a:pt x="464" y="434"/>
                    <a:pt x="512" y="291"/>
                    <a:pt x="453" y="160"/>
                  </a:cubicBezTo>
                  <a:cubicBezTo>
                    <a:pt x="416" y="59"/>
                    <a:pt x="330" y="1"/>
                    <a:pt x="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1"/>
            <p:cNvSpPr/>
            <p:nvPr/>
          </p:nvSpPr>
          <p:spPr>
            <a:xfrm flipH="1">
              <a:off x="7412835" y="3772837"/>
              <a:ext cx="26746" cy="27676"/>
            </a:xfrm>
            <a:custGeom>
              <a:avLst/>
              <a:gdLst/>
              <a:ahLst/>
              <a:cxnLst/>
              <a:rect l="l" t="t" r="r" b="b"/>
              <a:pathLst>
                <a:path w="489" h="506" extrusionOk="0">
                  <a:moveTo>
                    <a:pt x="230" y="1"/>
                  </a:moveTo>
                  <a:cubicBezTo>
                    <a:pt x="209" y="1"/>
                    <a:pt x="188" y="4"/>
                    <a:pt x="167" y="13"/>
                  </a:cubicBezTo>
                  <a:cubicBezTo>
                    <a:pt x="48" y="61"/>
                    <a:pt x="0" y="192"/>
                    <a:pt x="48" y="323"/>
                  </a:cubicBezTo>
                  <a:cubicBezTo>
                    <a:pt x="79" y="437"/>
                    <a:pt x="192" y="506"/>
                    <a:pt x="283" y="506"/>
                  </a:cubicBezTo>
                  <a:cubicBezTo>
                    <a:pt x="296" y="506"/>
                    <a:pt x="309" y="504"/>
                    <a:pt x="322" y="501"/>
                  </a:cubicBezTo>
                  <a:cubicBezTo>
                    <a:pt x="441" y="454"/>
                    <a:pt x="488" y="323"/>
                    <a:pt x="441" y="192"/>
                  </a:cubicBezTo>
                  <a:cubicBezTo>
                    <a:pt x="411" y="84"/>
                    <a:pt x="326" y="1"/>
                    <a:pt x="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1"/>
            <p:cNvSpPr/>
            <p:nvPr/>
          </p:nvSpPr>
          <p:spPr>
            <a:xfrm flipH="1">
              <a:off x="7370501" y="3777541"/>
              <a:ext cx="27402" cy="26910"/>
            </a:xfrm>
            <a:custGeom>
              <a:avLst/>
              <a:gdLst/>
              <a:ahLst/>
              <a:cxnLst/>
              <a:rect l="l" t="t" r="r" b="b"/>
              <a:pathLst>
                <a:path w="501" h="492" extrusionOk="0">
                  <a:moveTo>
                    <a:pt x="293" y="0"/>
                  </a:moveTo>
                  <a:cubicBezTo>
                    <a:pt x="202" y="0"/>
                    <a:pt x="108" y="57"/>
                    <a:pt x="60" y="153"/>
                  </a:cubicBezTo>
                  <a:cubicBezTo>
                    <a:pt x="0" y="284"/>
                    <a:pt x="24" y="415"/>
                    <a:pt x="131" y="475"/>
                  </a:cubicBezTo>
                  <a:cubicBezTo>
                    <a:pt x="156" y="486"/>
                    <a:pt x="183" y="491"/>
                    <a:pt x="209" y="491"/>
                  </a:cubicBezTo>
                  <a:cubicBezTo>
                    <a:pt x="296" y="491"/>
                    <a:pt x="383" y="435"/>
                    <a:pt x="429" y="344"/>
                  </a:cubicBezTo>
                  <a:cubicBezTo>
                    <a:pt x="500" y="225"/>
                    <a:pt x="476" y="70"/>
                    <a:pt x="357" y="10"/>
                  </a:cubicBezTo>
                  <a:cubicBezTo>
                    <a:pt x="336" y="3"/>
                    <a:pt x="315" y="0"/>
                    <a:pt x="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1"/>
            <p:cNvSpPr/>
            <p:nvPr/>
          </p:nvSpPr>
          <p:spPr>
            <a:xfrm flipH="1">
              <a:off x="8455431" y="3425743"/>
              <a:ext cx="131596" cy="173328"/>
            </a:xfrm>
            <a:custGeom>
              <a:avLst/>
              <a:gdLst/>
              <a:ahLst/>
              <a:cxnLst/>
              <a:rect l="l" t="t" r="r" b="b"/>
              <a:pathLst>
                <a:path w="2406" h="3169" extrusionOk="0">
                  <a:moveTo>
                    <a:pt x="1125" y="0"/>
                  </a:moveTo>
                  <a:cubicBezTo>
                    <a:pt x="631" y="0"/>
                    <a:pt x="212" y="408"/>
                    <a:pt x="107" y="894"/>
                  </a:cubicBezTo>
                  <a:cubicBezTo>
                    <a:pt x="0" y="1382"/>
                    <a:pt x="203" y="1906"/>
                    <a:pt x="524" y="2299"/>
                  </a:cubicBezTo>
                  <a:cubicBezTo>
                    <a:pt x="858" y="2680"/>
                    <a:pt x="1286" y="2954"/>
                    <a:pt x="1751" y="3168"/>
                  </a:cubicBezTo>
                  <a:lnTo>
                    <a:pt x="2179" y="2513"/>
                  </a:lnTo>
                  <a:cubicBezTo>
                    <a:pt x="2405" y="2132"/>
                    <a:pt x="2405" y="1656"/>
                    <a:pt x="2298" y="1227"/>
                  </a:cubicBezTo>
                  <a:cubicBezTo>
                    <a:pt x="2167" y="644"/>
                    <a:pt x="1762" y="37"/>
                    <a:pt x="1167" y="1"/>
                  </a:cubicBezTo>
                  <a:cubicBezTo>
                    <a:pt x="1153" y="0"/>
                    <a:pt x="1139" y="0"/>
                    <a:pt x="1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1"/>
            <p:cNvSpPr/>
            <p:nvPr/>
          </p:nvSpPr>
          <p:spPr>
            <a:xfrm flipH="1">
              <a:off x="7823759" y="3352123"/>
              <a:ext cx="164796" cy="174641"/>
            </a:xfrm>
            <a:custGeom>
              <a:avLst/>
              <a:gdLst/>
              <a:ahLst/>
              <a:cxnLst/>
              <a:rect l="l" t="t" r="r" b="b"/>
              <a:pathLst>
                <a:path w="3013" h="3193" extrusionOk="0">
                  <a:moveTo>
                    <a:pt x="1903" y="0"/>
                  </a:moveTo>
                  <a:cubicBezTo>
                    <a:pt x="1717" y="0"/>
                    <a:pt x="1526" y="46"/>
                    <a:pt x="1357" y="133"/>
                  </a:cubicBezTo>
                  <a:cubicBezTo>
                    <a:pt x="941" y="323"/>
                    <a:pt x="655" y="704"/>
                    <a:pt x="393" y="1085"/>
                  </a:cubicBezTo>
                  <a:cubicBezTo>
                    <a:pt x="203" y="1359"/>
                    <a:pt x="0" y="1752"/>
                    <a:pt x="203" y="2050"/>
                  </a:cubicBezTo>
                  <a:lnTo>
                    <a:pt x="1762" y="3193"/>
                  </a:lnTo>
                  <a:cubicBezTo>
                    <a:pt x="2548" y="2752"/>
                    <a:pt x="3012" y="1776"/>
                    <a:pt x="2858" y="883"/>
                  </a:cubicBezTo>
                  <a:cubicBezTo>
                    <a:pt x="2834" y="680"/>
                    <a:pt x="2762" y="466"/>
                    <a:pt x="2620" y="311"/>
                  </a:cubicBezTo>
                  <a:cubicBezTo>
                    <a:pt x="2442" y="99"/>
                    <a:pt x="2177" y="0"/>
                    <a:pt x="19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1"/>
            <p:cNvSpPr/>
            <p:nvPr/>
          </p:nvSpPr>
          <p:spPr>
            <a:xfrm flipH="1">
              <a:off x="7529390" y="3365742"/>
              <a:ext cx="1198969" cy="1125459"/>
            </a:xfrm>
            <a:custGeom>
              <a:avLst/>
              <a:gdLst/>
              <a:ahLst/>
              <a:cxnLst/>
              <a:rect l="l" t="t" r="r" b="b"/>
              <a:pathLst>
                <a:path w="21921" h="20577" extrusionOk="0">
                  <a:moveTo>
                    <a:pt x="10062" y="1"/>
                  </a:moveTo>
                  <a:cubicBezTo>
                    <a:pt x="8335" y="1"/>
                    <a:pt x="6596" y="714"/>
                    <a:pt x="5454" y="2015"/>
                  </a:cubicBezTo>
                  <a:cubicBezTo>
                    <a:pt x="4763" y="2801"/>
                    <a:pt x="4299" y="3765"/>
                    <a:pt x="3858" y="4694"/>
                  </a:cubicBezTo>
                  <a:cubicBezTo>
                    <a:pt x="2751" y="7039"/>
                    <a:pt x="1644" y="9385"/>
                    <a:pt x="941" y="11873"/>
                  </a:cubicBezTo>
                  <a:cubicBezTo>
                    <a:pt x="251" y="14362"/>
                    <a:pt x="1" y="17029"/>
                    <a:pt x="632" y="19541"/>
                  </a:cubicBezTo>
                  <a:lnTo>
                    <a:pt x="489" y="19719"/>
                  </a:lnTo>
                  <a:cubicBezTo>
                    <a:pt x="1797" y="20392"/>
                    <a:pt x="3261" y="20577"/>
                    <a:pt x="4746" y="20577"/>
                  </a:cubicBezTo>
                  <a:cubicBezTo>
                    <a:pt x="5626" y="20577"/>
                    <a:pt x="6514" y="20512"/>
                    <a:pt x="7383" y="20446"/>
                  </a:cubicBezTo>
                  <a:cubicBezTo>
                    <a:pt x="11764" y="20100"/>
                    <a:pt x="16193" y="19743"/>
                    <a:pt x="20348" y="18291"/>
                  </a:cubicBezTo>
                  <a:cubicBezTo>
                    <a:pt x="20991" y="18064"/>
                    <a:pt x="21682" y="17743"/>
                    <a:pt x="21837" y="17088"/>
                  </a:cubicBezTo>
                  <a:cubicBezTo>
                    <a:pt x="21920" y="16731"/>
                    <a:pt x="21801" y="16338"/>
                    <a:pt x="21682" y="15993"/>
                  </a:cubicBezTo>
                  <a:cubicBezTo>
                    <a:pt x="20706" y="13290"/>
                    <a:pt x="18908" y="10956"/>
                    <a:pt x="17848" y="8266"/>
                  </a:cubicBezTo>
                  <a:cubicBezTo>
                    <a:pt x="17241" y="6706"/>
                    <a:pt x="16860" y="5027"/>
                    <a:pt x="16015" y="3575"/>
                  </a:cubicBezTo>
                  <a:cubicBezTo>
                    <a:pt x="14955" y="1789"/>
                    <a:pt x="13145" y="431"/>
                    <a:pt x="11085" y="86"/>
                  </a:cubicBezTo>
                  <a:cubicBezTo>
                    <a:pt x="10748" y="29"/>
                    <a:pt x="10405" y="1"/>
                    <a:pt x="100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1"/>
            <p:cNvSpPr/>
            <p:nvPr/>
          </p:nvSpPr>
          <p:spPr>
            <a:xfrm flipH="1">
              <a:off x="7528132" y="3892018"/>
              <a:ext cx="1201540" cy="596613"/>
            </a:xfrm>
            <a:custGeom>
              <a:avLst/>
              <a:gdLst/>
              <a:ahLst/>
              <a:cxnLst/>
              <a:rect l="l" t="t" r="r" b="b"/>
              <a:pathLst>
                <a:path w="21968" h="10908" extrusionOk="0">
                  <a:moveTo>
                    <a:pt x="18491" y="1"/>
                  </a:moveTo>
                  <a:lnTo>
                    <a:pt x="18336" y="180"/>
                  </a:lnTo>
                  <a:cubicBezTo>
                    <a:pt x="17146" y="1834"/>
                    <a:pt x="14979" y="2418"/>
                    <a:pt x="12979" y="2739"/>
                  </a:cubicBezTo>
                  <a:cubicBezTo>
                    <a:pt x="11672" y="2951"/>
                    <a:pt x="10345" y="3100"/>
                    <a:pt x="9024" y="3100"/>
                  </a:cubicBezTo>
                  <a:cubicBezTo>
                    <a:pt x="8335" y="3100"/>
                    <a:pt x="7648" y="3059"/>
                    <a:pt x="6966" y="2966"/>
                  </a:cubicBezTo>
                  <a:cubicBezTo>
                    <a:pt x="4966" y="2692"/>
                    <a:pt x="3001" y="1989"/>
                    <a:pt x="1465" y="656"/>
                  </a:cubicBezTo>
                  <a:cubicBezTo>
                    <a:pt x="1465" y="656"/>
                    <a:pt x="1465" y="644"/>
                    <a:pt x="1453" y="632"/>
                  </a:cubicBezTo>
                  <a:cubicBezTo>
                    <a:pt x="1263" y="1168"/>
                    <a:pt x="1096" y="1692"/>
                    <a:pt x="953" y="2239"/>
                  </a:cubicBezTo>
                  <a:cubicBezTo>
                    <a:pt x="251" y="4728"/>
                    <a:pt x="1" y="7407"/>
                    <a:pt x="632" y="9907"/>
                  </a:cubicBezTo>
                  <a:cubicBezTo>
                    <a:pt x="2135" y="10680"/>
                    <a:pt x="3792" y="10908"/>
                    <a:pt x="5470" y="10908"/>
                  </a:cubicBezTo>
                  <a:cubicBezTo>
                    <a:pt x="6119" y="10908"/>
                    <a:pt x="6771" y="10873"/>
                    <a:pt x="7418" y="10824"/>
                  </a:cubicBezTo>
                  <a:cubicBezTo>
                    <a:pt x="11800" y="10478"/>
                    <a:pt x="16229" y="10121"/>
                    <a:pt x="20384" y="8669"/>
                  </a:cubicBezTo>
                  <a:cubicBezTo>
                    <a:pt x="21015" y="8442"/>
                    <a:pt x="21730" y="8121"/>
                    <a:pt x="21873" y="7466"/>
                  </a:cubicBezTo>
                  <a:cubicBezTo>
                    <a:pt x="21968" y="7109"/>
                    <a:pt x="21849" y="6716"/>
                    <a:pt x="21730" y="6371"/>
                  </a:cubicBezTo>
                  <a:cubicBezTo>
                    <a:pt x="20920" y="4144"/>
                    <a:pt x="19551" y="2144"/>
                    <a:pt x="184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1"/>
            <p:cNvSpPr/>
            <p:nvPr/>
          </p:nvSpPr>
          <p:spPr>
            <a:xfrm flipH="1">
              <a:off x="8232713" y="3525288"/>
              <a:ext cx="164194" cy="202481"/>
            </a:xfrm>
            <a:custGeom>
              <a:avLst/>
              <a:gdLst/>
              <a:ahLst/>
              <a:cxnLst/>
              <a:rect l="l" t="t" r="r" b="b"/>
              <a:pathLst>
                <a:path w="3002" h="3702" extrusionOk="0">
                  <a:moveTo>
                    <a:pt x="2085" y="1"/>
                  </a:moveTo>
                  <a:cubicBezTo>
                    <a:pt x="1857" y="1"/>
                    <a:pt x="1624" y="87"/>
                    <a:pt x="1442" y="217"/>
                  </a:cubicBezTo>
                  <a:cubicBezTo>
                    <a:pt x="1192" y="396"/>
                    <a:pt x="989" y="669"/>
                    <a:pt x="811" y="931"/>
                  </a:cubicBezTo>
                  <a:cubicBezTo>
                    <a:pt x="501" y="1408"/>
                    <a:pt x="203" y="1908"/>
                    <a:pt x="84" y="2455"/>
                  </a:cubicBezTo>
                  <a:cubicBezTo>
                    <a:pt x="1" y="2836"/>
                    <a:pt x="25" y="3301"/>
                    <a:pt x="358" y="3539"/>
                  </a:cubicBezTo>
                  <a:cubicBezTo>
                    <a:pt x="489" y="3634"/>
                    <a:pt x="632" y="3670"/>
                    <a:pt x="799" y="3694"/>
                  </a:cubicBezTo>
                  <a:cubicBezTo>
                    <a:pt x="853" y="3699"/>
                    <a:pt x="906" y="3702"/>
                    <a:pt x="960" y="3702"/>
                  </a:cubicBezTo>
                  <a:cubicBezTo>
                    <a:pt x="1609" y="3702"/>
                    <a:pt x="2244" y="3314"/>
                    <a:pt x="2585" y="2753"/>
                  </a:cubicBezTo>
                  <a:cubicBezTo>
                    <a:pt x="2954" y="2146"/>
                    <a:pt x="3001" y="1384"/>
                    <a:pt x="2775" y="693"/>
                  </a:cubicBezTo>
                  <a:cubicBezTo>
                    <a:pt x="2704" y="455"/>
                    <a:pt x="2585" y="217"/>
                    <a:pt x="2382" y="74"/>
                  </a:cubicBezTo>
                  <a:lnTo>
                    <a:pt x="2335" y="38"/>
                  </a:lnTo>
                  <a:cubicBezTo>
                    <a:pt x="2254" y="13"/>
                    <a:pt x="2170" y="1"/>
                    <a:pt x="2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1"/>
            <p:cNvSpPr/>
            <p:nvPr/>
          </p:nvSpPr>
          <p:spPr>
            <a:xfrm flipH="1">
              <a:off x="7901918" y="3510848"/>
              <a:ext cx="183009" cy="169117"/>
            </a:xfrm>
            <a:custGeom>
              <a:avLst/>
              <a:gdLst/>
              <a:ahLst/>
              <a:cxnLst/>
              <a:rect l="l" t="t" r="r" b="b"/>
              <a:pathLst>
                <a:path w="3346" h="3092" extrusionOk="0">
                  <a:moveTo>
                    <a:pt x="1042" y="1"/>
                  </a:moveTo>
                  <a:cubicBezTo>
                    <a:pt x="956" y="1"/>
                    <a:pt x="874" y="13"/>
                    <a:pt x="798" y="40"/>
                  </a:cubicBezTo>
                  <a:lnTo>
                    <a:pt x="851" y="44"/>
                  </a:lnTo>
                  <a:lnTo>
                    <a:pt x="851" y="44"/>
                  </a:lnTo>
                  <a:cubicBezTo>
                    <a:pt x="524" y="104"/>
                    <a:pt x="229" y="379"/>
                    <a:pt x="131" y="707"/>
                  </a:cubicBezTo>
                  <a:cubicBezTo>
                    <a:pt x="0" y="1136"/>
                    <a:pt x="107" y="1636"/>
                    <a:pt x="298" y="2041"/>
                  </a:cubicBezTo>
                  <a:cubicBezTo>
                    <a:pt x="405" y="2326"/>
                    <a:pt x="572" y="2600"/>
                    <a:pt x="810" y="2779"/>
                  </a:cubicBezTo>
                  <a:cubicBezTo>
                    <a:pt x="1095" y="2981"/>
                    <a:pt x="1453" y="3041"/>
                    <a:pt x="1810" y="3077"/>
                  </a:cubicBezTo>
                  <a:cubicBezTo>
                    <a:pt x="1924" y="3084"/>
                    <a:pt x="2041" y="3091"/>
                    <a:pt x="2158" y="3091"/>
                  </a:cubicBezTo>
                  <a:cubicBezTo>
                    <a:pt x="2420" y="3091"/>
                    <a:pt x="2679" y="3054"/>
                    <a:pt x="2893" y="2898"/>
                  </a:cubicBezTo>
                  <a:cubicBezTo>
                    <a:pt x="3250" y="2648"/>
                    <a:pt x="3346" y="2124"/>
                    <a:pt x="3227" y="1707"/>
                  </a:cubicBezTo>
                  <a:cubicBezTo>
                    <a:pt x="3096" y="1291"/>
                    <a:pt x="2774" y="945"/>
                    <a:pt x="2453" y="660"/>
                  </a:cubicBezTo>
                  <a:cubicBezTo>
                    <a:pt x="2100" y="377"/>
                    <a:pt x="1516" y="1"/>
                    <a:pt x="10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1"/>
            <p:cNvSpPr/>
            <p:nvPr/>
          </p:nvSpPr>
          <p:spPr>
            <a:xfrm flipH="1">
              <a:off x="8014590" y="3678652"/>
              <a:ext cx="207130" cy="223210"/>
            </a:xfrm>
            <a:custGeom>
              <a:avLst/>
              <a:gdLst/>
              <a:ahLst/>
              <a:cxnLst/>
              <a:rect l="l" t="t" r="r" b="b"/>
              <a:pathLst>
                <a:path w="3787" h="4081" extrusionOk="0">
                  <a:moveTo>
                    <a:pt x="1739" y="68"/>
                  </a:moveTo>
                  <a:cubicBezTo>
                    <a:pt x="1846" y="68"/>
                    <a:pt x="1941" y="80"/>
                    <a:pt x="2096" y="80"/>
                  </a:cubicBezTo>
                  <a:cubicBezTo>
                    <a:pt x="2632" y="151"/>
                    <a:pt x="3013" y="378"/>
                    <a:pt x="3251" y="747"/>
                  </a:cubicBezTo>
                  <a:cubicBezTo>
                    <a:pt x="3727" y="1485"/>
                    <a:pt x="3418" y="2568"/>
                    <a:pt x="3418" y="2580"/>
                  </a:cubicBezTo>
                  <a:cubicBezTo>
                    <a:pt x="3406" y="2640"/>
                    <a:pt x="3239" y="4009"/>
                    <a:pt x="1501" y="4009"/>
                  </a:cubicBezTo>
                  <a:cubicBezTo>
                    <a:pt x="1144" y="4009"/>
                    <a:pt x="846" y="3890"/>
                    <a:pt x="620" y="3652"/>
                  </a:cubicBezTo>
                  <a:cubicBezTo>
                    <a:pt x="84" y="3092"/>
                    <a:pt x="144" y="2045"/>
                    <a:pt x="144" y="2033"/>
                  </a:cubicBezTo>
                  <a:cubicBezTo>
                    <a:pt x="144" y="2021"/>
                    <a:pt x="132" y="961"/>
                    <a:pt x="751" y="413"/>
                  </a:cubicBezTo>
                  <a:cubicBezTo>
                    <a:pt x="1013" y="187"/>
                    <a:pt x="1334" y="68"/>
                    <a:pt x="1739" y="68"/>
                  </a:cubicBezTo>
                  <a:close/>
                  <a:moveTo>
                    <a:pt x="1767" y="0"/>
                  </a:moveTo>
                  <a:cubicBezTo>
                    <a:pt x="1330" y="0"/>
                    <a:pt x="971" y="124"/>
                    <a:pt x="691" y="366"/>
                  </a:cubicBezTo>
                  <a:cubicBezTo>
                    <a:pt x="60" y="925"/>
                    <a:pt x="60" y="1973"/>
                    <a:pt x="60" y="2033"/>
                  </a:cubicBezTo>
                  <a:cubicBezTo>
                    <a:pt x="60" y="2092"/>
                    <a:pt x="1" y="3128"/>
                    <a:pt x="548" y="3711"/>
                  </a:cubicBezTo>
                  <a:cubicBezTo>
                    <a:pt x="787" y="3950"/>
                    <a:pt x="1096" y="4081"/>
                    <a:pt x="1489" y="4081"/>
                  </a:cubicBezTo>
                  <a:cubicBezTo>
                    <a:pt x="3299" y="4081"/>
                    <a:pt x="3477" y="2616"/>
                    <a:pt x="3477" y="2604"/>
                  </a:cubicBezTo>
                  <a:cubicBezTo>
                    <a:pt x="3489" y="2568"/>
                    <a:pt x="3787" y="1473"/>
                    <a:pt x="3299" y="723"/>
                  </a:cubicBezTo>
                  <a:cubicBezTo>
                    <a:pt x="3049" y="330"/>
                    <a:pt x="2632" y="92"/>
                    <a:pt x="2084" y="20"/>
                  </a:cubicBezTo>
                  <a:cubicBezTo>
                    <a:pt x="1974" y="7"/>
                    <a:pt x="1868" y="0"/>
                    <a:pt x="17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1"/>
            <p:cNvSpPr/>
            <p:nvPr/>
          </p:nvSpPr>
          <p:spPr>
            <a:xfrm flipH="1">
              <a:off x="8083615" y="3703429"/>
              <a:ext cx="76901" cy="48569"/>
            </a:xfrm>
            <a:custGeom>
              <a:avLst/>
              <a:gdLst/>
              <a:ahLst/>
              <a:cxnLst/>
              <a:rect l="l" t="t" r="r" b="b"/>
              <a:pathLst>
                <a:path w="1406" h="888" extrusionOk="0">
                  <a:moveTo>
                    <a:pt x="687" y="1"/>
                  </a:moveTo>
                  <a:cubicBezTo>
                    <a:pt x="418" y="1"/>
                    <a:pt x="155" y="69"/>
                    <a:pt x="96" y="210"/>
                  </a:cubicBezTo>
                  <a:cubicBezTo>
                    <a:pt x="1" y="413"/>
                    <a:pt x="739" y="853"/>
                    <a:pt x="739" y="853"/>
                  </a:cubicBezTo>
                  <a:cubicBezTo>
                    <a:pt x="762" y="877"/>
                    <a:pt x="791" y="887"/>
                    <a:pt x="820" y="887"/>
                  </a:cubicBezTo>
                  <a:cubicBezTo>
                    <a:pt x="866" y="887"/>
                    <a:pt x="912" y="861"/>
                    <a:pt x="942" y="818"/>
                  </a:cubicBezTo>
                  <a:cubicBezTo>
                    <a:pt x="965" y="818"/>
                    <a:pt x="1406" y="353"/>
                    <a:pt x="1323" y="210"/>
                  </a:cubicBezTo>
                  <a:cubicBezTo>
                    <a:pt x="1244" y="72"/>
                    <a:pt x="962"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1"/>
            <p:cNvSpPr/>
            <p:nvPr/>
          </p:nvSpPr>
          <p:spPr>
            <a:xfrm flipH="1">
              <a:off x="8081646" y="3701788"/>
              <a:ext cx="80128" cy="52234"/>
            </a:xfrm>
            <a:custGeom>
              <a:avLst/>
              <a:gdLst/>
              <a:ahLst/>
              <a:cxnLst/>
              <a:rect l="l" t="t" r="r" b="b"/>
              <a:pathLst>
                <a:path w="1465" h="955" extrusionOk="0">
                  <a:moveTo>
                    <a:pt x="714" y="62"/>
                  </a:moveTo>
                  <a:cubicBezTo>
                    <a:pt x="1000" y="62"/>
                    <a:pt x="1250" y="133"/>
                    <a:pt x="1346" y="252"/>
                  </a:cubicBezTo>
                  <a:cubicBezTo>
                    <a:pt x="1381" y="336"/>
                    <a:pt x="1143" y="621"/>
                    <a:pt x="965" y="812"/>
                  </a:cubicBezTo>
                  <a:cubicBezTo>
                    <a:pt x="953" y="848"/>
                    <a:pt x="929" y="860"/>
                    <a:pt x="893" y="860"/>
                  </a:cubicBezTo>
                  <a:cubicBezTo>
                    <a:pt x="845" y="860"/>
                    <a:pt x="822" y="848"/>
                    <a:pt x="810" y="836"/>
                  </a:cubicBezTo>
                  <a:lnTo>
                    <a:pt x="786" y="836"/>
                  </a:lnTo>
                  <a:cubicBezTo>
                    <a:pt x="488" y="657"/>
                    <a:pt x="119" y="359"/>
                    <a:pt x="167" y="240"/>
                  </a:cubicBezTo>
                  <a:cubicBezTo>
                    <a:pt x="214" y="145"/>
                    <a:pt x="381" y="74"/>
                    <a:pt x="619" y="62"/>
                  </a:cubicBezTo>
                  <a:close/>
                  <a:moveTo>
                    <a:pt x="686" y="1"/>
                  </a:moveTo>
                  <a:cubicBezTo>
                    <a:pt x="660" y="1"/>
                    <a:pt x="633" y="1"/>
                    <a:pt x="607" y="2"/>
                  </a:cubicBezTo>
                  <a:cubicBezTo>
                    <a:pt x="476" y="2"/>
                    <a:pt x="167" y="50"/>
                    <a:pt x="95" y="229"/>
                  </a:cubicBezTo>
                  <a:cubicBezTo>
                    <a:pt x="0" y="443"/>
                    <a:pt x="607" y="836"/>
                    <a:pt x="750" y="907"/>
                  </a:cubicBezTo>
                  <a:cubicBezTo>
                    <a:pt x="774" y="943"/>
                    <a:pt x="822" y="955"/>
                    <a:pt x="857" y="955"/>
                  </a:cubicBezTo>
                  <a:cubicBezTo>
                    <a:pt x="857" y="955"/>
                    <a:pt x="868" y="944"/>
                    <a:pt x="875" y="944"/>
                  </a:cubicBezTo>
                  <a:cubicBezTo>
                    <a:pt x="879" y="944"/>
                    <a:pt x="881" y="947"/>
                    <a:pt x="881" y="955"/>
                  </a:cubicBezTo>
                  <a:cubicBezTo>
                    <a:pt x="929" y="955"/>
                    <a:pt x="988" y="919"/>
                    <a:pt x="1000" y="883"/>
                  </a:cubicBezTo>
                  <a:cubicBezTo>
                    <a:pt x="1072" y="800"/>
                    <a:pt x="1465" y="383"/>
                    <a:pt x="1369" y="229"/>
                  </a:cubicBezTo>
                  <a:cubicBezTo>
                    <a:pt x="1293" y="64"/>
                    <a:pt x="985" y="1"/>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1"/>
            <p:cNvSpPr/>
            <p:nvPr/>
          </p:nvSpPr>
          <p:spPr>
            <a:xfrm flipH="1">
              <a:off x="8111619" y="3748115"/>
              <a:ext cx="92489" cy="101678"/>
            </a:xfrm>
            <a:custGeom>
              <a:avLst/>
              <a:gdLst/>
              <a:ahLst/>
              <a:cxnLst/>
              <a:rect l="l" t="t" r="r" b="b"/>
              <a:pathLst>
                <a:path w="1691" h="1859" extrusionOk="0">
                  <a:moveTo>
                    <a:pt x="1619" y="1"/>
                  </a:moveTo>
                  <a:lnTo>
                    <a:pt x="1619" y="1358"/>
                  </a:lnTo>
                  <a:cubicBezTo>
                    <a:pt x="1465" y="1644"/>
                    <a:pt x="1262" y="1787"/>
                    <a:pt x="1060" y="1787"/>
                  </a:cubicBezTo>
                  <a:cubicBezTo>
                    <a:pt x="548" y="1787"/>
                    <a:pt x="60" y="953"/>
                    <a:pt x="60" y="941"/>
                  </a:cubicBezTo>
                  <a:lnTo>
                    <a:pt x="0" y="965"/>
                  </a:lnTo>
                  <a:cubicBezTo>
                    <a:pt x="12" y="1013"/>
                    <a:pt x="500" y="1858"/>
                    <a:pt x="1060" y="1858"/>
                  </a:cubicBezTo>
                  <a:cubicBezTo>
                    <a:pt x="1298" y="1858"/>
                    <a:pt x="1524" y="1703"/>
                    <a:pt x="1691" y="1406"/>
                  </a:cubicBezTo>
                  <a:lnTo>
                    <a:pt x="1691" y="1382"/>
                  </a:lnTo>
                  <a:lnTo>
                    <a:pt x="16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1"/>
            <p:cNvSpPr/>
            <p:nvPr/>
          </p:nvSpPr>
          <p:spPr>
            <a:xfrm flipH="1">
              <a:off x="8053642" y="3810632"/>
              <a:ext cx="61915" cy="32598"/>
            </a:xfrm>
            <a:custGeom>
              <a:avLst/>
              <a:gdLst/>
              <a:ahLst/>
              <a:cxnLst/>
              <a:rect l="l" t="t" r="r" b="b"/>
              <a:pathLst>
                <a:path w="1132" h="596" extrusionOk="0">
                  <a:moveTo>
                    <a:pt x="1060" y="1"/>
                  </a:moveTo>
                  <a:cubicBezTo>
                    <a:pt x="929" y="310"/>
                    <a:pt x="762" y="489"/>
                    <a:pt x="584" y="513"/>
                  </a:cubicBezTo>
                  <a:cubicBezTo>
                    <a:pt x="575" y="513"/>
                    <a:pt x="566" y="514"/>
                    <a:pt x="557" y="514"/>
                  </a:cubicBezTo>
                  <a:cubicBezTo>
                    <a:pt x="294" y="514"/>
                    <a:pt x="60" y="191"/>
                    <a:pt x="60" y="191"/>
                  </a:cubicBezTo>
                  <a:lnTo>
                    <a:pt x="0" y="239"/>
                  </a:lnTo>
                  <a:cubicBezTo>
                    <a:pt x="12" y="263"/>
                    <a:pt x="262" y="584"/>
                    <a:pt x="560" y="584"/>
                  </a:cubicBezTo>
                  <a:cubicBezTo>
                    <a:pt x="572" y="584"/>
                    <a:pt x="584" y="584"/>
                    <a:pt x="596" y="596"/>
                  </a:cubicBezTo>
                  <a:cubicBezTo>
                    <a:pt x="810" y="572"/>
                    <a:pt x="989" y="370"/>
                    <a:pt x="1132" y="36"/>
                  </a:cubicBezTo>
                  <a:lnTo>
                    <a:pt x="10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1"/>
            <p:cNvSpPr/>
            <p:nvPr/>
          </p:nvSpPr>
          <p:spPr>
            <a:xfrm flipH="1">
              <a:off x="8620173" y="4021973"/>
              <a:ext cx="10501" cy="67767"/>
            </a:xfrm>
            <a:custGeom>
              <a:avLst/>
              <a:gdLst/>
              <a:ahLst/>
              <a:cxnLst/>
              <a:rect l="l" t="t" r="r" b="b"/>
              <a:pathLst>
                <a:path w="192" h="1239" extrusionOk="0">
                  <a:moveTo>
                    <a:pt x="132" y="0"/>
                  </a:moveTo>
                  <a:cubicBezTo>
                    <a:pt x="102" y="0"/>
                    <a:pt x="72" y="18"/>
                    <a:pt x="72" y="54"/>
                  </a:cubicBezTo>
                  <a:cubicBezTo>
                    <a:pt x="48" y="423"/>
                    <a:pt x="36" y="816"/>
                    <a:pt x="1" y="1185"/>
                  </a:cubicBezTo>
                  <a:cubicBezTo>
                    <a:pt x="1" y="1221"/>
                    <a:pt x="27" y="1238"/>
                    <a:pt x="56" y="1238"/>
                  </a:cubicBezTo>
                  <a:cubicBezTo>
                    <a:pt x="84" y="1238"/>
                    <a:pt x="114" y="1221"/>
                    <a:pt x="120" y="1185"/>
                  </a:cubicBezTo>
                  <a:cubicBezTo>
                    <a:pt x="155" y="816"/>
                    <a:pt x="167" y="423"/>
                    <a:pt x="191" y="54"/>
                  </a:cubicBezTo>
                  <a:cubicBezTo>
                    <a:pt x="191" y="18"/>
                    <a:pt x="161" y="0"/>
                    <a:pt x="1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1"/>
            <p:cNvSpPr/>
            <p:nvPr/>
          </p:nvSpPr>
          <p:spPr>
            <a:xfrm flipH="1">
              <a:off x="8653646" y="4223852"/>
              <a:ext cx="12197" cy="68095"/>
            </a:xfrm>
            <a:custGeom>
              <a:avLst/>
              <a:gdLst/>
              <a:ahLst/>
              <a:cxnLst/>
              <a:rect l="l" t="t" r="r" b="b"/>
              <a:pathLst>
                <a:path w="223" h="1245" extrusionOk="0">
                  <a:moveTo>
                    <a:pt x="94" y="0"/>
                  </a:moveTo>
                  <a:cubicBezTo>
                    <a:pt x="66" y="0"/>
                    <a:pt x="36" y="18"/>
                    <a:pt x="36" y="54"/>
                  </a:cubicBezTo>
                  <a:cubicBezTo>
                    <a:pt x="1" y="447"/>
                    <a:pt x="36" y="828"/>
                    <a:pt x="108" y="1197"/>
                  </a:cubicBezTo>
                  <a:cubicBezTo>
                    <a:pt x="113" y="1231"/>
                    <a:pt x="133" y="1245"/>
                    <a:pt x="155" y="1245"/>
                  </a:cubicBezTo>
                  <a:cubicBezTo>
                    <a:pt x="187" y="1245"/>
                    <a:pt x="222" y="1215"/>
                    <a:pt x="215" y="1173"/>
                  </a:cubicBezTo>
                  <a:cubicBezTo>
                    <a:pt x="144" y="804"/>
                    <a:pt x="108" y="423"/>
                    <a:pt x="144" y="54"/>
                  </a:cubicBezTo>
                  <a:cubicBezTo>
                    <a:pt x="149" y="18"/>
                    <a:pt x="123" y="0"/>
                    <a:pt x="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1"/>
            <p:cNvSpPr/>
            <p:nvPr/>
          </p:nvSpPr>
          <p:spPr>
            <a:xfrm flipH="1">
              <a:off x="8551148" y="4141482"/>
              <a:ext cx="10501" cy="48241"/>
            </a:xfrm>
            <a:custGeom>
              <a:avLst/>
              <a:gdLst/>
              <a:ahLst/>
              <a:cxnLst/>
              <a:rect l="l" t="t" r="r" b="b"/>
              <a:pathLst>
                <a:path w="192" h="882" extrusionOk="0">
                  <a:moveTo>
                    <a:pt x="60" y="0"/>
                  </a:moveTo>
                  <a:cubicBezTo>
                    <a:pt x="36" y="0"/>
                    <a:pt x="1" y="24"/>
                    <a:pt x="1" y="60"/>
                  </a:cubicBezTo>
                  <a:cubicBezTo>
                    <a:pt x="36" y="310"/>
                    <a:pt x="48" y="560"/>
                    <a:pt x="84" y="822"/>
                  </a:cubicBezTo>
                  <a:cubicBezTo>
                    <a:pt x="84" y="845"/>
                    <a:pt x="108" y="881"/>
                    <a:pt x="132" y="881"/>
                  </a:cubicBezTo>
                  <a:cubicBezTo>
                    <a:pt x="167" y="881"/>
                    <a:pt x="191" y="845"/>
                    <a:pt x="191" y="822"/>
                  </a:cubicBezTo>
                  <a:cubicBezTo>
                    <a:pt x="167" y="560"/>
                    <a:pt x="155" y="310"/>
                    <a:pt x="120" y="60"/>
                  </a:cubicBezTo>
                  <a:cubicBezTo>
                    <a:pt x="120" y="24"/>
                    <a:pt x="96" y="0"/>
                    <a:pt x="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1"/>
            <p:cNvSpPr/>
            <p:nvPr/>
          </p:nvSpPr>
          <p:spPr>
            <a:xfrm flipH="1">
              <a:off x="8579152" y="4346916"/>
              <a:ext cx="6563" cy="87950"/>
            </a:xfrm>
            <a:custGeom>
              <a:avLst/>
              <a:gdLst/>
              <a:ahLst/>
              <a:cxnLst/>
              <a:rect l="l" t="t" r="r" b="b"/>
              <a:pathLst>
                <a:path w="120" h="1608" extrusionOk="0">
                  <a:moveTo>
                    <a:pt x="55" y="0"/>
                  </a:moveTo>
                  <a:cubicBezTo>
                    <a:pt x="27" y="0"/>
                    <a:pt x="0" y="18"/>
                    <a:pt x="0" y="54"/>
                  </a:cubicBezTo>
                  <a:lnTo>
                    <a:pt x="0" y="1554"/>
                  </a:lnTo>
                  <a:cubicBezTo>
                    <a:pt x="0" y="1590"/>
                    <a:pt x="30" y="1608"/>
                    <a:pt x="60" y="1608"/>
                  </a:cubicBezTo>
                  <a:cubicBezTo>
                    <a:pt x="89" y="1608"/>
                    <a:pt x="119" y="1590"/>
                    <a:pt x="119" y="1554"/>
                  </a:cubicBezTo>
                  <a:lnTo>
                    <a:pt x="119" y="54"/>
                  </a:lnTo>
                  <a:cubicBezTo>
                    <a:pt x="113" y="18"/>
                    <a:pt x="83"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1"/>
            <p:cNvSpPr/>
            <p:nvPr/>
          </p:nvSpPr>
          <p:spPr>
            <a:xfrm flipH="1">
              <a:off x="7728699" y="3980897"/>
              <a:ext cx="18432" cy="59344"/>
            </a:xfrm>
            <a:custGeom>
              <a:avLst/>
              <a:gdLst/>
              <a:ahLst/>
              <a:cxnLst/>
              <a:rect l="l" t="t" r="r" b="b"/>
              <a:pathLst>
                <a:path w="337" h="1085" extrusionOk="0">
                  <a:moveTo>
                    <a:pt x="71" y="0"/>
                  </a:moveTo>
                  <a:cubicBezTo>
                    <a:pt x="38" y="0"/>
                    <a:pt x="0" y="29"/>
                    <a:pt x="15" y="67"/>
                  </a:cubicBezTo>
                  <a:cubicBezTo>
                    <a:pt x="134" y="376"/>
                    <a:pt x="206" y="698"/>
                    <a:pt x="218" y="1031"/>
                  </a:cubicBezTo>
                  <a:cubicBezTo>
                    <a:pt x="218" y="1067"/>
                    <a:pt x="247" y="1085"/>
                    <a:pt x="277" y="1085"/>
                  </a:cubicBezTo>
                  <a:cubicBezTo>
                    <a:pt x="307" y="1085"/>
                    <a:pt x="337" y="1067"/>
                    <a:pt x="337" y="1031"/>
                  </a:cubicBezTo>
                  <a:cubicBezTo>
                    <a:pt x="325" y="686"/>
                    <a:pt x="242" y="340"/>
                    <a:pt x="111" y="31"/>
                  </a:cubicBezTo>
                  <a:cubicBezTo>
                    <a:pt x="106" y="9"/>
                    <a:pt x="89" y="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1"/>
            <p:cNvSpPr/>
            <p:nvPr/>
          </p:nvSpPr>
          <p:spPr>
            <a:xfrm flipH="1">
              <a:off x="7772838" y="4075519"/>
              <a:ext cx="14932" cy="47147"/>
            </a:xfrm>
            <a:custGeom>
              <a:avLst/>
              <a:gdLst/>
              <a:ahLst/>
              <a:cxnLst/>
              <a:rect l="l" t="t" r="r" b="b"/>
              <a:pathLst>
                <a:path w="273" h="862" extrusionOk="0">
                  <a:moveTo>
                    <a:pt x="77" y="0"/>
                  </a:moveTo>
                  <a:cubicBezTo>
                    <a:pt x="44" y="0"/>
                    <a:pt x="1" y="31"/>
                    <a:pt x="8" y="75"/>
                  </a:cubicBezTo>
                  <a:cubicBezTo>
                    <a:pt x="56" y="325"/>
                    <a:pt x="115" y="575"/>
                    <a:pt x="163" y="813"/>
                  </a:cubicBezTo>
                  <a:cubicBezTo>
                    <a:pt x="168" y="847"/>
                    <a:pt x="189" y="861"/>
                    <a:pt x="210" y="861"/>
                  </a:cubicBezTo>
                  <a:cubicBezTo>
                    <a:pt x="241" y="861"/>
                    <a:pt x="272" y="832"/>
                    <a:pt x="258" y="789"/>
                  </a:cubicBezTo>
                  <a:cubicBezTo>
                    <a:pt x="223" y="539"/>
                    <a:pt x="163" y="277"/>
                    <a:pt x="115" y="39"/>
                  </a:cubicBezTo>
                  <a:cubicBezTo>
                    <a:pt x="115" y="12"/>
                    <a:pt x="98" y="0"/>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1"/>
            <p:cNvSpPr/>
            <p:nvPr/>
          </p:nvSpPr>
          <p:spPr>
            <a:xfrm flipH="1">
              <a:off x="7645289" y="4079567"/>
              <a:ext cx="27840" cy="73838"/>
            </a:xfrm>
            <a:custGeom>
              <a:avLst/>
              <a:gdLst/>
              <a:ahLst/>
              <a:cxnLst/>
              <a:rect l="l" t="t" r="r" b="b"/>
              <a:pathLst>
                <a:path w="509" h="1350" extrusionOk="0">
                  <a:moveTo>
                    <a:pt x="67" y="0"/>
                  </a:moveTo>
                  <a:cubicBezTo>
                    <a:pt x="35" y="0"/>
                    <a:pt x="1" y="30"/>
                    <a:pt x="8" y="72"/>
                  </a:cubicBezTo>
                  <a:cubicBezTo>
                    <a:pt x="55" y="287"/>
                    <a:pt x="91" y="501"/>
                    <a:pt x="151" y="715"/>
                  </a:cubicBezTo>
                  <a:cubicBezTo>
                    <a:pt x="210" y="918"/>
                    <a:pt x="305" y="1132"/>
                    <a:pt x="401" y="1323"/>
                  </a:cubicBezTo>
                  <a:cubicBezTo>
                    <a:pt x="408" y="1341"/>
                    <a:pt x="423" y="1349"/>
                    <a:pt x="438" y="1349"/>
                  </a:cubicBezTo>
                  <a:cubicBezTo>
                    <a:pt x="472" y="1349"/>
                    <a:pt x="508" y="1312"/>
                    <a:pt x="484" y="1263"/>
                  </a:cubicBezTo>
                  <a:cubicBezTo>
                    <a:pt x="401" y="1072"/>
                    <a:pt x="305" y="882"/>
                    <a:pt x="246" y="668"/>
                  </a:cubicBezTo>
                  <a:cubicBezTo>
                    <a:pt x="186" y="465"/>
                    <a:pt x="162" y="251"/>
                    <a:pt x="115" y="49"/>
                  </a:cubicBezTo>
                  <a:cubicBezTo>
                    <a:pt x="110" y="15"/>
                    <a:pt x="89" y="0"/>
                    <a:pt x="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1"/>
            <p:cNvSpPr/>
            <p:nvPr/>
          </p:nvSpPr>
          <p:spPr>
            <a:xfrm flipH="1">
              <a:off x="7686365" y="4214390"/>
              <a:ext cx="10447" cy="43701"/>
            </a:xfrm>
            <a:custGeom>
              <a:avLst/>
              <a:gdLst/>
              <a:ahLst/>
              <a:cxnLst/>
              <a:rect l="l" t="t" r="r" b="b"/>
              <a:pathLst>
                <a:path w="191" h="799" extrusionOk="0">
                  <a:moveTo>
                    <a:pt x="60" y="0"/>
                  </a:moveTo>
                  <a:cubicBezTo>
                    <a:pt x="24" y="24"/>
                    <a:pt x="0" y="36"/>
                    <a:pt x="0" y="60"/>
                  </a:cubicBezTo>
                  <a:cubicBezTo>
                    <a:pt x="24" y="286"/>
                    <a:pt x="48" y="512"/>
                    <a:pt x="72" y="739"/>
                  </a:cubicBezTo>
                  <a:cubicBezTo>
                    <a:pt x="72" y="762"/>
                    <a:pt x="107" y="798"/>
                    <a:pt x="131" y="798"/>
                  </a:cubicBezTo>
                  <a:cubicBezTo>
                    <a:pt x="167" y="798"/>
                    <a:pt x="191" y="762"/>
                    <a:pt x="191" y="739"/>
                  </a:cubicBezTo>
                  <a:cubicBezTo>
                    <a:pt x="167" y="512"/>
                    <a:pt x="143" y="286"/>
                    <a:pt x="119" y="60"/>
                  </a:cubicBezTo>
                  <a:cubicBezTo>
                    <a:pt x="119" y="36"/>
                    <a:pt x="84" y="0"/>
                    <a:pt x="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1"/>
            <p:cNvSpPr/>
            <p:nvPr/>
          </p:nvSpPr>
          <p:spPr>
            <a:xfrm flipH="1">
              <a:off x="7752382" y="4289158"/>
              <a:ext cx="18432" cy="51632"/>
            </a:xfrm>
            <a:custGeom>
              <a:avLst/>
              <a:gdLst/>
              <a:ahLst/>
              <a:cxnLst/>
              <a:rect l="l" t="t" r="r" b="b"/>
              <a:pathLst>
                <a:path w="337" h="944" extrusionOk="0">
                  <a:moveTo>
                    <a:pt x="63" y="0"/>
                  </a:moveTo>
                  <a:cubicBezTo>
                    <a:pt x="33" y="0"/>
                    <a:pt x="1" y="22"/>
                    <a:pt x="8" y="62"/>
                  </a:cubicBezTo>
                  <a:cubicBezTo>
                    <a:pt x="91" y="348"/>
                    <a:pt x="163" y="622"/>
                    <a:pt x="222" y="896"/>
                  </a:cubicBezTo>
                  <a:cubicBezTo>
                    <a:pt x="227" y="930"/>
                    <a:pt x="248" y="944"/>
                    <a:pt x="270" y="944"/>
                  </a:cubicBezTo>
                  <a:cubicBezTo>
                    <a:pt x="302" y="944"/>
                    <a:pt x="336" y="914"/>
                    <a:pt x="329" y="872"/>
                  </a:cubicBezTo>
                  <a:cubicBezTo>
                    <a:pt x="246" y="586"/>
                    <a:pt x="174" y="324"/>
                    <a:pt x="115" y="38"/>
                  </a:cubicBezTo>
                  <a:cubicBezTo>
                    <a:pt x="110" y="13"/>
                    <a:pt x="87" y="0"/>
                    <a:pt x="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1"/>
            <p:cNvSpPr/>
            <p:nvPr/>
          </p:nvSpPr>
          <p:spPr>
            <a:xfrm flipH="1">
              <a:off x="8447610" y="4096194"/>
              <a:ext cx="6563" cy="59782"/>
            </a:xfrm>
            <a:custGeom>
              <a:avLst/>
              <a:gdLst/>
              <a:ahLst/>
              <a:cxnLst/>
              <a:rect l="l" t="t" r="r" b="b"/>
              <a:pathLst>
                <a:path w="120" h="1093" extrusionOk="0">
                  <a:moveTo>
                    <a:pt x="55" y="1"/>
                  </a:moveTo>
                  <a:cubicBezTo>
                    <a:pt x="27" y="1"/>
                    <a:pt x="0" y="18"/>
                    <a:pt x="0" y="54"/>
                  </a:cubicBezTo>
                  <a:lnTo>
                    <a:pt x="0" y="1030"/>
                  </a:lnTo>
                  <a:cubicBezTo>
                    <a:pt x="0" y="1072"/>
                    <a:pt x="30" y="1093"/>
                    <a:pt x="60" y="1093"/>
                  </a:cubicBezTo>
                  <a:cubicBezTo>
                    <a:pt x="89" y="1093"/>
                    <a:pt x="119" y="1072"/>
                    <a:pt x="119" y="1030"/>
                  </a:cubicBezTo>
                  <a:lnTo>
                    <a:pt x="119" y="54"/>
                  </a:lnTo>
                  <a:cubicBezTo>
                    <a:pt x="113" y="18"/>
                    <a:pt x="84"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1"/>
            <p:cNvSpPr/>
            <p:nvPr/>
          </p:nvSpPr>
          <p:spPr>
            <a:xfrm flipH="1">
              <a:off x="8325203" y="4112165"/>
              <a:ext cx="10447" cy="26746"/>
            </a:xfrm>
            <a:custGeom>
              <a:avLst/>
              <a:gdLst/>
              <a:ahLst/>
              <a:cxnLst/>
              <a:rect l="l" t="t" r="r" b="b"/>
              <a:pathLst>
                <a:path w="191" h="489" extrusionOk="0">
                  <a:moveTo>
                    <a:pt x="36" y="0"/>
                  </a:moveTo>
                  <a:cubicBezTo>
                    <a:pt x="12" y="12"/>
                    <a:pt x="0" y="48"/>
                    <a:pt x="0" y="72"/>
                  </a:cubicBezTo>
                  <a:cubicBezTo>
                    <a:pt x="24" y="191"/>
                    <a:pt x="36" y="322"/>
                    <a:pt x="72" y="441"/>
                  </a:cubicBezTo>
                  <a:cubicBezTo>
                    <a:pt x="72" y="476"/>
                    <a:pt x="119" y="488"/>
                    <a:pt x="143" y="488"/>
                  </a:cubicBezTo>
                  <a:cubicBezTo>
                    <a:pt x="179" y="476"/>
                    <a:pt x="191" y="441"/>
                    <a:pt x="191" y="417"/>
                  </a:cubicBezTo>
                  <a:cubicBezTo>
                    <a:pt x="155" y="298"/>
                    <a:pt x="143" y="167"/>
                    <a:pt x="119" y="48"/>
                  </a:cubicBezTo>
                  <a:cubicBezTo>
                    <a:pt x="119" y="12"/>
                    <a:pt x="72" y="0"/>
                    <a:pt x="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1"/>
            <p:cNvSpPr/>
            <p:nvPr/>
          </p:nvSpPr>
          <p:spPr>
            <a:xfrm flipH="1">
              <a:off x="8190380" y="4116650"/>
              <a:ext cx="17721" cy="43756"/>
            </a:xfrm>
            <a:custGeom>
              <a:avLst/>
              <a:gdLst/>
              <a:ahLst/>
              <a:cxnLst/>
              <a:rect l="l" t="t" r="r" b="b"/>
              <a:pathLst>
                <a:path w="324" h="800" extrusionOk="0">
                  <a:moveTo>
                    <a:pt x="78" y="1"/>
                  </a:moveTo>
                  <a:cubicBezTo>
                    <a:pt x="35" y="1"/>
                    <a:pt x="0" y="43"/>
                    <a:pt x="26" y="85"/>
                  </a:cubicBezTo>
                  <a:cubicBezTo>
                    <a:pt x="145" y="275"/>
                    <a:pt x="204" y="502"/>
                    <a:pt x="168" y="716"/>
                  </a:cubicBezTo>
                  <a:cubicBezTo>
                    <a:pt x="168" y="752"/>
                    <a:pt x="180" y="775"/>
                    <a:pt x="204" y="799"/>
                  </a:cubicBezTo>
                  <a:cubicBezTo>
                    <a:pt x="240" y="799"/>
                    <a:pt x="264" y="775"/>
                    <a:pt x="276" y="752"/>
                  </a:cubicBezTo>
                  <a:cubicBezTo>
                    <a:pt x="323" y="502"/>
                    <a:pt x="264" y="240"/>
                    <a:pt x="133" y="25"/>
                  </a:cubicBezTo>
                  <a:cubicBezTo>
                    <a:pt x="115" y="8"/>
                    <a:pt x="96" y="1"/>
                    <a:pt x="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1"/>
            <p:cNvSpPr/>
            <p:nvPr/>
          </p:nvSpPr>
          <p:spPr>
            <a:xfrm flipH="1">
              <a:off x="8070597" y="4108227"/>
              <a:ext cx="5907" cy="10501"/>
            </a:xfrm>
            <a:custGeom>
              <a:avLst/>
              <a:gdLst/>
              <a:ahLst/>
              <a:cxnLst/>
              <a:rect l="l" t="t" r="r" b="b"/>
              <a:pathLst>
                <a:path w="108" h="192" extrusionOk="0">
                  <a:moveTo>
                    <a:pt x="60" y="1"/>
                  </a:moveTo>
                  <a:cubicBezTo>
                    <a:pt x="48" y="1"/>
                    <a:pt x="37" y="1"/>
                    <a:pt x="25" y="13"/>
                  </a:cubicBezTo>
                  <a:cubicBezTo>
                    <a:pt x="25" y="25"/>
                    <a:pt x="1" y="37"/>
                    <a:pt x="1" y="60"/>
                  </a:cubicBezTo>
                  <a:lnTo>
                    <a:pt x="1" y="132"/>
                  </a:lnTo>
                  <a:cubicBezTo>
                    <a:pt x="1" y="144"/>
                    <a:pt x="1" y="156"/>
                    <a:pt x="25" y="179"/>
                  </a:cubicBezTo>
                  <a:lnTo>
                    <a:pt x="37" y="191"/>
                  </a:lnTo>
                  <a:lnTo>
                    <a:pt x="48" y="191"/>
                  </a:lnTo>
                  <a:cubicBezTo>
                    <a:pt x="60" y="191"/>
                    <a:pt x="84" y="191"/>
                    <a:pt x="96" y="179"/>
                  </a:cubicBezTo>
                  <a:cubicBezTo>
                    <a:pt x="108" y="156"/>
                    <a:pt x="108" y="144"/>
                    <a:pt x="108" y="132"/>
                  </a:cubicBezTo>
                  <a:lnTo>
                    <a:pt x="108" y="60"/>
                  </a:lnTo>
                  <a:cubicBezTo>
                    <a:pt x="108" y="37"/>
                    <a:pt x="108" y="25"/>
                    <a:pt x="96" y="13"/>
                  </a:cubicBezTo>
                  <a:lnTo>
                    <a:pt x="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1"/>
            <p:cNvSpPr/>
            <p:nvPr/>
          </p:nvSpPr>
          <p:spPr>
            <a:xfrm flipH="1">
              <a:off x="7950323" y="4095811"/>
              <a:ext cx="19362" cy="76464"/>
            </a:xfrm>
            <a:custGeom>
              <a:avLst/>
              <a:gdLst/>
              <a:ahLst/>
              <a:cxnLst/>
              <a:rect l="l" t="t" r="r" b="b"/>
              <a:pathLst>
                <a:path w="354" h="1398" extrusionOk="0">
                  <a:moveTo>
                    <a:pt x="69" y="1"/>
                  </a:moveTo>
                  <a:cubicBezTo>
                    <a:pt x="38" y="1"/>
                    <a:pt x="0" y="31"/>
                    <a:pt x="0" y="73"/>
                  </a:cubicBezTo>
                  <a:cubicBezTo>
                    <a:pt x="72" y="502"/>
                    <a:pt x="155" y="918"/>
                    <a:pt x="239" y="1359"/>
                  </a:cubicBezTo>
                  <a:cubicBezTo>
                    <a:pt x="243" y="1386"/>
                    <a:pt x="262" y="1398"/>
                    <a:pt x="282" y="1398"/>
                  </a:cubicBezTo>
                  <a:cubicBezTo>
                    <a:pt x="315" y="1398"/>
                    <a:pt x="353" y="1367"/>
                    <a:pt x="346" y="1323"/>
                  </a:cubicBezTo>
                  <a:cubicBezTo>
                    <a:pt x="274" y="895"/>
                    <a:pt x="191" y="478"/>
                    <a:pt x="108" y="49"/>
                  </a:cubicBezTo>
                  <a:cubicBezTo>
                    <a:pt x="108" y="15"/>
                    <a:pt x="90" y="1"/>
                    <a:pt x="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1"/>
            <p:cNvSpPr/>
            <p:nvPr/>
          </p:nvSpPr>
          <p:spPr>
            <a:xfrm flipH="1">
              <a:off x="7855646" y="4050305"/>
              <a:ext cx="6618" cy="18924"/>
            </a:xfrm>
            <a:custGeom>
              <a:avLst/>
              <a:gdLst/>
              <a:ahLst/>
              <a:cxnLst/>
              <a:rect l="l" t="t" r="r" b="b"/>
              <a:pathLst>
                <a:path w="121" h="346" extrusionOk="0">
                  <a:moveTo>
                    <a:pt x="61" y="0"/>
                  </a:moveTo>
                  <a:cubicBezTo>
                    <a:pt x="37" y="12"/>
                    <a:pt x="1" y="24"/>
                    <a:pt x="1" y="60"/>
                  </a:cubicBezTo>
                  <a:lnTo>
                    <a:pt x="1" y="286"/>
                  </a:lnTo>
                  <a:cubicBezTo>
                    <a:pt x="1" y="310"/>
                    <a:pt x="37" y="345"/>
                    <a:pt x="61" y="345"/>
                  </a:cubicBezTo>
                  <a:cubicBezTo>
                    <a:pt x="96" y="345"/>
                    <a:pt x="120" y="310"/>
                    <a:pt x="120" y="286"/>
                  </a:cubicBezTo>
                  <a:lnTo>
                    <a:pt x="120" y="60"/>
                  </a:lnTo>
                  <a:cubicBezTo>
                    <a:pt x="120" y="24"/>
                    <a:pt x="84" y="0"/>
                    <a:pt x="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1"/>
            <p:cNvSpPr/>
            <p:nvPr/>
          </p:nvSpPr>
          <p:spPr>
            <a:xfrm flipH="1">
              <a:off x="7427165" y="3919365"/>
              <a:ext cx="6563" cy="18323"/>
            </a:xfrm>
            <a:custGeom>
              <a:avLst/>
              <a:gdLst/>
              <a:ahLst/>
              <a:cxnLst/>
              <a:rect l="l" t="t" r="r" b="b"/>
              <a:pathLst>
                <a:path w="120" h="335" extrusionOk="0">
                  <a:moveTo>
                    <a:pt x="60" y="1"/>
                  </a:moveTo>
                  <a:cubicBezTo>
                    <a:pt x="12" y="1"/>
                    <a:pt x="0" y="25"/>
                    <a:pt x="0" y="61"/>
                  </a:cubicBezTo>
                  <a:lnTo>
                    <a:pt x="0" y="275"/>
                  </a:lnTo>
                  <a:cubicBezTo>
                    <a:pt x="0" y="311"/>
                    <a:pt x="24" y="334"/>
                    <a:pt x="60" y="334"/>
                  </a:cubicBezTo>
                  <a:cubicBezTo>
                    <a:pt x="84" y="334"/>
                    <a:pt x="119" y="311"/>
                    <a:pt x="119" y="275"/>
                  </a:cubicBezTo>
                  <a:lnTo>
                    <a:pt x="119" y="61"/>
                  </a:lnTo>
                  <a:cubicBezTo>
                    <a:pt x="119" y="25"/>
                    <a:pt x="84" y="1"/>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1"/>
            <p:cNvSpPr/>
            <p:nvPr/>
          </p:nvSpPr>
          <p:spPr>
            <a:xfrm flipH="1">
              <a:off x="7394622" y="3907332"/>
              <a:ext cx="6563" cy="34567"/>
            </a:xfrm>
            <a:custGeom>
              <a:avLst/>
              <a:gdLst/>
              <a:ahLst/>
              <a:cxnLst/>
              <a:rect l="l" t="t" r="r" b="b"/>
              <a:pathLst>
                <a:path w="120" h="632" extrusionOk="0">
                  <a:moveTo>
                    <a:pt x="60" y="1"/>
                  </a:moveTo>
                  <a:cubicBezTo>
                    <a:pt x="30" y="1"/>
                    <a:pt x="1" y="19"/>
                    <a:pt x="1" y="54"/>
                  </a:cubicBezTo>
                  <a:lnTo>
                    <a:pt x="1" y="578"/>
                  </a:lnTo>
                  <a:cubicBezTo>
                    <a:pt x="1" y="614"/>
                    <a:pt x="30" y="632"/>
                    <a:pt x="60" y="632"/>
                  </a:cubicBezTo>
                  <a:cubicBezTo>
                    <a:pt x="90" y="632"/>
                    <a:pt x="120" y="614"/>
                    <a:pt x="120" y="578"/>
                  </a:cubicBezTo>
                  <a:lnTo>
                    <a:pt x="120" y="54"/>
                  </a:lnTo>
                  <a:cubicBezTo>
                    <a:pt x="120" y="19"/>
                    <a:pt x="90" y="1"/>
                    <a:pt x="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1"/>
            <p:cNvSpPr/>
            <p:nvPr/>
          </p:nvSpPr>
          <p:spPr>
            <a:xfrm flipH="1">
              <a:off x="7366618" y="3894643"/>
              <a:ext cx="10447" cy="35224"/>
            </a:xfrm>
            <a:custGeom>
              <a:avLst/>
              <a:gdLst/>
              <a:ahLst/>
              <a:cxnLst/>
              <a:rect l="l" t="t" r="r" b="b"/>
              <a:pathLst>
                <a:path w="191" h="644" extrusionOk="0">
                  <a:moveTo>
                    <a:pt x="48" y="1"/>
                  </a:moveTo>
                  <a:cubicBezTo>
                    <a:pt x="12" y="12"/>
                    <a:pt x="0" y="48"/>
                    <a:pt x="0" y="72"/>
                  </a:cubicBezTo>
                  <a:cubicBezTo>
                    <a:pt x="36" y="251"/>
                    <a:pt x="48" y="429"/>
                    <a:pt x="72" y="596"/>
                  </a:cubicBezTo>
                  <a:cubicBezTo>
                    <a:pt x="72" y="632"/>
                    <a:pt x="119" y="643"/>
                    <a:pt x="155" y="643"/>
                  </a:cubicBezTo>
                  <a:cubicBezTo>
                    <a:pt x="179" y="632"/>
                    <a:pt x="191" y="596"/>
                    <a:pt x="191" y="572"/>
                  </a:cubicBezTo>
                  <a:cubicBezTo>
                    <a:pt x="167" y="393"/>
                    <a:pt x="155" y="215"/>
                    <a:pt x="119" y="48"/>
                  </a:cubicBezTo>
                  <a:cubicBezTo>
                    <a:pt x="119" y="12"/>
                    <a:pt x="72" y="1"/>
                    <a:pt x="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1"/>
            <p:cNvSpPr/>
            <p:nvPr/>
          </p:nvSpPr>
          <p:spPr>
            <a:xfrm flipH="1">
              <a:off x="8097945" y="3623301"/>
              <a:ext cx="18924" cy="26308"/>
            </a:xfrm>
            <a:custGeom>
              <a:avLst/>
              <a:gdLst/>
              <a:ahLst/>
              <a:cxnLst/>
              <a:rect l="l" t="t" r="r" b="b"/>
              <a:pathLst>
                <a:path w="346" h="481" extrusionOk="0">
                  <a:moveTo>
                    <a:pt x="64" y="1"/>
                  </a:moveTo>
                  <a:cubicBezTo>
                    <a:pt x="52" y="1"/>
                    <a:pt x="39" y="4"/>
                    <a:pt x="24" y="9"/>
                  </a:cubicBezTo>
                  <a:cubicBezTo>
                    <a:pt x="1" y="20"/>
                    <a:pt x="1" y="56"/>
                    <a:pt x="13" y="80"/>
                  </a:cubicBezTo>
                  <a:cubicBezTo>
                    <a:pt x="84" y="199"/>
                    <a:pt x="167" y="330"/>
                    <a:pt x="239" y="449"/>
                  </a:cubicBezTo>
                  <a:cubicBezTo>
                    <a:pt x="246" y="472"/>
                    <a:pt x="263" y="480"/>
                    <a:pt x="281" y="480"/>
                  </a:cubicBezTo>
                  <a:cubicBezTo>
                    <a:pt x="291" y="480"/>
                    <a:pt x="301" y="477"/>
                    <a:pt x="310" y="473"/>
                  </a:cubicBezTo>
                  <a:cubicBezTo>
                    <a:pt x="346" y="449"/>
                    <a:pt x="346" y="425"/>
                    <a:pt x="322" y="390"/>
                  </a:cubicBezTo>
                  <a:cubicBezTo>
                    <a:pt x="251" y="270"/>
                    <a:pt x="179" y="140"/>
                    <a:pt x="108" y="20"/>
                  </a:cubicBezTo>
                  <a:cubicBezTo>
                    <a:pt x="94" y="7"/>
                    <a:pt x="80"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1"/>
            <p:cNvSpPr/>
            <p:nvPr/>
          </p:nvSpPr>
          <p:spPr>
            <a:xfrm flipH="1">
              <a:off x="8193005" y="3631232"/>
              <a:ext cx="20237" cy="38888"/>
            </a:xfrm>
            <a:custGeom>
              <a:avLst/>
              <a:gdLst/>
              <a:ahLst/>
              <a:cxnLst/>
              <a:rect l="l" t="t" r="r" b="b"/>
              <a:pathLst>
                <a:path w="370" h="711" extrusionOk="0">
                  <a:moveTo>
                    <a:pt x="319" y="0"/>
                  </a:moveTo>
                  <a:cubicBezTo>
                    <a:pt x="292" y="0"/>
                    <a:pt x="262" y="18"/>
                    <a:pt x="262" y="54"/>
                  </a:cubicBezTo>
                  <a:cubicBezTo>
                    <a:pt x="239" y="268"/>
                    <a:pt x="167" y="459"/>
                    <a:pt x="36" y="626"/>
                  </a:cubicBezTo>
                  <a:cubicBezTo>
                    <a:pt x="12" y="649"/>
                    <a:pt x="1" y="685"/>
                    <a:pt x="36" y="697"/>
                  </a:cubicBezTo>
                  <a:cubicBezTo>
                    <a:pt x="43" y="704"/>
                    <a:pt x="62" y="711"/>
                    <a:pt x="79" y="711"/>
                  </a:cubicBezTo>
                  <a:cubicBezTo>
                    <a:pt x="91" y="711"/>
                    <a:pt x="103" y="707"/>
                    <a:pt x="108" y="697"/>
                  </a:cubicBezTo>
                  <a:cubicBezTo>
                    <a:pt x="262" y="518"/>
                    <a:pt x="346" y="292"/>
                    <a:pt x="358" y="54"/>
                  </a:cubicBezTo>
                  <a:cubicBezTo>
                    <a:pt x="370" y="18"/>
                    <a:pt x="346" y="0"/>
                    <a:pt x="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1"/>
            <p:cNvSpPr/>
            <p:nvPr/>
          </p:nvSpPr>
          <p:spPr>
            <a:xfrm flipH="1">
              <a:off x="8144819" y="3630904"/>
              <a:ext cx="5251" cy="10501"/>
            </a:xfrm>
            <a:custGeom>
              <a:avLst/>
              <a:gdLst/>
              <a:ahLst/>
              <a:cxnLst/>
              <a:rect l="l" t="t" r="r" b="b"/>
              <a:pathLst>
                <a:path w="96" h="192" extrusionOk="0">
                  <a:moveTo>
                    <a:pt x="48" y="1"/>
                  </a:moveTo>
                  <a:cubicBezTo>
                    <a:pt x="36" y="1"/>
                    <a:pt x="24" y="1"/>
                    <a:pt x="12" y="12"/>
                  </a:cubicBezTo>
                  <a:cubicBezTo>
                    <a:pt x="12" y="36"/>
                    <a:pt x="0" y="48"/>
                    <a:pt x="0" y="60"/>
                  </a:cubicBezTo>
                  <a:lnTo>
                    <a:pt x="0" y="131"/>
                  </a:lnTo>
                  <a:cubicBezTo>
                    <a:pt x="0" y="143"/>
                    <a:pt x="0" y="167"/>
                    <a:pt x="12" y="179"/>
                  </a:cubicBezTo>
                  <a:lnTo>
                    <a:pt x="24" y="191"/>
                  </a:lnTo>
                  <a:lnTo>
                    <a:pt x="36" y="191"/>
                  </a:lnTo>
                  <a:cubicBezTo>
                    <a:pt x="60" y="191"/>
                    <a:pt x="72" y="191"/>
                    <a:pt x="84" y="179"/>
                  </a:cubicBezTo>
                  <a:cubicBezTo>
                    <a:pt x="96" y="167"/>
                    <a:pt x="96" y="155"/>
                    <a:pt x="96" y="131"/>
                  </a:cubicBezTo>
                  <a:lnTo>
                    <a:pt x="96" y="60"/>
                  </a:lnTo>
                  <a:cubicBezTo>
                    <a:pt x="96" y="48"/>
                    <a:pt x="96" y="36"/>
                    <a:pt x="84" y="12"/>
                  </a:cubicBez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1"/>
            <p:cNvSpPr/>
            <p:nvPr/>
          </p:nvSpPr>
          <p:spPr>
            <a:xfrm flipH="1">
              <a:off x="8160461" y="3927187"/>
              <a:ext cx="5907" cy="22863"/>
            </a:xfrm>
            <a:custGeom>
              <a:avLst/>
              <a:gdLst/>
              <a:ahLst/>
              <a:cxnLst/>
              <a:rect l="l" t="t" r="r" b="b"/>
              <a:pathLst>
                <a:path w="108" h="418" extrusionOk="0">
                  <a:moveTo>
                    <a:pt x="48" y="1"/>
                  </a:moveTo>
                  <a:cubicBezTo>
                    <a:pt x="25" y="1"/>
                    <a:pt x="1" y="37"/>
                    <a:pt x="1" y="60"/>
                  </a:cubicBezTo>
                  <a:lnTo>
                    <a:pt x="1" y="358"/>
                  </a:lnTo>
                  <a:cubicBezTo>
                    <a:pt x="1" y="394"/>
                    <a:pt x="25" y="418"/>
                    <a:pt x="48" y="418"/>
                  </a:cubicBezTo>
                  <a:cubicBezTo>
                    <a:pt x="84" y="418"/>
                    <a:pt x="108" y="394"/>
                    <a:pt x="108" y="358"/>
                  </a:cubicBezTo>
                  <a:lnTo>
                    <a:pt x="108" y="60"/>
                  </a:lnTo>
                  <a:cubicBezTo>
                    <a:pt x="108" y="37"/>
                    <a:pt x="84" y="1"/>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1"/>
            <p:cNvSpPr/>
            <p:nvPr/>
          </p:nvSpPr>
          <p:spPr>
            <a:xfrm flipH="1">
              <a:off x="8118784" y="3927187"/>
              <a:ext cx="6563" cy="26801"/>
            </a:xfrm>
            <a:custGeom>
              <a:avLst/>
              <a:gdLst/>
              <a:ahLst/>
              <a:cxnLst/>
              <a:rect l="l" t="t" r="r" b="b"/>
              <a:pathLst>
                <a:path w="120" h="490" extrusionOk="0">
                  <a:moveTo>
                    <a:pt x="60" y="1"/>
                  </a:moveTo>
                  <a:cubicBezTo>
                    <a:pt x="25" y="1"/>
                    <a:pt x="1" y="37"/>
                    <a:pt x="1" y="60"/>
                  </a:cubicBezTo>
                  <a:lnTo>
                    <a:pt x="1" y="429"/>
                  </a:lnTo>
                  <a:cubicBezTo>
                    <a:pt x="1" y="465"/>
                    <a:pt x="37" y="489"/>
                    <a:pt x="60" y="489"/>
                  </a:cubicBezTo>
                  <a:cubicBezTo>
                    <a:pt x="96" y="489"/>
                    <a:pt x="120" y="465"/>
                    <a:pt x="120" y="429"/>
                  </a:cubicBezTo>
                  <a:lnTo>
                    <a:pt x="120" y="60"/>
                  </a:lnTo>
                  <a:cubicBezTo>
                    <a:pt x="120" y="37"/>
                    <a:pt x="96"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1"/>
            <p:cNvSpPr/>
            <p:nvPr/>
          </p:nvSpPr>
          <p:spPr>
            <a:xfrm flipH="1">
              <a:off x="8073824" y="3910942"/>
              <a:ext cx="6563" cy="22808"/>
            </a:xfrm>
            <a:custGeom>
              <a:avLst/>
              <a:gdLst/>
              <a:ahLst/>
              <a:cxnLst/>
              <a:rect l="l" t="t" r="r" b="b"/>
              <a:pathLst>
                <a:path w="120" h="417" extrusionOk="0">
                  <a:moveTo>
                    <a:pt x="60" y="0"/>
                  </a:moveTo>
                  <a:cubicBezTo>
                    <a:pt x="36" y="0"/>
                    <a:pt x="0" y="36"/>
                    <a:pt x="0" y="60"/>
                  </a:cubicBezTo>
                  <a:lnTo>
                    <a:pt x="0" y="357"/>
                  </a:lnTo>
                  <a:cubicBezTo>
                    <a:pt x="0" y="393"/>
                    <a:pt x="36" y="417"/>
                    <a:pt x="60" y="417"/>
                  </a:cubicBezTo>
                  <a:cubicBezTo>
                    <a:pt x="96" y="417"/>
                    <a:pt x="119" y="393"/>
                    <a:pt x="119" y="357"/>
                  </a:cubicBezTo>
                  <a:lnTo>
                    <a:pt x="119" y="60"/>
                  </a:lnTo>
                  <a:cubicBezTo>
                    <a:pt x="119" y="36"/>
                    <a:pt x="8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1"/>
            <p:cNvSpPr/>
            <p:nvPr/>
          </p:nvSpPr>
          <p:spPr>
            <a:xfrm flipH="1">
              <a:off x="8581777" y="3874297"/>
              <a:ext cx="16955" cy="31231"/>
            </a:xfrm>
            <a:custGeom>
              <a:avLst/>
              <a:gdLst/>
              <a:ahLst/>
              <a:cxnLst/>
              <a:rect l="l" t="t" r="r" b="b"/>
              <a:pathLst>
                <a:path w="310" h="571" extrusionOk="0">
                  <a:moveTo>
                    <a:pt x="232" y="0"/>
                  </a:moveTo>
                  <a:cubicBezTo>
                    <a:pt x="206" y="0"/>
                    <a:pt x="188" y="22"/>
                    <a:pt x="179" y="51"/>
                  </a:cubicBezTo>
                  <a:cubicBezTo>
                    <a:pt x="119" y="194"/>
                    <a:pt x="71" y="349"/>
                    <a:pt x="12" y="492"/>
                  </a:cubicBezTo>
                  <a:cubicBezTo>
                    <a:pt x="0" y="527"/>
                    <a:pt x="24" y="551"/>
                    <a:pt x="60" y="563"/>
                  </a:cubicBezTo>
                  <a:cubicBezTo>
                    <a:pt x="65" y="569"/>
                    <a:pt x="71" y="571"/>
                    <a:pt x="78" y="571"/>
                  </a:cubicBezTo>
                  <a:cubicBezTo>
                    <a:pt x="99" y="571"/>
                    <a:pt x="122" y="546"/>
                    <a:pt x="131" y="527"/>
                  </a:cubicBezTo>
                  <a:cubicBezTo>
                    <a:pt x="191" y="373"/>
                    <a:pt x="238" y="230"/>
                    <a:pt x="298" y="75"/>
                  </a:cubicBezTo>
                  <a:cubicBezTo>
                    <a:pt x="310" y="51"/>
                    <a:pt x="274" y="15"/>
                    <a:pt x="250" y="3"/>
                  </a:cubicBezTo>
                  <a:cubicBezTo>
                    <a:pt x="244" y="1"/>
                    <a:pt x="238" y="0"/>
                    <a:pt x="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1"/>
            <p:cNvSpPr/>
            <p:nvPr/>
          </p:nvSpPr>
          <p:spPr>
            <a:xfrm flipH="1">
              <a:off x="8545952" y="3932437"/>
              <a:ext cx="11869" cy="30684"/>
            </a:xfrm>
            <a:custGeom>
              <a:avLst/>
              <a:gdLst/>
              <a:ahLst/>
              <a:cxnLst/>
              <a:rect l="l" t="t" r="r" b="b"/>
              <a:pathLst>
                <a:path w="217" h="561" extrusionOk="0">
                  <a:moveTo>
                    <a:pt x="109" y="0"/>
                  </a:moveTo>
                  <a:cubicBezTo>
                    <a:pt x="97" y="0"/>
                    <a:pt x="85" y="24"/>
                    <a:pt x="85" y="60"/>
                  </a:cubicBezTo>
                  <a:cubicBezTo>
                    <a:pt x="109" y="191"/>
                    <a:pt x="85" y="333"/>
                    <a:pt x="26" y="476"/>
                  </a:cubicBezTo>
                  <a:cubicBezTo>
                    <a:pt x="1" y="518"/>
                    <a:pt x="41" y="561"/>
                    <a:pt x="75" y="561"/>
                  </a:cubicBezTo>
                  <a:cubicBezTo>
                    <a:pt x="89" y="561"/>
                    <a:pt x="102" y="553"/>
                    <a:pt x="109" y="536"/>
                  </a:cubicBezTo>
                  <a:cubicBezTo>
                    <a:pt x="205" y="381"/>
                    <a:pt x="216" y="203"/>
                    <a:pt x="193" y="36"/>
                  </a:cubicBezTo>
                  <a:cubicBezTo>
                    <a:pt x="193" y="12"/>
                    <a:pt x="145"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1"/>
            <p:cNvSpPr/>
            <p:nvPr/>
          </p:nvSpPr>
          <p:spPr>
            <a:xfrm flipH="1">
              <a:off x="8468449" y="3968700"/>
              <a:ext cx="16354" cy="26965"/>
            </a:xfrm>
            <a:custGeom>
              <a:avLst/>
              <a:gdLst/>
              <a:ahLst/>
              <a:cxnLst/>
              <a:rect l="l" t="t" r="r" b="b"/>
              <a:pathLst>
                <a:path w="299" h="493" extrusionOk="0">
                  <a:moveTo>
                    <a:pt x="221" y="1"/>
                  </a:moveTo>
                  <a:cubicBezTo>
                    <a:pt x="195" y="1"/>
                    <a:pt x="177" y="22"/>
                    <a:pt x="167" y="51"/>
                  </a:cubicBezTo>
                  <a:cubicBezTo>
                    <a:pt x="120" y="171"/>
                    <a:pt x="60" y="302"/>
                    <a:pt x="13" y="421"/>
                  </a:cubicBezTo>
                  <a:cubicBezTo>
                    <a:pt x="1" y="444"/>
                    <a:pt x="24" y="480"/>
                    <a:pt x="60" y="492"/>
                  </a:cubicBezTo>
                  <a:cubicBezTo>
                    <a:pt x="108" y="492"/>
                    <a:pt x="120" y="468"/>
                    <a:pt x="132" y="444"/>
                  </a:cubicBezTo>
                  <a:cubicBezTo>
                    <a:pt x="179" y="325"/>
                    <a:pt x="239" y="194"/>
                    <a:pt x="286" y="75"/>
                  </a:cubicBezTo>
                  <a:cubicBezTo>
                    <a:pt x="298" y="51"/>
                    <a:pt x="263" y="16"/>
                    <a:pt x="239" y="4"/>
                  </a:cubicBezTo>
                  <a:cubicBezTo>
                    <a:pt x="232" y="2"/>
                    <a:pt x="226"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1"/>
            <p:cNvSpPr/>
            <p:nvPr/>
          </p:nvSpPr>
          <p:spPr>
            <a:xfrm flipH="1">
              <a:off x="8389688" y="4001462"/>
              <a:ext cx="10447" cy="22808"/>
            </a:xfrm>
            <a:custGeom>
              <a:avLst/>
              <a:gdLst/>
              <a:ahLst/>
              <a:cxnLst/>
              <a:rect l="l" t="t" r="r" b="b"/>
              <a:pathLst>
                <a:path w="191" h="417" extrusionOk="0">
                  <a:moveTo>
                    <a:pt x="48" y="0"/>
                  </a:moveTo>
                  <a:cubicBezTo>
                    <a:pt x="12" y="12"/>
                    <a:pt x="0" y="48"/>
                    <a:pt x="0" y="72"/>
                  </a:cubicBezTo>
                  <a:cubicBezTo>
                    <a:pt x="24" y="179"/>
                    <a:pt x="48" y="262"/>
                    <a:pt x="72" y="369"/>
                  </a:cubicBezTo>
                  <a:cubicBezTo>
                    <a:pt x="72" y="393"/>
                    <a:pt x="119" y="417"/>
                    <a:pt x="143" y="417"/>
                  </a:cubicBezTo>
                  <a:cubicBezTo>
                    <a:pt x="179" y="405"/>
                    <a:pt x="191" y="369"/>
                    <a:pt x="191" y="345"/>
                  </a:cubicBezTo>
                  <a:cubicBezTo>
                    <a:pt x="155" y="238"/>
                    <a:pt x="143" y="143"/>
                    <a:pt x="119" y="48"/>
                  </a:cubicBezTo>
                  <a:cubicBezTo>
                    <a:pt x="119" y="12"/>
                    <a:pt x="72"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1"/>
            <p:cNvSpPr/>
            <p:nvPr/>
          </p:nvSpPr>
          <p:spPr>
            <a:xfrm flipH="1">
              <a:off x="8292003" y="4017926"/>
              <a:ext cx="14986" cy="22370"/>
            </a:xfrm>
            <a:custGeom>
              <a:avLst/>
              <a:gdLst/>
              <a:ahLst/>
              <a:cxnLst/>
              <a:rect l="l" t="t" r="r" b="b"/>
              <a:pathLst>
                <a:path w="274" h="409" extrusionOk="0">
                  <a:moveTo>
                    <a:pt x="209" y="1"/>
                  </a:moveTo>
                  <a:cubicBezTo>
                    <a:pt x="195" y="1"/>
                    <a:pt x="181" y="7"/>
                    <a:pt x="167" y="21"/>
                  </a:cubicBezTo>
                  <a:cubicBezTo>
                    <a:pt x="131" y="128"/>
                    <a:pt x="60" y="223"/>
                    <a:pt x="24" y="318"/>
                  </a:cubicBezTo>
                  <a:cubicBezTo>
                    <a:pt x="0" y="354"/>
                    <a:pt x="0" y="378"/>
                    <a:pt x="36" y="402"/>
                  </a:cubicBezTo>
                  <a:cubicBezTo>
                    <a:pt x="49" y="406"/>
                    <a:pt x="60" y="409"/>
                    <a:pt x="70" y="409"/>
                  </a:cubicBezTo>
                  <a:cubicBezTo>
                    <a:pt x="87" y="409"/>
                    <a:pt x="100" y="400"/>
                    <a:pt x="107" y="378"/>
                  </a:cubicBezTo>
                  <a:cubicBezTo>
                    <a:pt x="155" y="283"/>
                    <a:pt x="214" y="187"/>
                    <a:pt x="262" y="80"/>
                  </a:cubicBezTo>
                  <a:cubicBezTo>
                    <a:pt x="274" y="56"/>
                    <a:pt x="274" y="21"/>
                    <a:pt x="238" y="9"/>
                  </a:cubicBezTo>
                  <a:cubicBezTo>
                    <a:pt x="228" y="4"/>
                    <a:pt x="218"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1"/>
            <p:cNvSpPr/>
            <p:nvPr/>
          </p:nvSpPr>
          <p:spPr>
            <a:xfrm flipH="1">
              <a:off x="8213844" y="4013659"/>
              <a:ext cx="6563" cy="30520"/>
            </a:xfrm>
            <a:custGeom>
              <a:avLst/>
              <a:gdLst/>
              <a:ahLst/>
              <a:cxnLst/>
              <a:rect l="l" t="t" r="r" b="b"/>
              <a:pathLst>
                <a:path w="120" h="558" extrusionOk="0">
                  <a:moveTo>
                    <a:pt x="60" y="0"/>
                  </a:moveTo>
                  <a:cubicBezTo>
                    <a:pt x="30" y="0"/>
                    <a:pt x="1" y="21"/>
                    <a:pt x="1" y="63"/>
                  </a:cubicBezTo>
                  <a:lnTo>
                    <a:pt x="1" y="503"/>
                  </a:lnTo>
                  <a:cubicBezTo>
                    <a:pt x="6" y="539"/>
                    <a:pt x="36" y="557"/>
                    <a:pt x="65" y="557"/>
                  </a:cubicBezTo>
                  <a:cubicBezTo>
                    <a:pt x="93" y="557"/>
                    <a:pt x="120" y="539"/>
                    <a:pt x="120" y="503"/>
                  </a:cubicBezTo>
                  <a:lnTo>
                    <a:pt x="120" y="63"/>
                  </a:lnTo>
                  <a:cubicBezTo>
                    <a:pt x="120" y="21"/>
                    <a:pt x="90"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1"/>
            <p:cNvSpPr/>
            <p:nvPr/>
          </p:nvSpPr>
          <p:spPr>
            <a:xfrm flipH="1">
              <a:off x="7757359" y="3866092"/>
              <a:ext cx="19581" cy="23081"/>
            </a:xfrm>
            <a:custGeom>
              <a:avLst/>
              <a:gdLst/>
              <a:ahLst/>
              <a:cxnLst/>
              <a:rect l="l" t="t" r="r" b="b"/>
              <a:pathLst>
                <a:path w="358" h="422" extrusionOk="0">
                  <a:moveTo>
                    <a:pt x="87" y="1"/>
                  </a:moveTo>
                  <a:cubicBezTo>
                    <a:pt x="76" y="1"/>
                    <a:pt x="63" y="8"/>
                    <a:pt x="48" y="22"/>
                  </a:cubicBezTo>
                  <a:cubicBezTo>
                    <a:pt x="25" y="34"/>
                    <a:pt x="1" y="58"/>
                    <a:pt x="36" y="94"/>
                  </a:cubicBezTo>
                  <a:cubicBezTo>
                    <a:pt x="108" y="201"/>
                    <a:pt x="179" y="284"/>
                    <a:pt x="263" y="392"/>
                  </a:cubicBezTo>
                  <a:cubicBezTo>
                    <a:pt x="270" y="407"/>
                    <a:pt x="282" y="422"/>
                    <a:pt x="300" y="422"/>
                  </a:cubicBezTo>
                  <a:cubicBezTo>
                    <a:pt x="309" y="422"/>
                    <a:pt x="321" y="417"/>
                    <a:pt x="334" y="403"/>
                  </a:cubicBezTo>
                  <a:cubicBezTo>
                    <a:pt x="346" y="392"/>
                    <a:pt x="358" y="344"/>
                    <a:pt x="346" y="332"/>
                  </a:cubicBezTo>
                  <a:cubicBezTo>
                    <a:pt x="275" y="225"/>
                    <a:pt x="203" y="142"/>
                    <a:pt x="120" y="34"/>
                  </a:cubicBezTo>
                  <a:cubicBezTo>
                    <a:pt x="113" y="14"/>
                    <a:pt x="102" y="1"/>
                    <a:pt x="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1"/>
            <p:cNvSpPr/>
            <p:nvPr/>
          </p:nvSpPr>
          <p:spPr>
            <a:xfrm flipH="1">
              <a:off x="7786621" y="3903121"/>
              <a:ext cx="11158" cy="22863"/>
            </a:xfrm>
            <a:custGeom>
              <a:avLst/>
              <a:gdLst/>
              <a:ahLst/>
              <a:cxnLst/>
              <a:rect l="l" t="t" r="r" b="b"/>
              <a:pathLst>
                <a:path w="204" h="418" extrusionOk="0">
                  <a:moveTo>
                    <a:pt x="48" y="0"/>
                  </a:moveTo>
                  <a:cubicBezTo>
                    <a:pt x="13" y="12"/>
                    <a:pt x="1" y="36"/>
                    <a:pt x="1" y="72"/>
                  </a:cubicBezTo>
                  <a:cubicBezTo>
                    <a:pt x="25" y="179"/>
                    <a:pt x="48" y="262"/>
                    <a:pt x="72" y="369"/>
                  </a:cubicBezTo>
                  <a:cubicBezTo>
                    <a:pt x="72" y="393"/>
                    <a:pt x="120" y="417"/>
                    <a:pt x="144" y="417"/>
                  </a:cubicBezTo>
                  <a:cubicBezTo>
                    <a:pt x="191" y="393"/>
                    <a:pt x="203" y="369"/>
                    <a:pt x="191" y="334"/>
                  </a:cubicBezTo>
                  <a:cubicBezTo>
                    <a:pt x="167" y="238"/>
                    <a:pt x="144" y="143"/>
                    <a:pt x="120" y="36"/>
                  </a:cubicBezTo>
                  <a:cubicBezTo>
                    <a:pt x="120" y="12"/>
                    <a:pt x="72" y="0"/>
                    <a:pt x="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1"/>
            <p:cNvSpPr/>
            <p:nvPr/>
          </p:nvSpPr>
          <p:spPr>
            <a:xfrm flipH="1">
              <a:off x="7813969" y="3919037"/>
              <a:ext cx="20292" cy="23081"/>
            </a:xfrm>
            <a:custGeom>
              <a:avLst/>
              <a:gdLst/>
              <a:ahLst/>
              <a:cxnLst/>
              <a:rect l="l" t="t" r="r" b="b"/>
              <a:pathLst>
                <a:path w="371" h="422" extrusionOk="0">
                  <a:moveTo>
                    <a:pt x="72" y="1"/>
                  </a:moveTo>
                  <a:cubicBezTo>
                    <a:pt x="61" y="1"/>
                    <a:pt x="50" y="6"/>
                    <a:pt x="37" y="19"/>
                  </a:cubicBezTo>
                  <a:cubicBezTo>
                    <a:pt x="13" y="31"/>
                    <a:pt x="1" y="67"/>
                    <a:pt x="25" y="90"/>
                  </a:cubicBezTo>
                  <a:cubicBezTo>
                    <a:pt x="96" y="197"/>
                    <a:pt x="180" y="281"/>
                    <a:pt x="251" y="388"/>
                  </a:cubicBezTo>
                  <a:cubicBezTo>
                    <a:pt x="258" y="409"/>
                    <a:pt x="273" y="421"/>
                    <a:pt x="289" y="421"/>
                  </a:cubicBezTo>
                  <a:cubicBezTo>
                    <a:pt x="300" y="421"/>
                    <a:pt x="312" y="415"/>
                    <a:pt x="322" y="400"/>
                  </a:cubicBezTo>
                  <a:cubicBezTo>
                    <a:pt x="334" y="400"/>
                    <a:pt x="370" y="364"/>
                    <a:pt x="334" y="328"/>
                  </a:cubicBezTo>
                  <a:cubicBezTo>
                    <a:pt x="263" y="221"/>
                    <a:pt x="191" y="138"/>
                    <a:pt x="120" y="31"/>
                  </a:cubicBezTo>
                  <a:cubicBezTo>
                    <a:pt x="105" y="16"/>
                    <a:pt x="90"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1"/>
            <p:cNvSpPr/>
            <p:nvPr/>
          </p:nvSpPr>
          <p:spPr>
            <a:xfrm flipH="1">
              <a:off x="7868062" y="3955847"/>
              <a:ext cx="10447" cy="13728"/>
            </a:xfrm>
            <a:custGeom>
              <a:avLst/>
              <a:gdLst/>
              <a:ahLst/>
              <a:cxnLst/>
              <a:rect l="l" t="t" r="r" b="b"/>
              <a:pathLst>
                <a:path w="191" h="251" extrusionOk="0">
                  <a:moveTo>
                    <a:pt x="36" y="1"/>
                  </a:moveTo>
                  <a:cubicBezTo>
                    <a:pt x="0" y="13"/>
                    <a:pt x="0" y="48"/>
                    <a:pt x="12" y="72"/>
                  </a:cubicBezTo>
                  <a:cubicBezTo>
                    <a:pt x="48" y="120"/>
                    <a:pt x="60" y="179"/>
                    <a:pt x="96" y="227"/>
                  </a:cubicBezTo>
                  <a:cubicBezTo>
                    <a:pt x="96" y="239"/>
                    <a:pt x="107" y="239"/>
                    <a:pt x="119" y="251"/>
                  </a:cubicBezTo>
                  <a:lnTo>
                    <a:pt x="167" y="251"/>
                  </a:lnTo>
                  <a:cubicBezTo>
                    <a:pt x="179" y="239"/>
                    <a:pt x="191" y="203"/>
                    <a:pt x="179" y="179"/>
                  </a:cubicBezTo>
                  <a:cubicBezTo>
                    <a:pt x="155" y="132"/>
                    <a:pt x="131" y="72"/>
                    <a:pt x="107" y="25"/>
                  </a:cubicBezTo>
                  <a:cubicBezTo>
                    <a:pt x="107" y="13"/>
                    <a:pt x="96" y="13"/>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1"/>
            <p:cNvSpPr/>
            <p:nvPr/>
          </p:nvSpPr>
          <p:spPr>
            <a:xfrm flipH="1">
              <a:off x="7937743" y="3985163"/>
              <a:ext cx="11759" cy="22863"/>
            </a:xfrm>
            <a:custGeom>
              <a:avLst/>
              <a:gdLst/>
              <a:ahLst/>
              <a:cxnLst/>
              <a:rect l="l" t="t" r="r" b="b"/>
              <a:pathLst>
                <a:path w="215" h="418" extrusionOk="0">
                  <a:moveTo>
                    <a:pt x="48" y="1"/>
                  </a:moveTo>
                  <a:cubicBezTo>
                    <a:pt x="12" y="12"/>
                    <a:pt x="1" y="48"/>
                    <a:pt x="1" y="72"/>
                  </a:cubicBezTo>
                  <a:cubicBezTo>
                    <a:pt x="36" y="179"/>
                    <a:pt x="48" y="262"/>
                    <a:pt x="84" y="370"/>
                  </a:cubicBezTo>
                  <a:cubicBezTo>
                    <a:pt x="84" y="393"/>
                    <a:pt x="120" y="417"/>
                    <a:pt x="155" y="417"/>
                  </a:cubicBezTo>
                  <a:cubicBezTo>
                    <a:pt x="203" y="405"/>
                    <a:pt x="215" y="370"/>
                    <a:pt x="203" y="346"/>
                  </a:cubicBezTo>
                  <a:cubicBezTo>
                    <a:pt x="167" y="239"/>
                    <a:pt x="155" y="143"/>
                    <a:pt x="120" y="48"/>
                  </a:cubicBezTo>
                  <a:cubicBezTo>
                    <a:pt x="120" y="12"/>
                    <a:pt x="84" y="1"/>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1"/>
            <p:cNvSpPr/>
            <p:nvPr/>
          </p:nvSpPr>
          <p:spPr>
            <a:xfrm flipH="1">
              <a:off x="8159805" y="3562207"/>
              <a:ext cx="6563" cy="29535"/>
            </a:xfrm>
            <a:custGeom>
              <a:avLst/>
              <a:gdLst/>
              <a:ahLst/>
              <a:cxnLst/>
              <a:rect l="l" t="t" r="r" b="b"/>
              <a:pathLst>
                <a:path w="120" h="540" extrusionOk="0">
                  <a:moveTo>
                    <a:pt x="60" y="0"/>
                  </a:moveTo>
                  <a:cubicBezTo>
                    <a:pt x="31" y="0"/>
                    <a:pt x="1" y="18"/>
                    <a:pt x="1" y="54"/>
                  </a:cubicBezTo>
                  <a:lnTo>
                    <a:pt x="1" y="495"/>
                  </a:lnTo>
                  <a:cubicBezTo>
                    <a:pt x="1" y="524"/>
                    <a:pt x="31" y="539"/>
                    <a:pt x="60" y="539"/>
                  </a:cubicBezTo>
                  <a:cubicBezTo>
                    <a:pt x="90" y="539"/>
                    <a:pt x="120" y="524"/>
                    <a:pt x="120" y="495"/>
                  </a:cubicBezTo>
                  <a:lnTo>
                    <a:pt x="120" y="54"/>
                  </a:lnTo>
                  <a:cubicBezTo>
                    <a:pt x="120" y="18"/>
                    <a:pt x="90"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1"/>
            <p:cNvSpPr/>
            <p:nvPr/>
          </p:nvSpPr>
          <p:spPr>
            <a:xfrm flipH="1">
              <a:off x="8135028" y="3523975"/>
              <a:ext cx="16354" cy="27785"/>
            </a:xfrm>
            <a:custGeom>
              <a:avLst/>
              <a:gdLst/>
              <a:ahLst/>
              <a:cxnLst/>
              <a:rect l="l" t="t" r="r" b="b"/>
              <a:pathLst>
                <a:path w="299" h="508" extrusionOk="0">
                  <a:moveTo>
                    <a:pt x="94" y="1"/>
                  </a:moveTo>
                  <a:cubicBezTo>
                    <a:pt x="66" y="1"/>
                    <a:pt x="47" y="30"/>
                    <a:pt x="36" y="51"/>
                  </a:cubicBezTo>
                  <a:cubicBezTo>
                    <a:pt x="1" y="217"/>
                    <a:pt x="60" y="396"/>
                    <a:pt x="191" y="503"/>
                  </a:cubicBezTo>
                  <a:cubicBezTo>
                    <a:pt x="201" y="506"/>
                    <a:pt x="209" y="508"/>
                    <a:pt x="217" y="508"/>
                  </a:cubicBezTo>
                  <a:cubicBezTo>
                    <a:pt x="240" y="508"/>
                    <a:pt x="257" y="497"/>
                    <a:pt x="274" y="479"/>
                  </a:cubicBezTo>
                  <a:cubicBezTo>
                    <a:pt x="298" y="443"/>
                    <a:pt x="286" y="408"/>
                    <a:pt x="263" y="396"/>
                  </a:cubicBezTo>
                  <a:lnTo>
                    <a:pt x="227" y="360"/>
                  </a:lnTo>
                  <a:lnTo>
                    <a:pt x="215" y="348"/>
                  </a:lnTo>
                  <a:cubicBezTo>
                    <a:pt x="191" y="336"/>
                    <a:pt x="191" y="324"/>
                    <a:pt x="179" y="301"/>
                  </a:cubicBezTo>
                  <a:cubicBezTo>
                    <a:pt x="179" y="301"/>
                    <a:pt x="167" y="289"/>
                    <a:pt x="167" y="277"/>
                  </a:cubicBezTo>
                  <a:lnTo>
                    <a:pt x="167" y="265"/>
                  </a:lnTo>
                  <a:cubicBezTo>
                    <a:pt x="167" y="241"/>
                    <a:pt x="155" y="229"/>
                    <a:pt x="155" y="217"/>
                  </a:cubicBezTo>
                  <a:lnTo>
                    <a:pt x="155" y="181"/>
                  </a:lnTo>
                  <a:lnTo>
                    <a:pt x="155" y="170"/>
                  </a:lnTo>
                  <a:lnTo>
                    <a:pt x="155" y="122"/>
                  </a:lnTo>
                  <a:lnTo>
                    <a:pt x="155" y="98"/>
                  </a:lnTo>
                  <a:lnTo>
                    <a:pt x="155" y="86"/>
                  </a:lnTo>
                  <a:cubicBezTo>
                    <a:pt x="155" y="51"/>
                    <a:pt x="132" y="27"/>
                    <a:pt x="108" y="3"/>
                  </a:cubicBezTo>
                  <a:cubicBezTo>
                    <a:pt x="103" y="1"/>
                    <a:pt x="98"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1"/>
            <p:cNvSpPr/>
            <p:nvPr/>
          </p:nvSpPr>
          <p:spPr>
            <a:xfrm flipH="1">
              <a:off x="7516865" y="4129285"/>
              <a:ext cx="49882" cy="26308"/>
            </a:xfrm>
            <a:custGeom>
              <a:avLst/>
              <a:gdLst/>
              <a:ahLst/>
              <a:cxnLst/>
              <a:rect l="l" t="t" r="r" b="b"/>
              <a:pathLst>
                <a:path w="912" h="481" extrusionOk="0">
                  <a:moveTo>
                    <a:pt x="836" y="1"/>
                  </a:moveTo>
                  <a:cubicBezTo>
                    <a:pt x="826" y="1"/>
                    <a:pt x="814" y="3"/>
                    <a:pt x="801" y="9"/>
                  </a:cubicBezTo>
                  <a:cubicBezTo>
                    <a:pt x="551" y="128"/>
                    <a:pt x="301" y="271"/>
                    <a:pt x="51" y="390"/>
                  </a:cubicBezTo>
                  <a:cubicBezTo>
                    <a:pt x="1" y="410"/>
                    <a:pt x="18" y="481"/>
                    <a:pt x="75" y="481"/>
                  </a:cubicBezTo>
                  <a:cubicBezTo>
                    <a:pt x="86" y="481"/>
                    <a:pt x="98" y="479"/>
                    <a:pt x="111" y="473"/>
                  </a:cubicBezTo>
                  <a:cubicBezTo>
                    <a:pt x="361" y="354"/>
                    <a:pt x="611" y="223"/>
                    <a:pt x="861" y="104"/>
                  </a:cubicBezTo>
                  <a:cubicBezTo>
                    <a:pt x="911" y="74"/>
                    <a:pt x="893" y="1"/>
                    <a:pt x="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1"/>
            <p:cNvSpPr/>
            <p:nvPr/>
          </p:nvSpPr>
          <p:spPr>
            <a:xfrm flipH="1">
              <a:off x="7448387" y="4104289"/>
              <a:ext cx="85652" cy="60657"/>
            </a:xfrm>
            <a:custGeom>
              <a:avLst/>
              <a:gdLst/>
              <a:ahLst/>
              <a:cxnLst/>
              <a:rect l="l" t="t" r="r" b="b"/>
              <a:pathLst>
                <a:path w="1566" h="1109" extrusionOk="0">
                  <a:moveTo>
                    <a:pt x="1493" y="1"/>
                  </a:moveTo>
                  <a:cubicBezTo>
                    <a:pt x="1478" y="1"/>
                    <a:pt x="1464" y="8"/>
                    <a:pt x="1453" y="25"/>
                  </a:cubicBezTo>
                  <a:cubicBezTo>
                    <a:pt x="1179" y="549"/>
                    <a:pt x="656" y="906"/>
                    <a:pt x="72" y="990"/>
                  </a:cubicBezTo>
                  <a:cubicBezTo>
                    <a:pt x="1" y="1001"/>
                    <a:pt x="25" y="1109"/>
                    <a:pt x="84" y="1109"/>
                  </a:cubicBezTo>
                  <a:cubicBezTo>
                    <a:pt x="703" y="1025"/>
                    <a:pt x="1251" y="632"/>
                    <a:pt x="1549" y="85"/>
                  </a:cubicBezTo>
                  <a:cubicBezTo>
                    <a:pt x="1565" y="43"/>
                    <a:pt x="1529" y="1"/>
                    <a:pt x="1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1"/>
            <p:cNvSpPr/>
            <p:nvPr/>
          </p:nvSpPr>
          <p:spPr>
            <a:xfrm flipH="1">
              <a:off x="7514459" y="4145638"/>
              <a:ext cx="31286" cy="18378"/>
            </a:xfrm>
            <a:custGeom>
              <a:avLst/>
              <a:gdLst/>
              <a:ahLst/>
              <a:cxnLst/>
              <a:rect l="l" t="t" r="r" b="b"/>
              <a:pathLst>
                <a:path w="572" h="336" extrusionOk="0">
                  <a:moveTo>
                    <a:pt x="512" y="0"/>
                  </a:moveTo>
                  <a:cubicBezTo>
                    <a:pt x="501" y="0"/>
                    <a:pt x="490" y="3"/>
                    <a:pt x="477" y="7"/>
                  </a:cubicBezTo>
                  <a:lnTo>
                    <a:pt x="36" y="234"/>
                  </a:lnTo>
                  <a:cubicBezTo>
                    <a:pt x="0" y="245"/>
                    <a:pt x="0" y="281"/>
                    <a:pt x="24" y="305"/>
                  </a:cubicBezTo>
                  <a:cubicBezTo>
                    <a:pt x="32" y="328"/>
                    <a:pt x="44" y="336"/>
                    <a:pt x="61" y="336"/>
                  </a:cubicBezTo>
                  <a:cubicBezTo>
                    <a:pt x="71" y="336"/>
                    <a:pt x="83" y="333"/>
                    <a:pt x="96" y="329"/>
                  </a:cubicBezTo>
                  <a:lnTo>
                    <a:pt x="536" y="103"/>
                  </a:lnTo>
                  <a:cubicBezTo>
                    <a:pt x="572" y="91"/>
                    <a:pt x="572" y="55"/>
                    <a:pt x="560" y="31"/>
                  </a:cubicBezTo>
                  <a:cubicBezTo>
                    <a:pt x="545" y="9"/>
                    <a:pt x="530" y="0"/>
                    <a:pt x="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1"/>
            <p:cNvSpPr/>
            <p:nvPr/>
          </p:nvSpPr>
          <p:spPr>
            <a:xfrm flipH="1">
              <a:off x="7493620" y="4182776"/>
              <a:ext cx="27402" cy="21714"/>
            </a:xfrm>
            <a:custGeom>
              <a:avLst/>
              <a:gdLst/>
              <a:ahLst/>
              <a:cxnLst/>
              <a:rect l="l" t="t" r="r" b="b"/>
              <a:pathLst>
                <a:path w="501" h="397" extrusionOk="0">
                  <a:moveTo>
                    <a:pt x="441" y="0"/>
                  </a:moveTo>
                  <a:cubicBezTo>
                    <a:pt x="425" y="0"/>
                    <a:pt x="413" y="12"/>
                    <a:pt x="406" y="19"/>
                  </a:cubicBezTo>
                  <a:cubicBezTo>
                    <a:pt x="287" y="126"/>
                    <a:pt x="144" y="209"/>
                    <a:pt x="25" y="317"/>
                  </a:cubicBezTo>
                  <a:cubicBezTo>
                    <a:pt x="1" y="328"/>
                    <a:pt x="13" y="376"/>
                    <a:pt x="25" y="388"/>
                  </a:cubicBezTo>
                  <a:cubicBezTo>
                    <a:pt x="37" y="394"/>
                    <a:pt x="48" y="397"/>
                    <a:pt x="62" y="397"/>
                  </a:cubicBezTo>
                  <a:cubicBezTo>
                    <a:pt x="75" y="397"/>
                    <a:pt x="90" y="394"/>
                    <a:pt x="108" y="388"/>
                  </a:cubicBezTo>
                  <a:cubicBezTo>
                    <a:pt x="227" y="281"/>
                    <a:pt x="358" y="197"/>
                    <a:pt x="477" y="90"/>
                  </a:cubicBezTo>
                  <a:cubicBezTo>
                    <a:pt x="501" y="78"/>
                    <a:pt x="489" y="31"/>
                    <a:pt x="477" y="19"/>
                  </a:cubicBezTo>
                  <a:cubicBezTo>
                    <a:pt x="463" y="5"/>
                    <a:pt x="451" y="0"/>
                    <a:pt x="4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1"/>
            <p:cNvSpPr/>
            <p:nvPr/>
          </p:nvSpPr>
          <p:spPr>
            <a:xfrm flipH="1">
              <a:off x="7927953" y="3587968"/>
              <a:ext cx="125744" cy="42771"/>
            </a:xfrm>
            <a:custGeom>
              <a:avLst/>
              <a:gdLst/>
              <a:ahLst/>
              <a:cxnLst/>
              <a:rect l="l" t="t" r="r" b="b"/>
              <a:pathLst>
                <a:path w="2299" h="782" extrusionOk="0">
                  <a:moveTo>
                    <a:pt x="732" y="1"/>
                  </a:moveTo>
                  <a:cubicBezTo>
                    <a:pt x="566" y="1"/>
                    <a:pt x="411" y="15"/>
                    <a:pt x="286" y="59"/>
                  </a:cubicBezTo>
                  <a:cubicBezTo>
                    <a:pt x="132" y="119"/>
                    <a:pt x="1" y="297"/>
                    <a:pt x="60" y="476"/>
                  </a:cubicBezTo>
                  <a:cubicBezTo>
                    <a:pt x="96" y="607"/>
                    <a:pt x="203" y="678"/>
                    <a:pt x="322" y="726"/>
                  </a:cubicBezTo>
                  <a:cubicBezTo>
                    <a:pt x="435" y="768"/>
                    <a:pt x="574" y="782"/>
                    <a:pt x="717" y="782"/>
                  </a:cubicBezTo>
                  <a:cubicBezTo>
                    <a:pt x="982" y="782"/>
                    <a:pt x="1263" y="734"/>
                    <a:pt x="1417" y="726"/>
                  </a:cubicBezTo>
                  <a:cubicBezTo>
                    <a:pt x="1445" y="724"/>
                    <a:pt x="1481" y="724"/>
                    <a:pt x="1521" y="724"/>
                  </a:cubicBezTo>
                  <a:cubicBezTo>
                    <a:pt x="1541" y="724"/>
                    <a:pt x="1562" y="724"/>
                    <a:pt x="1584" y="724"/>
                  </a:cubicBezTo>
                  <a:cubicBezTo>
                    <a:pt x="1783" y="724"/>
                    <a:pt x="2051" y="717"/>
                    <a:pt x="2132" y="583"/>
                  </a:cubicBezTo>
                  <a:cubicBezTo>
                    <a:pt x="2298" y="297"/>
                    <a:pt x="1894" y="47"/>
                    <a:pt x="1679" y="47"/>
                  </a:cubicBezTo>
                  <a:cubicBezTo>
                    <a:pt x="1662" y="48"/>
                    <a:pt x="1644" y="48"/>
                    <a:pt x="1626" y="48"/>
                  </a:cubicBezTo>
                  <a:cubicBezTo>
                    <a:pt x="1371" y="48"/>
                    <a:pt x="1034" y="1"/>
                    <a:pt x="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1"/>
            <p:cNvSpPr/>
            <p:nvPr/>
          </p:nvSpPr>
          <p:spPr>
            <a:xfrm flipH="1">
              <a:off x="7930578" y="3583866"/>
              <a:ext cx="127658" cy="50976"/>
            </a:xfrm>
            <a:custGeom>
              <a:avLst/>
              <a:gdLst/>
              <a:ahLst/>
              <a:cxnLst/>
              <a:rect l="l" t="t" r="r" b="b"/>
              <a:pathLst>
                <a:path w="2334" h="932" extrusionOk="0">
                  <a:moveTo>
                    <a:pt x="834" y="158"/>
                  </a:moveTo>
                  <a:cubicBezTo>
                    <a:pt x="977" y="158"/>
                    <a:pt x="1143" y="182"/>
                    <a:pt x="1322" y="182"/>
                  </a:cubicBezTo>
                  <a:cubicBezTo>
                    <a:pt x="1488" y="182"/>
                    <a:pt x="1643" y="194"/>
                    <a:pt x="1786" y="194"/>
                  </a:cubicBezTo>
                  <a:cubicBezTo>
                    <a:pt x="1893" y="194"/>
                    <a:pt x="2084" y="277"/>
                    <a:pt x="2155" y="420"/>
                  </a:cubicBezTo>
                  <a:cubicBezTo>
                    <a:pt x="2191" y="491"/>
                    <a:pt x="2203" y="551"/>
                    <a:pt x="2155" y="622"/>
                  </a:cubicBezTo>
                  <a:cubicBezTo>
                    <a:pt x="2096" y="730"/>
                    <a:pt x="1798" y="730"/>
                    <a:pt x="1631" y="730"/>
                  </a:cubicBezTo>
                  <a:lnTo>
                    <a:pt x="1500" y="730"/>
                  </a:lnTo>
                  <a:cubicBezTo>
                    <a:pt x="1453" y="730"/>
                    <a:pt x="1393" y="741"/>
                    <a:pt x="1322" y="741"/>
                  </a:cubicBezTo>
                  <a:cubicBezTo>
                    <a:pt x="1185" y="761"/>
                    <a:pt x="1005" y="781"/>
                    <a:pt x="829" y="781"/>
                  </a:cubicBezTo>
                  <a:cubicBezTo>
                    <a:pt x="684" y="781"/>
                    <a:pt x="542" y="767"/>
                    <a:pt x="429" y="730"/>
                  </a:cubicBezTo>
                  <a:cubicBezTo>
                    <a:pt x="310" y="682"/>
                    <a:pt x="238" y="622"/>
                    <a:pt x="203" y="539"/>
                  </a:cubicBezTo>
                  <a:cubicBezTo>
                    <a:pt x="155" y="420"/>
                    <a:pt x="262" y="265"/>
                    <a:pt x="381" y="218"/>
                  </a:cubicBezTo>
                  <a:cubicBezTo>
                    <a:pt x="500" y="182"/>
                    <a:pt x="667" y="158"/>
                    <a:pt x="834" y="158"/>
                  </a:cubicBezTo>
                  <a:close/>
                  <a:moveTo>
                    <a:pt x="872" y="1"/>
                  </a:moveTo>
                  <a:cubicBezTo>
                    <a:pt x="678" y="1"/>
                    <a:pt x="490" y="20"/>
                    <a:pt x="334" y="75"/>
                  </a:cubicBezTo>
                  <a:cubicBezTo>
                    <a:pt x="155" y="146"/>
                    <a:pt x="0" y="372"/>
                    <a:pt x="72" y="575"/>
                  </a:cubicBezTo>
                  <a:cubicBezTo>
                    <a:pt x="119" y="730"/>
                    <a:pt x="215" y="813"/>
                    <a:pt x="381" y="872"/>
                  </a:cubicBezTo>
                  <a:cubicBezTo>
                    <a:pt x="512" y="920"/>
                    <a:pt x="667" y="932"/>
                    <a:pt x="834" y="932"/>
                  </a:cubicBezTo>
                  <a:cubicBezTo>
                    <a:pt x="1012" y="932"/>
                    <a:pt x="1191" y="920"/>
                    <a:pt x="1346" y="872"/>
                  </a:cubicBezTo>
                  <a:cubicBezTo>
                    <a:pt x="1405" y="872"/>
                    <a:pt x="1477" y="861"/>
                    <a:pt x="1512" y="861"/>
                  </a:cubicBezTo>
                  <a:lnTo>
                    <a:pt x="1631" y="861"/>
                  </a:lnTo>
                  <a:cubicBezTo>
                    <a:pt x="1858" y="861"/>
                    <a:pt x="2167" y="861"/>
                    <a:pt x="2274" y="682"/>
                  </a:cubicBezTo>
                  <a:cubicBezTo>
                    <a:pt x="2334" y="563"/>
                    <a:pt x="2334" y="444"/>
                    <a:pt x="2262" y="325"/>
                  </a:cubicBezTo>
                  <a:cubicBezTo>
                    <a:pt x="2143" y="146"/>
                    <a:pt x="1905" y="39"/>
                    <a:pt x="1750" y="39"/>
                  </a:cubicBezTo>
                  <a:cubicBezTo>
                    <a:pt x="1716" y="42"/>
                    <a:pt x="1677" y="44"/>
                    <a:pt x="1635" y="44"/>
                  </a:cubicBezTo>
                  <a:cubicBezTo>
                    <a:pt x="1535" y="44"/>
                    <a:pt x="1419" y="36"/>
                    <a:pt x="1310" y="27"/>
                  </a:cubicBezTo>
                  <a:cubicBezTo>
                    <a:pt x="1167" y="12"/>
                    <a:pt x="1018" y="1"/>
                    <a:pt x="8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1"/>
            <p:cNvSpPr/>
            <p:nvPr/>
          </p:nvSpPr>
          <p:spPr>
            <a:xfrm flipH="1">
              <a:off x="8013277" y="3587913"/>
              <a:ext cx="37794" cy="42389"/>
            </a:xfrm>
            <a:custGeom>
              <a:avLst/>
              <a:gdLst/>
              <a:ahLst/>
              <a:cxnLst/>
              <a:rect l="l" t="t" r="r" b="b"/>
              <a:pathLst>
                <a:path w="691" h="775" extrusionOk="0">
                  <a:moveTo>
                    <a:pt x="345" y="1"/>
                  </a:moveTo>
                  <a:cubicBezTo>
                    <a:pt x="155" y="1"/>
                    <a:pt x="0" y="167"/>
                    <a:pt x="0" y="382"/>
                  </a:cubicBezTo>
                  <a:cubicBezTo>
                    <a:pt x="0" y="596"/>
                    <a:pt x="155" y="775"/>
                    <a:pt x="345" y="775"/>
                  </a:cubicBezTo>
                  <a:cubicBezTo>
                    <a:pt x="536" y="775"/>
                    <a:pt x="691" y="596"/>
                    <a:pt x="691" y="382"/>
                  </a:cubicBezTo>
                  <a:cubicBezTo>
                    <a:pt x="691" y="167"/>
                    <a:pt x="536" y="1"/>
                    <a:pt x="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1"/>
            <p:cNvSpPr/>
            <p:nvPr/>
          </p:nvSpPr>
          <p:spPr>
            <a:xfrm flipH="1">
              <a:off x="8243160" y="3612089"/>
              <a:ext cx="125087" cy="43428"/>
            </a:xfrm>
            <a:custGeom>
              <a:avLst/>
              <a:gdLst/>
              <a:ahLst/>
              <a:cxnLst/>
              <a:rect l="l" t="t" r="r" b="b"/>
              <a:pathLst>
                <a:path w="2287" h="794" extrusionOk="0">
                  <a:moveTo>
                    <a:pt x="726" y="0"/>
                  </a:moveTo>
                  <a:cubicBezTo>
                    <a:pt x="560" y="0"/>
                    <a:pt x="404" y="14"/>
                    <a:pt x="275" y="59"/>
                  </a:cubicBezTo>
                  <a:cubicBezTo>
                    <a:pt x="132" y="118"/>
                    <a:pt x="1" y="297"/>
                    <a:pt x="60" y="475"/>
                  </a:cubicBezTo>
                  <a:cubicBezTo>
                    <a:pt x="84" y="618"/>
                    <a:pt x="191" y="690"/>
                    <a:pt x="310" y="737"/>
                  </a:cubicBezTo>
                  <a:cubicBezTo>
                    <a:pt x="423" y="779"/>
                    <a:pt x="562" y="793"/>
                    <a:pt x="705" y="793"/>
                  </a:cubicBezTo>
                  <a:cubicBezTo>
                    <a:pt x="971" y="793"/>
                    <a:pt x="1251" y="745"/>
                    <a:pt x="1406" y="737"/>
                  </a:cubicBezTo>
                  <a:cubicBezTo>
                    <a:pt x="1572" y="714"/>
                    <a:pt x="2025" y="761"/>
                    <a:pt x="2120" y="583"/>
                  </a:cubicBezTo>
                  <a:cubicBezTo>
                    <a:pt x="2287" y="297"/>
                    <a:pt x="1882" y="47"/>
                    <a:pt x="1680" y="47"/>
                  </a:cubicBezTo>
                  <a:cubicBezTo>
                    <a:pt x="1662" y="47"/>
                    <a:pt x="1643" y="48"/>
                    <a:pt x="1624" y="48"/>
                  </a:cubicBezTo>
                  <a:cubicBezTo>
                    <a:pt x="1363" y="48"/>
                    <a:pt x="1029" y="0"/>
                    <a:pt x="7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1"/>
            <p:cNvSpPr/>
            <p:nvPr/>
          </p:nvSpPr>
          <p:spPr>
            <a:xfrm flipH="1">
              <a:off x="8245731" y="3608479"/>
              <a:ext cx="127713" cy="51140"/>
            </a:xfrm>
            <a:custGeom>
              <a:avLst/>
              <a:gdLst/>
              <a:ahLst/>
              <a:cxnLst/>
              <a:rect l="l" t="t" r="r" b="b"/>
              <a:pathLst>
                <a:path w="2335" h="935" extrusionOk="0">
                  <a:moveTo>
                    <a:pt x="834" y="160"/>
                  </a:moveTo>
                  <a:cubicBezTo>
                    <a:pt x="1001" y="160"/>
                    <a:pt x="1144" y="172"/>
                    <a:pt x="1322" y="172"/>
                  </a:cubicBezTo>
                  <a:cubicBezTo>
                    <a:pt x="1489" y="172"/>
                    <a:pt x="1656" y="184"/>
                    <a:pt x="1787" y="184"/>
                  </a:cubicBezTo>
                  <a:cubicBezTo>
                    <a:pt x="1894" y="184"/>
                    <a:pt x="2084" y="280"/>
                    <a:pt x="2156" y="411"/>
                  </a:cubicBezTo>
                  <a:cubicBezTo>
                    <a:pt x="2191" y="482"/>
                    <a:pt x="2203" y="541"/>
                    <a:pt x="2156" y="625"/>
                  </a:cubicBezTo>
                  <a:cubicBezTo>
                    <a:pt x="2096" y="720"/>
                    <a:pt x="1798" y="720"/>
                    <a:pt x="1644" y="720"/>
                  </a:cubicBezTo>
                  <a:lnTo>
                    <a:pt x="1501" y="720"/>
                  </a:lnTo>
                  <a:cubicBezTo>
                    <a:pt x="1453" y="720"/>
                    <a:pt x="1406" y="744"/>
                    <a:pt x="1322" y="744"/>
                  </a:cubicBezTo>
                  <a:cubicBezTo>
                    <a:pt x="1185" y="757"/>
                    <a:pt x="1009" y="777"/>
                    <a:pt x="835" y="777"/>
                  </a:cubicBezTo>
                  <a:cubicBezTo>
                    <a:pt x="691" y="777"/>
                    <a:pt x="548" y="763"/>
                    <a:pt x="429" y="720"/>
                  </a:cubicBezTo>
                  <a:cubicBezTo>
                    <a:pt x="310" y="684"/>
                    <a:pt x="239" y="625"/>
                    <a:pt x="215" y="530"/>
                  </a:cubicBezTo>
                  <a:cubicBezTo>
                    <a:pt x="167" y="411"/>
                    <a:pt x="274" y="268"/>
                    <a:pt x="393" y="220"/>
                  </a:cubicBezTo>
                  <a:cubicBezTo>
                    <a:pt x="513" y="172"/>
                    <a:pt x="667" y="160"/>
                    <a:pt x="834" y="160"/>
                  </a:cubicBezTo>
                  <a:close/>
                  <a:moveTo>
                    <a:pt x="892" y="0"/>
                  </a:moveTo>
                  <a:cubicBezTo>
                    <a:pt x="692" y="0"/>
                    <a:pt x="500" y="16"/>
                    <a:pt x="346" y="65"/>
                  </a:cubicBezTo>
                  <a:cubicBezTo>
                    <a:pt x="167" y="137"/>
                    <a:pt x="1" y="363"/>
                    <a:pt x="72" y="577"/>
                  </a:cubicBezTo>
                  <a:cubicBezTo>
                    <a:pt x="120" y="720"/>
                    <a:pt x="227" y="815"/>
                    <a:pt x="393" y="875"/>
                  </a:cubicBezTo>
                  <a:cubicBezTo>
                    <a:pt x="524" y="922"/>
                    <a:pt x="667" y="934"/>
                    <a:pt x="834" y="934"/>
                  </a:cubicBezTo>
                  <a:cubicBezTo>
                    <a:pt x="1013" y="934"/>
                    <a:pt x="1191" y="922"/>
                    <a:pt x="1358" y="875"/>
                  </a:cubicBezTo>
                  <a:cubicBezTo>
                    <a:pt x="1417" y="875"/>
                    <a:pt x="1477" y="851"/>
                    <a:pt x="1525" y="851"/>
                  </a:cubicBezTo>
                  <a:lnTo>
                    <a:pt x="1644" y="851"/>
                  </a:lnTo>
                  <a:cubicBezTo>
                    <a:pt x="1858" y="851"/>
                    <a:pt x="2168" y="851"/>
                    <a:pt x="2275" y="672"/>
                  </a:cubicBezTo>
                  <a:cubicBezTo>
                    <a:pt x="2334" y="553"/>
                    <a:pt x="2334" y="434"/>
                    <a:pt x="2263" y="315"/>
                  </a:cubicBezTo>
                  <a:cubicBezTo>
                    <a:pt x="2144" y="137"/>
                    <a:pt x="1906" y="41"/>
                    <a:pt x="1751" y="41"/>
                  </a:cubicBezTo>
                  <a:cubicBezTo>
                    <a:pt x="1722" y="45"/>
                    <a:pt x="1689" y="46"/>
                    <a:pt x="1653" y="46"/>
                  </a:cubicBezTo>
                  <a:cubicBezTo>
                    <a:pt x="1554" y="46"/>
                    <a:pt x="1432" y="35"/>
                    <a:pt x="1310" y="18"/>
                  </a:cubicBezTo>
                  <a:cubicBezTo>
                    <a:pt x="1173" y="8"/>
                    <a:pt x="1031"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1"/>
            <p:cNvSpPr/>
            <p:nvPr/>
          </p:nvSpPr>
          <p:spPr>
            <a:xfrm flipH="1">
              <a:off x="8328430" y="3612034"/>
              <a:ext cx="37849" cy="42389"/>
            </a:xfrm>
            <a:custGeom>
              <a:avLst/>
              <a:gdLst/>
              <a:ahLst/>
              <a:cxnLst/>
              <a:rect l="l" t="t" r="r" b="b"/>
              <a:pathLst>
                <a:path w="692" h="775" extrusionOk="0">
                  <a:moveTo>
                    <a:pt x="346" y="0"/>
                  </a:moveTo>
                  <a:cubicBezTo>
                    <a:pt x="155" y="0"/>
                    <a:pt x="1" y="179"/>
                    <a:pt x="1" y="393"/>
                  </a:cubicBezTo>
                  <a:cubicBezTo>
                    <a:pt x="1" y="607"/>
                    <a:pt x="155" y="774"/>
                    <a:pt x="346" y="774"/>
                  </a:cubicBezTo>
                  <a:cubicBezTo>
                    <a:pt x="536" y="774"/>
                    <a:pt x="691" y="607"/>
                    <a:pt x="691" y="393"/>
                  </a:cubicBezTo>
                  <a:cubicBezTo>
                    <a:pt x="691" y="179"/>
                    <a:pt x="536"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0" name="Google Shape;1480;p41"/>
          <p:cNvGrpSpPr/>
          <p:nvPr/>
        </p:nvGrpSpPr>
        <p:grpSpPr>
          <a:xfrm>
            <a:off x="7363531" y="3302101"/>
            <a:ext cx="373770" cy="357100"/>
            <a:chOff x="9642600" y="1433300"/>
            <a:chExt cx="250550" cy="239375"/>
          </a:xfrm>
        </p:grpSpPr>
        <p:sp>
          <p:nvSpPr>
            <p:cNvPr id="1481" name="Google Shape;1481;p41"/>
            <p:cNvSpPr/>
            <p:nvPr/>
          </p:nvSpPr>
          <p:spPr>
            <a:xfrm>
              <a:off x="9642600" y="1433300"/>
              <a:ext cx="250550" cy="239375"/>
            </a:xfrm>
            <a:custGeom>
              <a:avLst/>
              <a:gdLst/>
              <a:ahLst/>
              <a:cxnLst/>
              <a:rect l="l" t="t" r="r" b="b"/>
              <a:pathLst>
                <a:path w="10022" h="9575" extrusionOk="0">
                  <a:moveTo>
                    <a:pt x="6164" y="0"/>
                  </a:moveTo>
                  <a:cubicBezTo>
                    <a:pt x="4631" y="0"/>
                    <a:pt x="4700" y="2264"/>
                    <a:pt x="4700" y="2264"/>
                  </a:cubicBezTo>
                  <a:cubicBezTo>
                    <a:pt x="4700" y="2264"/>
                    <a:pt x="4116" y="633"/>
                    <a:pt x="3242" y="633"/>
                  </a:cubicBezTo>
                  <a:cubicBezTo>
                    <a:pt x="3057" y="633"/>
                    <a:pt x="2860" y="706"/>
                    <a:pt x="2652" y="883"/>
                  </a:cubicBezTo>
                  <a:cubicBezTo>
                    <a:pt x="1497" y="1883"/>
                    <a:pt x="3223" y="3597"/>
                    <a:pt x="3223" y="3597"/>
                  </a:cubicBezTo>
                  <a:cubicBezTo>
                    <a:pt x="3223" y="3597"/>
                    <a:pt x="2866" y="3413"/>
                    <a:pt x="2384" y="3413"/>
                  </a:cubicBezTo>
                  <a:cubicBezTo>
                    <a:pt x="1888" y="3413"/>
                    <a:pt x="1261" y="3609"/>
                    <a:pt x="759" y="4407"/>
                  </a:cubicBezTo>
                  <a:cubicBezTo>
                    <a:pt x="1" y="5627"/>
                    <a:pt x="1511" y="5764"/>
                    <a:pt x="2224" y="5764"/>
                  </a:cubicBezTo>
                  <a:cubicBezTo>
                    <a:pt x="2429" y="5764"/>
                    <a:pt x="2569" y="5752"/>
                    <a:pt x="2569" y="5752"/>
                  </a:cubicBezTo>
                  <a:lnTo>
                    <a:pt x="2569" y="5752"/>
                  </a:lnTo>
                  <a:cubicBezTo>
                    <a:pt x="2569" y="5753"/>
                    <a:pt x="1378" y="6991"/>
                    <a:pt x="2271" y="8027"/>
                  </a:cubicBezTo>
                  <a:cubicBezTo>
                    <a:pt x="2271" y="8027"/>
                    <a:pt x="2470" y="8137"/>
                    <a:pt x="2772" y="8137"/>
                  </a:cubicBezTo>
                  <a:cubicBezTo>
                    <a:pt x="3097" y="8137"/>
                    <a:pt x="3541" y="8009"/>
                    <a:pt x="3985" y="7479"/>
                  </a:cubicBezTo>
                  <a:lnTo>
                    <a:pt x="3985" y="7479"/>
                  </a:lnTo>
                  <a:cubicBezTo>
                    <a:pt x="3985" y="7479"/>
                    <a:pt x="3664" y="9312"/>
                    <a:pt x="5200" y="9574"/>
                  </a:cubicBezTo>
                  <a:cubicBezTo>
                    <a:pt x="5200" y="9574"/>
                    <a:pt x="6533" y="9348"/>
                    <a:pt x="6295" y="7467"/>
                  </a:cubicBezTo>
                  <a:lnTo>
                    <a:pt x="6295" y="7467"/>
                  </a:lnTo>
                  <a:cubicBezTo>
                    <a:pt x="6296" y="7467"/>
                    <a:pt x="6918" y="8620"/>
                    <a:pt x="7887" y="8620"/>
                  </a:cubicBezTo>
                  <a:cubicBezTo>
                    <a:pt x="8116" y="8620"/>
                    <a:pt x="8365" y="8555"/>
                    <a:pt x="8629" y="8396"/>
                  </a:cubicBezTo>
                  <a:cubicBezTo>
                    <a:pt x="10022" y="7562"/>
                    <a:pt x="7665" y="6157"/>
                    <a:pt x="7665" y="6157"/>
                  </a:cubicBezTo>
                  <a:lnTo>
                    <a:pt x="7665" y="6157"/>
                  </a:lnTo>
                  <a:cubicBezTo>
                    <a:pt x="7665" y="6157"/>
                    <a:pt x="8195" y="6277"/>
                    <a:pt x="8743" y="6277"/>
                  </a:cubicBezTo>
                  <a:cubicBezTo>
                    <a:pt x="9328" y="6277"/>
                    <a:pt x="9933" y="6140"/>
                    <a:pt x="9927" y="5574"/>
                  </a:cubicBezTo>
                  <a:cubicBezTo>
                    <a:pt x="9915" y="4467"/>
                    <a:pt x="7879" y="4371"/>
                    <a:pt x="7879" y="4371"/>
                  </a:cubicBezTo>
                  <a:cubicBezTo>
                    <a:pt x="7879" y="4371"/>
                    <a:pt x="9879" y="3228"/>
                    <a:pt x="9093" y="2193"/>
                  </a:cubicBezTo>
                  <a:cubicBezTo>
                    <a:pt x="8913" y="1952"/>
                    <a:pt x="8691" y="1860"/>
                    <a:pt x="8454" y="1860"/>
                  </a:cubicBezTo>
                  <a:cubicBezTo>
                    <a:pt x="7660" y="1860"/>
                    <a:pt x="6712" y="2907"/>
                    <a:pt x="6712" y="2907"/>
                  </a:cubicBezTo>
                  <a:cubicBezTo>
                    <a:pt x="6712" y="2907"/>
                    <a:pt x="7843" y="85"/>
                    <a:pt x="6236" y="2"/>
                  </a:cubicBezTo>
                  <a:cubicBezTo>
                    <a:pt x="6212" y="1"/>
                    <a:pt x="6188" y="0"/>
                    <a:pt x="6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1"/>
            <p:cNvSpPr/>
            <p:nvPr/>
          </p:nvSpPr>
          <p:spPr>
            <a:xfrm>
              <a:off x="9723900" y="1565175"/>
              <a:ext cx="14775" cy="13550"/>
            </a:xfrm>
            <a:custGeom>
              <a:avLst/>
              <a:gdLst/>
              <a:ahLst/>
              <a:cxnLst/>
              <a:rect l="l" t="t" r="r" b="b"/>
              <a:pathLst>
                <a:path w="591" h="542" extrusionOk="0">
                  <a:moveTo>
                    <a:pt x="323" y="0"/>
                  </a:moveTo>
                  <a:cubicBezTo>
                    <a:pt x="167" y="0"/>
                    <a:pt x="0" y="136"/>
                    <a:pt x="7" y="335"/>
                  </a:cubicBezTo>
                  <a:cubicBezTo>
                    <a:pt x="7" y="370"/>
                    <a:pt x="31" y="394"/>
                    <a:pt x="43" y="430"/>
                  </a:cubicBezTo>
                  <a:cubicBezTo>
                    <a:pt x="67" y="477"/>
                    <a:pt x="126" y="501"/>
                    <a:pt x="186" y="513"/>
                  </a:cubicBezTo>
                  <a:cubicBezTo>
                    <a:pt x="247" y="531"/>
                    <a:pt x="301" y="542"/>
                    <a:pt x="354" y="542"/>
                  </a:cubicBezTo>
                  <a:cubicBezTo>
                    <a:pt x="374" y="542"/>
                    <a:pt x="393" y="540"/>
                    <a:pt x="412" y="537"/>
                  </a:cubicBezTo>
                  <a:cubicBezTo>
                    <a:pt x="483" y="525"/>
                    <a:pt x="543" y="477"/>
                    <a:pt x="579" y="406"/>
                  </a:cubicBezTo>
                  <a:cubicBezTo>
                    <a:pt x="591" y="358"/>
                    <a:pt x="591" y="299"/>
                    <a:pt x="579" y="251"/>
                  </a:cubicBezTo>
                  <a:cubicBezTo>
                    <a:pt x="548" y="74"/>
                    <a:pt x="439"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1"/>
            <p:cNvSpPr/>
            <p:nvPr/>
          </p:nvSpPr>
          <p:spPr>
            <a:xfrm>
              <a:off x="9755325" y="1560425"/>
              <a:ext cx="16975" cy="16875"/>
            </a:xfrm>
            <a:custGeom>
              <a:avLst/>
              <a:gdLst/>
              <a:ahLst/>
              <a:cxnLst/>
              <a:rect l="l" t="t" r="r" b="b"/>
              <a:pathLst>
                <a:path w="679" h="675" extrusionOk="0">
                  <a:moveTo>
                    <a:pt x="274" y="1"/>
                  </a:moveTo>
                  <a:cubicBezTo>
                    <a:pt x="189" y="1"/>
                    <a:pt x="106" y="48"/>
                    <a:pt x="60" y="132"/>
                  </a:cubicBezTo>
                  <a:cubicBezTo>
                    <a:pt x="0" y="239"/>
                    <a:pt x="36" y="358"/>
                    <a:pt x="84" y="453"/>
                  </a:cubicBezTo>
                  <a:cubicBezTo>
                    <a:pt x="119" y="548"/>
                    <a:pt x="179" y="632"/>
                    <a:pt x="286" y="667"/>
                  </a:cubicBezTo>
                  <a:cubicBezTo>
                    <a:pt x="309" y="673"/>
                    <a:pt x="332" y="675"/>
                    <a:pt x="355" y="675"/>
                  </a:cubicBezTo>
                  <a:cubicBezTo>
                    <a:pt x="438" y="675"/>
                    <a:pt x="518" y="643"/>
                    <a:pt x="584" y="596"/>
                  </a:cubicBezTo>
                  <a:cubicBezTo>
                    <a:pt x="619" y="572"/>
                    <a:pt x="643" y="548"/>
                    <a:pt x="655" y="513"/>
                  </a:cubicBezTo>
                  <a:cubicBezTo>
                    <a:pt x="679" y="477"/>
                    <a:pt x="679" y="417"/>
                    <a:pt x="655" y="370"/>
                  </a:cubicBezTo>
                  <a:cubicBezTo>
                    <a:pt x="619" y="203"/>
                    <a:pt x="536" y="60"/>
                    <a:pt x="346" y="13"/>
                  </a:cubicBezTo>
                  <a:cubicBezTo>
                    <a:pt x="322" y="5"/>
                    <a:pt x="298"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1"/>
            <p:cNvSpPr/>
            <p:nvPr/>
          </p:nvSpPr>
          <p:spPr>
            <a:xfrm>
              <a:off x="9794600" y="1538525"/>
              <a:ext cx="18200" cy="14775"/>
            </a:xfrm>
            <a:custGeom>
              <a:avLst/>
              <a:gdLst/>
              <a:ahLst/>
              <a:cxnLst/>
              <a:rect l="l" t="t" r="r" b="b"/>
              <a:pathLst>
                <a:path w="728" h="591" extrusionOk="0">
                  <a:moveTo>
                    <a:pt x="341" y="0"/>
                  </a:moveTo>
                  <a:cubicBezTo>
                    <a:pt x="264" y="0"/>
                    <a:pt x="189" y="21"/>
                    <a:pt x="120" y="79"/>
                  </a:cubicBezTo>
                  <a:cubicBezTo>
                    <a:pt x="25" y="174"/>
                    <a:pt x="1" y="293"/>
                    <a:pt x="37" y="400"/>
                  </a:cubicBezTo>
                  <a:cubicBezTo>
                    <a:pt x="96" y="496"/>
                    <a:pt x="203" y="555"/>
                    <a:pt x="322" y="579"/>
                  </a:cubicBezTo>
                  <a:cubicBezTo>
                    <a:pt x="356" y="587"/>
                    <a:pt x="392" y="591"/>
                    <a:pt x="426" y="591"/>
                  </a:cubicBezTo>
                  <a:cubicBezTo>
                    <a:pt x="500" y="591"/>
                    <a:pt x="571" y="572"/>
                    <a:pt x="620" y="531"/>
                  </a:cubicBezTo>
                  <a:cubicBezTo>
                    <a:pt x="692" y="472"/>
                    <a:pt x="727" y="353"/>
                    <a:pt x="727" y="246"/>
                  </a:cubicBezTo>
                  <a:cubicBezTo>
                    <a:pt x="727" y="222"/>
                    <a:pt x="727" y="174"/>
                    <a:pt x="715" y="139"/>
                  </a:cubicBezTo>
                  <a:cubicBezTo>
                    <a:pt x="680" y="103"/>
                    <a:pt x="632" y="67"/>
                    <a:pt x="596" y="55"/>
                  </a:cubicBezTo>
                  <a:cubicBezTo>
                    <a:pt x="510" y="24"/>
                    <a:pt x="424" y="0"/>
                    <a:pt x="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1"/>
            <p:cNvSpPr/>
            <p:nvPr/>
          </p:nvSpPr>
          <p:spPr>
            <a:xfrm>
              <a:off x="9749975" y="1528050"/>
              <a:ext cx="9200" cy="9225"/>
            </a:xfrm>
            <a:custGeom>
              <a:avLst/>
              <a:gdLst/>
              <a:ahLst/>
              <a:cxnLst/>
              <a:rect l="l" t="t" r="r" b="b"/>
              <a:pathLst>
                <a:path w="368" h="369" extrusionOk="0">
                  <a:moveTo>
                    <a:pt x="175" y="0"/>
                  </a:moveTo>
                  <a:cubicBezTo>
                    <a:pt x="160" y="0"/>
                    <a:pt x="146" y="3"/>
                    <a:pt x="131" y="10"/>
                  </a:cubicBezTo>
                  <a:cubicBezTo>
                    <a:pt x="71" y="22"/>
                    <a:pt x="12" y="69"/>
                    <a:pt x="0" y="129"/>
                  </a:cubicBezTo>
                  <a:cubicBezTo>
                    <a:pt x="0" y="165"/>
                    <a:pt x="12" y="200"/>
                    <a:pt x="24" y="236"/>
                  </a:cubicBezTo>
                  <a:cubicBezTo>
                    <a:pt x="36" y="260"/>
                    <a:pt x="71" y="308"/>
                    <a:pt x="119" y="343"/>
                  </a:cubicBezTo>
                  <a:cubicBezTo>
                    <a:pt x="142" y="361"/>
                    <a:pt x="168" y="368"/>
                    <a:pt x="195" y="368"/>
                  </a:cubicBezTo>
                  <a:cubicBezTo>
                    <a:pt x="276" y="368"/>
                    <a:pt x="357" y="296"/>
                    <a:pt x="357" y="224"/>
                  </a:cubicBezTo>
                  <a:cubicBezTo>
                    <a:pt x="368" y="121"/>
                    <a:pt x="271"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1"/>
            <p:cNvSpPr/>
            <p:nvPr/>
          </p:nvSpPr>
          <p:spPr>
            <a:xfrm>
              <a:off x="9785675" y="1514650"/>
              <a:ext cx="9225" cy="9300"/>
            </a:xfrm>
            <a:custGeom>
              <a:avLst/>
              <a:gdLst/>
              <a:ahLst/>
              <a:cxnLst/>
              <a:rect l="l" t="t" r="r" b="b"/>
              <a:pathLst>
                <a:path w="369" h="372" extrusionOk="0">
                  <a:moveTo>
                    <a:pt x="176" y="1"/>
                  </a:moveTo>
                  <a:cubicBezTo>
                    <a:pt x="161" y="1"/>
                    <a:pt x="146" y="4"/>
                    <a:pt x="132" y="10"/>
                  </a:cubicBezTo>
                  <a:cubicBezTo>
                    <a:pt x="72" y="22"/>
                    <a:pt x="13" y="70"/>
                    <a:pt x="1" y="129"/>
                  </a:cubicBezTo>
                  <a:cubicBezTo>
                    <a:pt x="1" y="165"/>
                    <a:pt x="13" y="201"/>
                    <a:pt x="25" y="236"/>
                  </a:cubicBezTo>
                  <a:cubicBezTo>
                    <a:pt x="37" y="260"/>
                    <a:pt x="72" y="308"/>
                    <a:pt x="120" y="343"/>
                  </a:cubicBezTo>
                  <a:cubicBezTo>
                    <a:pt x="146" y="363"/>
                    <a:pt x="176" y="372"/>
                    <a:pt x="205" y="372"/>
                  </a:cubicBezTo>
                  <a:cubicBezTo>
                    <a:pt x="283" y="372"/>
                    <a:pt x="358" y="311"/>
                    <a:pt x="358" y="224"/>
                  </a:cubicBezTo>
                  <a:cubicBezTo>
                    <a:pt x="368" y="121"/>
                    <a:pt x="272"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1"/>
            <p:cNvSpPr/>
            <p:nvPr/>
          </p:nvSpPr>
          <p:spPr>
            <a:xfrm>
              <a:off x="9760675" y="1599875"/>
              <a:ext cx="9225" cy="9225"/>
            </a:xfrm>
            <a:custGeom>
              <a:avLst/>
              <a:gdLst/>
              <a:ahLst/>
              <a:cxnLst/>
              <a:rect l="l" t="t" r="r" b="b"/>
              <a:pathLst>
                <a:path w="369" h="369" extrusionOk="0">
                  <a:moveTo>
                    <a:pt x="169" y="0"/>
                  </a:moveTo>
                  <a:cubicBezTo>
                    <a:pt x="156" y="0"/>
                    <a:pt x="144" y="2"/>
                    <a:pt x="132" y="6"/>
                  </a:cubicBezTo>
                  <a:cubicBezTo>
                    <a:pt x="72" y="30"/>
                    <a:pt x="13" y="66"/>
                    <a:pt x="1" y="125"/>
                  </a:cubicBezTo>
                  <a:cubicBezTo>
                    <a:pt x="1" y="161"/>
                    <a:pt x="13" y="209"/>
                    <a:pt x="24" y="232"/>
                  </a:cubicBezTo>
                  <a:cubicBezTo>
                    <a:pt x="48" y="268"/>
                    <a:pt x="72" y="304"/>
                    <a:pt x="120" y="340"/>
                  </a:cubicBezTo>
                  <a:cubicBezTo>
                    <a:pt x="149" y="359"/>
                    <a:pt x="181" y="368"/>
                    <a:pt x="210" y="368"/>
                  </a:cubicBezTo>
                  <a:cubicBezTo>
                    <a:pt x="289" y="368"/>
                    <a:pt x="358" y="307"/>
                    <a:pt x="358" y="221"/>
                  </a:cubicBezTo>
                  <a:cubicBezTo>
                    <a:pt x="368" y="115"/>
                    <a:pt x="267"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1"/>
            <p:cNvSpPr/>
            <p:nvPr/>
          </p:nvSpPr>
          <p:spPr>
            <a:xfrm>
              <a:off x="9823775" y="1556700"/>
              <a:ext cx="9500" cy="9175"/>
            </a:xfrm>
            <a:custGeom>
              <a:avLst/>
              <a:gdLst/>
              <a:ahLst/>
              <a:cxnLst/>
              <a:rect l="l" t="t" r="r" b="b"/>
              <a:pathLst>
                <a:path w="380" h="367" extrusionOk="0">
                  <a:moveTo>
                    <a:pt x="178" y="1"/>
                  </a:moveTo>
                  <a:cubicBezTo>
                    <a:pt x="166" y="1"/>
                    <a:pt x="155" y="3"/>
                    <a:pt x="144" y="7"/>
                  </a:cubicBezTo>
                  <a:cubicBezTo>
                    <a:pt x="84" y="31"/>
                    <a:pt x="25" y="66"/>
                    <a:pt x="1" y="126"/>
                  </a:cubicBezTo>
                  <a:cubicBezTo>
                    <a:pt x="1" y="162"/>
                    <a:pt x="25" y="209"/>
                    <a:pt x="37" y="233"/>
                  </a:cubicBezTo>
                  <a:cubicBezTo>
                    <a:pt x="48" y="269"/>
                    <a:pt x="84" y="305"/>
                    <a:pt x="120" y="340"/>
                  </a:cubicBezTo>
                  <a:cubicBezTo>
                    <a:pt x="148" y="359"/>
                    <a:pt x="177" y="367"/>
                    <a:pt x="205" y="367"/>
                  </a:cubicBezTo>
                  <a:cubicBezTo>
                    <a:pt x="286" y="367"/>
                    <a:pt x="358" y="301"/>
                    <a:pt x="358" y="221"/>
                  </a:cubicBezTo>
                  <a:cubicBezTo>
                    <a:pt x="379" y="116"/>
                    <a:pt x="269" y="1"/>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1"/>
            <p:cNvSpPr/>
            <p:nvPr/>
          </p:nvSpPr>
          <p:spPr>
            <a:xfrm>
              <a:off x="9790450" y="1572700"/>
              <a:ext cx="19950" cy="18875"/>
            </a:xfrm>
            <a:custGeom>
              <a:avLst/>
              <a:gdLst/>
              <a:ahLst/>
              <a:cxnLst/>
              <a:rect l="l" t="t" r="r" b="b"/>
              <a:pathLst>
                <a:path w="798" h="755" extrusionOk="0">
                  <a:moveTo>
                    <a:pt x="427" y="1"/>
                  </a:moveTo>
                  <a:cubicBezTo>
                    <a:pt x="366" y="1"/>
                    <a:pt x="304" y="16"/>
                    <a:pt x="250" y="46"/>
                  </a:cubicBezTo>
                  <a:cubicBezTo>
                    <a:pt x="119" y="117"/>
                    <a:pt x="24" y="236"/>
                    <a:pt x="12" y="367"/>
                  </a:cubicBezTo>
                  <a:cubicBezTo>
                    <a:pt x="0" y="522"/>
                    <a:pt x="84" y="653"/>
                    <a:pt x="203" y="712"/>
                  </a:cubicBezTo>
                  <a:cubicBezTo>
                    <a:pt x="251" y="741"/>
                    <a:pt x="305" y="755"/>
                    <a:pt x="361" y="755"/>
                  </a:cubicBezTo>
                  <a:cubicBezTo>
                    <a:pt x="442" y="755"/>
                    <a:pt x="525" y="726"/>
                    <a:pt x="596" y="677"/>
                  </a:cubicBezTo>
                  <a:cubicBezTo>
                    <a:pt x="798" y="522"/>
                    <a:pt x="786" y="224"/>
                    <a:pt x="596" y="46"/>
                  </a:cubicBezTo>
                  <a:cubicBezTo>
                    <a:pt x="548" y="16"/>
                    <a:pt x="488"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0" name="Google Shape;1490;p41"/>
          <p:cNvGrpSpPr/>
          <p:nvPr/>
        </p:nvGrpSpPr>
        <p:grpSpPr>
          <a:xfrm>
            <a:off x="7993845" y="2456355"/>
            <a:ext cx="376829" cy="369482"/>
            <a:chOff x="8537200" y="2042550"/>
            <a:chExt cx="252600" cy="247675"/>
          </a:xfrm>
        </p:grpSpPr>
        <p:sp>
          <p:nvSpPr>
            <p:cNvPr id="1491" name="Google Shape;1491;p41"/>
            <p:cNvSpPr/>
            <p:nvPr/>
          </p:nvSpPr>
          <p:spPr>
            <a:xfrm>
              <a:off x="8632075" y="2042550"/>
              <a:ext cx="11050" cy="247675"/>
            </a:xfrm>
            <a:custGeom>
              <a:avLst/>
              <a:gdLst/>
              <a:ahLst/>
              <a:cxnLst/>
              <a:rect l="l" t="t" r="r" b="b"/>
              <a:pathLst>
                <a:path w="442" h="9907" extrusionOk="0">
                  <a:moveTo>
                    <a:pt x="221" y="1"/>
                  </a:moveTo>
                  <a:cubicBezTo>
                    <a:pt x="111" y="1"/>
                    <a:pt x="1" y="72"/>
                    <a:pt x="1" y="215"/>
                  </a:cubicBezTo>
                  <a:lnTo>
                    <a:pt x="1" y="9693"/>
                  </a:lnTo>
                  <a:cubicBezTo>
                    <a:pt x="1" y="9835"/>
                    <a:pt x="111" y="9907"/>
                    <a:pt x="221" y="9907"/>
                  </a:cubicBezTo>
                  <a:cubicBezTo>
                    <a:pt x="331" y="9907"/>
                    <a:pt x="441" y="9835"/>
                    <a:pt x="441" y="9693"/>
                  </a:cubicBezTo>
                  <a:lnTo>
                    <a:pt x="441" y="215"/>
                  </a:lnTo>
                  <a:cubicBezTo>
                    <a:pt x="441" y="72"/>
                    <a:pt x="331"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1"/>
            <p:cNvSpPr/>
            <p:nvPr/>
          </p:nvSpPr>
          <p:spPr>
            <a:xfrm>
              <a:off x="8537200" y="2135025"/>
              <a:ext cx="252600" cy="48450"/>
            </a:xfrm>
            <a:custGeom>
              <a:avLst/>
              <a:gdLst/>
              <a:ahLst/>
              <a:cxnLst/>
              <a:rect l="l" t="t" r="r" b="b"/>
              <a:pathLst>
                <a:path w="10104" h="1938" extrusionOk="0">
                  <a:moveTo>
                    <a:pt x="9757" y="1"/>
                  </a:moveTo>
                  <a:cubicBezTo>
                    <a:pt x="9743" y="1"/>
                    <a:pt x="9728" y="2"/>
                    <a:pt x="9713" y="5"/>
                  </a:cubicBezTo>
                  <a:cubicBezTo>
                    <a:pt x="7261" y="386"/>
                    <a:pt x="4796" y="790"/>
                    <a:pt x="2343" y="1171"/>
                  </a:cubicBezTo>
                  <a:cubicBezTo>
                    <a:pt x="1653" y="1279"/>
                    <a:pt x="950" y="1398"/>
                    <a:pt x="260" y="1505"/>
                  </a:cubicBezTo>
                  <a:cubicBezTo>
                    <a:pt x="0" y="1550"/>
                    <a:pt x="93" y="1937"/>
                    <a:pt x="337" y="1937"/>
                  </a:cubicBezTo>
                  <a:cubicBezTo>
                    <a:pt x="350" y="1937"/>
                    <a:pt x="364" y="1936"/>
                    <a:pt x="379" y="1933"/>
                  </a:cubicBezTo>
                  <a:cubicBezTo>
                    <a:pt x="2843" y="1552"/>
                    <a:pt x="5296" y="1148"/>
                    <a:pt x="7749" y="755"/>
                  </a:cubicBezTo>
                  <a:cubicBezTo>
                    <a:pt x="8451" y="660"/>
                    <a:pt x="9154" y="540"/>
                    <a:pt x="9832" y="433"/>
                  </a:cubicBezTo>
                  <a:cubicBezTo>
                    <a:pt x="10103" y="388"/>
                    <a:pt x="10010" y="1"/>
                    <a:pt x="97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1"/>
            <p:cNvSpPr/>
            <p:nvPr/>
          </p:nvSpPr>
          <p:spPr>
            <a:xfrm>
              <a:off x="8554025" y="2093900"/>
              <a:ext cx="134425" cy="187950"/>
            </a:xfrm>
            <a:custGeom>
              <a:avLst/>
              <a:gdLst/>
              <a:ahLst/>
              <a:cxnLst/>
              <a:rect l="l" t="t" r="r" b="b"/>
              <a:pathLst>
                <a:path w="5377" h="7518" extrusionOk="0">
                  <a:moveTo>
                    <a:pt x="5063" y="0"/>
                  </a:moveTo>
                  <a:cubicBezTo>
                    <a:pt x="5014" y="0"/>
                    <a:pt x="4964" y="20"/>
                    <a:pt x="4921" y="66"/>
                  </a:cubicBezTo>
                  <a:cubicBezTo>
                    <a:pt x="3063" y="2257"/>
                    <a:pt x="1432" y="4638"/>
                    <a:pt x="99" y="7186"/>
                  </a:cubicBezTo>
                  <a:cubicBezTo>
                    <a:pt x="1" y="7357"/>
                    <a:pt x="154" y="7517"/>
                    <a:pt x="302" y="7517"/>
                  </a:cubicBezTo>
                  <a:cubicBezTo>
                    <a:pt x="371" y="7517"/>
                    <a:pt x="438" y="7483"/>
                    <a:pt x="480" y="7400"/>
                  </a:cubicBezTo>
                  <a:cubicBezTo>
                    <a:pt x="1813" y="4900"/>
                    <a:pt x="3397" y="2531"/>
                    <a:pt x="5230" y="376"/>
                  </a:cubicBezTo>
                  <a:cubicBezTo>
                    <a:pt x="5377" y="220"/>
                    <a:pt x="5227" y="0"/>
                    <a:pt x="5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1"/>
            <p:cNvSpPr/>
            <p:nvPr/>
          </p:nvSpPr>
          <p:spPr>
            <a:xfrm>
              <a:off x="8571475" y="2108150"/>
              <a:ext cx="176700" cy="112925"/>
            </a:xfrm>
            <a:custGeom>
              <a:avLst/>
              <a:gdLst/>
              <a:ahLst/>
              <a:cxnLst/>
              <a:rect l="l" t="t" r="r" b="b"/>
              <a:pathLst>
                <a:path w="7068" h="4517" extrusionOk="0">
                  <a:moveTo>
                    <a:pt x="325" y="0"/>
                  </a:moveTo>
                  <a:cubicBezTo>
                    <a:pt x="129" y="0"/>
                    <a:pt x="0" y="294"/>
                    <a:pt x="222" y="425"/>
                  </a:cubicBezTo>
                  <a:lnTo>
                    <a:pt x="6640" y="4485"/>
                  </a:lnTo>
                  <a:cubicBezTo>
                    <a:pt x="6676" y="4507"/>
                    <a:pt x="6712" y="4516"/>
                    <a:pt x="6747" y="4516"/>
                  </a:cubicBezTo>
                  <a:cubicBezTo>
                    <a:pt x="6936" y="4516"/>
                    <a:pt x="7068" y="4223"/>
                    <a:pt x="6866" y="4092"/>
                  </a:cubicBezTo>
                  <a:lnTo>
                    <a:pt x="436" y="32"/>
                  </a:lnTo>
                  <a:cubicBezTo>
                    <a:pt x="398" y="10"/>
                    <a:pt x="360" y="0"/>
                    <a:pt x="3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5" name="Google Shape;1495;p41"/>
          <p:cNvGrpSpPr/>
          <p:nvPr/>
        </p:nvGrpSpPr>
        <p:grpSpPr>
          <a:xfrm>
            <a:off x="7410940" y="2677051"/>
            <a:ext cx="359263" cy="484201"/>
            <a:chOff x="10040900" y="2136025"/>
            <a:chExt cx="240825" cy="324575"/>
          </a:xfrm>
        </p:grpSpPr>
        <p:sp>
          <p:nvSpPr>
            <p:cNvPr id="1496" name="Google Shape;1496;p41"/>
            <p:cNvSpPr/>
            <p:nvPr/>
          </p:nvSpPr>
          <p:spPr>
            <a:xfrm>
              <a:off x="10040900" y="2289900"/>
              <a:ext cx="44075" cy="72050"/>
            </a:xfrm>
            <a:custGeom>
              <a:avLst/>
              <a:gdLst/>
              <a:ahLst/>
              <a:cxnLst/>
              <a:rect l="l" t="t" r="r" b="b"/>
              <a:pathLst>
                <a:path w="1763" h="2882" extrusionOk="0">
                  <a:moveTo>
                    <a:pt x="1762" y="1"/>
                  </a:moveTo>
                  <a:lnTo>
                    <a:pt x="1762" y="1"/>
                  </a:lnTo>
                  <a:cubicBezTo>
                    <a:pt x="1762" y="1"/>
                    <a:pt x="0" y="1037"/>
                    <a:pt x="83" y="2180"/>
                  </a:cubicBezTo>
                  <a:cubicBezTo>
                    <a:pt x="101" y="2592"/>
                    <a:pt x="448" y="2882"/>
                    <a:pt x="806" y="2882"/>
                  </a:cubicBezTo>
                  <a:cubicBezTo>
                    <a:pt x="934" y="2882"/>
                    <a:pt x="1063" y="2845"/>
                    <a:pt x="1179" y="2763"/>
                  </a:cubicBezTo>
                  <a:cubicBezTo>
                    <a:pt x="1417" y="2596"/>
                    <a:pt x="1643" y="2263"/>
                    <a:pt x="1667" y="1620"/>
                  </a:cubicBezTo>
                  <a:lnTo>
                    <a:pt x="17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1"/>
            <p:cNvSpPr/>
            <p:nvPr/>
          </p:nvSpPr>
          <p:spPr>
            <a:xfrm>
              <a:off x="10141800" y="2259250"/>
              <a:ext cx="44075" cy="72300"/>
            </a:xfrm>
            <a:custGeom>
              <a:avLst/>
              <a:gdLst/>
              <a:ahLst/>
              <a:cxnLst/>
              <a:rect l="l" t="t" r="r" b="b"/>
              <a:pathLst>
                <a:path w="1763" h="2892" extrusionOk="0">
                  <a:moveTo>
                    <a:pt x="1762" y="1"/>
                  </a:moveTo>
                  <a:cubicBezTo>
                    <a:pt x="1762" y="1"/>
                    <a:pt x="0" y="1048"/>
                    <a:pt x="72" y="2191"/>
                  </a:cubicBezTo>
                  <a:cubicBezTo>
                    <a:pt x="98" y="2597"/>
                    <a:pt x="444" y="2891"/>
                    <a:pt x="806" y="2891"/>
                  </a:cubicBezTo>
                  <a:cubicBezTo>
                    <a:pt x="933" y="2891"/>
                    <a:pt x="1062" y="2855"/>
                    <a:pt x="1179" y="2775"/>
                  </a:cubicBezTo>
                  <a:cubicBezTo>
                    <a:pt x="1417" y="2608"/>
                    <a:pt x="1643" y="2263"/>
                    <a:pt x="1667" y="1620"/>
                  </a:cubicBezTo>
                  <a:lnTo>
                    <a:pt x="17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1"/>
            <p:cNvSpPr/>
            <p:nvPr/>
          </p:nvSpPr>
          <p:spPr>
            <a:xfrm>
              <a:off x="10077200" y="2388425"/>
              <a:ext cx="43775" cy="72175"/>
            </a:xfrm>
            <a:custGeom>
              <a:avLst/>
              <a:gdLst/>
              <a:ahLst/>
              <a:cxnLst/>
              <a:rect l="l" t="t" r="r" b="b"/>
              <a:pathLst>
                <a:path w="1751" h="2887" extrusionOk="0">
                  <a:moveTo>
                    <a:pt x="1751" y="1"/>
                  </a:moveTo>
                  <a:cubicBezTo>
                    <a:pt x="1751" y="1"/>
                    <a:pt x="1" y="1037"/>
                    <a:pt x="72" y="2192"/>
                  </a:cubicBezTo>
                  <a:cubicBezTo>
                    <a:pt x="90" y="2594"/>
                    <a:pt x="435" y="2887"/>
                    <a:pt x="791" y="2887"/>
                  </a:cubicBezTo>
                  <a:cubicBezTo>
                    <a:pt x="920" y="2887"/>
                    <a:pt x="1050" y="2849"/>
                    <a:pt x="1167" y="2763"/>
                  </a:cubicBezTo>
                  <a:cubicBezTo>
                    <a:pt x="1406" y="2608"/>
                    <a:pt x="1632" y="2263"/>
                    <a:pt x="1668" y="1620"/>
                  </a:cubicBezTo>
                  <a:lnTo>
                    <a:pt x="17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1"/>
            <p:cNvSpPr/>
            <p:nvPr/>
          </p:nvSpPr>
          <p:spPr>
            <a:xfrm>
              <a:off x="10187050" y="2376825"/>
              <a:ext cx="44075" cy="72300"/>
            </a:xfrm>
            <a:custGeom>
              <a:avLst/>
              <a:gdLst/>
              <a:ahLst/>
              <a:cxnLst/>
              <a:rect l="l" t="t" r="r" b="b"/>
              <a:pathLst>
                <a:path w="1763" h="2892" extrusionOk="0">
                  <a:moveTo>
                    <a:pt x="1762" y="1"/>
                  </a:moveTo>
                  <a:lnTo>
                    <a:pt x="1762" y="1"/>
                  </a:lnTo>
                  <a:cubicBezTo>
                    <a:pt x="1762" y="1"/>
                    <a:pt x="0" y="1048"/>
                    <a:pt x="83" y="2191"/>
                  </a:cubicBezTo>
                  <a:cubicBezTo>
                    <a:pt x="101" y="2597"/>
                    <a:pt x="452" y="2891"/>
                    <a:pt x="811" y="2891"/>
                  </a:cubicBezTo>
                  <a:cubicBezTo>
                    <a:pt x="937" y="2891"/>
                    <a:pt x="1064" y="2855"/>
                    <a:pt x="1179" y="2775"/>
                  </a:cubicBezTo>
                  <a:cubicBezTo>
                    <a:pt x="1417" y="2608"/>
                    <a:pt x="1643" y="2263"/>
                    <a:pt x="1679" y="1620"/>
                  </a:cubicBezTo>
                  <a:lnTo>
                    <a:pt x="17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1"/>
            <p:cNvSpPr/>
            <p:nvPr/>
          </p:nvSpPr>
          <p:spPr>
            <a:xfrm>
              <a:off x="10077200" y="2172325"/>
              <a:ext cx="43775" cy="72050"/>
            </a:xfrm>
            <a:custGeom>
              <a:avLst/>
              <a:gdLst/>
              <a:ahLst/>
              <a:cxnLst/>
              <a:rect l="l" t="t" r="r" b="b"/>
              <a:pathLst>
                <a:path w="1751" h="2882" extrusionOk="0">
                  <a:moveTo>
                    <a:pt x="1751" y="1"/>
                  </a:moveTo>
                  <a:cubicBezTo>
                    <a:pt x="1751" y="1"/>
                    <a:pt x="1" y="1037"/>
                    <a:pt x="72" y="2180"/>
                  </a:cubicBezTo>
                  <a:cubicBezTo>
                    <a:pt x="90" y="2592"/>
                    <a:pt x="437" y="2882"/>
                    <a:pt x="795" y="2882"/>
                  </a:cubicBezTo>
                  <a:cubicBezTo>
                    <a:pt x="922" y="2882"/>
                    <a:pt x="1052" y="2845"/>
                    <a:pt x="1167" y="2763"/>
                  </a:cubicBezTo>
                  <a:cubicBezTo>
                    <a:pt x="1406" y="2597"/>
                    <a:pt x="1632" y="2263"/>
                    <a:pt x="1668" y="1620"/>
                  </a:cubicBezTo>
                  <a:lnTo>
                    <a:pt x="17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1"/>
            <p:cNvSpPr/>
            <p:nvPr/>
          </p:nvSpPr>
          <p:spPr>
            <a:xfrm>
              <a:off x="10166500" y="2136025"/>
              <a:ext cx="43775" cy="72300"/>
            </a:xfrm>
            <a:custGeom>
              <a:avLst/>
              <a:gdLst/>
              <a:ahLst/>
              <a:cxnLst/>
              <a:rect l="l" t="t" r="r" b="b"/>
              <a:pathLst>
                <a:path w="1751" h="2892" extrusionOk="0">
                  <a:moveTo>
                    <a:pt x="1751" y="0"/>
                  </a:moveTo>
                  <a:cubicBezTo>
                    <a:pt x="1750" y="1"/>
                    <a:pt x="1" y="1048"/>
                    <a:pt x="72" y="2191"/>
                  </a:cubicBezTo>
                  <a:cubicBezTo>
                    <a:pt x="90" y="2597"/>
                    <a:pt x="440" y="2891"/>
                    <a:pt x="800" y="2891"/>
                  </a:cubicBezTo>
                  <a:cubicBezTo>
                    <a:pt x="926" y="2891"/>
                    <a:pt x="1053" y="2855"/>
                    <a:pt x="1167" y="2775"/>
                  </a:cubicBezTo>
                  <a:cubicBezTo>
                    <a:pt x="1405" y="2608"/>
                    <a:pt x="1632" y="2263"/>
                    <a:pt x="1667" y="1632"/>
                  </a:cubicBezTo>
                  <a:lnTo>
                    <a:pt x="17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1"/>
            <p:cNvSpPr/>
            <p:nvPr/>
          </p:nvSpPr>
          <p:spPr>
            <a:xfrm>
              <a:off x="10237950" y="2250625"/>
              <a:ext cx="43775" cy="72300"/>
            </a:xfrm>
            <a:custGeom>
              <a:avLst/>
              <a:gdLst/>
              <a:ahLst/>
              <a:cxnLst/>
              <a:rect l="l" t="t" r="r" b="b"/>
              <a:pathLst>
                <a:path w="1751" h="2892" extrusionOk="0">
                  <a:moveTo>
                    <a:pt x="1750" y="0"/>
                  </a:moveTo>
                  <a:cubicBezTo>
                    <a:pt x="1750" y="0"/>
                    <a:pt x="0" y="1048"/>
                    <a:pt x="71" y="2191"/>
                  </a:cubicBezTo>
                  <a:cubicBezTo>
                    <a:pt x="89" y="2597"/>
                    <a:pt x="440" y="2891"/>
                    <a:pt x="799" y="2891"/>
                  </a:cubicBezTo>
                  <a:cubicBezTo>
                    <a:pt x="925" y="2891"/>
                    <a:pt x="1052" y="2855"/>
                    <a:pt x="1167" y="2774"/>
                  </a:cubicBezTo>
                  <a:cubicBezTo>
                    <a:pt x="1405" y="2608"/>
                    <a:pt x="1631" y="2262"/>
                    <a:pt x="1667" y="1631"/>
                  </a:cubicBezTo>
                  <a:lnTo>
                    <a:pt x="17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3" name="Google Shape;1503;p41"/>
          <p:cNvGrpSpPr/>
          <p:nvPr/>
        </p:nvGrpSpPr>
        <p:grpSpPr>
          <a:xfrm rot="-1169184">
            <a:off x="7383318" y="4358173"/>
            <a:ext cx="185941" cy="150620"/>
            <a:chOff x="12370600" y="1010850"/>
            <a:chExt cx="304800" cy="246900"/>
          </a:xfrm>
        </p:grpSpPr>
        <p:sp>
          <p:nvSpPr>
            <p:cNvPr id="1504" name="Google Shape;1504;p41"/>
            <p:cNvSpPr/>
            <p:nvPr/>
          </p:nvSpPr>
          <p:spPr>
            <a:xfrm>
              <a:off x="12370600" y="1012150"/>
              <a:ext cx="304800" cy="244700"/>
            </a:xfrm>
            <a:custGeom>
              <a:avLst/>
              <a:gdLst/>
              <a:ahLst/>
              <a:cxnLst/>
              <a:rect l="l" t="t" r="r" b="b"/>
              <a:pathLst>
                <a:path w="12192" h="9788" extrusionOk="0">
                  <a:moveTo>
                    <a:pt x="2500" y="1"/>
                  </a:moveTo>
                  <a:cubicBezTo>
                    <a:pt x="2500" y="1"/>
                    <a:pt x="0" y="7430"/>
                    <a:pt x="10727" y="9788"/>
                  </a:cubicBezTo>
                  <a:cubicBezTo>
                    <a:pt x="10727" y="9764"/>
                    <a:pt x="12192" y="2906"/>
                    <a:pt x="2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1"/>
            <p:cNvSpPr/>
            <p:nvPr/>
          </p:nvSpPr>
          <p:spPr>
            <a:xfrm>
              <a:off x="12431300" y="1010850"/>
              <a:ext cx="208675" cy="246900"/>
            </a:xfrm>
            <a:custGeom>
              <a:avLst/>
              <a:gdLst/>
              <a:ahLst/>
              <a:cxnLst/>
              <a:rect l="l" t="t" r="r" b="b"/>
              <a:pathLst>
                <a:path w="8347" h="9876" extrusionOk="0">
                  <a:moveTo>
                    <a:pt x="66" y="1"/>
                  </a:moveTo>
                  <a:cubicBezTo>
                    <a:pt x="54" y="1"/>
                    <a:pt x="41" y="6"/>
                    <a:pt x="24" y="17"/>
                  </a:cubicBezTo>
                  <a:cubicBezTo>
                    <a:pt x="1" y="29"/>
                    <a:pt x="1" y="53"/>
                    <a:pt x="13" y="89"/>
                  </a:cubicBezTo>
                  <a:cubicBezTo>
                    <a:pt x="72" y="172"/>
                    <a:pt x="5382" y="8197"/>
                    <a:pt x="8275" y="9875"/>
                  </a:cubicBezTo>
                  <a:lnTo>
                    <a:pt x="8299" y="9875"/>
                  </a:lnTo>
                  <a:cubicBezTo>
                    <a:pt x="8323" y="9875"/>
                    <a:pt x="8347" y="9864"/>
                    <a:pt x="8335" y="9852"/>
                  </a:cubicBezTo>
                  <a:cubicBezTo>
                    <a:pt x="8347" y="9816"/>
                    <a:pt x="8347" y="9792"/>
                    <a:pt x="8323" y="9780"/>
                  </a:cubicBezTo>
                  <a:cubicBezTo>
                    <a:pt x="5466" y="8113"/>
                    <a:pt x="167" y="100"/>
                    <a:pt x="108" y="29"/>
                  </a:cubicBezTo>
                  <a:cubicBezTo>
                    <a:pt x="95" y="9"/>
                    <a:pt x="82" y="1"/>
                    <a:pt x="6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1"/>
            <p:cNvSpPr/>
            <p:nvPr/>
          </p:nvSpPr>
          <p:spPr>
            <a:xfrm>
              <a:off x="12445000" y="1136875"/>
              <a:ext cx="95275" cy="21750"/>
            </a:xfrm>
            <a:custGeom>
              <a:avLst/>
              <a:gdLst/>
              <a:ahLst/>
              <a:cxnLst/>
              <a:rect l="l" t="t" r="r" b="b"/>
              <a:pathLst>
                <a:path w="3811" h="870" extrusionOk="0">
                  <a:moveTo>
                    <a:pt x="60" y="1"/>
                  </a:moveTo>
                  <a:cubicBezTo>
                    <a:pt x="24" y="1"/>
                    <a:pt x="0" y="12"/>
                    <a:pt x="0" y="48"/>
                  </a:cubicBezTo>
                  <a:cubicBezTo>
                    <a:pt x="0" y="72"/>
                    <a:pt x="12" y="108"/>
                    <a:pt x="48" y="108"/>
                  </a:cubicBezTo>
                  <a:lnTo>
                    <a:pt x="3763" y="870"/>
                  </a:lnTo>
                  <a:cubicBezTo>
                    <a:pt x="3798" y="870"/>
                    <a:pt x="3810" y="846"/>
                    <a:pt x="3810" y="822"/>
                  </a:cubicBezTo>
                  <a:cubicBezTo>
                    <a:pt x="3810" y="786"/>
                    <a:pt x="3798" y="763"/>
                    <a:pt x="3763" y="763"/>
                  </a:cubicBezTo>
                  <a:lnTo>
                    <a:pt x="6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1"/>
            <p:cNvSpPr/>
            <p:nvPr/>
          </p:nvSpPr>
          <p:spPr>
            <a:xfrm>
              <a:off x="12511675" y="1206225"/>
              <a:ext cx="77125" cy="7475"/>
            </a:xfrm>
            <a:custGeom>
              <a:avLst/>
              <a:gdLst/>
              <a:ahLst/>
              <a:cxnLst/>
              <a:rect l="l" t="t" r="r" b="b"/>
              <a:pathLst>
                <a:path w="3085" h="299" extrusionOk="0">
                  <a:moveTo>
                    <a:pt x="60" y="1"/>
                  </a:moveTo>
                  <a:cubicBezTo>
                    <a:pt x="24" y="1"/>
                    <a:pt x="0" y="13"/>
                    <a:pt x="0" y="36"/>
                  </a:cubicBezTo>
                  <a:cubicBezTo>
                    <a:pt x="0" y="72"/>
                    <a:pt x="12" y="96"/>
                    <a:pt x="48" y="96"/>
                  </a:cubicBezTo>
                  <a:lnTo>
                    <a:pt x="3025" y="298"/>
                  </a:lnTo>
                  <a:cubicBezTo>
                    <a:pt x="3048" y="298"/>
                    <a:pt x="3084" y="275"/>
                    <a:pt x="3084" y="251"/>
                  </a:cubicBezTo>
                  <a:cubicBezTo>
                    <a:pt x="3084" y="215"/>
                    <a:pt x="3060" y="191"/>
                    <a:pt x="3036" y="191"/>
                  </a:cubicBezTo>
                  <a:lnTo>
                    <a:pt x="6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1"/>
            <p:cNvSpPr/>
            <p:nvPr/>
          </p:nvSpPr>
          <p:spPr>
            <a:xfrm>
              <a:off x="12516425" y="1045800"/>
              <a:ext cx="3000" cy="85750"/>
            </a:xfrm>
            <a:custGeom>
              <a:avLst/>
              <a:gdLst/>
              <a:ahLst/>
              <a:cxnLst/>
              <a:rect l="l" t="t" r="r" b="b"/>
              <a:pathLst>
                <a:path w="120" h="3430" extrusionOk="0">
                  <a:moveTo>
                    <a:pt x="60" y="0"/>
                  </a:moveTo>
                  <a:cubicBezTo>
                    <a:pt x="37" y="0"/>
                    <a:pt x="1" y="24"/>
                    <a:pt x="1" y="60"/>
                  </a:cubicBezTo>
                  <a:lnTo>
                    <a:pt x="1" y="3370"/>
                  </a:lnTo>
                  <a:cubicBezTo>
                    <a:pt x="1" y="3405"/>
                    <a:pt x="37" y="3429"/>
                    <a:pt x="60" y="3429"/>
                  </a:cubicBezTo>
                  <a:cubicBezTo>
                    <a:pt x="96" y="3429"/>
                    <a:pt x="120" y="3417"/>
                    <a:pt x="120" y="3394"/>
                  </a:cubicBezTo>
                  <a:lnTo>
                    <a:pt x="120" y="60"/>
                  </a:lnTo>
                  <a:cubicBezTo>
                    <a:pt x="120" y="24"/>
                    <a:pt x="96" y="0"/>
                    <a:pt x="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1"/>
            <p:cNvSpPr/>
            <p:nvPr/>
          </p:nvSpPr>
          <p:spPr>
            <a:xfrm>
              <a:off x="12592325" y="1106525"/>
              <a:ext cx="9250" cy="120575"/>
            </a:xfrm>
            <a:custGeom>
              <a:avLst/>
              <a:gdLst/>
              <a:ahLst/>
              <a:cxnLst/>
              <a:rect l="l" t="t" r="r" b="b"/>
              <a:pathLst>
                <a:path w="370" h="4823" extrusionOk="0">
                  <a:moveTo>
                    <a:pt x="49" y="0"/>
                  </a:moveTo>
                  <a:cubicBezTo>
                    <a:pt x="13" y="0"/>
                    <a:pt x="1" y="24"/>
                    <a:pt x="1" y="60"/>
                  </a:cubicBezTo>
                  <a:lnTo>
                    <a:pt x="275" y="4775"/>
                  </a:lnTo>
                  <a:cubicBezTo>
                    <a:pt x="287" y="4798"/>
                    <a:pt x="299" y="4822"/>
                    <a:pt x="334" y="4822"/>
                  </a:cubicBezTo>
                  <a:cubicBezTo>
                    <a:pt x="358" y="4822"/>
                    <a:pt x="370" y="4786"/>
                    <a:pt x="370" y="4763"/>
                  </a:cubicBezTo>
                  <a:lnTo>
                    <a:pt x="108" y="36"/>
                  </a:lnTo>
                  <a:cubicBezTo>
                    <a:pt x="108" y="12"/>
                    <a:pt x="72" y="0"/>
                    <a:pt x="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0" name="Google Shape;1510;p41"/>
          <p:cNvSpPr/>
          <p:nvPr/>
        </p:nvSpPr>
        <p:spPr>
          <a:xfrm>
            <a:off x="7927797" y="2920608"/>
            <a:ext cx="508933" cy="286713"/>
          </a:xfrm>
          <a:custGeom>
            <a:avLst/>
            <a:gdLst/>
            <a:ahLst/>
            <a:cxnLst/>
            <a:rect l="l" t="t" r="r" b="b"/>
            <a:pathLst>
              <a:path w="10538" h="5937" extrusionOk="0">
                <a:moveTo>
                  <a:pt x="6032" y="0"/>
                </a:moveTo>
                <a:cubicBezTo>
                  <a:pt x="5973" y="0"/>
                  <a:pt x="5911" y="3"/>
                  <a:pt x="5846" y="10"/>
                </a:cubicBezTo>
                <a:cubicBezTo>
                  <a:pt x="4486" y="162"/>
                  <a:pt x="4673" y="1331"/>
                  <a:pt x="4679" y="1366"/>
                </a:cubicBezTo>
                <a:lnTo>
                  <a:pt x="4679" y="1366"/>
                </a:lnTo>
                <a:cubicBezTo>
                  <a:pt x="4673" y="1331"/>
                  <a:pt x="4465" y="179"/>
                  <a:pt x="3481" y="179"/>
                </a:cubicBezTo>
                <a:cubicBezTo>
                  <a:pt x="3310" y="179"/>
                  <a:pt x="3115" y="214"/>
                  <a:pt x="2893" y="296"/>
                </a:cubicBezTo>
                <a:cubicBezTo>
                  <a:pt x="2084" y="582"/>
                  <a:pt x="2346" y="1808"/>
                  <a:pt x="2346" y="1808"/>
                </a:cubicBezTo>
                <a:cubicBezTo>
                  <a:pt x="2346" y="1808"/>
                  <a:pt x="2113" y="1679"/>
                  <a:pt x="1797" y="1679"/>
                </a:cubicBezTo>
                <a:cubicBezTo>
                  <a:pt x="1454" y="1679"/>
                  <a:pt x="1014" y="1831"/>
                  <a:pt x="667" y="2463"/>
                </a:cubicBezTo>
                <a:cubicBezTo>
                  <a:pt x="0" y="3653"/>
                  <a:pt x="1858" y="3868"/>
                  <a:pt x="1858" y="3868"/>
                </a:cubicBezTo>
                <a:cubicBezTo>
                  <a:pt x="1858" y="3868"/>
                  <a:pt x="1548" y="4939"/>
                  <a:pt x="2465" y="5261"/>
                </a:cubicBezTo>
                <a:cubicBezTo>
                  <a:pt x="2610" y="5309"/>
                  <a:pt x="2740" y="5330"/>
                  <a:pt x="2856" y="5330"/>
                </a:cubicBezTo>
                <a:cubicBezTo>
                  <a:pt x="3479" y="5330"/>
                  <a:pt x="3691" y="4737"/>
                  <a:pt x="3691" y="4737"/>
                </a:cubicBezTo>
                <a:cubicBezTo>
                  <a:pt x="3691" y="4737"/>
                  <a:pt x="3951" y="5937"/>
                  <a:pt x="4943" y="5937"/>
                </a:cubicBezTo>
                <a:cubicBezTo>
                  <a:pt x="4992" y="5937"/>
                  <a:pt x="5043" y="5934"/>
                  <a:pt x="5096" y="5927"/>
                </a:cubicBezTo>
                <a:cubicBezTo>
                  <a:pt x="6227" y="5808"/>
                  <a:pt x="6394" y="4880"/>
                  <a:pt x="6394" y="4880"/>
                </a:cubicBezTo>
                <a:cubicBezTo>
                  <a:pt x="6394" y="4880"/>
                  <a:pt x="6781" y="5679"/>
                  <a:pt x="7527" y="5679"/>
                </a:cubicBezTo>
                <a:cubicBezTo>
                  <a:pt x="7668" y="5679"/>
                  <a:pt x="7822" y="5650"/>
                  <a:pt x="7989" y="5582"/>
                </a:cubicBezTo>
                <a:cubicBezTo>
                  <a:pt x="9025" y="5154"/>
                  <a:pt x="8823" y="4368"/>
                  <a:pt x="8823" y="4368"/>
                </a:cubicBezTo>
                <a:cubicBezTo>
                  <a:pt x="8823" y="4368"/>
                  <a:pt x="10537" y="4130"/>
                  <a:pt x="10240" y="2713"/>
                </a:cubicBezTo>
                <a:cubicBezTo>
                  <a:pt x="10240" y="2713"/>
                  <a:pt x="10025" y="2189"/>
                  <a:pt x="9311" y="2189"/>
                </a:cubicBezTo>
                <a:cubicBezTo>
                  <a:pt x="9311" y="2189"/>
                  <a:pt x="10121" y="832"/>
                  <a:pt x="8728" y="570"/>
                </a:cubicBezTo>
                <a:cubicBezTo>
                  <a:pt x="8558" y="535"/>
                  <a:pt x="8407" y="519"/>
                  <a:pt x="8271" y="519"/>
                </a:cubicBezTo>
                <a:cubicBezTo>
                  <a:pt x="7300" y="519"/>
                  <a:pt x="7144" y="1308"/>
                  <a:pt x="7144" y="1308"/>
                </a:cubicBezTo>
                <a:cubicBezTo>
                  <a:pt x="7144" y="1308"/>
                  <a:pt x="7220" y="0"/>
                  <a:pt x="6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1" name="Google Shape;1511;p41"/>
          <p:cNvGrpSpPr/>
          <p:nvPr/>
        </p:nvGrpSpPr>
        <p:grpSpPr>
          <a:xfrm rot="-9900149">
            <a:off x="8531575" y="2960607"/>
            <a:ext cx="357359" cy="289475"/>
            <a:chOff x="12370600" y="1010850"/>
            <a:chExt cx="304800" cy="246900"/>
          </a:xfrm>
        </p:grpSpPr>
        <p:sp>
          <p:nvSpPr>
            <p:cNvPr id="1512" name="Google Shape;1512;p41"/>
            <p:cNvSpPr/>
            <p:nvPr/>
          </p:nvSpPr>
          <p:spPr>
            <a:xfrm>
              <a:off x="12370600" y="1012150"/>
              <a:ext cx="304800" cy="244700"/>
            </a:xfrm>
            <a:custGeom>
              <a:avLst/>
              <a:gdLst/>
              <a:ahLst/>
              <a:cxnLst/>
              <a:rect l="l" t="t" r="r" b="b"/>
              <a:pathLst>
                <a:path w="12192" h="9788" extrusionOk="0">
                  <a:moveTo>
                    <a:pt x="2500" y="1"/>
                  </a:moveTo>
                  <a:cubicBezTo>
                    <a:pt x="2500" y="1"/>
                    <a:pt x="0" y="7430"/>
                    <a:pt x="10727" y="9788"/>
                  </a:cubicBezTo>
                  <a:cubicBezTo>
                    <a:pt x="10727" y="9764"/>
                    <a:pt x="12192" y="2906"/>
                    <a:pt x="2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1"/>
            <p:cNvSpPr/>
            <p:nvPr/>
          </p:nvSpPr>
          <p:spPr>
            <a:xfrm>
              <a:off x="12431300" y="1010850"/>
              <a:ext cx="208675" cy="246900"/>
            </a:xfrm>
            <a:custGeom>
              <a:avLst/>
              <a:gdLst/>
              <a:ahLst/>
              <a:cxnLst/>
              <a:rect l="l" t="t" r="r" b="b"/>
              <a:pathLst>
                <a:path w="8347" h="9876" extrusionOk="0">
                  <a:moveTo>
                    <a:pt x="66" y="1"/>
                  </a:moveTo>
                  <a:cubicBezTo>
                    <a:pt x="54" y="1"/>
                    <a:pt x="41" y="6"/>
                    <a:pt x="24" y="17"/>
                  </a:cubicBezTo>
                  <a:cubicBezTo>
                    <a:pt x="1" y="29"/>
                    <a:pt x="1" y="53"/>
                    <a:pt x="13" y="89"/>
                  </a:cubicBezTo>
                  <a:cubicBezTo>
                    <a:pt x="72" y="172"/>
                    <a:pt x="5382" y="8197"/>
                    <a:pt x="8275" y="9875"/>
                  </a:cubicBezTo>
                  <a:lnTo>
                    <a:pt x="8299" y="9875"/>
                  </a:lnTo>
                  <a:cubicBezTo>
                    <a:pt x="8323" y="9875"/>
                    <a:pt x="8347" y="9864"/>
                    <a:pt x="8335" y="9852"/>
                  </a:cubicBezTo>
                  <a:cubicBezTo>
                    <a:pt x="8347" y="9816"/>
                    <a:pt x="8347" y="9792"/>
                    <a:pt x="8323" y="9780"/>
                  </a:cubicBezTo>
                  <a:cubicBezTo>
                    <a:pt x="5466" y="8113"/>
                    <a:pt x="167" y="100"/>
                    <a:pt x="108" y="29"/>
                  </a:cubicBezTo>
                  <a:cubicBezTo>
                    <a:pt x="95" y="9"/>
                    <a:pt x="82" y="1"/>
                    <a:pt x="6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1"/>
            <p:cNvSpPr/>
            <p:nvPr/>
          </p:nvSpPr>
          <p:spPr>
            <a:xfrm>
              <a:off x="12445000" y="1136875"/>
              <a:ext cx="95275" cy="21750"/>
            </a:xfrm>
            <a:custGeom>
              <a:avLst/>
              <a:gdLst/>
              <a:ahLst/>
              <a:cxnLst/>
              <a:rect l="l" t="t" r="r" b="b"/>
              <a:pathLst>
                <a:path w="3811" h="870" extrusionOk="0">
                  <a:moveTo>
                    <a:pt x="60" y="1"/>
                  </a:moveTo>
                  <a:cubicBezTo>
                    <a:pt x="24" y="1"/>
                    <a:pt x="0" y="12"/>
                    <a:pt x="0" y="48"/>
                  </a:cubicBezTo>
                  <a:cubicBezTo>
                    <a:pt x="0" y="72"/>
                    <a:pt x="12" y="108"/>
                    <a:pt x="48" y="108"/>
                  </a:cubicBezTo>
                  <a:lnTo>
                    <a:pt x="3763" y="870"/>
                  </a:lnTo>
                  <a:cubicBezTo>
                    <a:pt x="3798" y="870"/>
                    <a:pt x="3810" y="846"/>
                    <a:pt x="3810" y="822"/>
                  </a:cubicBezTo>
                  <a:cubicBezTo>
                    <a:pt x="3810" y="786"/>
                    <a:pt x="3798" y="763"/>
                    <a:pt x="3763" y="763"/>
                  </a:cubicBezTo>
                  <a:lnTo>
                    <a:pt x="6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1"/>
            <p:cNvSpPr/>
            <p:nvPr/>
          </p:nvSpPr>
          <p:spPr>
            <a:xfrm>
              <a:off x="12511675" y="1206225"/>
              <a:ext cx="77125" cy="7475"/>
            </a:xfrm>
            <a:custGeom>
              <a:avLst/>
              <a:gdLst/>
              <a:ahLst/>
              <a:cxnLst/>
              <a:rect l="l" t="t" r="r" b="b"/>
              <a:pathLst>
                <a:path w="3085" h="299" extrusionOk="0">
                  <a:moveTo>
                    <a:pt x="60" y="1"/>
                  </a:moveTo>
                  <a:cubicBezTo>
                    <a:pt x="24" y="1"/>
                    <a:pt x="0" y="13"/>
                    <a:pt x="0" y="36"/>
                  </a:cubicBezTo>
                  <a:cubicBezTo>
                    <a:pt x="0" y="72"/>
                    <a:pt x="12" y="96"/>
                    <a:pt x="48" y="96"/>
                  </a:cubicBezTo>
                  <a:lnTo>
                    <a:pt x="3025" y="298"/>
                  </a:lnTo>
                  <a:cubicBezTo>
                    <a:pt x="3048" y="298"/>
                    <a:pt x="3084" y="275"/>
                    <a:pt x="3084" y="251"/>
                  </a:cubicBezTo>
                  <a:cubicBezTo>
                    <a:pt x="3084" y="215"/>
                    <a:pt x="3060" y="191"/>
                    <a:pt x="3036" y="191"/>
                  </a:cubicBezTo>
                  <a:lnTo>
                    <a:pt x="6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1"/>
            <p:cNvSpPr/>
            <p:nvPr/>
          </p:nvSpPr>
          <p:spPr>
            <a:xfrm>
              <a:off x="12516425" y="1045800"/>
              <a:ext cx="3000" cy="85750"/>
            </a:xfrm>
            <a:custGeom>
              <a:avLst/>
              <a:gdLst/>
              <a:ahLst/>
              <a:cxnLst/>
              <a:rect l="l" t="t" r="r" b="b"/>
              <a:pathLst>
                <a:path w="120" h="3430" extrusionOk="0">
                  <a:moveTo>
                    <a:pt x="60" y="0"/>
                  </a:moveTo>
                  <a:cubicBezTo>
                    <a:pt x="37" y="0"/>
                    <a:pt x="1" y="24"/>
                    <a:pt x="1" y="60"/>
                  </a:cubicBezTo>
                  <a:lnTo>
                    <a:pt x="1" y="3370"/>
                  </a:lnTo>
                  <a:cubicBezTo>
                    <a:pt x="1" y="3405"/>
                    <a:pt x="37" y="3429"/>
                    <a:pt x="60" y="3429"/>
                  </a:cubicBezTo>
                  <a:cubicBezTo>
                    <a:pt x="96" y="3429"/>
                    <a:pt x="120" y="3417"/>
                    <a:pt x="120" y="3394"/>
                  </a:cubicBezTo>
                  <a:lnTo>
                    <a:pt x="120" y="60"/>
                  </a:lnTo>
                  <a:cubicBezTo>
                    <a:pt x="120" y="24"/>
                    <a:pt x="96" y="0"/>
                    <a:pt x="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1"/>
            <p:cNvSpPr/>
            <p:nvPr/>
          </p:nvSpPr>
          <p:spPr>
            <a:xfrm>
              <a:off x="12592325" y="1106525"/>
              <a:ext cx="9250" cy="120575"/>
            </a:xfrm>
            <a:custGeom>
              <a:avLst/>
              <a:gdLst/>
              <a:ahLst/>
              <a:cxnLst/>
              <a:rect l="l" t="t" r="r" b="b"/>
              <a:pathLst>
                <a:path w="370" h="4823" extrusionOk="0">
                  <a:moveTo>
                    <a:pt x="49" y="0"/>
                  </a:moveTo>
                  <a:cubicBezTo>
                    <a:pt x="13" y="0"/>
                    <a:pt x="1" y="24"/>
                    <a:pt x="1" y="60"/>
                  </a:cubicBezTo>
                  <a:lnTo>
                    <a:pt x="275" y="4775"/>
                  </a:lnTo>
                  <a:cubicBezTo>
                    <a:pt x="287" y="4798"/>
                    <a:pt x="299" y="4822"/>
                    <a:pt x="334" y="4822"/>
                  </a:cubicBezTo>
                  <a:cubicBezTo>
                    <a:pt x="358" y="4822"/>
                    <a:pt x="370" y="4786"/>
                    <a:pt x="370" y="4763"/>
                  </a:cubicBezTo>
                  <a:lnTo>
                    <a:pt x="108" y="36"/>
                  </a:lnTo>
                  <a:cubicBezTo>
                    <a:pt x="108" y="12"/>
                    <a:pt x="72" y="0"/>
                    <a:pt x="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8" name="Google Shape;1518;p41"/>
          <p:cNvGrpSpPr/>
          <p:nvPr/>
        </p:nvGrpSpPr>
        <p:grpSpPr>
          <a:xfrm flipH="1">
            <a:off x="8594320" y="2566627"/>
            <a:ext cx="194083" cy="259200"/>
            <a:chOff x="14111275" y="2116125"/>
            <a:chExt cx="130100" cy="173750"/>
          </a:xfrm>
        </p:grpSpPr>
        <p:sp>
          <p:nvSpPr>
            <p:cNvPr id="1519" name="Google Shape;1519;p41"/>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1"/>
            <p:cNvSpPr/>
            <p:nvPr/>
          </p:nvSpPr>
          <p:spPr>
            <a:xfrm>
              <a:off x="14127650" y="2116125"/>
              <a:ext cx="24125" cy="27150"/>
            </a:xfrm>
            <a:custGeom>
              <a:avLst/>
              <a:gdLst/>
              <a:ahLst/>
              <a:cxnLst/>
              <a:rect l="l" t="t" r="r" b="b"/>
              <a:pathLst>
                <a:path w="965" h="1086" extrusionOk="0">
                  <a:moveTo>
                    <a:pt x="416" y="0"/>
                  </a:moveTo>
                  <a:cubicBezTo>
                    <a:pt x="345" y="0"/>
                    <a:pt x="292" y="44"/>
                    <a:pt x="239" y="97"/>
                  </a:cubicBezTo>
                  <a:cubicBezTo>
                    <a:pt x="155" y="169"/>
                    <a:pt x="96" y="252"/>
                    <a:pt x="72" y="371"/>
                  </a:cubicBezTo>
                  <a:cubicBezTo>
                    <a:pt x="0" y="705"/>
                    <a:pt x="274" y="1074"/>
                    <a:pt x="548" y="1086"/>
                  </a:cubicBezTo>
                  <a:cubicBezTo>
                    <a:pt x="786" y="1086"/>
                    <a:pt x="965" y="693"/>
                    <a:pt x="798" y="371"/>
                  </a:cubicBezTo>
                  <a:cubicBezTo>
                    <a:pt x="715" y="193"/>
                    <a:pt x="572" y="14"/>
                    <a:pt x="441" y="2"/>
                  </a:cubicBezTo>
                  <a:cubicBezTo>
                    <a:pt x="432" y="1"/>
                    <a:pt x="424"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1"/>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1"/>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3" name="Google Shape;1523;p41"/>
          <p:cNvGrpSpPr/>
          <p:nvPr/>
        </p:nvGrpSpPr>
        <p:grpSpPr>
          <a:xfrm>
            <a:off x="7770190" y="1676858"/>
            <a:ext cx="1040851" cy="779487"/>
            <a:chOff x="4910819" y="3834711"/>
            <a:chExt cx="1026582" cy="768800"/>
          </a:xfrm>
        </p:grpSpPr>
        <p:sp>
          <p:nvSpPr>
            <p:cNvPr id="1524" name="Google Shape;1524;p41"/>
            <p:cNvSpPr/>
            <p:nvPr/>
          </p:nvSpPr>
          <p:spPr>
            <a:xfrm>
              <a:off x="5616896" y="4371962"/>
              <a:ext cx="248402" cy="231549"/>
            </a:xfrm>
            <a:custGeom>
              <a:avLst/>
              <a:gdLst/>
              <a:ahLst/>
              <a:cxnLst/>
              <a:rect l="l" t="t" r="r" b="b"/>
              <a:pathLst>
                <a:path w="5085" h="4740" extrusionOk="0">
                  <a:moveTo>
                    <a:pt x="143" y="0"/>
                  </a:moveTo>
                  <a:cubicBezTo>
                    <a:pt x="60" y="0"/>
                    <a:pt x="0" y="84"/>
                    <a:pt x="0" y="155"/>
                  </a:cubicBezTo>
                  <a:cubicBezTo>
                    <a:pt x="0" y="239"/>
                    <a:pt x="72" y="298"/>
                    <a:pt x="143" y="298"/>
                  </a:cubicBezTo>
                  <a:lnTo>
                    <a:pt x="155" y="298"/>
                  </a:lnTo>
                  <a:cubicBezTo>
                    <a:pt x="1322" y="298"/>
                    <a:pt x="2465" y="751"/>
                    <a:pt x="3310" y="1536"/>
                  </a:cubicBezTo>
                  <a:cubicBezTo>
                    <a:pt x="4168" y="2322"/>
                    <a:pt x="4703" y="3441"/>
                    <a:pt x="4787" y="4608"/>
                  </a:cubicBezTo>
                  <a:cubicBezTo>
                    <a:pt x="4799" y="4680"/>
                    <a:pt x="4858" y="4739"/>
                    <a:pt x="4942" y="4739"/>
                  </a:cubicBezTo>
                  <a:cubicBezTo>
                    <a:pt x="5025" y="4739"/>
                    <a:pt x="5084" y="4668"/>
                    <a:pt x="5084" y="4572"/>
                  </a:cubicBezTo>
                  <a:cubicBezTo>
                    <a:pt x="5001" y="3334"/>
                    <a:pt x="4430" y="2144"/>
                    <a:pt x="3525" y="1310"/>
                  </a:cubicBezTo>
                  <a:cubicBezTo>
                    <a:pt x="2632" y="477"/>
                    <a:pt x="1405" y="0"/>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1"/>
            <p:cNvSpPr/>
            <p:nvPr/>
          </p:nvSpPr>
          <p:spPr>
            <a:xfrm>
              <a:off x="5126736" y="3834711"/>
              <a:ext cx="191834" cy="153633"/>
            </a:xfrm>
            <a:custGeom>
              <a:avLst/>
              <a:gdLst/>
              <a:ahLst/>
              <a:cxnLst/>
              <a:rect l="l" t="t" r="r" b="b"/>
              <a:pathLst>
                <a:path w="3927" h="3145" extrusionOk="0">
                  <a:moveTo>
                    <a:pt x="2554" y="1"/>
                  </a:moveTo>
                  <a:cubicBezTo>
                    <a:pt x="2418" y="1"/>
                    <a:pt x="2282" y="88"/>
                    <a:pt x="2248" y="247"/>
                  </a:cubicBezTo>
                  <a:lnTo>
                    <a:pt x="1998" y="1354"/>
                  </a:lnTo>
                  <a:lnTo>
                    <a:pt x="533" y="378"/>
                  </a:lnTo>
                  <a:cubicBezTo>
                    <a:pt x="480" y="341"/>
                    <a:pt x="423" y="325"/>
                    <a:pt x="368" y="325"/>
                  </a:cubicBezTo>
                  <a:cubicBezTo>
                    <a:pt x="174" y="325"/>
                    <a:pt x="0" y="525"/>
                    <a:pt x="93" y="747"/>
                  </a:cubicBezTo>
                  <a:cubicBezTo>
                    <a:pt x="486" y="1713"/>
                    <a:pt x="1281" y="3144"/>
                    <a:pt x="2509" y="3144"/>
                  </a:cubicBezTo>
                  <a:cubicBezTo>
                    <a:pt x="2583" y="3144"/>
                    <a:pt x="2659" y="3139"/>
                    <a:pt x="2736" y="3128"/>
                  </a:cubicBezTo>
                  <a:lnTo>
                    <a:pt x="2807" y="3117"/>
                  </a:lnTo>
                  <a:lnTo>
                    <a:pt x="2855" y="3069"/>
                  </a:lnTo>
                  <a:cubicBezTo>
                    <a:pt x="2855" y="3057"/>
                    <a:pt x="3927" y="1890"/>
                    <a:pt x="2807" y="140"/>
                  </a:cubicBezTo>
                  <a:cubicBezTo>
                    <a:pt x="2748" y="46"/>
                    <a:pt x="2651" y="1"/>
                    <a:pt x="25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1"/>
            <p:cNvSpPr/>
            <p:nvPr/>
          </p:nvSpPr>
          <p:spPr>
            <a:xfrm>
              <a:off x="5634921" y="3911015"/>
              <a:ext cx="185239" cy="152803"/>
            </a:xfrm>
            <a:custGeom>
              <a:avLst/>
              <a:gdLst/>
              <a:ahLst/>
              <a:cxnLst/>
              <a:rect l="l" t="t" r="r" b="b"/>
              <a:pathLst>
                <a:path w="3792" h="3128" extrusionOk="0">
                  <a:moveTo>
                    <a:pt x="1194" y="1"/>
                  </a:moveTo>
                  <a:cubicBezTo>
                    <a:pt x="1088" y="1"/>
                    <a:pt x="984" y="53"/>
                    <a:pt x="929" y="162"/>
                  </a:cubicBezTo>
                  <a:cubicBezTo>
                    <a:pt x="1" y="2031"/>
                    <a:pt x="1179" y="3067"/>
                    <a:pt x="1191" y="3090"/>
                  </a:cubicBezTo>
                  <a:lnTo>
                    <a:pt x="1251" y="3126"/>
                  </a:lnTo>
                  <a:lnTo>
                    <a:pt x="1322" y="3126"/>
                  </a:lnTo>
                  <a:cubicBezTo>
                    <a:pt x="1347" y="3127"/>
                    <a:pt x="1371" y="3128"/>
                    <a:pt x="1395" y="3128"/>
                  </a:cubicBezTo>
                  <a:cubicBezTo>
                    <a:pt x="2717" y="3128"/>
                    <a:pt x="3412" y="1547"/>
                    <a:pt x="3739" y="495"/>
                  </a:cubicBezTo>
                  <a:cubicBezTo>
                    <a:pt x="3792" y="285"/>
                    <a:pt x="3626" y="108"/>
                    <a:pt x="3440" y="108"/>
                  </a:cubicBezTo>
                  <a:cubicBezTo>
                    <a:pt x="3373" y="108"/>
                    <a:pt x="3303" y="131"/>
                    <a:pt x="3239" y="185"/>
                  </a:cubicBezTo>
                  <a:lnTo>
                    <a:pt x="1894" y="1316"/>
                  </a:lnTo>
                  <a:lnTo>
                    <a:pt x="1501" y="209"/>
                  </a:lnTo>
                  <a:cubicBezTo>
                    <a:pt x="1449" y="74"/>
                    <a:pt x="1320" y="1"/>
                    <a:pt x="11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1"/>
            <p:cNvSpPr/>
            <p:nvPr/>
          </p:nvSpPr>
          <p:spPr>
            <a:xfrm>
              <a:off x="5092296" y="4147644"/>
              <a:ext cx="695038" cy="375315"/>
            </a:xfrm>
            <a:custGeom>
              <a:avLst/>
              <a:gdLst/>
              <a:ahLst/>
              <a:cxnLst/>
              <a:rect l="l" t="t" r="r" b="b"/>
              <a:pathLst>
                <a:path w="14228" h="7683" extrusionOk="0">
                  <a:moveTo>
                    <a:pt x="6483" y="1"/>
                  </a:moveTo>
                  <a:cubicBezTo>
                    <a:pt x="5908" y="1"/>
                    <a:pt x="5334" y="31"/>
                    <a:pt x="4763" y="92"/>
                  </a:cubicBezTo>
                  <a:cubicBezTo>
                    <a:pt x="3858" y="187"/>
                    <a:pt x="2941" y="366"/>
                    <a:pt x="2131" y="806"/>
                  </a:cubicBezTo>
                  <a:cubicBezTo>
                    <a:pt x="1322" y="1235"/>
                    <a:pt x="643" y="1949"/>
                    <a:pt x="405" y="2842"/>
                  </a:cubicBezTo>
                  <a:cubicBezTo>
                    <a:pt x="0" y="4354"/>
                    <a:pt x="1060" y="5950"/>
                    <a:pt x="2441" y="6676"/>
                  </a:cubicBezTo>
                  <a:cubicBezTo>
                    <a:pt x="3834" y="7426"/>
                    <a:pt x="5453" y="7509"/>
                    <a:pt x="7013" y="7593"/>
                  </a:cubicBezTo>
                  <a:cubicBezTo>
                    <a:pt x="7418" y="7605"/>
                    <a:pt x="7834" y="7629"/>
                    <a:pt x="8239" y="7652"/>
                  </a:cubicBezTo>
                  <a:cubicBezTo>
                    <a:pt x="8598" y="7669"/>
                    <a:pt x="8966" y="7683"/>
                    <a:pt x="9334" y="7683"/>
                  </a:cubicBezTo>
                  <a:cubicBezTo>
                    <a:pt x="10579" y="7683"/>
                    <a:pt x="11832" y="7525"/>
                    <a:pt x="12787" y="6771"/>
                  </a:cubicBezTo>
                  <a:cubicBezTo>
                    <a:pt x="13752" y="6009"/>
                    <a:pt x="14228" y="4700"/>
                    <a:pt x="13990" y="3509"/>
                  </a:cubicBezTo>
                  <a:cubicBezTo>
                    <a:pt x="13704" y="2092"/>
                    <a:pt x="12490" y="985"/>
                    <a:pt x="11109" y="532"/>
                  </a:cubicBezTo>
                  <a:cubicBezTo>
                    <a:pt x="10556" y="358"/>
                    <a:pt x="9987" y="275"/>
                    <a:pt x="9414" y="263"/>
                  </a:cubicBezTo>
                  <a:lnTo>
                    <a:pt x="9414" y="263"/>
                  </a:lnTo>
                  <a:cubicBezTo>
                    <a:pt x="8450" y="89"/>
                    <a:pt x="7467" y="1"/>
                    <a:pt x="64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1"/>
            <p:cNvSpPr/>
            <p:nvPr/>
          </p:nvSpPr>
          <p:spPr>
            <a:xfrm>
              <a:off x="4922445" y="4266153"/>
              <a:ext cx="349033" cy="140151"/>
            </a:xfrm>
            <a:custGeom>
              <a:avLst/>
              <a:gdLst/>
              <a:ahLst/>
              <a:cxnLst/>
              <a:rect l="l" t="t" r="r" b="b"/>
              <a:pathLst>
                <a:path w="7145" h="2869" extrusionOk="0">
                  <a:moveTo>
                    <a:pt x="6387" y="0"/>
                  </a:moveTo>
                  <a:cubicBezTo>
                    <a:pt x="4044" y="0"/>
                    <a:pt x="1711" y="968"/>
                    <a:pt x="60" y="2619"/>
                  </a:cubicBezTo>
                  <a:cubicBezTo>
                    <a:pt x="0" y="2678"/>
                    <a:pt x="0" y="2762"/>
                    <a:pt x="60" y="2821"/>
                  </a:cubicBezTo>
                  <a:cubicBezTo>
                    <a:pt x="84" y="2857"/>
                    <a:pt x="131" y="2869"/>
                    <a:pt x="167" y="2869"/>
                  </a:cubicBezTo>
                  <a:cubicBezTo>
                    <a:pt x="203" y="2869"/>
                    <a:pt x="239" y="2857"/>
                    <a:pt x="262" y="2821"/>
                  </a:cubicBezTo>
                  <a:cubicBezTo>
                    <a:pt x="1871" y="1212"/>
                    <a:pt x="4124" y="288"/>
                    <a:pt x="6392" y="288"/>
                  </a:cubicBezTo>
                  <a:cubicBezTo>
                    <a:pt x="6591" y="288"/>
                    <a:pt x="6791" y="295"/>
                    <a:pt x="6989" y="309"/>
                  </a:cubicBezTo>
                  <a:cubicBezTo>
                    <a:pt x="7073" y="309"/>
                    <a:pt x="7144" y="250"/>
                    <a:pt x="7144" y="178"/>
                  </a:cubicBezTo>
                  <a:cubicBezTo>
                    <a:pt x="7144" y="107"/>
                    <a:pt x="7085" y="23"/>
                    <a:pt x="7013" y="23"/>
                  </a:cubicBezTo>
                  <a:cubicBezTo>
                    <a:pt x="6805" y="8"/>
                    <a:pt x="6596" y="0"/>
                    <a:pt x="6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1"/>
            <p:cNvSpPr/>
            <p:nvPr/>
          </p:nvSpPr>
          <p:spPr>
            <a:xfrm>
              <a:off x="5045742" y="4358284"/>
              <a:ext cx="227446" cy="122467"/>
            </a:xfrm>
            <a:custGeom>
              <a:avLst/>
              <a:gdLst/>
              <a:ahLst/>
              <a:cxnLst/>
              <a:rect l="l" t="t" r="r" b="b"/>
              <a:pathLst>
                <a:path w="4656" h="2507" extrusionOk="0">
                  <a:moveTo>
                    <a:pt x="4503" y="1"/>
                  </a:moveTo>
                  <a:cubicBezTo>
                    <a:pt x="4490" y="1"/>
                    <a:pt x="4478" y="3"/>
                    <a:pt x="4465" y="7"/>
                  </a:cubicBezTo>
                  <a:cubicBezTo>
                    <a:pt x="2834" y="340"/>
                    <a:pt x="1310" y="1138"/>
                    <a:pt x="72" y="2245"/>
                  </a:cubicBezTo>
                  <a:cubicBezTo>
                    <a:pt x="24" y="2305"/>
                    <a:pt x="1" y="2400"/>
                    <a:pt x="60" y="2459"/>
                  </a:cubicBezTo>
                  <a:cubicBezTo>
                    <a:pt x="96" y="2483"/>
                    <a:pt x="120" y="2507"/>
                    <a:pt x="167" y="2507"/>
                  </a:cubicBezTo>
                  <a:cubicBezTo>
                    <a:pt x="203" y="2507"/>
                    <a:pt x="239" y="2483"/>
                    <a:pt x="274" y="2471"/>
                  </a:cubicBezTo>
                  <a:cubicBezTo>
                    <a:pt x="1477" y="1388"/>
                    <a:pt x="2953" y="638"/>
                    <a:pt x="4525" y="304"/>
                  </a:cubicBezTo>
                  <a:cubicBezTo>
                    <a:pt x="4620" y="269"/>
                    <a:pt x="4656" y="197"/>
                    <a:pt x="4644" y="126"/>
                  </a:cubicBezTo>
                  <a:cubicBezTo>
                    <a:pt x="4624" y="47"/>
                    <a:pt x="4564" y="1"/>
                    <a:pt x="4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1"/>
            <p:cNvSpPr/>
            <p:nvPr/>
          </p:nvSpPr>
          <p:spPr>
            <a:xfrm>
              <a:off x="5655292" y="4319449"/>
              <a:ext cx="270482" cy="122369"/>
            </a:xfrm>
            <a:custGeom>
              <a:avLst/>
              <a:gdLst/>
              <a:ahLst/>
              <a:cxnLst/>
              <a:rect l="l" t="t" r="r" b="b"/>
              <a:pathLst>
                <a:path w="5537" h="2505" extrusionOk="0">
                  <a:moveTo>
                    <a:pt x="1486" y="1"/>
                  </a:moveTo>
                  <a:cubicBezTo>
                    <a:pt x="1019" y="1"/>
                    <a:pt x="564" y="39"/>
                    <a:pt x="143" y="87"/>
                  </a:cubicBezTo>
                  <a:cubicBezTo>
                    <a:pt x="60" y="99"/>
                    <a:pt x="0" y="171"/>
                    <a:pt x="12" y="242"/>
                  </a:cubicBezTo>
                  <a:cubicBezTo>
                    <a:pt x="23" y="329"/>
                    <a:pt x="94" y="386"/>
                    <a:pt x="160" y="386"/>
                  </a:cubicBezTo>
                  <a:cubicBezTo>
                    <a:pt x="167" y="386"/>
                    <a:pt x="173" y="386"/>
                    <a:pt x="179" y="385"/>
                  </a:cubicBezTo>
                  <a:cubicBezTo>
                    <a:pt x="595" y="342"/>
                    <a:pt x="1041" y="303"/>
                    <a:pt x="1497" y="303"/>
                  </a:cubicBezTo>
                  <a:cubicBezTo>
                    <a:pt x="2046" y="303"/>
                    <a:pt x="2609" y="359"/>
                    <a:pt x="3155" y="528"/>
                  </a:cubicBezTo>
                  <a:cubicBezTo>
                    <a:pt x="4167" y="837"/>
                    <a:pt x="4965" y="1576"/>
                    <a:pt x="5239" y="2409"/>
                  </a:cubicBezTo>
                  <a:cubicBezTo>
                    <a:pt x="5251" y="2468"/>
                    <a:pt x="5310" y="2504"/>
                    <a:pt x="5370" y="2504"/>
                  </a:cubicBezTo>
                  <a:cubicBezTo>
                    <a:pt x="5382" y="2504"/>
                    <a:pt x="5406" y="2504"/>
                    <a:pt x="5418" y="2468"/>
                  </a:cubicBezTo>
                  <a:cubicBezTo>
                    <a:pt x="5489" y="2445"/>
                    <a:pt x="5537" y="2361"/>
                    <a:pt x="5501" y="2290"/>
                  </a:cubicBezTo>
                  <a:cubicBezTo>
                    <a:pt x="5203" y="1349"/>
                    <a:pt x="4346" y="575"/>
                    <a:pt x="3227" y="230"/>
                  </a:cubicBezTo>
                  <a:cubicBezTo>
                    <a:pt x="2655" y="59"/>
                    <a:pt x="2061" y="1"/>
                    <a:pt x="14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1"/>
            <p:cNvSpPr/>
            <p:nvPr/>
          </p:nvSpPr>
          <p:spPr>
            <a:xfrm>
              <a:off x="4910819" y="4171189"/>
              <a:ext cx="371700" cy="91496"/>
            </a:xfrm>
            <a:custGeom>
              <a:avLst/>
              <a:gdLst/>
              <a:ahLst/>
              <a:cxnLst/>
              <a:rect l="l" t="t" r="r" b="b"/>
              <a:pathLst>
                <a:path w="7609" h="1873" extrusionOk="0">
                  <a:moveTo>
                    <a:pt x="3784" y="0"/>
                  </a:moveTo>
                  <a:cubicBezTo>
                    <a:pt x="3721" y="0"/>
                    <a:pt x="3659" y="1"/>
                    <a:pt x="3596" y="3"/>
                  </a:cubicBezTo>
                  <a:cubicBezTo>
                    <a:pt x="2096" y="50"/>
                    <a:pt x="786" y="646"/>
                    <a:pt x="48" y="1634"/>
                  </a:cubicBezTo>
                  <a:cubicBezTo>
                    <a:pt x="0" y="1705"/>
                    <a:pt x="12" y="1789"/>
                    <a:pt x="72" y="1836"/>
                  </a:cubicBezTo>
                  <a:cubicBezTo>
                    <a:pt x="107" y="1848"/>
                    <a:pt x="131" y="1872"/>
                    <a:pt x="167" y="1872"/>
                  </a:cubicBezTo>
                  <a:cubicBezTo>
                    <a:pt x="203" y="1872"/>
                    <a:pt x="250" y="1848"/>
                    <a:pt x="262" y="1813"/>
                  </a:cubicBezTo>
                  <a:cubicBezTo>
                    <a:pt x="953" y="896"/>
                    <a:pt x="2167" y="348"/>
                    <a:pt x="3596" y="300"/>
                  </a:cubicBezTo>
                  <a:cubicBezTo>
                    <a:pt x="3639" y="300"/>
                    <a:pt x="3682" y="299"/>
                    <a:pt x="3725" y="299"/>
                  </a:cubicBezTo>
                  <a:cubicBezTo>
                    <a:pt x="4989" y="299"/>
                    <a:pt x="6220" y="633"/>
                    <a:pt x="7406" y="955"/>
                  </a:cubicBezTo>
                  <a:cubicBezTo>
                    <a:pt x="7421" y="960"/>
                    <a:pt x="7436" y="962"/>
                    <a:pt x="7450" y="962"/>
                  </a:cubicBezTo>
                  <a:cubicBezTo>
                    <a:pt x="7517" y="962"/>
                    <a:pt x="7575" y="919"/>
                    <a:pt x="7585" y="860"/>
                  </a:cubicBezTo>
                  <a:cubicBezTo>
                    <a:pt x="7608" y="777"/>
                    <a:pt x="7561" y="693"/>
                    <a:pt x="7489" y="681"/>
                  </a:cubicBezTo>
                  <a:cubicBezTo>
                    <a:pt x="6297" y="341"/>
                    <a:pt x="5062" y="0"/>
                    <a:pt x="3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1"/>
            <p:cNvSpPr/>
            <p:nvPr/>
          </p:nvSpPr>
          <p:spPr>
            <a:xfrm>
              <a:off x="5583140" y="4228050"/>
              <a:ext cx="354260" cy="53246"/>
            </a:xfrm>
            <a:custGeom>
              <a:avLst/>
              <a:gdLst/>
              <a:ahLst/>
              <a:cxnLst/>
              <a:rect l="l" t="t" r="r" b="b"/>
              <a:pathLst>
                <a:path w="7252" h="1090" extrusionOk="0">
                  <a:moveTo>
                    <a:pt x="3753" y="1"/>
                  </a:moveTo>
                  <a:cubicBezTo>
                    <a:pt x="2670" y="1"/>
                    <a:pt x="1462" y="188"/>
                    <a:pt x="120" y="565"/>
                  </a:cubicBezTo>
                  <a:cubicBezTo>
                    <a:pt x="49" y="577"/>
                    <a:pt x="1" y="672"/>
                    <a:pt x="13" y="744"/>
                  </a:cubicBezTo>
                  <a:cubicBezTo>
                    <a:pt x="34" y="808"/>
                    <a:pt x="103" y="853"/>
                    <a:pt x="169" y="853"/>
                  </a:cubicBezTo>
                  <a:cubicBezTo>
                    <a:pt x="177" y="853"/>
                    <a:pt x="184" y="852"/>
                    <a:pt x="191" y="851"/>
                  </a:cubicBezTo>
                  <a:cubicBezTo>
                    <a:pt x="1518" y="474"/>
                    <a:pt x="2705" y="285"/>
                    <a:pt x="3765" y="285"/>
                  </a:cubicBezTo>
                  <a:cubicBezTo>
                    <a:pt x="5017" y="285"/>
                    <a:pt x="6092" y="549"/>
                    <a:pt x="7014" y="1077"/>
                  </a:cubicBezTo>
                  <a:cubicBezTo>
                    <a:pt x="7038" y="1089"/>
                    <a:pt x="7061" y="1089"/>
                    <a:pt x="7085" y="1089"/>
                  </a:cubicBezTo>
                  <a:cubicBezTo>
                    <a:pt x="7145" y="1089"/>
                    <a:pt x="7192" y="1065"/>
                    <a:pt x="7216" y="1018"/>
                  </a:cubicBezTo>
                  <a:cubicBezTo>
                    <a:pt x="7252" y="958"/>
                    <a:pt x="7240" y="863"/>
                    <a:pt x="7157" y="815"/>
                  </a:cubicBezTo>
                  <a:cubicBezTo>
                    <a:pt x="6192" y="274"/>
                    <a:pt x="5064" y="1"/>
                    <a:pt x="37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1"/>
            <p:cNvSpPr/>
            <p:nvPr/>
          </p:nvSpPr>
          <p:spPr>
            <a:xfrm>
              <a:off x="5224289" y="3969390"/>
              <a:ext cx="212937" cy="276979"/>
            </a:xfrm>
            <a:custGeom>
              <a:avLst/>
              <a:gdLst/>
              <a:ahLst/>
              <a:cxnLst/>
              <a:rect l="l" t="t" r="r" b="b"/>
              <a:pathLst>
                <a:path w="4359" h="5670" extrusionOk="0">
                  <a:moveTo>
                    <a:pt x="162" y="0"/>
                  </a:moveTo>
                  <a:cubicBezTo>
                    <a:pt x="141" y="0"/>
                    <a:pt x="118" y="5"/>
                    <a:pt x="96" y="14"/>
                  </a:cubicBezTo>
                  <a:cubicBezTo>
                    <a:pt x="25" y="38"/>
                    <a:pt x="1" y="133"/>
                    <a:pt x="25" y="205"/>
                  </a:cubicBezTo>
                  <a:lnTo>
                    <a:pt x="1227" y="3003"/>
                  </a:lnTo>
                  <a:cubicBezTo>
                    <a:pt x="1513" y="3646"/>
                    <a:pt x="1799" y="4300"/>
                    <a:pt x="2275" y="4836"/>
                  </a:cubicBezTo>
                  <a:cubicBezTo>
                    <a:pt x="2763" y="5372"/>
                    <a:pt x="3394" y="5670"/>
                    <a:pt x="3989" y="5670"/>
                  </a:cubicBezTo>
                  <a:cubicBezTo>
                    <a:pt x="4061" y="5670"/>
                    <a:pt x="4144" y="5670"/>
                    <a:pt x="4227" y="5658"/>
                  </a:cubicBezTo>
                  <a:cubicBezTo>
                    <a:pt x="4299" y="5634"/>
                    <a:pt x="4358" y="5563"/>
                    <a:pt x="4335" y="5491"/>
                  </a:cubicBezTo>
                  <a:cubicBezTo>
                    <a:pt x="4324" y="5426"/>
                    <a:pt x="4263" y="5371"/>
                    <a:pt x="4198" y="5371"/>
                  </a:cubicBezTo>
                  <a:cubicBezTo>
                    <a:pt x="4192" y="5371"/>
                    <a:pt x="4186" y="5371"/>
                    <a:pt x="4180" y="5372"/>
                  </a:cubicBezTo>
                  <a:cubicBezTo>
                    <a:pt x="4107" y="5384"/>
                    <a:pt x="4032" y="5390"/>
                    <a:pt x="3957" y="5390"/>
                  </a:cubicBezTo>
                  <a:cubicBezTo>
                    <a:pt x="3444" y="5390"/>
                    <a:pt x="2893" y="5113"/>
                    <a:pt x="2477" y="4646"/>
                  </a:cubicBezTo>
                  <a:cubicBezTo>
                    <a:pt x="2037" y="4134"/>
                    <a:pt x="1763" y="3503"/>
                    <a:pt x="1501" y="2884"/>
                  </a:cubicBezTo>
                  <a:lnTo>
                    <a:pt x="298" y="86"/>
                  </a:lnTo>
                  <a:cubicBezTo>
                    <a:pt x="272" y="33"/>
                    <a:pt x="221" y="0"/>
                    <a:pt x="1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1"/>
            <p:cNvSpPr/>
            <p:nvPr/>
          </p:nvSpPr>
          <p:spPr>
            <a:xfrm>
              <a:off x="5498239" y="4007102"/>
              <a:ext cx="212351" cy="256121"/>
            </a:xfrm>
            <a:custGeom>
              <a:avLst/>
              <a:gdLst/>
              <a:ahLst/>
              <a:cxnLst/>
              <a:rect l="l" t="t" r="r" b="b"/>
              <a:pathLst>
                <a:path w="4347" h="5243" extrusionOk="0">
                  <a:moveTo>
                    <a:pt x="4166" y="0"/>
                  </a:moveTo>
                  <a:cubicBezTo>
                    <a:pt x="4104" y="0"/>
                    <a:pt x="4049" y="72"/>
                    <a:pt x="4049" y="135"/>
                  </a:cubicBezTo>
                  <a:cubicBezTo>
                    <a:pt x="4001" y="1135"/>
                    <a:pt x="3537" y="2159"/>
                    <a:pt x="2751" y="3040"/>
                  </a:cubicBezTo>
                  <a:cubicBezTo>
                    <a:pt x="2108" y="3731"/>
                    <a:pt x="1275" y="4350"/>
                    <a:pt x="108" y="4969"/>
                  </a:cubicBezTo>
                  <a:cubicBezTo>
                    <a:pt x="24" y="5005"/>
                    <a:pt x="1" y="5088"/>
                    <a:pt x="48" y="5160"/>
                  </a:cubicBezTo>
                  <a:cubicBezTo>
                    <a:pt x="72" y="5207"/>
                    <a:pt x="120" y="5243"/>
                    <a:pt x="179" y="5243"/>
                  </a:cubicBezTo>
                  <a:cubicBezTo>
                    <a:pt x="191" y="5243"/>
                    <a:pt x="227" y="5231"/>
                    <a:pt x="239" y="5219"/>
                  </a:cubicBezTo>
                  <a:cubicBezTo>
                    <a:pt x="1441" y="4588"/>
                    <a:pt x="2310" y="3945"/>
                    <a:pt x="2965" y="3231"/>
                  </a:cubicBezTo>
                  <a:cubicBezTo>
                    <a:pt x="3799" y="2314"/>
                    <a:pt x="4287" y="1219"/>
                    <a:pt x="4334" y="147"/>
                  </a:cubicBezTo>
                  <a:cubicBezTo>
                    <a:pt x="4346" y="76"/>
                    <a:pt x="4275" y="4"/>
                    <a:pt x="4192" y="4"/>
                  </a:cubicBezTo>
                  <a:cubicBezTo>
                    <a:pt x="4183" y="1"/>
                    <a:pt x="4175" y="0"/>
                    <a:pt x="41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1"/>
            <p:cNvSpPr/>
            <p:nvPr/>
          </p:nvSpPr>
          <p:spPr>
            <a:xfrm>
              <a:off x="5338305" y="4040027"/>
              <a:ext cx="74447" cy="56275"/>
            </a:xfrm>
            <a:custGeom>
              <a:avLst/>
              <a:gdLst/>
              <a:ahLst/>
              <a:cxnLst/>
              <a:rect l="l" t="t" r="r" b="b"/>
              <a:pathLst>
                <a:path w="1524" h="1152" extrusionOk="0">
                  <a:moveTo>
                    <a:pt x="850" y="1"/>
                  </a:moveTo>
                  <a:cubicBezTo>
                    <a:pt x="799" y="1"/>
                    <a:pt x="742" y="7"/>
                    <a:pt x="679" y="21"/>
                  </a:cubicBezTo>
                  <a:cubicBezTo>
                    <a:pt x="429" y="80"/>
                    <a:pt x="0" y="580"/>
                    <a:pt x="477" y="1069"/>
                  </a:cubicBezTo>
                  <a:cubicBezTo>
                    <a:pt x="534" y="1126"/>
                    <a:pt x="596" y="1151"/>
                    <a:pt x="658" y="1151"/>
                  </a:cubicBezTo>
                  <a:cubicBezTo>
                    <a:pt x="1079" y="1151"/>
                    <a:pt x="1523" y="1"/>
                    <a:pt x="8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1"/>
            <p:cNvSpPr/>
            <p:nvPr/>
          </p:nvSpPr>
          <p:spPr>
            <a:xfrm>
              <a:off x="5502733" y="4050628"/>
              <a:ext cx="65947" cy="57790"/>
            </a:xfrm>
            <a:custGeom>
              <a:avLst/>
              <a:gdLst/>
              <a:ahLst/>
              <a:cxnLst/>
              <a:rect l="l" t="t" r="r" b="b"/>
              <a:pathLst>
                <a:path w="1350" h="1183" extrusionOk="0">
                  <a:moveTo>
                    <a:pt x="539" y="0"/>
                  </a:moveTo>
                  <a:cubicBezTo>
                    <a:pt x="1" y="0"/>
                    <a:pt x="216" y="1182"/>
                    <a:pt x="643" y="1182"/>
                  </a:cubicBezTo>
                  <a:cubicBezTo>
                    <a:pt x="690" y="1182"/>
                    <a:pt x="739" y="1168"/>
                    <a:pt x="790" y="1137"/>
                  </a:cubicBezTo>
                  <a:cubicBezTo>
                    <a:pt x="1349" y="780"/>
                    <a:pt x="1052" y="197"/>
                    <a:pt x="813" y="78"/>
                  </a:cubicBezTo>
                  <a:cubicBezTo>
                    <a:pt x="706" y="24"/>
                    <a:pt x="615" y="0"/>
                    <a:pt x="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1"/>
            <p:cNvSpPr/>
            <p:nvPr/>
          </p:nvSpPr>
          <p:spPr>
            <a:xfrm>
              <a:off x="5362143" y="4068360"/>
              <a:ext cx="13434" cy="101803"/>
            </a:xfrm>
            <a:custGeom>
              <a:avLst/>
              <a:gdLst/>
              <a:ahLst/>
              <a:cxnLst/>
              <a:rect l="l" t="t" r="r" b="b"/>
              <a:pathLst>
                <a:path w="275" h="2084" extrusionOk="0">
                  <a:moveTo>
                    <a:pt x="191" y="0"/>
                  </a:moveTo>
                  <a:cubicBezTo>
                    <a:pt x="179" y="60"/>
                    <a:pt x="1" y="1334"/>
                    <a:pt x="191" y="2084"/>
                  </a:cubicBezTo>
                  <a:lnTo>
                    <a:pt x="274" y="2072"/>
                  </a:lnTo>
                  <a:cubicBezTo>
                    <a:pt x="96" y="1334"/>
                    <a:pt x="274" y="24"/>
                    <a:pt x="274" y="12"/>
                  </a:cubicBezTo>
                  <a:lnTo>
                    <a:pt x="1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1"/>
            <p:cNvSpPr/>
            <p:nvPr/>
          </p:nvSpPr>
          <p:spPr>
            <a:xfrm>
              <a:off x="5530822" y="4078814"/>
              <a:ext cx="13434" cy="102438"/>
            </a:xfrm>
            <a:custGeom>
              <a:avLst/>
              <a:gdLst/>
              <a:ahLst/>
              <a:cxnLst/>
              <a:rect l="l" t="t" r="r" b="b"/>
              <a:pathLst>
                <a:path w="275" h="2097" extrusionOk="0">
                  <a:moveTo>
                    <a:pt x="72" y="1"/>
                  </a:moveTo>
                  <a:lnTo>
                    <a:pt x="0" y="25"/>
                  </a:lnTo>
                  <a:cubicBezTo>
                    <a:pt x="0" y="36"/>
                    <a:pt x="179" y="1346"/>
                    <a:pt x="0" y="2072"/>
                  </a:cubicBezTo>
                  <a:lnTo>
                    <a:pt x="72" y="2096"/>
                  </a:lnTo>
                  <a:cubicBezTo>
                    <a:pt x="274" y="1334"/>
                    <a:pt x="96" y="72"/>
                    <a:pt x="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1"/>
            <p:cNvSpPr/>
            <p:nvPr/>
          </p:nvSpPr>
          <p:spPr>
            <a:xfrm>
              <a:off x="5370888" y="4057320"/>
              <a:ext cx="10503" cy="14557"/>
            </a:xfrm>
            <a:custGeom>
              <a:avLst/>
              <a:gdLst/>
              <a:ahLst/>
              <a:cxnLst/>
              <a:rect l="l" t="t" r="r" b="b"/>
              <a:pathLst>
                <a:path w="215" h="298" extrusionOk="0">
                  <a:moveTo>
                    <a:pt x="107" y="0"/>
                  </a:moveTo>
                  <a:cubicBezTo>
                    <a:pt x="48" y="0"/>
                    <a:pt x="0" y="60"/>
                    <a:pt x="0" y="155"/>
                  </a:cubicBezTo>
                  <a:cubicBezTo>
                    <a:pt x="0" y="226"/>
                    <a:pt x="48" y="298"/>
                    <a:pt x="107" y="298"/>
                  </a:cubicBezTo>
                  <a:cubicBezTo>
                    <a:pt x="167" y="298"/>
                    <a:pt x="214" y="238"/>
                    <a:pt x="214" y="155"/>
                  </a:cubicBezTo>
                  <a:cubicBezTo>
                    <a:pt x="214" y="60"/>
                    <a:pt x="167"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1"/>
            <p:cNvSpPr/>
            <p:nvPr/>
          </p:nvSpPr>
          <p:spPr>
            <a:xfrm>
              <a:off x="5522664" y="4068360"/>
              <a:ext cx="10503" cy="14606"/>
            </a:xfrm>
            <a:custGeom>
              <a:avLst/>
              <a:gdLst/>
              <a:ahLst/>
              <a:cxnLst/>
              <a:rect l="l" t="t" r="r" b="b"/>
              <a:pathLst>
                <a:path w="215" h="299" extrusionOk="0">
                  <a:moveTo>
                    <a:pt x="108" y="0"/>
                  </a:moveTo>
                  <a:cubicBezTo>
                    <a:pt x="48" y="0"/>
                    <a:pt x="1" y="60"/>
                    <a:pt x="1" y="143"/>
                  </a:cubicBezTo>
                  <a:cubicBezTo>
                    <a:pt x="1" y="227"/>
                    <a:pt x="48" y="298"/>
                    <a:pt x="108" y="298"/>
                  </a:cubicBezTo>
                  <a:cubicBezTo>
                    <a:pt x="167" y="298"/>
                    <a:pt x="215" y="239"/>
                    <a:pt x="215" y="143"/>
                  </a:cubicBezTo>
                  <a:cubicBezTo>
                    <a:pt x="215" y="72"/>
                    <a:pt x="167" y="0"/>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1"/>
            <p:cNvSpPr/>
            <p:nvPr/>
          </p:nvSpPr>
          <p:spPr>
            <a:xfrm>
              <a:off x="5271429" y="4230444"/>
              <a:ext cx="346688" cy="74105"/>
            </a:xfrm>
            <a:custGeom>
              <a:avLst/>
              <a:gdLst/>
              <a:ahLst/>
              <a:cxnLst/>
              <a:rect l="l" t="t" r="r" b="b"/>
              <a:pathLst>
                <a:path w="7097" h="1517" extrusionOk="0">
                  <a:moveTo>
                    <a:pt x="113" y="1"/>
                  </a:moveTo>
                  <a:cubicBezTo>
                    <a:pt x="87" y="1"/>
                    <a:pt x="62" y="14"/>
                    <a:pt x="48" y="28"/>
                  </a:cubicBezTo>
                  <a:cubicBezTo>
                    <a:pt x="0" y="64"/>
                    <a:pt x="12" y="123"/>
                    <a:pt x="48" y="147"/>
                  </a:cubicBezTo>
                  <a:cubicBezTo>
                    <a:pt x="72" y="159"/>
                    <a:pt x="1608" y="1516"/>
                    <a:pt x="3763" y="1516"/>
                  </a:cubicBezTo>
                  <a:cubicBezTo>
                    <a:pt x="4751" y="1516"/>
                    <a:pt x="5882" y="1231"/>
                    <a:pt x="7049" y="397"/>
                  </a:cubicBezTo>
                  <a:cubicBezTo>
                    <a:pt x="7084" y="373"/>
                    <a:pt x="7096" y="326"/>
                    <a:pt x="7061" y="278"/>
                  </a:cubicBezTo>
                  <a:cubicBezTo>
                    <a:pt x="7046" y="263"/>
                    <a:pt x="7022" y="253"/>
                    <a:pt x="6995" y="253"/>
                  </a:cubicBezTo>
                  <a:cubicBezTo>
                    <a:pt x="6978" y="253"/>
                    <a:pt x="6960" y="257"/>
                    <a:pt x="6942" y="266"/>
                  </a:cubicBezTo>
                  <a:cubicBezTo>
                    <a:pt x="5805" y="1075"/>
                    <a:pt x="4713" y="1353"/>
                    <a:pt x="3750" y="1353"/>
                  </a:cubicBezTo>
                  <a:cubicBezTo>
                    <a:pt x="1664" y="1353"/>
                    <a:pt x="183" y="52"/>
                    <a:pt x="167" y="28"/>
                  </a:cubicBezTo>
                  <a:cubicBezTo>
                    <a:pt x="152" y="8"/>
                    <a:pt x="132"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1"/>
            <p:cNvSpPr/>
            <p:nvPr/>
          </p:nvSpPr>
          <p:spPr>
            <a:xfrm>
              <a:off x="5739607" y="4277389"/>
              <a:ext cx="11089" cy="37761"/>
            </a:xfrm>
            <a:custGeom>
              <a:avLst/>
              <a:gdLst/>
              <a:ahLst/>
              <a:cxnLst/>
              <a:rect l="l" t="t" r="r" b="b"/>
              <a:pathLst>
                <a:path w="227" h="773" extrusionOk="0">
                  <a:moveTo>
                    <a:pt x="110" y="1"/>
                  </a:moveTo>
                  <a:cubicBezTo>
                    <a:pt x="71" y="1"/>
                    <a:pt x="33" y="29"/>
                    <a:pt x="48" y="67"/>
                  </a:cubicBezTo>
                  <a:cubicBezTo>
                    <a:pt x="108" y="270"/>
                    <a:pt x="84" y="484"/>
                    <a:pt x="13" y="686"/>
                  </a:cubicBezTo>
                  <a:cubicBezTo>
                    <a:pt x="1" y="722"/>
                    <a:pt x="25" y="746"/>
                    <a:pt x="60" y="770"/>
                  </a:cubicBezTo>
                  <a:cubicBezTo>
                    <a:pt x="63" y="771"/>
                    <a:pt x="67" y="772"/>
                    <a:pt x="71" y="772"/>
                  </a:cubicBezTo>
                  <a:cubicBezTo>
                    <a:pt x="93" y="772"/>
                    <a:pt x="121" y="743"/>
                    <a:pt x="132" y="722"/>
                  </a:cubicBezTo>
                  <a:cubicBezTo>
                    <a:pt x="227" y="508"/>
                    <a:pt x="227" y="258"/>
                    <a:pt x="167" y="31"/>
                  </a:cubicBezTo>
                  <a:cubicBezTo>
                    <a:pt x="154" y="10"/>
                    <a:pt x="132"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1"/>
            <p:cNvSpPr/>
            <p:nvPr/>
          </p:nvSpPr>
          <p:spPr>
            <a:xfrm>
              <a:off x="5171971" y="4212760"/>
              <a:ext cx="17488" cy="27796"/>
            </a:xfrm>
            <a:custGeom>
              <a:avLst/>
              <a:gdLst/>
              <a:ahLst/>
              <a:cxnLst/>
              <a:rect l="l" t="t" r="r" b="b"/>
              <a:pathLst>
                <a:path w="358" h="569" extrusionOk="0">
                  <a:moveTo>
                    <a:pt x="273" y="0"/>
                  </a:moveTo>
                  <a:cubicBezTo>
                    <a:pt x="260" y="0"/>
                    <a:pt x="247" y="6"/>
                    <a:pt x="238" y="21"/>
                  </a:cubicBezTo>
                  <a:cubicBezTo>
                    <a:pt x="95" y="152"/>
                    <a:pt x="12" y="319"/>
                    <a:pt x="0" y="509"/>
                  </a:cubicBezTo>
                  <a:cubicBezTo>
                    <a:pt x="0" y="545"/>
                    <a:pt x="24" y="569"/>
                    <a:pt x="60" y="569"/>
                  </a:cubicBezTo>
                  <a:cubicBezTo>
                    <a:pt x="84" y="569"/>
                    <a:pt x="119" y="545"/>
                    <a:pt x="119" y="509"/>
                  </a:cubicBezTo>
                  <a:cubicBezTo>
                    <a:pt x="131" y="342"/>
                    <a:pt x="203" y="200"/>
                    <a:pt x="322" y="92"/>
                  </a:cubicBezTo>
                  <a:cubicBezTo>
                    <a:pt x="358" y="57"/>
                    <a:pt x="312" y="0"/>
                    <a:pt x="2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1"/>
            <p:cNvSpPr/>
            <p:nvPr/>
          </p:nvSpPr>
          <p:spPr>
            <a:xfrm>
              <a:off x="5126003" y="4277291"/>
              <a:ext cx="11871" cy="49632"/>
            </a:xfrm>
            <a:custGeom>
              <a:avLst/>
              <a:gdLst/>
              <a:ahLst/>
              <a:cxnLst/>
              <a:rect l="l" t="t" r="r" b="b"/>
              <a:pathLst>
                <a:path w="243" h="1016" extrusionOk="0">
                  <a:moveTo>
                    <a:pt x="176" y="1"/>
                  </a:moveTo>
                  <a:cubicBezTo>
                    <a:pt x="160" y="1"/>
                    <a:pt x="143" y="10"/>
                    <a:pt x="132" y="33"/>
                  </a:cubicBezTo>
                  <a:cubicBezTo>
                    <a:pt x="1" y="355"/>
                    <a:pt x="1" y="688"/>
                    <a:pt x="132" y="986"/>
                  </a:cubicBezTo>
                  <a:cubicBezTo>
                    <a:pt x="144" y="1006"/>
                    <a:pt x="162" y="1016"/>
                    <a:pt x="179" y="1016"/>
                  </a:cubicBezTo>
                  <a:cubicBezTo>
                    <a:pt x="212" y="1016"/>
                    <a:pt x="242" y="981"/>
                    <a:pt x="227" y="926"/>
                  </a:cubicBezTo>
                  <a:cubicBezTo>
                    <a:pt x="108" y="664"/>
                    <a:pt x="108" y="355"/>
                    <a:pt x="227" y="81"/>
                  </a:cubicBezTo>
                  <a:cubicBezTo>
                    <a:pt x="243" y="41"/>
                    <a:pt x="210"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1"/>
            <p:cNvSpPr/>
            <p:nvPr/>
          </p:nvSpPr>
          <p:spPr>
            <a:xfrm>
              <a:off x="5152870" y="4377043"/>
              <a:ext cx="16804" cy="20224"/>
            </a:xfrm>
            <a:custGeom>
              <a:avLst/>
              <a:gdLst/>
              <a:ahLst/>
              <a:cxnLst/>
              <a:rect l="l" t="t" r="r" b="b"/>
              <a:pathLst>
                <a:path w="344" h="414" extrusionOk="0">
                  <a:moveTo>
                    <a:pt x="64" y="1"/>
                  </a:moveTo>
                  <a:cubicBezTo>
                    <a:pt x="23" y="1"/>
                    <a:pt x="0" y="22"/>
                    <a:pt x="10" y="51"/>
                  </a:cubicBezTo>
                  <a:cubicBezTo>
                    <a:pt x="34" y="194"/>
                    <a:pt x="117" y="325"/>
                    <a:pt x="248" y="408"/>
                  </a:cubicBezTo>
                  <a:cubicBezTo>
                    <a:pt x="258" y="412"/>
                    <a:pt x="267" y="413"/>
                    <a:pt x="275" y="413"/>
                  </a:cubicBezTo>
                  <a:cubicBezTo>
                    <a:pt x="297" y="413"/>
                    <a:pt x="314" y="402"/>
                    <a:pt x="332" y="385"/>
                  </a:cubicBezTo>
                  <a:cubicBezTo>
                    <a:pt x="344" y="361"/>
                    <a:pt x="332" y="325"/>
                    <a:pt x="308" y="313"/>
                  </a:cubicBezTo>
                  <a:cubicBezTo>
                    <a:pt x="296" y="313"/>
                    <a:pt x="284" y="301"/>
                    <a:pt x="272" y="289"/>
                  </a:cubicBezTo>
                  <a:lnTo>
                    <a:pt x="248" y="266"/>
                  </a:lnTo>
                  <a:lnTo>
                    <a:pt x="225" y="242"/>
                  </a:lnTo>
                  <a:lnTo>
                    <a:pt x="225" y="230"/>
                  </a:lnTo>
                  <a:lnTo>
                    <a:pt x="213" y="206"/>
                  </a:lnTo>
                  <a:cubicBezTo>
                    <a:pt x="189" y="194"/>
                    <a:pt x="189" y="182"/>
                    <a:pt x="177" y="170"/>
                  </a:cubicBezTo>
                  <a:cubicBezTo>
                    <a:pt x="177" y="170"/>
                    <a:pt x="177" y="146"/>
                    <a:pt x="165" y="146"/>
                  </a:cubicBezTo>
                  <a:lnTo>
                    <a:pt x="165" y="135"/>
                  </a:lnTo>
                  <a:cubicBezTo>
                    <a:pt x="165" y="123"/>
                    <a:pt x="153" y="111"/>
                    <a:pt x="153" y="87"/>
                  </a:cubicBezTo>
                  <a:lnTo>
                    <a:pt x="153" y="75"/>
                  </a:lnTo>
                  <a:lnTo>
                    <a:pt x="153" y="63"/>
                  </a:lnTo>
                  <a:cubicBezTo>
                    <a:pt x="153" y="27"/>
                    <a:pt x="117" y="4"/>
                    <a:pt x="94" y="4"/>
                  </a:cubicBezTo>
                  <a:cubicBezTo>
                    <a:pt x="83" y="2"/>
                    <a:pt x="73"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1"/>
            <p:cNvSpPr/>
            <p:nvPr/>
          </p:nvSpPr>
          <p:spPr>
            <a:xfrm>
              <a:off x="5733158" y="4388229"/>
              <a:ext cx="25109" cy="31850"/>
            </a:xfrm>
            <a:custGeom>
              <a:avLst/>
              <a:gdLst/>
              <a:ahLst/>
              <a:cxnLst/>
              <a:rect l="l" t="t" r="r" b="b"/>
              <a:pathLst>
                <a:path w="514" h="652" extrusionOk="0">
                  <a:moveTo>
                    <a:pt x="478" y="1"/>
                  </a:moveTo>
                  <a:cubicBezTo>
                    <a:pt x="454" y="13"/>
                    <a:pt x="430" y="25"/>
                    <a:pt x="418" y="60"/>
                  </a:cubicBezTo>
                  <a:cubicBezTo>
                    <a:pt x="371" y="263"/>
                    <a:pt x="240" y="441"/>
                    <a:pt x="61" y="549"/>
                  </a:cubicBezTo>
                  <a:cubicBezTo>
                    <a:pt x="1" y="579"/>
                    <a:pt x="43" y="652"/>
                    <a:pt x="93" y="652"/>
                  </a:cubicBezTo>
                  <a:cubicBezTo>
                    <a:pt x="102" y="652"/>
                    <a:pt x="112" y="649"/>
                    <a:pt x="121" y="644"/>
                  </a:cubicBezTo>
                  <a:cubicBezTo>
                    <a:pt x="323" y="525"/>
                    <a:pt x="478" y="310"/>
                    <a:pt x="514" y="72"/>
                  </a:cubicBezTo>
                  <a:cubicBezTo>
                    <a:pt x="514" y="48"/>
                    <a:pt x="502" y="13"/>
                    <a:pt x="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1"/>
            <p:cNvSpPr/>
            <p:nvPr/>
          </p:nvSpPr>
          <p:spPr>
            <a:xfrm>
              <a:off x="5678544" y="4467708"/>
              <a:ext cx="18075" cy="16560"/>
            </a:xfrm>
            <a:custGeom>
              <a:avLst/>
              <a:gdLst/>
              <a:ahLst/>
              <a:cxnLst/>
              <a:rect l="l" t="t" r="r" b="b"/>
              <a:pathLst>
                <a:path w="370" h="339" extrusionOk="0">
                  <a:moveTo>
                    <a:pt x="319" y="0"/>
                  </a:moveTo>
                  <a:cubicBezTo>
                    <a:pt x="297" y="0"/>
                    <a:pt x="280" y="11"/>
                    <a:pt x="262" y="29"/>
                  </a:cubicBezTo>
                  <a:lnTo>
                    <a:pt x="262" y="41"/>
                  </a:lnTo>
                  <a:lnTo>
                    <a:pt x="251" y="53"/>
                  </a:lnTo>
                  <a:lnTo>
                    <a:pt x="227" y="88"/>
                  </a:lnTo>
                  <a:lnTo>
                    <a:pt x="167" y="148"/>
                  </a:lnTo>
                  <a:lnTo>
                    <a:pt x="143" y="160"/>
                  </a:lnTo>
                  <a:lnTo>
                    <a:pt x="132" y="160"/>
                  </a:lnTo>
                  <a:cubicBezTo>
                    <a:pt x="120" y="172"/>
                    <a:pt x="108" y="172"/>
                    <a:pt x="108" y="184"/>
                  </a:cubicBezTo>
                  <a:cubicBezTo>
                    <a:pt x="72" y="207"/>
                    <a:pt x="60" y="219"/>
                    <a:pt x="24" y="231"/>
                  </a:cubicBezTo>
                  <a:cubicBezTo>
                    <a:pt x="1" y="243"/>
                    <a:pt x="1" y="291"/>
                    <a:pt x="12" y="303"/>
                  </a:cubicBezTo>
                  <a:cubicBezTo>
                    <a:pt x="1" y="338"/>
                    <a:pt x="24" y="338"/>
                    <a:pt x="60" y="338"/>
                  </a:cubicBezTo>
                  <a:cubicBezTo>
                    <a:pt x="179" y="279"/>
                    <a:pt x="286" y="184"/>
                    <a:pt x="358" y="88"/>
                  </a:cubicBezTo>
                  <a:cubicBezTo>
                    <a:pt x="370" y="53"/>
                    <a:pt x="358" y="29"/>
                    <a:pt x="346" y="5"/>
                  </a:cubicBezTo>
                  <a:cubicBezTo>
                    <a:pt x="336" y="2"/>
                    <a:pt x="328" y="0"/>
                    <a:pt x="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1"/>
            <p:cNvSpPr/>
            <p:nvPr/>
          </p:nvSpPr>
          <p:spPr>
            <a:xfrm>
              <a:off x="5198692" y="4437861"/>
              <a:ext cx="16951" cy="14508"/>
            </a:xfrm>
            <a:custGeom>
              <a:avLst/>
              <a:gdLst/>
              <a:ahLst/>
              <a:cxnLst/>
              <a:rect l="l" t="t" r="r" b="b"/>
              <a:pathLst>
                <a:path w="347" h="297" extrusionOk="0">
                  <a:moveTo>
                    <a:pt x="64" y="1"/>
                  </a:moveTo>
                  <a:cubicBezTo>
                    <a:pt x="52" y="1"/>
                    <a:pt x="39" y="4"/>
                    <a:pt x="25" y="9"/>
                  </a:cubicBezTo>
                  <a:cubicBezTo>
                    <a:pt x="13" y="9"/>
                    <a:pt x="1" y="44"/>
                    <a:pt x="13" y="68"/>
                  </a:cubicBezTo>
                  <a:cubicBezTo>
                    <a:pt x="72" y="175"/>
                    <a:pt x="168" y="247"/>
                    <a:pt x="263" y="295"/>
                  </a:cubicBezTo>
                  <a:cubicBezTo>
                    <a:pt x="268" y="296"/>
                    <a:pt x="272" y="297"/>
                    <a:pt x="277" y="297"/>
                  </a:cubicBezTo>
                  <a:cubicBezTo>
                    <a:pt x="305" y="297"/>
                    <a:pt x="326" y="267"/>
                    <a:pt x="346" y="247"/>
                  </a:cubicBezTo>
                  <a:cubicBezTo>
                    <a:pt x="346" y="223"/>
                    <a:pt x="322" y="187"/>
                    <a:pt x="299" y="175"/>
                  </a:cubicBezTo>
                  <a:lnTo>
                    <a:pt x="263" y="175"/>
                  </a:lnTo>
                  <a:cubicBezTo>
                    <a:pt x="251" y="175"/>
                    <a:pt x="251" y="152"/>
                    <a:pt x="239" y="152"/>
                  </a:cubicBezTo>
                  <a:cubicBezTo>
                    <a:pt x="227" y="152"/>
                    <a:pt x="227" y="140"/>
                    <a:pt x="203" y="140"/>
                  </a:cubicBezTo>
                  <a:lnTo>
                    <a:pt x="191" y="140"/>
                  </a:lnTo>
                  <a:lnTo>
                    <a:pt x="179" y="128"/>
                  </a:lnTo>
                  <a:cubicBezTo>
                    <a:pt x="168" y="116"/>
                    <a:pt x="144" y="92"/>
                    <a:pt x="132" y="68"/>
                  </a:cubicBezTo>
                  <a:cubicBezTo>
                    <a:pt x="132" y="68"/>
                    <a:pt x="132" y="56"/>
                    <a:pt x="120" y="56"/>
                  </a:cubicBezTo>
                  <a:cubicBezTo>
                    <a:pt x="120" y="33"/>
                    <a:pt x="108" y="33"/>
                    <a:pt x="108" y="21"/>
                  </a:cubicBezTo>
                  <a:cubicBezTo>
                    <a:pt x="94" y="7"/>
                    <a:pt x="80"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1"/>
            <p:cNvSpPr/>
            <p:nvPr/>
          </p:nvSpPr>
          <p:spPr>
            <a:xfrm>
              <a:off x="5688412" y="4402738"/>
              <a:ext cx="22520" cy="28968"/>
            </a:xfrm>
            <a:custGeom>
              <a:avLst/>
              <a:gdLst/>
              <a:ahLst/>
              <a:cxnLst/>
              <a:rect l="l" t="t" r="r" b="b"/>
              <a:pathLst>
                <a:path w="461" h="593" extrusionOk="0">
                  <a:moveTo>
                    <a:pt x="394" y="1"/>
                  </a:moveTo>
                  <a:cubicBezTo>
                    <a:pt x="372" y="1"/>
                    <a:pt x="351" y="15"/>
                    <a:pt x="346" y="49"/>
                  </a:cubicBezTo>
                  <a:cubicBezTo>
                    <a:pt x="299" y="228"/>
                    <a:pt x="180" y="382"/>
                    <a:pt x="37" y="490"/>
                  </a:cubicBezTo>
                  <a:cubicBezTo>
                    <a:pt x="1" y="502"/>
                    <a:pt x="1" y="537"/>
                    <a:pt x="25" y="561"/>
                  </a:cubicBezTo>
                  <a:cubicBezTo>
                    <a:pt x="25" y="584"/>
                    <a:pt x="34" y="592"/>
                    <a:pt x="50" y="592"/>
                  </a:cubicBezTo>
                  <a:cubicBezTo>
                    <a:pt x="60" y="592"/>
                    <a:pt x="71" y="589"/>
                    <a:pt x="84" y="585"/>
                  </a:cubicBezTo>
                  <a:cubicBezTo>
                    <a:pt x="263" y="466"/>
                    <a:pt x="394" y="287"/>
                    <a:pt x="453" y="73"/>
                  </a:cubicBezTo>
                  <a:cubicBezTo>
                    <a:pt x="460" y="31"/>
                    <a:pt x="426" y="1"/>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1"/>
            <p:cNvSpPr/>
            <p:nvPr/>
          </p:nvSpPr>
          <p:spPr>
            <a:xfrm>
              <a:off x="5736138" y="4344606"/>
              <a:ext cx="12848" cy="22373"/>
            </a:xfrm>
            <a:custGeom>
              <a:avLst/>
              <a:gdLst/>
              <a:ahLst/>
              <a:cxnLst/>
              <a:rect l="l" t="t" r="r" b="b"/>
              <a:pathLst>
                <a:path w="263" h="458" extrusionOk="0">
                  <a:moveTo>
                    <a:pt x="215" y="1"/>
                  </a:moveTo>
                  <a:cubicBezTo>
                    <a:pt x="191" y="1"/>
                    <a:pt x="155" y="13"/>
                    <a:pt x="143" y="48"/>
                  </a:cubicBezTo>
                  <a:cubicBezTo>
                    <a:pt x="119" y="168"/>
                    <a:pt x="72" y="263"/>
                    <a:pt x="12" y="370"/>
                  </a:cubicBezTo>
                  <a:cubicBezTo>
                    <a:pt x="0" y="406"/>
                    <a:pt x="12" y="429"/>
                    <a:pt x="24" y="441"/>
                  </a:cubicBezTo>
                  <a:cubicBezTo>
                    <a:pt x="40" y="452"/>
                    <a:pt x="56" y="458"/>
                    <a:pt x="71" y="458"/>
                  </a:cubicBezTo>
                  <a:cubicBezTo>
                    <a:pt x="89" y="458"/>
                    <a:pt x="106" y="449"/>
                    <a:pt x="119" y="429"/>
                  </a:cubicBezTo>
                  <a:cubicBezTo>
                    <a:pt x="179" y="322"/>
                    <a:pt x="238" y="203"/>
                    <a:pt x="262" y="72"/>
                  </a:cubicBezTo>
                  <a:cubicBezTo>
                    <a:pt x="262" y="48"/>
                    <a:pt x="250" y="13"/>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1"/>
            <p:cNvSpPr/>
            <p:nvPr/>
          </p:nvSpPr>
          <p:spPr>
            <a:xfrm>
              <a:off x="5201623" y="4378362"/>
              <a:ext cx="11675" cy="12261"/>
            </a:xfrm>
            <a:custGeom>
              <a:avLst/>
              <a:gdLst/>
              <a:ahLst/>
              <a:cxnLst/>
              <a:rect l="l" t="t" r="r" b="b"/>
              <a:pathLst>
                <a:path w="239" h="251" extrusionOk="0">
                  <a:moveTo>
                    <a:pt x="60" y="0"/>
                  </a:moveTo>
                  <a:cubicBezTo>
                    <a:pt x="48" y="0"/>
                    <a:pt x="24" y="0"/>
                    <a:pt x="12" y="24"/>
                  </a:cubicBezTo>
                  <a:cubicBezTo>
                    <a:pt x="0" y="36"/>
                    <a:pt x="0" y="48"/>
                    <a:pt x="0" y="72"/>
                  </a:cubicBezTo>
                  <a:cubicBezTo>
                    <a:pt x="0" y="96"/>
                    <a:pt x="12" y="108"/>
                    <a:pt x="12" y="108"/>
                  </a:cubicBezTo>
                  <a:lnTo>
                    <a:pt x="131" y="227"/>
                  </a:lnTo>
                  <a:cubicBezTo>
                    <a:pt x="143" y="250"/>
                    <a:pt x="167" y="250"/>
                    <a:pt x="179" y="250"/>
                  </a:cubicBezTo>
                  <a:cubicBezTo>
                    <a:pt x="191" y="250"/>
                    <a:pt x="203" y="250"/>
                    <a:pt x="227" y="227"/>
                  </a:cubicBezTo>
                  <a:cubicBezTo>
                    <a:pt x="239" y="215"/>
                    <a:pt x="239" y="203"/>
                    <a:pt x="239" y="191"/>
                  </a:cubicBezTo>
                  <a:cubicBezTo>
                    <a:pt x="239" y="167"/>
                    <a:pt x="239" y="155"/>
                    <a:pt x="227" y="143"/>
                  </a:cubicBezTo>
                  <a:lnTo>
                    <a:pt x="108" y="24"/>
                  </a:lnTo>
                  <a:cubicBezTo>
                    <a:pt x="84" y="0"/>
                    <a:pt x="72"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1"/>
            <p:cNvSpPr/>
            <p:nvPr/>
          </p:nvSpPr>
          <p:spPr>
            <a:xfrm>
              <a:off x="5169040" y="4315883"/>
              <a:ext cx="9379" cy="20419"/>
            </a:xfrm>
            <a:custGeom>
              <a:avLst/>
              <a:gdLst/>
              <a:ahLst/>
              <a:cxnLst/>
              <a:rect l="l" t="t" r="r" b="b"/>
              <a:pathLst>
                <a:path w="192" h="418" extrusionOk="0">
                  <a:moveTo>
                    <a:pt x="68" y="1"/>
                  </a:moveTo>
                  <a:cubicBezTo>
                    <a:pt x="50" y="1"/>
                    <a:pt x="24" y="12"/>
                    <a:pt x="24" y="29"/>
                  </a:cubicBezTo>
                  <a:cubicBezTo>
                    <a:pt x="1" y="160"/>
                    <a:pt x="24" y="291"/>
                    <a:pt x="84" y="386"/>
                  </a:cubicBezTo>
                  <a:cubicBezTo>
                    <a:pt x="92" y="409"/>
                    <a:pt x="109" y="417"/>
                    <a:pt x="126" y="417"/>
                  </a:cubicBezTo>
                  <a:cubicBezTo>
                    <a:pt x="136" y="417"/>
                    <a:pt x="147" y="415"/>
                    <a:pt x="155" y="410"/>
                  </a:cubicBezTo>
                  <a:cubicBezTo>
                    <a:pt x="191" y="386"/>
                    <a:pt x="191" y="363"/>
                    <a:pt x="179" y="339"/>
                  </a:cubicBezTo>
                  <a:cubicBezTo>
                    <a:pt x="144" y="291"/>
                    <a:pt x="132" y="255"/>
                    <a:pt x="132" y="196"/>
                  </a:cubicBezTo>
                  <a:lnTo>
                    <a:pt x="132" y="184"/>
                  </a:lnTo>
                  <a:lnTo>
                    <a:pt x="132" y="172"/>
                  </a:lnTo>
                  <a:lnTo>
                    <a:pt x="132" y="136"/>
                  </a:lnTo>
                  <a:lnTo>
                    <a:pt x="132" y="113"/>
                  </a:lnTo>
                  <a:lnTo>
                    <a:pt x="132" y="89"/>
                  </a:lnTo>
                  <a:lnTo>
                    <a:pt x="132" y="77"/>
                  </a:lnTo>
                  <a:cubicBezTo>
                    <a:pt x="132" y="53"/>
                    <a:pt x="120" y="17"/>
                    <a:pt x="84" y="5"/>
                  </a:cubicBezTo>
                  <a:cubicBezTo>
                    <a:pt x="81" y="2"/>
                    <a:pt x="75" y="1"/>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41"/>
          <p:cNvGrpSpPr/>
          <p:nvPr/>
        </p:nvGrpSpPr>
        <p:grpSpPr>
          <a:xfrm>
            <a:off x="8281608" y="1192649"/>
            <a:ext cx="506787" cy="484208"/>
            <a:chOff x="9642600" y="1433300"/>
            <a:chExt cx="250550" cy="239375"/>
          </a:xfrm>
        </p:grpSpPr>
        <p:sp>
          <p:nvSpPr>
            <p:cNvPr id="1554" name="Google Shape;1554;p41"/>
            <p:cNvSpPr/>
            <p:nvPr/>
          </p:nvSpPr>
          <p:spPr>
            <a:xfrm>
              <a:off x="9642600" y="1433300"/>
              <a:ext cx="250550" cy="239375"/>
            </a:xfrm>
            <a:custGeom>
              <a:avLst/>
              <a:gdLst/>
              <a:ahLst/>
              <a:cxnLst/>
              <a:rect l="l" t="t" r="r" b="b"/>
              <a:pathLst>
                <a:path w="10022" h="9575" extrusionOk="0">
                  <a:moveTo>
                    <a:pt x="6164" y="0"/>
                  </a:moveTo>
                  <a:cubicBezTo>
                    <a:pt x="4631" y="0"/>
                    <a:pt x="4700" y="2264"/>
                    <a:pt x="4700" y="2264"/>
                  </a:cubicBezTo>
                  <a:cubicBezTo>
                    <a:pt x="4700" y="2264"/>
                    <a:pt x="4116" y="633"/>
                    <a:pt x="3242" y="633"/>
                  </a:cubicBezTo>
                  <a:cubicBezTo>
                    <a:pt x="3057" y="633"/>
                    <a:pt x="2860" y="706"/>
                    <a:pt x="2652" y="883"/>
                  </a:cubicBezTo>
                  <a:cubicBezTo>
                    <a:pt x="1497" y="1883"/>
                    <a:pt x="3223" y="3597"/>
                    <a:pt x="3223" y="3597"/>
                  </a:cubicBezTo>
                  <a:cubicBezTo>
                    <a:pt x="3223" y="3597"/>
                    <a:pt x="2866" y="3413"/>
                    <a:pt x="2384" y="3413"/>
                  </a:cubicBezTo>
                  <a:cubicBezTo>
                    <a:pt x="1888" y="3413"/>
                    <a:pt x="1261" y="3609"/>
                    <a:pt x="759" y="4407"/>
                  </a:cubicBezTo>
                  <a:cubicBezTo>
                    <a:pt x="1" y="5627"/>
                    <a:pt x="1511" y="5764"/>
                    <a:pt x="2224" y="5764"/>
                  </a:cubicBezTo>
                  <a:cubicBezTo>
                    <a:pt x="2429" y="5764"/>
                    <a:pt x="2569" y="5752"/>
                    <a:pt x="2569" y="5752"/>
                  </a:cubicBezTo>
                  <a:lnTo>
                    <a:pt x="2569" y="5752"/>
                  </a:lnTo>
                  <a:cubicBezTo>
                    <a:pt x="2569" y="5753"/>
                    <a:pt x="1378" y="6991"/>
                    <a:pt x="2271" y="8027"/>
                  </a:cubicBezTo>
                  <a:cubicBezTo>
                    <a:pt x="2271" y="8027"/>
                    <a:pt x="2470" y="8137"/>
                    <a:pt x="2772" y="8137"/>
                  </a:cubicBezTo>
                  <a:cubicBezTo>
                    <a:pt x="3097" y="8137"/>
                    <a:pt x="3541" y="8009"/>
                    <a:pt x="3985" y="7479"/>
                  </a:cubicBezTo>
                  <a:lnTo>
                    <a:pt x="3985" y="7479"/>
                  </a:lnTo>
                  <a:cubicBezTo>
                    <a:pt x="3985" y="7479"/>
                    <a:pt x="3664" y="9312"/>
                    <a:pt x="5200" y="9574"/>
                  </a:cubicBezTo>
                  <a:cubicBezTo>
                    <a:pt x="5200" y="9574"/>
                    <a:pt x="6533" y="9348"/>
                    <a:pt x="6295" y="7467"/>
                  </a:cubicBezTo>
                  <a:lnTo>
                    <a:pt x="6295" y="7467"/>
                  </a:lnTo>
                  <a:cubicBezTo>
                    <a:pt x="6296" y="7467"/>
                    <a:pt x="6918" y="8620"/>
                    <a:pt x="7887" y="8620"/>
                  </a:cubicBezTo>
                  <a:cubicBezTo>
                    <a:pt x="8116" y="8620"/>
                    <a:pt x="8365" y="8555"/>
                    <a:pt x="8629" y="8396"/>
                  </a:cubicBezTo>
                  <a:cubicBezTo>
                    <a:pt x="10022" y="7562"/>
                    <a:pt x="7665" y="6157"/>
                    <a:pt x="7665" y="6157"/>
                  </a:cubicBezTo>
                  <a:lnTo>
                    <a:pt x="7665" y="6157"/>
                  </a:lnTo>
                  <a:cubicBezTo>
                    <a:pt x="7665" y="6157"/>
                    <a:pt x="8195" y="6277"/>
                    <a:pt x="8743" y="6277"/>
                  </a:cubicBezTo>
                  <a:cubicBezTo>
                    <a:pt x="9328" y="6277"/>
                    <a:pt x="9933" y="6140"/>
                    <a:pt x="9927" y="5574"/>
                  </a:cubicBezTo>
                  <a:cubicBezTo>
                    <a:pt x="9915" y="4467"/>
                    <a:pt x="7879" y="4371"/>
                    <a:pt x="7879" y="4371"/>
                  </a:cubicBezTo>
                  <a:cubicBezTo>
                    <a:pt x="7879" y="4371"/>
                    <a:pt x="9879" y="3228"/>
                    <a:pt x="9093" y="2193"/>
                  </a:cubicBezTo>
                  <a:cubicBezTo>
                    <a:pt x="8913" y="1952"/>
                    <a:pt x="8691" y="1860"/>
                    <a:pt x="8454" y="1860"/>
                  </a:cubicBezTo>
                  <a:cubicBezTo>
                    <a:pt x="7660" y="1860"/>
                    <a:pt x="6712" y="2907"/>
                    <a:pt x="6712" y="2907"/>
                  </a:cubicBezTo>
                  <a:cubicBezTo>
                    <a:pt x="6712" y="2907"/>
                    <a:pt x="7843" y="85"/>
                    <a:pt x="6236" y="2"/>
                  </a:cubicBezTo>
                  <a:cubicBezTo>
                    <a:pt x="6212" y="1"/>
                    <a:pt x="6188" y="0"/>
                    <a:pt x="6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1"/>
            <p:cNvSpPr/>
            <p:nvPr/>
          </p:nvSpPr>
          <p:spPr>
            <a:xfrm>
              <a:off x="9723900" y="1565175"/>
              <a:ext cx="14775" cy="13550"/>
            </a:xfrm>
            <a:custGeom>
              <a:avLst/>
              <a:gdLst/>
              <a:ahLst/>
              <a:cxnLst/>
              <a:rect l="l" t="t" r="r" b="b"/>
              <a:pathLst>
                <a:path w="591" h="542" extrusionOk="0">
                  <a:moveTo>
                    <a:pt x="323" y="0"/>
                  </a:moveTo>
                  <a:cubicBezTo>
                    <a:pt x="167" y="0"/>
                    <a:pt x="0" y="136"/>
                    <a:pt x="7" y="335"/>
                  </a:cubicBezTo>
                  <a:cubicBezTo>
                    <a:pt x="7" y="370"/>
                    <a:pt x="31" y="394"/>
                    <a:pt x="43" y="430"/>
                  </a:cubicBezTo>
                  <a:cubicBezTo>
                    <a:pt x="67" y="477"/>
                    <a:pt x="126" y="501"/>
                    <a:pt x="186" y="513"/>
                  </a:cubicBezTo>
                  <a:cubicBezTo>
                    <a:pt x="247" y="531"/>
                    <a:pt x="301" y="542"/>
                    <a:pt x="354" y="542"/>
                  </a:cubicBezTo>
                  <a:cubicBezTo>
                    <a:pt x="374" y="542"/>
                    <a:pt x="393" y="540"/>
                    <a:pt x="412" y="537"/>
                  </a:cubicBezTo>
                  <a:cubicBezTo>
                    <a:pt x="483" y="525"/>
                    <a:pt x="543" y="477"/>
                    <a:pt x="579" y="406"/>
                  </a:cubicBezTo>
                  <a:cubicBezTo>
                    <a:pt x="591" y="358"/>
                    <a:pt x="591" y="299"/>
                    <a:pt x="579" y="251"/>
                  </a:cubicBezTo>
                  <a:cubicBezTo>
                    <a:pt x="548" y="74"/>
                    <a:pt x="439"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1"/>
            <p:cNvSpPr/>
            <p:nvPr/>
          </p:nvSpPr>
          <p:spPr>
            <a:xfrm>
              <a:off x="9755325" y="1560425"/>
              <a:ext cx="16975" cy="16875"/>
            </a:xfrm>
            <a:custGeom>
              <a:avLst/>
              <a:gdLst/>
              <a:ahLst/>
              <a:cxnLst/>
              <a:rect l="l" t="t" r="r" b="b"/>
              <a:pathLst>
                <a:path w="679" h="675" extrusionOk="0">
                  <a:moveTo>
                    <a:pt x="274" y="1"/>
                  </a:moveTo>
                  <a:cubicBezTo>
                    <a:pt x="189" y="1"/>
                    <a:pt x="106" y="48"/>
                    <a:pt x="60" y="132"/>
                  </a:cubicBezTo>
                  <a:cubicBezTo>
                    <a:pt x="0" y="239"/>
                    <a:pt x="36" y="358"/>
                    <a:pt x="84" y="453"/>
                  </a:cubicBezTo>
                  <a:cubicBezTo>
                    <a:pt x="119" y="548"/>
                    <a:pt x="179" y="632"/>
                    <a:pt x="286" y="667"/>
                  </a:cubicBezTo>
                  <a:cubicBezTo>
                    <a:pt x="309" y="673"/>
                    <a:pt x="332" y="675"/>
                    <a:pt x="355" y="675"/>
                  </a:cubicBezTo>
                  <a:cubicBezTo>
                    <a:pt x="438" y="675"/>
                    <a:pt x="518" y="643"/>
                    <a:pt x="584" y="596"/>
                  </a:cubicBezTo>
                  <a:cubicBezTo>
                    <a:pt x="619" y="572"/>
                    <a:pt x="643" y="548"/>
                    <a:pt x="655" y="513"/>
                  </a:cubicBezTo>
                  <a:cubicBezTo>
                    <a:pt x="679" y="477"/>
                    <a:pt x="679" y="417"/>
                    <a:pt x="655" y="370"/>
                  </a:cubicBezTo>
                  <a:cubicBezTo>
                    <a:pt x="619" y="203"/>
                    <a:pt x="536" y="60"/>
                    <a:pt x="346" y="13"/>
                  </a:cubicBezTo>
                  <a:cubicBezTo>
                    <a:pt x="322" y="5"/>
                    <a:pt x="298"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1"/>
            <p:cNvSpPr/>
            <p:nvPr/>
          </p:nvSpPr>
          <p:spPr>
            <a:xfrm>
              <a:off x="9794600" y="1538525"/>
              <a:ext cx="18200" cy="14775"/>
            </a:xfrm>
            <a:custGeom>
              <a:avLst/>
              <a:gdLst/>
              <a:ahLst/>
              <a:cxnLst/>
              <a:rect l="l" t="t" r="r" b="b"/>
              <a:pathLst>
                <a:path w="728" h="591" extrusionOk="0">
                  <a:moveTo>
                    <a:pt x="341" y="0"/>
                  </a:moveTo>
                  <a:cubicBezTo>
                    <a:pt x="264" y="0"/>
                    <a:pt x="189" y="21"/>
                    <a:pt x="120" y="79"/>
                  </a:cubicBezTo>
                  <a:cubicBezTo>
                    <a:pt x="25" y="174"/>
                    <a:pt x="1" y="293"/>
                    <a:pt x="37" y="400"/>
                  </a:cubicBezTo>
                  <a:cubicBezTo>
                    <a:pt x="96" y="496"/>
                    <a:pt x="203" y="555"/>
                    <a:pt x="322" y="579"/>
                  </a:cubicBezTo>
                  <a:cubicBezTo>
                    <a:pt x="356" y="587"/>
                    <a:pt x="392" y="591"/>
                    <a:pt x="426" y="591"/>
                  </a:cubicBezTo>
                  <a:cubicBezTo>
                    <a:pt x="500" y="591"/>
                    <a:pt x="571" y="572"/>
                    <a:pt x="620" y="531"/>
                  </a:cubicBezTo>
                  <a:cubicBezTo>
                    <a:pt x="692" y="472"/>
                    <a:pt x="727" y="353"/>
                    <a:pt x="727" y="246"/>
                  </a:cubicBezTo>
                  <a:cubicBezTo>
                    <a:pt x="727" y="222"/>
                    <a:pt x="727" y="174"/>
                    <a:pt x="715" y="139"/>
                  </a:cubicBezTo>
                  <a:cubicBezTo>
                    <a:pt x="680" y="103"/>
                    <a:pt x="632" y="67"/>
                    <a:pt x="596" y="55"/>
                  </a:cubicBezTo>
                  <a:cubicBezTo>
                    <a:pt x="510" y="24"/>
                    <a:pt x="424" y="0"/>
                    <a:pt x="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1"/>
            <p:cNvSpPr/>
            <p:nvPr/>
          </p:nvSpPr>
          <p:spPr>
            <a:xfrm>
              <a:off x="9749975" y="1528050"/>
              <a:ext cx="9200" cy="9225"/>
            </a:xfrm>
            <a:custGeom>
              <a:avLst/>
              <a:gdLst/>
              <a:ahLst/>
              <a:cxnLst/>
              <a:rect l="l" t="t" r="r" b="b"/>
              <a:pathLst>
                <a:path w="368" h="369" extrusionOk="0">
                  <a:moveTo>
                    <a:pt x="175" y="0"/>
                  </a:moveTo>
                  <a:cubicBezTo>
                    <a:pt x="160" y="0"/>
                    <a:pt x="146" y="3"/>
                    <a:pt x="131" y="10"/>
                  </a:cubicBezTo>
                  <a:cubicBezTo>
                    <a:pt x="71" y="22"/>
                    <a:pt x="12" y="69"/>
                    <a:pt x="0" y="129"/>
                  </a:cubicBezTo>
                  <a:cubicBezTo>
                    <a:pt x="0" y="165"/>
                    <a:pt x="12" y="200"/>
                    <a:pt x="24" y="236"/>
                  </a:cubicBezTo>
                  <a:cubicBezTo>
                    <a:pt x="36" y="260"/>
                    <a:pt x="71" y="308"/>
                    <a:pt x="119" y="343"/>
                  </a:cubicBezTo>
                  <a:cubicBezTo>
                    <a:pt x="142" y="361"/>
                    <a:pt x="168" y="368"/>
                    <a:pt x="195" y="368"/>
                  </a:cubicBezTo>
                  <a:cubicBezTo>
                    <a:pt x="276" y="368"/>
                    <a:pt x="357" y="296"/>
                    <a:pt x="357" y="224"/>
                  </a:cubicBezTo>
                  <a:cubicBezTo>
                    <a:pt x="368" y="121"/>
                    <a:pt x="271"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1"/>
            <p:cNvSpPr/>
            <p:nvPr/>
          </p:nvSpPr>
          <p:spPr>
            <a:xfrm>
              <a:off x="9785675" y="1514650"/>
              <a:ext cx="9225" cy="9300"/>
            </a:xfrm>
            <a:custGeom>
              <a:avLst/>
              <a:gdLst/>
              <a:ahLst/>
              <a:cxnLst/>
              <a:rect l="l" t="t" r="r" b="b"/>
              <a:pathLst>
                <a:path w="369" h="372" extrusionOk="0">
                  <a:moveTo>
                    <a:pt x="176" y="1"/>
                  </a:moveTo>
                  <a:cubicBezTo>
                    <a:pt x="161" y="1"/>
                    <a:pt x="146" y="4"/>
                    <a:pt x="132" y="10"/>
                  </a:cubicBezTo>
                  <a:cubicBezTo>
                    <a:pt x="72" y="22"/>
                    <a:pt x="13" y="70"/>
                    <a:pt x="1" y="129"/>
                  </a:cubicBezTo>
                  <a:cubicBezTo>
                    <a:pt x="1" y="165"/>
                    <a:pt x="13" y="201"/>
                    <a:pt x="25" y="236"/>
                  </a:cubicBezTo>
                  <a:cubicBezTo>
                    <a:pt x="37" y="260"/>
                    <a:pt x="72" y="308"/>
                    <a:pt x="120" y="343"/>
                  </a:cubicBezTo>
                  <a:cubicBezTo>
                    <a:pt x="146" y="363"/>
                    <a:pt x="176" y="372"/>
                    <a:pt x="205" y="372"/>
                  </a:cubicBezTo>
                  <a:cubicBezTo>
                    <a:pt x="283" y="372"/>
                    <a:pt x="358" y="311"/>
                    <a:pt x="358" y="224"/>
                  </a:cubicBezTo>
                  <a:cubicBezTo>
                    <a:pt x="368" y="121"/>
                    <a:pt x="272"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1"/>
            <p:cNvSpPr/>
            <p:nvPr/>
          </p:nvSpPr>
          <p:spPr>
            <a:xfrm>
              <a:off x="9760675" y="1599875"/>
              <a:ext cx="9225" cy="9225"/>
            </a:xfrm>
            <a:custGeom>
              <a:avLst/>
              <a:gdLst/>
              <a:ahLst/>
              <a:cxnLst/>
              <a:rect l="l" t="t" r="r" b="b"/>
              <a:pathLst>
                <a:path w="369" h="369" extrusionOk="0">
                  <a:moveTo>
                    <a:pt x="169" y="0"/>
                  </a:moveTo>
                  <a:cubicBezTo>
                    <a:pt x="156" y="0"/>
                    <a:pt x="144" y="2"/>
                    <a:pt x="132" y="6"/>
                  </a:cubicBezTo>
                  <a:cubicBezTo>
                    <a:pt x="72" y="30"/>
                    <a:pt x="13" y="66"/>
                    <a:pt x="1" y="125"/>
                  </a:cubicBezTo>
                  <a:cubicBezTo>
                    <a:pt x="1" y="161"/>
                    <a:pt x="13" y="209"/>
                    <a:pt x="24" y="232"/>
                  </a:cubicBezTo>
                  <a:cubicBezTo>
                    <a:pt x="48" y="268"/>
                    <a:pt x="72" y="304"/>
                    <a:pt x="120" y="340"/>
                  </a:cubicBezTo>
                  <a:cubicBezTo>
                    <a:pt x="149" y="359"/>
                    <a:pt x="181" y="368"/>
                    <a:pt x="210" y="368"/>
                  </a:cubicBezTo>
                  <a:cubicBezTo>
                    <a:pt x="289" y="368"/>
                    <a:pt x="358" y="307"/>
                    <a:pt x="358" y="221"/>
                  </a:cubicBezTo>
                  <a:cubicBezTo>
                    <a:pt x="368" y="115"/>
                    <a:pt x="267"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1"/>
            <p:cNvSpPr/>
            <p:nvPr/>
          </p:nvSpPr>
          <p:spPr>
            <a:xfrm>
              <a:off x="9823775" y="1556700"/>
              <a:ext cx="9500" cy="9175"/>
            </a:xfrm>
            <a:custGeom>
              <a:avLst/>
              <a:gdLst/>
              <a:ahLst/>
              <a:cxnLst/>
              <a:rect l="l" t="t" r="r" b="b"/>
              <a:pathLst>
                <a:path w="380" h="367" extrusionOk="0">
                  <a:moveTo>
                    <a:pt x="178" y="1"/>
                  </a:moveTo>
                  <a:cubicBezTo>
                    <a:pt x="166" y="1"/>
                    <a:pt x="155" y="3"/>
                    <a:pt x="144" y="7"/>
                  </a:cubicBezTo>
                  <a:cubicBezTo>
                    <a:pt x="84" y="31"/>
                    <a:pt x="25" y="66"/>
                    <a:pt x="1" y="126"/>
                  </a:cubicBezTo>
                  <a:cubicBezTo>
                    <a:pt x="1" y="162"/>
                    <a:pt x="25" y="209"/>
                    <a:pt x="37" y="233"/>
                  </a:cubicBezTo>
                  <a:cubicBezTo>
                    <a:pt x="48" y="269"/>
                    <a:pt x="84" y="305"/>
                    <a:pt x="120" y="340"/>
                  </a:cubicBezTo>
                  <a:cubicBezTo>
                    <a:pt x="148" y="359"/>
                    <a:pt x="177" y="367"/>
                    <a:pt x="205" y="367"/>
                  </a:cubicBezTo>
                  <a:cubicBezTo>
                    <a:pt x="286" y="367"/>
                    <a:pt x="358" y="301"/>
                    <a:pt x="358" y="221"/>
                  </a:cubicBezTo>
                  <a:cubicBezTo>
                    <a:pt x="379" y="116"/>
                    <a:pt x="269" y="1"/>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1"/>
            <p:cNvSpPr/>
            <p:nvPr/>
          </p:nvSpPr>
          <p:spPr>
            <a:xfrm>
              <a:off x="9790450" y="1572700"/>
              <a:ext cx="19950" cy="18875"/>
            </a:xfrm>
            <a:custGeom>
              <a:avLst/>
              <a:gdLst/>
              <a:ahLst/>
              <a:cxnLst/>
              <a:rect l="l" t="t" r="r" b="b"/>
              <a:pathLst>
                <a:path w="798" h="755" extrusionOk="0">
                  <a:moveTo>
                    <a:pt x="427" y="1"/>
                  </a:moveTo>
                  <a:cubicBezTo>
                    <a:pt x="366" y="1"/>
                    <a:pt x="304" y="16"/>
                    <a:pt x="250" y="46"/>
                  </a:cubicBezTo>
                  <a:cubicBezTo>
                    <a:pt x="119" y="117"/>
                    <a:pt x="24" y="236"/>
                    <a:pt x="12" y="367"/>
                  </a:cubicBezTo>
                  <a:cubicBezTo>
                    <a:pt x="0" y="522"/>
                    <a:pt x="84" y="653"/>
                    <a:pt x="203" y="712"/>
                  </a:cubicBezTo>
                  <a:cubicBezTo>
                    <a:pt x="251" y="741"/>
                    <a:pt x="305" y="755"/>
                    <a:pt x="361" y="755"/>
                  </a:cubicBezTo>
                  <a:cubicBezTo>
                    <a:pt x="442" y="755"/>
                    <a:pt x="525" y="726"/>
                    <a:pt x="596" y="677"/>
                  </a:cubicBezTo>
                  <a:cubicBezTo>
                    <a:pt x="798" y="522"/>
                    <a:pt x="786" y="224"/>
                    <a:pt x="596" y="46"/>
                  </a:cubicBezTo>
                  <a:cubicBezTo>
                    <a:pt x="548" y="16"/>
                    <a:pt x="488"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3" name="Google Shape;1563;p41"/>
          <p:cNvGrpSpPr/>
          <p:nvPr/>
        </p:nvGrpSpPr>
        <p:grpSpPr>
          <a:xfrm flipH="1">
            <a:off x="7453364" y="2266297"/>
            <a:ext cx="194095" cy="190054"/>
            <a:chOff x="12211725" y="2010200"/>
            <a:chExt cx="132100" cy="129350"/>
          </a:xfrm>
        </p:grpSpPr>
        <p:sp>
          <p:nvSpPr>
            <p:cNvPr id="1564" name="Google Shape;1564;p41"/>
            <p:cNvSpPr/>
            <p:nvPr/>
          </p:nvSpPr>
          <p:spPr>
            <a:xfrm>
              <a:off x="12211725" y="2059025"/>
              <a:ext cx="79700" cy="80525"/>
            </a:xfrm>
            <a:custGeom>
              <a:avLst/>
              <a:gdLst/>
              <a:ahLst/>
              <a:cxnLst/>
              <a:rect l="l" t="t" r="r" b="b"/>
              <a:pathLst>
                <a:path w="3188" h="3221" extrusionOk="0">
                  <a:moveTo>
                    <a:pt x="1520" y="1"/>
                  </a:moveTo>
                  <a:cubicBezTo>
                    <a:pt x="954" y="1"/>
                    <a:pt x="527" y="386"/>
                    <a:pt x="283" y="976"/>
                  </a:cubicBezTo>
                  <a:cubicBezTo>
                    <a:pt x="0" y="1669"/>
                    <a:pt x="122" y="3220"/>
                    <a:pt x="1183" y="3220"/>
                  </a:cubicBezTo>
                  <a:cubicBezTo>
                    <a:pt x="1508" y="3220"/>
                    <a:pt x="1921" y="3075"/>
                    <a:pt x="2438" y="2715"/>
                  </a:cubicBezTo>
                  <a:cubicBezTo>
                    <a:pt x="2878" y="2417"/>
                    <a:pt x="3176" y="1941"/>
                    <a:pt x="3188" y="1429"/>
                  </a:cubicBezTo>
                  <a:cubicBezTo>
                    <a:pt x="3188" y="1131"/>
                    <a:pt x="3092" y="798"/>
                    <a:pt x="2795" y="548"/>
                  </a:cubicBezTo>
                  <a:cubicBezTo>
                    <a:pt x="2319" y="166"/>
                    <a:pt x="1890" y="1"/>
                    <a:pt x="15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1"/>
            <p:cNvSpPr/>
            <p:nvPr/>
          </p:nvSpPr>
          <p:spPr>
            <a:xfrm>
              <a:off x="12229200" y="2010200"/>
              <a:ext cx="32750" cy="33750"/>
            </a:xfrm>
            <a:custGeom>
              <a:avLst/>
              <a:gdLst/>
              <a:ahLst/>
              <a:cxnLst/>
              <a:rect l="l" t="t" r="r" b="b"/>
              <a:pathLst>
                <a:path w="1310" h="1350" extrusionOk="0">
                  <a:moveTo>
                    <a:pt x="730" y="1"/>
                  </a:moveTo>
                  <a:cubicBezTo>
                    <a:pt x="475" y="1"/>
                    <a:pt x="219" y="191"/>
                    <a:pt x="119" y="489"/>
                  </a:cubicBezTo>
                  <a:cubicBezTo>
                    <a:pt x="0" y="846"/>
                    <a:pt x="131" y="1215"/>
                    <a:pt x="429" y="1322"/>
                  </a:cubicBezTo>
                  <a:cubicBezTo>
                    <a:pt x="481" y="1341"/>
                    <a:pt x="535" y="1350"/>
                    <a:pt x="588" y="1350"/>
                  </a:cubicBezTo>
                  <a:cubicBezTo>
                    <a:pt x="841" y="1350"/>
                    <a:pt x="1093" y="1152"/>
                    <a:pt x="1191" y="858"/>
                  </a:cubicBezTo>
                  <a:cubicBezTo>
                    <a:pt x="1310" y="500"/>
                    <a:pt x="1179" y="131"/>
                    <a:pt x="881" y="24"/>
                  </a:cubicBezTo>
                  <a:cubicBezTo>
                    <a:pt x="832" y="8"/>
                    <a:pt x="781" y="1"/>
                    <a:pt x="7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1"/>
            <p:cNvSpPr/>
            <p:nvPr/>
          </p:nvSpPr>
          <p:spPr>
            <a:xfrm>
              <a:off x="12275025" y="2022225"/>
              <a:ext cx="33375" cy="33000"/>
            </a:xfrm>
            <a:custGeom>
              <a:avLst/>
              <a:gdLst/>
              <a:ahLst/>
              <a:cxnLst/>
              <a:rect l="l" t="t" r="r" b="b"/>
              <a:pathLst>
                <a:path w="1335" h="1320" extrusionOk="0">
                  <a:moveTo>
                    <a:pt x="755" y="0"/>
                  </a:moveTo>
                  <a:cubicBezTo>
                    <a:pt x="519" y="0"/>
                    <a:pt x="279" y="168"/>
                    <a:pt x="168" y="436"/>
                  </a:cubicBezTo>
                  <a:cubicBezTo>
                    <a:pt x="1" y="781"/>
                    <a:pt x="108" y="1151"/>
                    <a:pt x="382" y="1282"/>
                  </a:cubicBezTo>
                  <a:cubicBezTo>
                    <a:pt x="444" y="1307"/>
                    <a:pt x="509" y="1320"/>
                    <a:pt x="575" y="1320"/>
                  </a:cubicBezTo>
                  <a:cubicBezTo>
                    <a:pt x="813" y="1320"/>
                    <a:pt x="1058" y="1159"/>
                    <a:pt x="1180" y="889"/>
                  </a:cubicBezTo>
                  <a:cubicBezTo>
                    <a:pt x="1334" y="543"/>
                    <a:pt x="1239" y="162"/>
                    <a:pt x="953" y="43"/>
                  </a:cubicBezTo>
                  <a:cubicBezTo>
                    <a:pt x="890" y="14"/>
                    <a:pt x="822"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1"/>
            <p:cNvSpPr/>
            <p:nvPr/>
          </p:nvSpPr>
          <p:spPr>
            <a:xfrm>
              <a:off x="12306300" y="2063100"/>
              <a:ext cx="37525" cy="29050"/>
            </a:xfrm>
            <a:custGeom>
              <a:avLst/>
              <a:gdLst/>
              <a:ahLst/>
              <a:cxnLst/>
              <a:rect l="l" t="t" r="r" b="b"/>
              <a:pathLst>
                <a:path w="1501" h="1162" extrusionOk="0">
                  <a:moveTo>
                    <a:pt x="840" y="1"/>
                  </a:moveTo>
                  <a:cubicBezTo>
                    <a:pt x="749" y="1"/>
                    <a:pt x="653" y="17"/>
                    <a:pt x="560" y="51"/>
                  </a:cubicBezTo>
                  <a:cubicBezTo>
                    <a:pt x="202" y="194"/>
                    <a:pt x="0" y="516"/>
                    <a:pt x="107" y="813"/>
                  </a:cubicBezTo>
                  <a:cubicBezTo>
                    <a:pt x="177" y="1033"/>
                    <a:pt x="403" y="1162"/>
                    <a:pt x="660" y="1162"/>
                  </a:cubicBezTo>
                  <a:cubicBezTo>
                    <a:pt x="751" y="1162"/>
                    <a:pt x="847" y="1145"/>
                    <a:pt x="941" y="1111"/>
                  </a:cubicBezTo>
                  <a:cubicBezTo>
                    <a:pt x="1298" y="980"/>
                    <a:pt x="1500" y="635"/>
                    <a:pt x="1393" y="349"/>
                  </a:cubicBezTo>
                  <a:cubicBezTo>
                    <a:pt x="1323" y="130"/>
                    <a:pt x="1097" y="1"/>
                    <a:pt x="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8" name="Google Shape;1568;p41"/>
          <p:cNvGrpSpPr/>
          <p:nvPr/>
        </p:nvGrpSpPr>
        <p:grpSpPr>
          <a:xfrm flipH="1">
            <a:off x="7294212" y="539993"/>
            <a:ext cx="1300106" cy="690665"/>
            <a:chOff x="2079425" y="4264975"/>
            <a:chExt cx="737900" cy="392000"/>
          </a:xfrm>
        </p:grpSpPr>
        <p:sp>
          <p:nvSpPr>
            <p:cNvPr id="1569" name="Google Shape;1569;p41"/>
            <p:cNvSpPr/>
            <p:nvPr/>
          </p:nvSpPr>
          <p:spPr>
            <a:xfrm>
              <a:off x="2394025" y="4460200"/>
              <a:ext cx="41700" cy="85150"/>
            </a:xfrm>
            <a:custGeom>
              <a:avLst/>
              <a:gdLst/>
              <a:ahLst/>
              <a:cxnLst/>
              <a:rect l="l" t="t" r="r" b="b"/>
              <a:pathLst>
                <a:path w="1668" h="3406" extrusionOk="0">
                  <a:moveTo>
                    <a:pt x="1215" y="1"/>
                  </a:moveTo>
                  <a:lnTo>
                    <a:pt x="1073" y="48"/>
                  </a:lnTo>
                  <a:cubicBezTo>
                    <a:pt x="1073" y="60"/>
                    <a:pt x="1489" y="1798"/>
                    <a:pt x="1" y="3287"/>
                  </a:cubicBezTo>
                  <a:lnTo>
                    <a:pt x="120" y="3406"/>
                  </a:lnTo>
                  <a:cubicBezTo>
                    <a:pt x="1668" y="1846"/>
                    <a:pt x="1227" y="36"/>
                    <a:pt x="121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1"/>
            <p:cNvSpPr/>
            <p:nvPr/>
          </p:nvSpPr>
          <p:spPr>
            <a:xfrm>
              <a:off x="2455050" y="4460200"/>
              <a:ext cx="41700" cy="85150"/>
            </a:xfrm>
            <a:custGeom>
              <a:avLst/>
              <a:gdLst/>
              <a:ahLst/>
              <a:cxnLst/>
              <a:rect l="l" t="t" r="r" b="b"/>
              <a:pathLst>
                <a:path w="1668" h="3406" extrusionOk="0">
                  <a:moveTo>
                    <a:pt x="1215" y="1"/>
                  </a:moveTo>
                  <a:lnTo>
                    <a:pt x="1072" y="48"/>
                  </a:lnTo>
                  <a:cubicBezTo>
                    <a:pt x="1072" y="60"/>
                    <a:pt x="1489" y="1798"/>
                    <a:pt x="1" y="3287"/>
                  </a:cubicBezTo>
                  <a:lnTo>
                    <a:pt x="120" y="3406"/>
                  </a:lnTo>
                  <a:cubicBezTo>
                    <a:pt x="1668" y="1846"/>
                    <a:pt x="1227" y="36"/>
                    <a:pt x="121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1"/>
            <p:cNvSpPr/>
            <p:nvPr/>
          </p:nvSpPr>
          <p:spPr>
            <a:xfrm>
              <a:off x="2552400" y="4447100"/>
              <a:ext cx="31275" cy="89025"/>
            </a:xfrm>
            <a:custGeom>
              <a:avLst/>
              <a:gdLst/>
              <a:ahLst/>
              <a:cxnLst/>
              <a:rect l="l" t="t" r="r" b="b"/>
              <a:pathLst>
                <a:path w="1251" h="3561" extrusionOk="0">
                  <a:moveTo>
                    <a:pt x="369" y="1"/>
                  </a:moveTo>
                  <a:lnTo>
                    <a:pt x="238" y="84"/>
                  </a:lnTo>
                  <a:cubicBezTo>
                    <a:pt x="238" y="96"/>
                    <a:pt x="1072" y="1668"/>
                    <a:pt x="0" y="3489"/>
                  </a:cubicBezTo>
                  <a:lnTo>
                    <a:pt x="131" y="3561"/>
                  </a:lnTo>
                  <a:cubicBezTo>
                    <a:pt x="1250" y="1668"/>
                    <a:pt x="393" y="1"/>
                    <a:pt x="36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1"/>
            <p:cNvSpPr/>
            <p:nvPr/>
          </p:nvSpPr>
          <p:spPr>
            <a:xfrm>
              <a:off x="2584825" y="4448600"/>
              <a:ext cx="41700" cy="85450"/>
            </a:xfrm>
            <a:custGeom>
              <a:avLst/>
              <a:gdLst/>
              <a:ahLst/>
              <a:cxnLst/>
              <a:rect l="l" t="t" r="r" b="b"/>
              <a:pathLst>
                <a:path w="1668" h="3418" extrusionOk="0">
                  <a:moveTo>
                    <a:pt x="1215" y="0"/>
                  </a:moveTo>
                  <a:lnTo>
                    <a:pt x="1072" y="48"/>
                  </a:lnTo>
                  <a:cubicBezTo>
                    <a:pt x="1072" y="60"/>
                    <a:pt x="1489" y="1810"/>
                    <a:pt x="1" y="3298"/>
                  </a:cubicBezTo>
                  <a:lnTo>
                    <a:pt x="120" y="3417"/>
                  </a:lnTo>
                  <a:cubicBezTo>
                    <a:pt x="1668" y="1870"/>
                    <a:pt x="1239" y="36"/>
                    <a:pt x="121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1"/>
            <p:cNvSpPr/>
            <p:nvPr/>
          </p:nvSpPr>
          <p:spPr>
            <a:xfrm>
              <a:off x="2251450" y="4264975"/>
              <a:ext cx="565750" cy="391700"/>
            </a:xfrm>
            <a:custGeom>
              <a:avLst/>
              <a:gdLst/>
              <a:ahLst/>
              <a:cxnLst/>
              <a:rect l="l" t="t" r="r" b="b"/>
              <a:pathLst>
                <a:path w="22630" h="15668" extrusionOk="0">
                  <a:moveTo>
                    <a:pt x="9818" y="0"/>
                  </a:moveTo>
                  <a:cubicBezTo>
                    <a:pt x="7539" y="0"/>
                    <a:pt x="5296" y="700"/>
                    <a:pt x="3513" y="2130"/>
                  </a:cubicBezTo>
                  <a:cubicBezTo>
                    <a:pt x="1" y="4928"/>
                    <a:pt x="358" y="8417"/>
                    <a:pt x="358" y="8417"/>
                  </a:cubicBezTo>
                  <a:lnTo>
                    <a:pt x="12324" y="7738"/>
                  </a:lnTo>
                  <a:cubicBezTo>
                    <a:pt x="12324" y="7738"/>
                    <a:pt x="13195" y="7605"/>
                    <a:pt x="14326" y="7605"/>
                  </a:cubicBezTo>
                  <a:cubicBezTo>
                    <a:pt x="16420" y="7605"/>
                    <a:pt x="19404" y="8062"/>
                    <a:pt x="19396" y="10667"/>
                  </a:cubicBezTo>
                  <a:cubicBezTo>
                    <a:pt x="19396" y="14032"/>
                    <a:pt x="17291" y="14566"/>
                    <a:pt x="15913" y="14566"/>
                  </a:cubicBezTo>
                  <a:cubicBezTo>
                    <a:pt x="15653" y="14566"/>
                    <a:pt x="15418" y="14547"/>
                    <a:pt x="15229" y="14525"/>
                  </a:cubicBezTo>
                  <a:cubicBezTo>
                    <a:pt x="14824" y="14477"/>
                    <a:pt x="14455" y="14215"/>
                    <a:pt x="14348" y="13810"/>
                  </a:cubicBezTo>
                  <a:cubicBezTo>
                    <a:pt x="14227" y="13358"/>
                    <a:pt x="14522" y="13037"/>
                    <a:pt x="14884" y="13037"/>
                  </a:cubicBezTo>
                  <a:cubicBezTo>
                    <a:pt x="15056" y="13037"/>
                    <a:pt x="15243" y="13110"/>
                    <a:pt x="15408" y="13275"/>
                  </a:cubicBezTo>
                  <a:cubicBezTo>
                    <a:pt x="15626" y="13493"/>
                    <a:pt x="15820" y="13566"/>
                    <a:pt x="15983" y="13566"/>
                  </a:cubicBezTo>
                  <a:cubicBezTo>
                    <a:pt x="16307" y="13566"/>
                    <a:pt x="16503" y="13275"/>
                    <a:pt x="16503" y="13275"/>
                  </a:cubicBezTo>
                  <a:cubicBezTo>
                    <a:pt x="16789" y="12489"/>
                    <a:pt x="16372" y="12072"/>
                    <a:pt x="15896" y="11858"/>
                  </a:cubicBezTo>
                  <a:cubicBezTo>
                    <a:pt x="15625" y="11740"/>
                    <a:pt x="15332" y="11684"/>
                    <a:pt x="15035" y="11684"/>
                  </a:cubicBezTo>
                  <a:cubicBezTo>
                    <a:pt x="14731" y="11684"/>
                    <a:pt x="14423" y="11743"/>
                    <a:pt x="14134" y="11858"/>
                  </a:cubicBezTo>
                  <a:cubicBezTo>
                    <a:pt x="12741" y="12405"/>
                    <a:pt x="12610" y="13239"/>
                    <a:pt x="12860" y="13977"/>
                  </a:cubicBezTo>
                  <a:cubicBezTo>
                    <a:pt x="13241" y="15025"/>
                    <a:pt x="14312" y="15668"/>
                    <a:pt x="15431" y="15668"/>
                  </a:cubicBezTo>
                  <a:cubicBezTo>
                    <a:pt x="15442" y="15668"/>
                    <a:pt x="15452" y="15668"/>
                    <a:pt x="15462" y="15668"/>
                  </a:cubicBezTo>
                  <a:cubicBezTo>
                    <a:pt x="18648" y="15668"/>
                    <a:pt x="22630" y="13800"/>
                    <a:pt x="21158" y="6976"/>
                  </a:cubicBezTo>
                  <a:cubicBezTo>
                    <a:pt x="20027" y="1714"/>
                    <a:pt x="14467" y="356"/>
                    <a:pt x="10836" y="47"/>
                  </a:cubicBezTo>
                  <a:cubicBezTo>
                    <a:pt x="10497" y="16"/>
                    <a:pt x="10157" y="0"/>
                    <a:pt x="9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1"/>
            <p:cNvSpPr/>
            <p:nvPr/>
          </p:nvSpPr>
          <p:spPr>
            <a:xfrm>
              <a:off x="2438975" y="4265000"/>
              <a:ext cx="378350" cy="391975"/>
            </a:xfrm>
            <a:custGeom>
              <a:avLst/>
              <a:gdLst/>
              <a:ahLst/>
              <a:cxnLst/>
              <a:rect l="l" t="t" r="r" b="b"/>
              <a:pathLst>
                <a:path w="15134" h="15679" extrusionOk="0">
                  <a:moveTo>
                    <a:pt x="2354" y="1"/>
                  </a:moveTo>
                  <a:cubicBezTo>
                    <a:pt x="1790" y="1"/>
                    <a:pt x="1229" y="46"/>
                    <a:pt x="668" y="129"/>
                  </a:cubicBezTo>
                  <a:cubicBezTo>
                    <a:pt x="549" y="962"/>
                    <a:pt x="1" y="5415"/>
                    <a:pt x="2454" y="7868"/>
                  </a:cubicBezTo>
                  <a:lnTo>
                    <a:pt x="4823" y="7737"/>
                  </a:lnTo>
                  <a:cubicBezTo>
                    <a:pt x="4823" y="7737"/>
                    <a:pt x="5709" y="7599"/>
                    <a:pt x="6854" y="7599"/>
                  </a:cubicBezTo>
                  <a:cubicBezTo>
                    <a:pt x="8947" y="7599"/>
                    <a:pt x="11907" y="8061"/>
                    <a:pt x="11907" y="10678"/>
                  </a:cubicBezTo>
                  <a:cubicBezTo>
                    <a:pt x="11907" y="14032"/>
                    <a:pt x="9828" y="14582"/>
                    <a:pt x="8450" y="14582"/>
                  </a:cubicBezTo>
                  <a:cubicBezTo>
                    <a:pt x="8179" y="14582"/>
                    <a:pt x="7935" y="14561"/>
                    <a:pt x="7740" y="14536"/>
                  </a:cubicBezTo>
                  <a:cubicBezTo>
                    <a:pt x="7335" y="14476"/>
                    <a:pt x="6966" y="14214"/>
                    <a:pt x="6859" y="13821"/>
                  </a:cubicBezTo>
                  <a:cubicBezTo>
                    <a:pt x="6738" y="13369"/>
                    <a:pt x="7033" y="13054"/>
                    <a:pt x="7395" y="13054"/>
                  </a:cubicBezTo>
                  <a:cubicBezTo>
                    <a:pt x="7567" y="13054"/>
                    <a:pt x="7754" y="13125"/>
                    <a:pt x="7918" y="13285"/>
                  </a:cubicBezTo>
                  <a:cubicBezTo>
                    <a:pt x="8137" y="13504"/>
                    <a:pt x="8331" y="13576"/>
                    <a:pt x="8494" y="13576"/>
                  </a:cubicBezTo>
                  <a:cubicBezTo>
                    <a:pt x="8818" y="13576"/>
                    <a:pt x="9014" y="13285"/>
                    <a:pt x="9014" y="13285"/>
                  </a:cubicBezTo>
                  <a:cubicBezTo>
                    <a:pt x="9288" y="12500"/>
                    <a:pt x="8883" y="12095"/>
                    <a:pt x="8407" y="11869"/>
                  </a:cubicBezTo>
                  <a:cubicBezTo>
                    <a:pt x="8143" y="11748"/>
                    <a:pt x="7858" y="11694"/>
                    <a:pt x="7570" y="11694"/>
                  </a:cubicBezTo>
                  <a:cubicBezTo>
                    <a:pt x="7260" y="11694"/>
                    <a:pt x="6947" y="11757"/>
                    <a:pt x="6656" y="11869"/>
                  </a:cubicBezTo>
                  <a:cubicBezTo>
                    <a:pt x="5240" y="12404"/>
                    <a:pt x="5109" y="13238"/>
                    <a:pt x="5371" y="13988"/>
                  </a:cubicBezTo>
                  <a:cubicBezTo>
                    <a:pt x="5740" y="15048"/>
                    <a:pt x="6811" y="15679"/>
                    <a:pt x="7942" y="15679"/>
                  </a:cubicBezTo>
                  <a:cubicBezTo>
                    <a:pt x="11121" y="15679"/>
                    <a:pt x="15134" y="13821"/>
                    <a:pt x="13645" y="6975"/>
                  </a:cubicBezTo>
                  <a:cubicBezTo>
                    <a:pt x="12514" y="1713"/>
                    <a:pt x="6954" y="355"/>
                    <a:pt x="3323" y="46"/>
                  </a:cubicBezTo>
                  <a:cubicBezTo>
                    <a:pt x="2998" y="15"/>
                    <a:pt x="2676" y="1"/>
                    <a:pt x="2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1"/>
            <p:cNvSpPr/>
            <p:nvPr/>
          </p:nvSpPr>
          <p:spPr>
            <a:xfrm>
              <a:off x="2253850" y="4320600"/>
              <a:ext cx="70850" cy="70875"/>
            </a:xfrm>
            <a:custGeom>
              <a:avLst/>
              <a:gdLst/>
              <a:ahLst/>
              <a:cxnLst/>
              <a:rect l="l" t="t" r="r" b="b"/>
              <a:pathLst>
                <a:path w="2834" h="2835" extrusionOk="0">
                  <a:moveTo>
                    <a:pt x="1417" y="1"/>
                  </a:moveTo>
                  <a:cubicBezTo>
                    <a:pt x="643" y="1"/>
                    <a:pt x="0" y="632"/>
                    <a:pt x="0" y="1417"/>
                  </a:cubicBezTo>
                  <a:cubicBezTo>
                    <a:pt x="0" y="2191"/>
                    <a:pt x="643" y="2834"/>
                    <a:pt x="1417" y="2834"/>
                  </a:cubicBezTo>
                  <a:cubicBezTo>
                    <a:pt x="2191" y="2834"/>
                    <a:pt x="2834" y="2203"/>
                    <a:pt x="2834" y="1417"/>
                  </a:cubicBezTo>
                  <a:cubicBezTo>
                    <a:pt x="2834" y="643"/>
                    <a:pt x="2191" y="1"/>
                    <a:pt x="1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1"/>
            <p:cNvSpPr/>
            <p:nvPr/>
          </p:nvSpPr>
          <p:spPr>
            <a:xfrm>
              <a:off x="2278250" y="4346750"/>
              <a:ext cx="19375" cy="22675"/>
            </a:xfrm>
            <a:custGeom>
              <a:avLst/>
              <a:gdLst/>
              <a:ahLst/>
              <a:cxnLst/>
              <a:rect l="l" t="t" r="r" b="b"/>
              <a:pathLst>
                <a:path w="775" h="907" extrusionOk="0">
                  <a:moveTo>
                    <a:pt x="272" y="1"/>
                  </a:moveTo>
                  <a:cubicBezTo>
                    <a:pt x="125" y="1"/>
                    <a:pt x="0" y="121"/>
                    <a:pt x="0" y="443"/>
                  </a:cubicBezTo>
                  <a:cubicBezTo>
                    <a:pt x="0" y="663"/>
                    <a:pt x="124" y="907"/>
                    <a:pt x="333" y="907"/>
                  </a:cubicBezTo>
                  <a:cubicBezTo>
                    <a:pt x="384" y="907"/>
                    <a:pt x="440" y="892"/>
                    <a:pt x="501" y="860"/>
                  </a:cubicBezTo>
                  <a:cubicBezTo>
                    <a:pt x="715" y="740"/>
                    <a:pt x="774" y="586"/>
                    <a:pt x="739" y="431"/>
                  </a:cubicBezTo>
                  <a:cubicBezTo>
                    <a:pt x="692" y="203"/>
                    <a:pt x="463" y="1"/>
                    <a:pt x="272" y="1"/>
                  </a:cubicBezTo>
                  <a:close/>
                </a:path>
              </a:pathLst>
            </a:custGeom>
            <a:solidFill>
              <a:srgbClr val="1D4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1"/>
            <p:cNvSpPr/>
            <p:nvPr/>
          </p:nvSpPr>
          <p:spPr>
            <a:xfrm>
              <a:off x="2374700" y="4339350"/>
              <a:ext cx="70550" cy="70575"/>
            </a:xfrm>
            <a:custGeom>
              <a:avLst/>
              <a:gdLst/>
              <a:ahLst/>
              <a:cxnLst/>
              <a:rect l="l" t="t" r="r" b="b"/>
              <a:pathLst>
                <a:path w="2822" h="2823" extrusionOk="0">
                  <a:moveTo>
                    <a:pt x="1405" y="1"/>
                  </a:moveTo>
                  <a:cubicBezTo>
                    <a:pt x="631" y="1"/>
                    <a:pt x="0" y="644"/>
                    <a:pt x="0" y="1417"/>
                  </a:cubicBezTo>
                  <a:cubicBezTo>
                    <a:pt x="0" y="2191"/>
                    <a:pt x="631" y="2822"/>
                    <a:pt x="1405" y="2822"/>
                  </a:cubicBezTo>
                  <a:cubicBezTo>
                    <a:pt x="2179" y="2822"/>
                    <a:pt x="2822" y="2203"/>
                    <a:pt x="2822" y="1417"/>
                  </a:cubicBezTo>
                  <a:cubicBezTo>
                    <a:pt x="2822" y="644"/>
                    <a:pt x="2179" y="1"/>
                    <a:pt x="1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1"/>
            <p:cNvSpPr/>
            <p:nvPr/>
          </p:nvSpPr>
          <p:spPr>
            <a:xfrm>
              <a:off x="2397300" y="4364850"/>
              <a:ext cx="20275" cy="23325"/>
            </a:xfrm>
            <a:custGeom>
              <a:avLst/>
              <a:gdLst/>
              <a:ahLst/>
              <a:cxnLst/>
              <a:rect l="l" t="t" r="r" b="b"/>
              <a:pathLst>
                <a:path w="811" h="933" extrusionOk="0">
                  <a:moveTo>
                    <a:pt x="430" y="1"/>
                  </a:moveTo>
                  <a:cubicBezTo>
                    <a:pt x="414" y="1"/>
                    <a:pt x="398" y="2"/>
                    <a:pt x="382" y="5"/>
                  </a:cubicBezTo>
                  <a:cubicBezTo>
                    <a:pt x="1" y="64"/>
                    <a:pt x="25" y="588"/>
                    <a:pt x="251" y="814"/>
                  </a:cubicBezTo>
                  <a:cubicBezTo>
                    <a:pt x="337" y="897"/>
                    <a:pt x="419" y="932"/>
                    <a:pt x="492" y="932"/>
                  </a:cubicBezTo>
                  <a:cubicBezTo>
                    <a:pt x="681" y="932"/>
                    <a:pt x="811" y="701"/>
                    <a:pt x="811" y="469"/>
                  </a:cubicBezTo>
                  <a:cubicBezTo>
                    <a:pt x="811" y="374"/>
                    <a:pt x="787" y="278"/>
                    <a:pt x="763" y="219"/>
                  </a:cubicBezTo>
                  <a:cubicBezTo>
                    <a:pt x="710" y="91"/>
                    <a:pt x="570" y="1"/>
                    <a:pt x="430" y="1"/>
                  </a:cubicBezTo>
                  <a:close/>
                </a:path>
              </a:pathLst>
            </a:custGeom>
            <a:solidFill>
              <a:srgbClr val="1D4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1"/>
            <p:cNvSpPr/>
            <p:nvPr/>
          </p:nvSpPr>
          <p:spPr>
            <a:xfrm>
              <a:off x="2079425" y="4435575"/>
              <a:ext cx="211650" cy="62750"/>
            </a:xfrm>
            <a:custGeom>
              <a:avLst/>
              <a:gdLst/>
              <a:ahLst/>
              <a:cxnLst/>
              <a:rect l="l" t="t" r="r" b="b"/>
              <a:pathLst>
                <a:path w="8466" h="2510" extrusionOk="0">
                  <a:moveTo>
                    <a:pt x="6619" y="1"/>
                  </a:moveTo>
                  <a:cubicBezTo>
                    <a:pt x="5703" y="1"/>
                    <a:pt x="4539" y="317"/>
                    <a:pt x="3370" y="1486"/>
                  </a:cubicBezTo>
                  <a:cubicBezTo>
                    <a:pt x="2784" y="2081"/>
                    <a:pt x="2247" y="2388"/>
                    <a:pt x="1771" y="2388"/>
                  </a:cubicBezTo>
                  <a:cubicBezTo>
                    <a:pt x="1666" y="2388"/>
                    <a:pt x="1564" y="2373"/>
                    <a:pt x="1465" y="2343"/>
                  </a:cubicBezTo>
                  <a:cubicBezTo>
                    <a:pt x="500" y="2057"/>
                    <a:pt x="119" y="497"/>
                    <a:pt x="119" y="486"/>
                  </a:cubicBezTo>
                  <a:cubicBezTo>
                    <a:pt x="107" y="450"/>
                    <a:pt x="83" y="438"/>
                    <a:pt x="48" y="438"/>
                  </a:cubicBezTo>
                  <a:cubicBezTo>
                    <a:pt x="24" y="450"/>
                    <a:pt x="0" y="486"/>
                    <a:pt x="0" y="509"/>
                  </a:cubicBezTo>
                  <a:cubicBezTo>
                    <a:pt x="24" y="581"/>
                    <a:pt x="393" y="2164"/>
                    <a:pt x="1417" y="2462"/>
                  </a:cubicBezTo>
                  <a:cubicBezTo>
                    <a:pt x="1536" y="2486"/>
                    <a:pt x="1643" y="2510"/>
                    <a:pt x="1762" y="2510"/>
                  </a:cubicBezTo>
                  <a:cubicBezTo>
                    <a:pt x="2262" y="2510"/>
                    <a:pt x="2834" y="2188"/>
                    <a:pt x="3441" y="1581"/>
                  </a:cubicBezTo>
                  <a:cubicBezTo>
                    <a:pt x="4591" y="430"/>
                    <a:pt x="5727" y="120"/>
                    <a:pt x="6616" y="120"/>
                  </a:cubicBezTo>
                  <a:cubicBezTo>
                    <a:pt x="7641" y="120"/>
                    <a:pt x="8339" y="532"/>
                    <a:pt x="8358" y="545"/>
                  </a:cubicBezTo>
                  <a:cubicBezTo>
                    <a:pt x="8367" y="553"/>
                    <a:pt x="8377" y="557"/>
                    <a:pt x="8387" y="557"/>
                  </a:cubicBezTo>
                  <a:cubicBezTo>
                    <a:pt x="8406" y="557"/>
                    <a:pt x="8426" y="544"/>
                    <a:pt x="8442" y="521"/>
                  </a:cubicBezTo>
                  <a:cubicBezTo>
                    <a:pt x="8465" y="497"/>
                    <a:pt x="8454" y="450"/>
                    <a:pt x="8430" y="438"/>
                  </a:cubicBezTo>
                  <a:cubicBezTo>
                    <a:pt x="8411" y="425"/>
                    <a:pt x="7681" y="1"/>
                    <a:pt x="6619"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1"/>
            <p:cNvSpPr/>
            <p:nvPr/>
          </p:nvSpPr>
          <p:spPr>
            <a:xfrm>
              <a:off x="2638125" y="4375000"/>
              <a:ext cx="17275" cy="13800"/>
            </a:xfrm>
            <a:custGeom>
              <a:avLst/>
              <a:gdLst/>
              <a:ahLst/>
              <a:cxnLst/>
              <a:rect l="l" t="t" r="r" b="b"/>
              <a:pathLst>
                <a:path w="691" h="552" extrusionOk="0">
                  <a:moveTo>
                    <a:pt x="470" y="0"/>
                  </a:moveTo>
                  <a:cubicBezTo>
                    <a:pt x="444" y="0"/>
                    <a:pt x="417" y="3"/>
                    <a:pt x="393" y="3"/>
                  </a:cubicBezTo>
                  <a:cubicBezTo>
                    <a:pt x="0" y="51"/>
                    <a:pt x="95" y="551"/>
                    <a:pt x="453" y="551"/>
                  </a:cubicBezTo>
                  <a:cubicBezTo>
                    <a:pt x="488" y="551"/>
                    <a:pt x="512" y="551"/>
                    <a:pt x="548" y="539"/>
                  </a:cubicBezTo>
                  <a:cubicBezTo>
                    <a:pt x="607" y="503"/>
                    <a:pt x="631" y="444"/>
                    <a:pt x="655" y="384"/>
                  </a:cubicBezTo>
                  <a:cubicBezTo>
                    <a:pt x="679" y="325"/>
                    <a:pt x="691" y="253"/>
                    <a:pt x="679" y="182"/>
                  </a:cubicBezTo>
                  <a:cubicBezTo>
                    <a:pt x="667" y="111"/>
                    <a:pt x="619" y="51"/>
                    <a:pt x="548" y="15"/>
                  </a:cubicBezTo>
                  <a:cubicBezTo>
                    <a:pt x="524" y="3"/>
                    <a:pt x="497" y="0"/>
                    <a:pt x="4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1"/>
            <p:cNvSpPr/>
            <p:nvPr/>
          </p:nvSpPr>
          <p:spPr>
            <a:xfrm>
              <a:off x="2591075" y="4347200"/>
              <a:ext cx="17600" cy="15400"/>
            </a:xfrm>
            <a:custGeom>
              <a:avLst/>
              <a:gdLst/>
              <a:ahLst/>
              <a:cxnLst/>
              <a:rect l="l" t="t" r="r" b="b"/>
              <a:pathLst>
                <a:path w="704" h="616" extrusionOk="0">
                  <a:moveTo>
                    <a:pt x="441" y="1"/>
                  </a:moveTo>
                  <a:cubicBezTo>
                    <a:pt x="423" y="1"/>
                    <a:pt x="407" y="4"/>
                    <a:pt x="394" y="8"/>
                  </a:cubicBezTo>
                  <a:cubicBezTo>
                    <a:pt x="203" y="44"/>
                    <a:pt x="60" y="103"/>
                    <a:pt x="25" y="294"/>
                  </a:cubicBezTo>
                  <a:cubicBezTo>
                    <a:pt x="1" y="401"/>
                    <a:pt x="49" y="520"/>
                    <a:pt x="132" y="580"/>
                  </a:cubicBezTo>
                  <a:cubicBezTo>
                    <a:pt x="179" y="606"/>
                    <a:pt x="229" y="616"/>
                    <a:pt x="278" y="616"/>
                  </a:cubicBezTo>
                  <a:cubicBezTo>
                    <a:pt x="342" y="616"/>
                    <a:pt x="405" y="600"/>
                    <a:pt x="465" y="580"/>
                  </a:cubicBezTo>
                  <a:cubicBezTo>
                    <a:pt x="549" y="532"/>
                    <a:pt x="644" y="472"/>
                    <a:pt x="668" y="389"/>
                  </a:cubicBezTo>
                  <a:cubicBezTo>
                    <a:pt x="703" y="294"/>
                    <a:pt x="668" y="187"/>
                    <a:pt x="608" y="103"/>
                  </a:cubicBezTo>
                  <a:cubicBezTo>
                    <a:pt x="596" y="68"/>
                    <a:pt x="572" y="44"/>
                    <a:pt x="537" y="32"/>
                  </a:cubicBezTo>
                  <a:cubicBezTo>
                    <a:pt x="506" y="9"/>
                    <a:pt x="472" y="1"/>
                    <a:pt x="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1"/>
            <p:cNvSpPr/>
            <p:nvPr/>
          </p:nvSpPr>
          <p:spPr>
            <a:xfrm>
              <a:off x="2571150" y="4306325"/>
              <a:ext cx="15800" cy="16725"/>
            </a:xfrm>
            <a:custGeom>
              <a:avLst/>
              <a:gdLst/>
              <a:ahLst/>
              <a:cxnLst/>
              <a:rect l="l" t="t" r="r" b="b"/>
              <a:pathLst>
                <a:path w="632" h="669" extrusionOk="0">
                  <a:moveTo>
                    <a:pt x="310" y="0"/>
                  </a:moveTo>
                  <a:cubicBezTo>
                    <a:pt x="274" y="0"/>
                    <a:pt x="238" y="0"/>
                    <a:pt x="203" y="12"/>
                  </a:cubicBezTo>
                  <a:cubicBezTo>
                    <a:pt x="155" y="24"/>
                    <a:pt x="131" y="71"/>
                    <a:pt x="107" y="119"/>
                  </a:cubicBezTo>
                  <a:cubicBezTo>
                    <a:pt x="36" y="262"/>
                    <a:pt x="0" y="429"/>
                    <a:pt x="119" y="560"/>
                  </a:cubicBezTo>
                  <a:cubicBezTo>
                    <a:pt x="172" y="631"/>
                    <a:pt x="252" y="668"/>
                    <a:pt x="333" y="668"/>
                  </a:cubicBezTo>
                  <a:cubicBezTo>
                    <a:pt x="361" y="668"/>
                    <a:pt x="390" y="664"/>
                    <a:pt x="417" y="655"/>
                  </a:cubicBezTo>
                  <a:cubicBezTo>
                    <a:pt x="512" y="619"/>
                    <a:pt x="572" y="500"/>
                    <a:pt x="607" y="393"/>
                  </a:cubicBezTo>
                  <a:cubicBezTo>
                    <a:pt x="631" y="310"/>
                    <a:pt x="631" y="191"/>
                    <a:pt x="572" y="107"/>
                  </a:cubicBezTo>
                  <a:cubicBezTo>
                    <a:pt x="512" y="36"/>
                    <a:pt x="417" y="0"/>
                    <a:pt x="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1"/>
            <p:cNvSpPr/>
            <p:nvPr/>
          </p:nvSpPr>
          <p:spPr>
            <a:xfrm>
              <a:off x="2553925" y="4344925"/>
              <a:ext cx="11300" cy="8700"/>
            </a:xfrm>
            <a:custGeom>
              <a:avLst/>
              <a:gdLst/>
              <a:ahLst/>
              <a:cxnLst/>
              <a:rect l="l" t="t" r="r" b="b"/>
              <a:pathLst>
                <a:path w="452" h="348" extrusionOk="0">
                  <a:moveTo>
                    <a:pt x="208" y="1"/>
                  </a:moveTo>
                  <a:cubicBezTo>
                    <a:pt x="108" y="1"/>
                    <a:pt x="1" y="108"/>
                    <a:pt x="22" y="206"/>
                  </a:cubicBezTo>
                  <a:cubicBezTo>
                    <a:pt x="46" y="266"/>
                    <a:pt x="70" y="325"/>
                    <a:pt x="130" y="337"/>
                  </a:cubicBezTo>
                  <a:cubicBezTo>
                    <a:pt x="141" y="345"/>
                    <a:pt x="152" y="347"/>
                    <a:pt x="163" y="347"/>
                  </a:cubicBezTo>
                  <a:cubicBezTo>
                    <a:pt x="187" y="347"/>
                    <a:pt x="212" y="334"/>
                    <a:pt x="237" y="325"/>
                  </a:cubicBezTo>
                  <a:cubicBezTo>
                    <a:pt x="284" y="313"/>
                    <a:pt x="320" y="278"/>
                    <a:pt x="356" y="254"/>
                  </a:cubicBezTo>
                  <a:cubicBezTo>
                    <a:pt x="451" y="159"/>
                    <a:pt x="368" y="28"/>
                    <a:pt x="237" y="4"/>
                  </a:cubicBezTo>
                  <a:cubicBezTo>
                    <a:pt x="227" y="2"/>
                    <a:pt x="218" y="1"/>
                    <a:pt x="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1"/>
            <p:cNvSpPr/>
            <p:nvPr/>
          </p:nvSpPr>
          <p:spPr>
            <a:xfrm>
              <a:off x="2539625" y="4329500"/>
              <a:ext cx="11000" cy="8800"/>
            </a:xfrm>
            <a:custGeom>
              <a:avLst/>
              <a:gdLst/>
              <a:ahLst/>
              <a:cxnLst/>
              <a:rect l="l" t="t" r="r" b="b"/>
              <a:pathLst>
                <a:path w="440" h="352" extrusionOk="0">
                  <a:moveTo>
                    <a:pt x="224" y="1"/>
                  </a:moveTo>
                  <a:cubicBezTo>
                    <a:pt x="129" y="1"/>
                    <a:pt x="1" y="114"/>
                    <a:pt x="35" y="216"/>
                  </a:cubicBezTo>
                  <a:cubicBezTo>
                    <a:pt x="47" y="276"/>
                    <a:pt x="82" y="335"/>
                    <a:pt x="142" y="347"/>
                  </a:cubicBezTo>
                  <a:cubicBezTo>
                    <a:pt x="149" y="351"/>
                    <a:pt x="158" y="352"/>
                    <a:pt x="168" y="352"/>
                  </a:cubicBezTo>
                  <a:cubicBezTo>
                    <a:pt x="193" y="352"/>
                    <a:pt x="224" y="344"/>
                    <a:pt x="249" y="335"/>
                  </a:cubicBezTo>
                  <a:cubicBezTo>
                    <a:pt x="285" y="323"/>
                    <a:pt x="333" y="287"/>
                    <a:pt x="368" y="264"/>
                  </a:cubicBezTo>
                  <a:cubicBezTo>
                    <a:pt x="440" y="168"/>
                    <a:pt x="380" y="37"/>
                    <a:pt x="237" y="2"/>
                  </a:cubicBezTo>
                  <a:cubicBezTo>
                    <a:pt x="233" y="1"/>
                    <a:pt x="228" y="1"/>
                    <a:pt x="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1"/>
            <p:cNvSpPr/>
            <p:nvPr/>
          </p:nvSpPr>
          <p:spPr>
            <a:xfrm>
              <a:off x="2633000" y="4569275"/>
              <a:ext cx="15150" cy="27925"/>
            </a:xfrm>
            <a:custGeom>
              <a:avLst/>
              <a:gdLst/>
              <a:ahLst/>
              <a:cxnLst/>
              <a:rect l="l" t="t" r="r" b="b"/>
              <a:pathLst>
                <a:path w="606" h="1117" extrusionOk="0">
                  <a:moveTo>
                    <a:pt x="543" y="1"/>
                  </a:moveTo>
                  <a:cubicBezTo>
                    <a:pt x="522" y="1"/>
                    <a:pt x="501" y="14"/>
                    <a:pt x="491" y="43"/>
                  </a:cubicBezTo>
                  <a:cubicBezTo>
                    <a:pt x="431" y="400"/>
                    <a:pt x="277" y="745"/>
                    <a:pt x="38" y="1007"/>
                  </a:cubicBezTo>
                  <a:cubicBezTo>
                    <a:pt x="1" y="1054"/>
                    <a:pt x="38" y="1117"/>
                    <a:pt x="78" y="1117"/>
                  </a:cubicBezTo>
                  <a:cubicBezTo>
                    <a:pt x="89" y="1117"/>
                    <a:pt x="100" y="1112"/>
                    <a:pt x="110" y="1103"/>
                  </a:cubicBezTo>
                  <a:cubicBezTo>
                    <a:pt x="360" y="817"/>
                    <a:pt x="538" y="460"/>
                    <a:pt x="598" y="79"/>
                  </a:cubicBezTo>
                  <a:cubicBezTo>
                    <a:pt x="605" y="29"/>
                    <a:pt x="574" y="1"/>
                    <a:pt x="54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1"/>
            <p:cNvSpPr/>
            <p:nvPr/>
          </p:nvSpPr>
          <p:spPr>
            <a:xfrm>
              <a:off x="2616675" y="4578600"/>
              <a:ext cx="3000" cy="13925"/>
            </a:xfrm>
            <a:custGeom>
              <a:avLst/>
              <a:gdLst/>
              <a:ahLst/>
              <a:cxnLst/>
              <a:rect l="l" t="t" r="r" b="b"/>
              <a:pathLst>
                <a:path w="120" h="557" extrusionOk="0">
                  <a:moveTo>
                    <a:pt x="60" y="0"/>
                  </a:moveTo>
                  <a:cubicBezTo>
                    <a:pt x="31" y="0"/>
                    <a:pt x="1" y="21"/>
                    <a:pt x="1" y="63"/>
                  </a:cubicBezTo>
                  <a:lnTo>
                    <a:pt x="1" y="503"/>
                  </a:lnTo>
                  <a:cubicBezTo>
                    <a:pt x="13" y="539"/>
                    <a:pt x="43" y="557"/>
                    <a:pt x="69" y="557"/>
                  </a:cubicBezTo>
                  <a:cubicBezTo>
                    <a:pt x="96" y="557"/>
                    <a:pt x="120" y="539"/>
                    <a:pt x="120" y="503"/>
                  </a:cubicBezTo>
                  <a:lnTo>
                    <a:pt x="120" y="63"/>
                  </a:lnTo>
                  <a:cubicBezTo>
                    <a:pt x="120" y="21"/>
                    <a:pt x="90" y="0"/>
                    <a:pt x="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1"/>
            <p:cNvSpPr/>
            <p:nvPr/>
          </p:nvSpPr>
          <p:spPr>
            <a:xfrm>
              <a:off x="2576200" y="4595625"/>
              <a:ext cx="34550" cy="6000"/>
            </a:xfrm>
            <a:custGeom>
              <a:avLst/>
              <a:gdLst/>
              <a:ahLst/>
              <a:cxnLst/>
              <a:rect l="l" t="t" r="r" b="b"/>
              <a:pathLst>
                <a:path w="1382" h="240" extrusionOk="0">
                  <a:moveTo>
                    <a:pt x="72" y="1"/>
                  </a:moveTo>
                  <a:cubicBezTo>
                    <a:pt x="1" y="1"/>
                    <a:pt x="1" y="108"/>
                    <a:pt x="72" y="120"/>
                  </a:cubicBezTo>
                  <a:cubicBezTo>
                    <a:pt x="489" y="168"/>
                    <a:pt x="905" y="191"/>
                    <a:pt x="1310" y="239"/>
                  </a:cubicBezTo>
                  <a:cubicBezTo>
                    <a:pt x="1382" y="239"/>
                    <a:pt x="1382" y="120"/>
                    <a:pt x="1310" y="120"/>
                  </a:cubicBezTo>
                  <a:cubicBezTo>
                    <a:pt x="894" y="72"/>
                    <a:pt x="477" y="49"/>
                    <a:pt x="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1"/>
            <p:cNvSpPr/>
            <p:nvPr/>
          </p:nvSpPr>
          <p:spPr>
            <a:xfrm>
              <a:off x="2599425" y="4617650"/>
              <a:ext cx="16400" cy="7775"/>
            </a:xfrm>
            <a:custGeom>
              <a:avLst/>
              <a:gdLst/>
              <a:ahLst/>
              <a:cxnLst/>
              <a:rect l="l" t="t" r="r" b="b"/>
              <a:pathLst>
                <a:path w="656" h="311" extrusionOk="0">
                  <a:moveTo>
                    <a:pt x="572" y="1"/>
                  </a:moveTo>
                  <a:cubicBezTo>
                    <a:pt x="393" y="60"/>
                    <a:pt x="215" y="132"/>
                    <a:pt x="36" y="191"/>
                  </a:cubicBezTo>
                  <a:cubicBezTo>
                    <a:pt x="12" y="203"/>
                    <a:pt x="0" y="239"/>
                    <a:pt x="0" y="263"/>
                  </a:cubicBezTo>
                  <a:cubicBezTo>
                    <a:pt x="12" y="299"/>
                    <a:pt x="36" y="311"/>
                    <a:pt x="72" y="311"/>
                  </a:cubicBezTo>
                  <a:cubicBezTo>
                    <a:pt x="250" y="251"/>
                    <a:pt x="429" y="180"/>
                    <a:pt x="608" y="120"/>
                  </a:cubicBezTo>
                  <a:cubicBezTo>
                    <a:pt x="631" y="108"/>
                    <a:pt x="655" y="72"/>
                    <a:pt x="655" y="49"/>
                  </a:cubicBezTo>
                  <a:cubicBezTo>
                    <a:pt x="631" y="13"/>
                    <a:pt x="608" y="1"/>
                    <a:pt x="5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1"/>
            <p:cNvSpPr/>
            <p:nvPr/>
          </p:nvSpPr>
          <p:spPr>
            <a:xfrm>
              <a:off x="2623825" y="4627175"/>
              <a:ext cx="6875" cy="14825"/>
            </a:xfrm>
            <a:custGeom>
              <a:avLst/>
              <a:gdLst/>
              <a:ahLst/>
              <a:cxnLst/>
              <a:rect l="l" t="t" r="r" b="b"/>
              <a:pathLst>
                <a:path w="275" h="593" extrusionOk="0">
                  <a:moveTo>
                    <a:pt x="227" y="1"/>
                  </a:moveTo>
                  <a:cubicBezTo>
                    <a:pt x="191" y="1"/>
                    <a:pt x="167" y="25"/>
                    <a:pt x="167" y="49"/>
                  </a:cubicBezTo>
                  <a:cubicBezTo>
                    <a:pt x="132" y="215"/>
                    <a:pt x="72" y="358"/>
                    <a:pt x="13" y="513"/>
                  </a:cubicBezTo>
                  <a:cubicBezTo>
                    <a:pt x="1" y="537"/>
                    <a:pt x="1" y="572"/>
                    <a:pt x="36" y="584"/>
                  </a:cubicBezTo>
                  <a:cubicBezTo>
                    <a:pt x="46" y="589"/>
                    <a:pt x="56" y="592"/>
                    <a:pt x="66" y="592"/>
                  </a:cubicBezTo>
                  <a:cubicBezTo>
                    <a:pt x="80" y="592"/>
                    <a:pt x="94" y="586"/>
                    <a:pt x="108" y="572"/>
                  </a:cubicBezTo>
                  <a:cubicBezTo>
                    <a:pt x="179" y="406"/>
                    <a:pt x="227" y="239"/>
                    <a:pt x="274" y="84"/>
                  </a:cubicBezTo>
                  <a:cubicBezTo>
                    <a:pt x="274" y="49"/>
                    <a:pt x="251" y="25"/>
                    <a:pt x="22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1"/>
            <p:cNvSpPr/>
            <p:nvPr/>
          </p:nvSpPr>
          <p:spPr>
            <a:xfrm>
              <a:off x="2644375" y="4628675"/>
              <a:ext cx="4475" cy="15800"/>
            </a:xfrm>
            <a:custGeom>
              <a:avLst/>
              <a:gdLst/>
              <a:ahLst/>
              <a:cxnLst/>
              <a:rect l="l" t="t" r="r" b="b"/>
              <a:pathLst>
                <a:path w="179" h="632" extrusionOk="0">
                  <a:moveTo>
                    <a:pt x="60" y="0"/>
                  </a:moveTo>
                  <a:cubicBezTo>
                    <a:pt x="12" y="0"/>
                    <a:pt x="0" y="48"/>
                    <a:pt x="12" y="84"/>
                  </a:cubicBezTo>
                  <a:cubicBezTo>
                    <a:pt x="48" y="239"/>
                    <a:pt x="48" y="405"/>
                    <a:pt x="48" y="572"/>
                  </a:cubicBezTo>
                  <a:cubicBezTo>
                    <a:pt x="48" y="596"/>
                    <a:pt x="72" y="632"/>
                    <a:pt x="107" y="632"/>
                  </a:cubicBezTo>
                  <a:cubicBezTo>
                    <a:pt x="131" y="632"/>
                    <a:pt x="155" y="596"/>
                    <a:pt x="155" y="572"/>
                  </a:cubicBezTo>
                  <a:cubicBezTo>
                    <a:pt x="179" y="393"/>
                    <a:pt x="155" y="215"/>
                    <a:pt x="131" y="48"/>
                  </a:cubicBezTo>
                  <a:cubicBezTo>
                    <a:pt x="131" y="12"/>
                    <a:pt x="83" y="0"/>
                    <a:pt x="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1"/>
            <p:cNvSpPr/>
            <p:nvPr/>
          </p:nvSpPr>
          <p:spPr>
            <a:xfrm>
              <a:off x="2660450" y="4628075"/>
              <a:ext cx="3575" cy="15500"/>
            </a:xfrm>
            <a:custGeom>
              <a:avLst/>
              <a:gdLst/>
              <a:ahLst/>
              <a:cxnLst/>
              <a:rect l="l" t="t" r="r" b="b"/>
              <a:pathLst>
                <a:path w="143" h="620" extrusionOk="0">
                  <a:moveTo>
                    <a:pt x="36" y="1"/>
                  </a:moveTo>
                  <a:cubicBezTo>
                    <a:pt x="12" y="13"/>
                    <a:pt x="0" y="48"/>
                    <a:pt x="0" y="72"/>
                  </a:cubicBezTo>
                  <a:cubicBezTo>
                    <a:pt x="24" y="239"/>
                    <a:pt x="24" y="405"/>
                    <a:pt x="12" y="560"/>
                  </a:cubicBezTo>
                  <a:cubicBezTo>
                    <a:pt x="12" y="596"/>
                    <a:pt x="36" y="620"/>
                    <a:pt x="72" y="620"/>
                  </a:cubicBezTo>
                  <a:cubicBezTo>
                    <a:pt x="95" y="620"/>
                    <a:pt x="131" y="596"/>
                    <a:pt x="131" y="560"/>
                  </a:cubicBezTo>
                  <a:cubicBezTo>
                    <a:pt x="143" y="382"/>
                    <a:pt x="143" y="203"/>
                    <a:pt x="107" y="36"/>
                  </a:cubicBezTo>
                  <a:cubicBezTo>
                    <a:pt x="107" y="13"/>
                    <a:pt x="72" y="1"/>
                    <a:pt x="3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1"/>
            <p:cNvSpPr/>
            <p:nvPr/>
          </p:nvSpPr>
          <p:spPr>
            <a:xfrm>
              <a:off x="2673475" y="4626575"/>
              <a:ext cx="5975" cy="13000"/>
            </a:xfrm>
            <a:custGeom>
              <a:avLst/>
              <a:gdLst/>
              <a:ahLst/>
              <a:cxnLst/>
              <a:rect l="l" t="t" r="r" b="b"/>
              <a:pathLst>
                <a:path w="239" h="520" extrusionOk="0">
                  <a:moveTo>
                    <a:pt x="63" y="1"/>
                  </a:moveTo>
                  <a:cubicBezTo>
                    <a:pt x="33" y="1"/>
                    <a:pt x="1" y="30"/>
                    <a:pt x="15" y="73"/>
                  </a:cubicBezTo>
                  <a:cubicBezTo>
                    <a:pt x="39" y="204"/>
                    <a:pt x="86" y="346"/>
                    <a:pt x="110" y="477"/>
                  </a:cubicBezTo>
                  <a:cubicBezTo>
                    <a:pt x="120" y="506"/>
                    <a:pt x="145" y="520"/>
                    <a:pt x="169" y="520"/>
                  </a:cubicBezTo>
                  <a:cubicBezTo>
                    <a:pt x="205" y="520"/>
                    <a:pt x="238" y="491"/>
                    <a:pt x="217" y="442"/>
                  </a:cubicBezTo>
                  <a:cubicBezTo>
                    <a:pt x="193" y="311"/>
                    <a:pt x="146" y="180"/>
                    <a:pt x="110" y="49"/>
                  </a:cubicBezTo>
                  <a:cubicBezTo>
                    <a:pt x="105" y="15"/>
                    <a:pt x="84" y="1"/>
                    <a:pt x="6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1"/>
            <p:cNvSpPr/>
            <p:nvPr/>
          </p:nvSpPr>
          <p:spPr>
            <a:xfrm>
              <a:off x="2687525" y="4620925"/>
              <a:ext cx="11625" cy="15475"/>
            </a:xfrm>
            <a:custGeom>
              <a:avLst/>
              <a:gdLst/>
              <a:ahLst/>
              <a:cxnLst/>
              <a:rect l="l" t="t" r="r" b="b"/>
              <a:pathLst>
                <a:path w="465" h="619" extrusionOk="0">
                  <a:moveTo>
                    <a:pt x="36" y="1"/>
                  </a:moveTo>
                  <a:cubicBezTo>
                    <a:pt x="12" y="13"/>
                    <a:pt x="1" y="49"/>
                    <a:pt x="12" y="72"/>
                  </a:cubicBezTo>
                  <a:cubicBezTo>
                    <a:pt x="60" y="299"/>
                    <a:pt x="191" y="489"/>
                    <a:pt x="370" y="608"/>
                  </a:cubicBezTo>
                  <a:cubicBezTo>
                    <a:pt x="381" y="616"/>
                    <a:pt x="391" y="618"/>
                    <a:pt x="399" y="618"/>
                  </a:cubicBezTo>
                  <a:cubicBezTo>
                    <a:pt x="419" y="618"/>
                    <a:pt x="433" y="604"/>
                    <a:pt x="441" y="596"/>
                  </a:cubicBezTo>
                  <a:cubicBezTo>
                    <a:pt x="465" y="572"/>
                    <a:pt x="441" y="537"/>
                    <a:pt x="429" y="525"/>
                  </a:cubicBezTo>
                  <a:cubicBezTo>
                    <a:pt x="262" y="418"/>
                    <a:pt x="167" y="239"/>
                    <a:pt x="120" y="49"/>
                  </a:cubicBezTo>
                  <a:cubicBezTo>
                    <a:pt x="120" y="13"/>
                    <a:pt x="72" y="1"/>
                    <a:pt x="3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1"/>
            <p:cNvSpPr/>
            <p:nvPr/>
          </p:nvSpPr>
          <p:spPr>
            <a:xfrm>
              <a:off x="2703000" y="4614850"/>
              <a:ext cx="12525" cy="7425"/>
            </a:xfrm>
            <a:custGeom>
              <a:avLst/>
              <a:gdLst/>
              <a:ahLst/>
              <a:cxnLst/>
              <a:rect l="l" t="t" r="r" b="b"/>
              <a:pathLst>
                <a:path w="501" h="297" extrusionOk="0">
                  <a:moveTo>
                    <a:pt x="68" y="1"/>
                  </a:moveTo>
                  <a:cubicBezTo>
                    <a:pt x="47" y="1"/>
                    <a:pt x="33" y="9"/>
                    <a:pt x="24" y="18"/>
                  </a:cubicBezTo>
                  <a:cubicBezTo>
                    <a:pt x="1" y="42"/>
                    <a:pt x="1" y="77"/>
                    <a:pt x="36" y="101"/>
                  </a:cubicBezTo>
                  <a:cubicBezTo>
                    <a:pt x="155" y="161"/>
                    <a:pt x="275" y="232"/>
                    <a:pt x="405" y="292"/>
                  </a:cubicBezTo>
                  <a:cubicBezTo>
                    <a:pt x="415" y="295"/>
                    <a:pt x="424" y="296"/>
                    <a:pt x="432" y="296"/>
                  </a:cubicBezTo>
                  <a:cubicBezTo>
                    <a:pt x="453" y="296"/>
                    <a:pt x="468" y="285"/>
                    <a:pt x="477" y="268"/>
                  </a:cubicBezTo>
                  <a:cubicBezTo>
                    <a:pt x="501" y="244"/>
                    <a:pt x="477" y="220"/>
                    <a:pt x="465" y="196"/>
                  </a:cubicBezTo>
                  <a:cubicBezTo>
                    <a:pt x="346" y="137"/>
                    <a:pt x="227" y="65"/>
                    <a:pt x="96" y="6"/>
                  </a:cubicBezTo>
                  <a:cubicBezTo>
                    <a:pt x="85" y="2"/>
                    <a:pt x="76" y="1"/>
                    <a:pt x="6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1"/>
            <p:cNvSpPr/>
            <p:nvPr/>
          </p:nvSpPr>
          <p:spPr>
            <a:xfrm>
              <a:off x="2712825" y="4604075"/>
              <a:ext cx="12525" cy="7175"/>
            </a:xfrm>
            <a:custGeom>
              <a:avLst/>
              <a:gdLst/>
              <a:ahLst/>
              <a:cxnLst/>
              <a:rect l="l" t="t" r="r" b="b"/>
              <a:pathLst>
                <a:path w="501" h="287" extrusionOk="0">
                  <a:moveTo>
                    <a:pt x="51" y="0"/>
                  </a:moveTo>
                  <a:cubicBezTo>
                    <a:pt x="35" y="0"/>
                    <a:pt x="19" y="6"/>
                    <a:pt x="12" y="20"/>
                  </a:cubicBezTo>
                  <a:cubicBezTo>
                    <a:pt x="1" y="56"/>
                    <a:pt x="1" y="80"/>
                    <a:pt x="24" y="92"/>
                  </a:cubicBezTo>
                  <a:cubicBezTo>
                    <a:pt x="167" y="151"/>
                    <a:pt x="298" y="211"/>
                    <a:pt x="417" y="270"/>
                  </a:cubicBezTo>
                  <a:cubicBezTo>
                    <a:pt x="428" y="281"/>
                    <a:pt x="441" y="287"/>
                    <a:pt x="453" y="287"/>
                  </a:cubicBezTo>
                  <a:cubicBezTo>
                    <a:pt x="468" y="287"/>
                    <a:pt x="482" y="278"/>
                    <a:pt x="489" y="258"/>
                  </a:cubicBezTo>
                  <a:cubicBezTo>
                    <a:pt x="501" y="234"/>
                    <a:pt x="501" y="199"/>
                    <a:pt x="477" y="187"/>
                  </a:cubicBezTo>
                  <a:cubicBezTo>
                    <a:pt x="346" y="127"/>
                    <a:pt x="203" y="68"/>
                    <a:pt x="84" y="8"/>
                  </a:cubicBezTo>
                  <a:cubicBezTo>
                    <a:pt x="74" y="3"/>
                    <a:pt x="62" y="0"/>
                    <a:pt x="5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1"/>
            <p:cNvSpPr/>
            <p:nvPr/>
          </p:nvSpPr>
          <p:spPr>
            <a:xfrm>
              <a:off x="2722350" y="4591100"/>
              <a:ext cx="11925" cy="6125"/>
            </a:xfrm>
            <a:custGeom>
              <a:avLst/>
              <a:gdLst/>
              <a:ahLst/>
              <a:cxnLst/>
              <a:rect l="l" t="t" r="r" b="b"/>
              <a:pathLst>
                <a:path w="477" h="245" extrusionOk="0">
                  <a:moveTo>
                    <a:pt x="78" y="0"/>
                  </a:moveTo>
                  <a:cubicBezTo>
                    <a:pt x="52" y="0"/>
                    <a:pt x="34" y="22"/>
                    <a:pt x="24" y="51"/>
                  </a:cubicBezTo>
                  <a:cubicBezTo>
                    <a:pt x="1" y="75"/>
                    <a:pt x="36" y="110"/>
                    <a:pt x="60" y="122"/>
                  </a:cubicBezTo>
                  <a:cubicBezTo>
                    <a:pt x="179" y="170"/>
                    <a:pt x="286" y="194"/>
                    <a:pt x="405" y="241"/>
                  </a:cubicBezTo>
                  <a:cubicBezTo>
                    <a:pt x="412" y="244"/>
                    <a:pt x="418" y="245"/>
                    <a:pt x="423" y="245"/>
                  </a:cubicBezTo>
                  <a:cubicBezTo>
                    <a:pt x="449" y="245"/>
                    <a:pt x="467" y="223"/>
                    <a:pt x="477" y="194"/>
                  </a:cubicBezTo>
                  <a:cubicBezTo>
                    <a:pt x="477" y="170"/>
                    <a:pt x="465" y="134"/>
                    <a:pt x="441" y="122"/>
                  </a:cubicBezTo>
                  <a:cubicBezTo>
                    <a:pt x="322" y="75"/>
                    <a:pt x="215" y="51"/>
                    <a:pt x="96" y="3"/>
                  </a:cubicBezTo>
                  <a:cubicBezTo>
                    <a:pt x="89" y="1"/>
                    <a:pt x="84" y="0"/>
                    <a:pt x="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1"/>
            <p:cNvSpPr/>
            <p:nvPr/>
          </p:nvSpPr>
          <p:spPr>
            <a:xfrm>
              <a:off x="2728500" y="4578000"/>
              <a:ext cx="16025" cy="6125"/>
            </a:xfrm>
            <a:custGeom>
              <a:avLst/>
              <a:gdLst/>
              <a:ahLst/>
              <a:cxnLst/>
              <a:rect l="l" t="t" r="r" b="b"/>
              <a:pathLst>
                <a:path w="641" h="245" extrusionOk="0">
                  <a:moveTo>
                    <a:pt x="81" y="0"/>
                  </a:moveTo>
                  <a:cubicBezTo>
                    <a:pt x="23" y="0"/>
                    <a:pt x="0" y="100"/>
                    <a:pt x="76" y="111"/>
                  </a:cubicBezTo>
                  <a:cubicBezTo>
                    <a:pt x="231" y="158"/>
                    <a:pt x="398" y="206"/>
                    <a:pt x="552" y="242"/>
                  </a:cubicBezTo>
                  <a:cubicBezTo>
                    <a:pt x="559" y="244"/>
                    <a:pt x="566" y="245"/>
                    <a:pt x="572" y="245"/>
                  </a:cubicBezTo>
                  <a:cubicBezTo>
                    <a:pt x="628" y="245"/>
                    <a:pt x="640" y="157"/>
                    <a:pt x="576" y="146"/>
                  </a:cubicBezTo>
                  <a:cubicBezTo>
                    <a:pt x="409" y="99"/>
                    <a:pt x="255" y="51"/>
                    <a:pt x="100" y="3"/>
                  </a:cubicBezTo>
                  <a:cubicBezTo>
                    <a:pt x="93" y="1"/>
                    <a:pt x="87" y="0"/>
                    <a:pt x="8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1"/>
            <p:cNvSpPr/>
            <p:nvPr/>
          </p:nvSpPr>
          <p:spPr>
            <a:xfrm>
              <a:off x="2731875" y="4562825"/>
              <a:ext cx="16700" cy="8025"/>
            </a:xfrm>
            <a:custGeom>
              <a:avLst/>
              <a:gdLst/>
              <a:ahLst/>
              <a:cxnLst/>
              <a:rect l="l" t="t" r="r" b="b"/>
              <a:pathLst>
                <a:path w="668" h="321" extrusionOk="0">
                  <a:moveTo>
                    <a:pt x="54" y="0"/>
                  </a:moveTo>
                  <a:cubicBezTo>
                    <a:pt x="28" y="0"/>
                    <a:pt x="10" y="21"/>
                    <a:pt x="1" y="51"/>
                  </a:cubicBezTo>
                  <a:cubicBezTo>
                    <a:pt x="1" y="75"/>
                    <a:pt x="12" y="110"/>
                    <a:pt x="36" y="122"/>
                  </a:cubicBezTo>
                  <a:cubicBezTo>
                    <a:pt x="215" y="182"/>
                    <a:pt x="393" y="253"/>
                    <a:pt x="572" y="313"/>
                  </a:cubicBezTo>
                  <a:cubicBezTo>
                    <a:pt x="580" y="318"/>
                    <a:pt x="588" y="321"/>
                    <a:pt x="595" y="321"/>
                  </a:cubicBezTo>
                  <a:cubicBezTo>
                    <a:pt x="619" y="321"/>
                    <a:pt x="637" y="295"/>
                    <a:pt x="655" y="277"/>
                  </a:cubicBezTo>
                  <a:cubicBezTo>
                    <a:pt x="667" y="241"/>
                    <a:pt x="632" y="218"/>
                    <a:pt x="608" y="194"/>
                  </a:cubicBezTo>
                  <a:cubicBezTo>
                    <a:pt x="429" y="134"/>
                    <a:pt x="251" y="63"/>
                    <a:pt x="72" y="3"/>
                  </a:cubicBezTo>
                  <a:cubicBezTo>
                    <a:pt x="66" y="1"/>
                    <a:pt x="60" y="0"/>
                    <a:pt x="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1"/>
            <p:cNvSpPr/>
            <p:nvPr/>
          </p:nvSpPr>
          <p:spPr>
            <a:xfrm>
              <a:off x="2734150" y="4548825"/>
              <a:ext cx="21425" cy="7625"/>
            </a:xfrm>
            <a:custGeom>
              <a:avLst/>
              <a:gdLst/>
              <a:ahLst/>
              <a:cxnLst/>
              <a:rect l="l" t="t" r="r" b="b"/>
              <a:pathLst>
                <a:path w="857" h="305" extrusionOk="0">
                  <a:moveTo>
                    <a:pt x="80" y="0"/>
                  </a:moveTo>
                  <a:cubicBezTo>
                    <a:pt x="23" y="0"/>
                    <a:pt x="0" y="88"/>
                    <a:pt x="64" y="99"/>
                  </a:cubicBezTo>
                  <a:cubicBezTo>
                    <a:pt x="302" y="147"/>
                    <a:pt x="541" y="206"/>
                    <a:pt x="767" y="301"/>
                  </a:cubicBezTo>
                  <a:cubicBezTo>
                    <a:pt x="773" y="304"/>
                    <a:pt x="778" y="305"/>
                    <a:pt x="784" y="305"/>
                  </a:cubicBezTo>
                  <a:cubicBezTo>
                    <a:pt x="832" y="305"/>
                    <a:pt x="856" y="216"/>
                    <a:pt x="803" y="194"/>
                  </a:cubicBezTo>
                  <a:cubicBezTo>
                    <a:pt x="576" y="123"/>
                    <a:pt x="338" y="39"/>
                    <a:pt x="100" y="4"/>
                  </a:cubicBezTo>
                  <a:cubicBezTo>
                    <a:pt x="93" y="1"/>
                    <a:pt x="86" y="0"/>
                    <a:pt x="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1"/>
            <p:cNvSpPr/>
            <p:nvPr/>
          </p:nvSpPr>
          <p:spPr>
            <a:xfrm>
              <a:off x="2735750" y="4533400"/>
              <a:ext cx="28775" cy="6925"/>
            </a:xfrm>
            <a:custGeom>
              <a:avLst/>
              <a:gdLst/>
              <a:ahLst/>
              <a:cxnLst/>
              <a:rect l="l" t="t" r="r" b="b"/>
              <a:pathLst>
                <a:path w="1151" h="277" extrusionOk="0">
                  <a:moveTo>
                    <a:pt x="1059" y="1"/>
                  </a:moveTo>
                  <a:cubicBezTo>
                    <a:pt x="1055" y="1"/>
                    <a:pt x="1052" y="1"/>
                    <a:pt x="1048" y="2"/>
                  </a:cubicBezTo>
                  <a:cubicBezTo>
                    <a:pt x="715" y="85"/>
                    <a:pt x="405" y="121"/>
                    <a:pt x="84" y="168"/>
                  </a:cubicBezTo>
                  <a:cubicBezTo>
                    <a:pt x="4" y="168"/>
                    <a:pt x="1" y="276"/>
                    <a:pt x="72" y="276"/>
                  </a:cubicBezTo>
                  <a:cubicBezTo>
                    <a:pt x="76" y="276"/>
                    <a:pt x="80" y="276"/>
                    <a:pt x="84" y="275"/>
                  </a:cubicBezTo>
                  <a:cubicBezTo>
                    <a:pt x="417" y="240"/>
                    <a:pt x="750" y="180"/>
                    <a:pt x="1072" y="109"/>
                  </a:cubicBezTo>
                  <a:cubicBezTo>
                    <a:pt x="1151" y="97"/>
                    <a:pt x="1123" y="1"/>
                    <a:pt x="105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1"/>
            <p:cNvSpPr/>
            <p:nvPr/>
          </p:nvSpPr>
          <p:spPr>
            <a:xfrm>
              <a:off x="2733600" y="4509025"/>
              <a:ext cx="27200" cy="13875"/>
            </a:xfrm>
            <a:custGeom>
              <a:avLst/>
              <a:gdLst/>
              <a:ahLst/>
              <a:cxnLst/>
              <a:rect l="l" t="t" r="r" b="b"/>
              <a:pathLst>
                <a:path w="1088" h="555" extrusionOk="0">
                  <a:moveTo>
                    <a:pt x="1010" y="0"/>
                  </a:moveTo>
                  <a:cubicBezTo>
                    <a:pt x="1000" y="0"/>
                    <a:pt x="990" y="4"/>
                    <a:pt x="979" y="12"/>
                  </a:cubicBezTo>
                  <a:cubicBezTo>
                    <a:pt x="682" y="179"/>
                    <a:pt x="384" y="322"/>
                    <a:pt x="63" y="441"/>
                  </a:cubicBezTo>
                  <a:cubicBezTo>
                    <a:pt x="0" y="461"/>
                    <a:pt x="10" y="555"/>
                    <a:pt x="61" y="555"/>
                  </a:cubicBezTo>
                  <a:cubicBezTo>
                    <a:pt x="69" y="555"/>
                    <a:pt x="77" y="552"/>
                    <a:pt x="86" y="548"/>
                  </a:cubicBezTo>
                  <a:cubicBezTo>
                    <a:pt x="420" y="429"/>
                    <a:pt x="729" y="286"/>
                    <a:pt x="1039" y="107"/>
                  </a:cubicBezTo>
                  <a:cubicBezTo>
                    <a:pt x="1088" y="78"/>
                    <a:pt x="1056" y="0"/>
                    <a:pt x="101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1"/>
            <p:cNvSpPr/>
            <p:nvPr/>
          </p:nvSpPr>
          <p:spPr>
            <a:xfrm>
              <a:off x="2730075" y="4483900"/>
              <a:ext cx="27250" cy="18025"/>
            </a:xfrm>
            <a:custGeom>
              <a:avLst/>
              <a:gdLst/>
              <a:ahLst/>
              <a:cxnLst/>
              <a:rect l="l" t="t" r="r" b="b"/>
              <a:pathLst>
                <a:path w="1090" h="721" extrusionOk="0">
                  <a:moveTo>
                    <a:pt x="999" y="1"/>
                  </a:moveTo>
                  <a:cubicBezTo>
                    <a:pt x="992" y="1"/>
                    <a:pt x="985" y="2"/>
                    <a:pt x="977" y="5"/>
                  </a:cubicBezTo>
                  <a:cubicBezTo>
                    <a:pt x="668" y="219"/>
                    <a:pt x="370" y="410"/>
                    <a:pt x="49" y="612"/>
                  </a:cubicBezTo>
                  <a:cubicBezTo>
                    <a:pt x="1" y="651"/>
                    <a:pt x="30" y="721"/>
                    <a:pt x="75" y="721"/>
                  </a:cubicBezTo>
                  <a:cubicBezTo>
                    <a:pt x="86" y="721"/>
                    <a:pt x="97" y="717"/>
                    <a:pt x="108" y="708"/>
                  </a:cubicBezTo>
                  <a:cubicBezTo>
                    <a:pt x="418" y="493"/>
                    <a:pt x="716" y="303"/>
                    <a:pt x="1037" y="100"/>
                  </a:cubicBezTo>
                  <a:cubicBezTo>
                    <a:pt x="1089" y="69"/>
                    <a:pt x="1050" y="1"/>
                    <a:pt x="99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1"/>
            <p:cNvSpPr/>
            <p:nvPr/>
          </p:nvSpPr>
          <p:spPr>
            <a:xfrm>
              <a:off x="2717925" y="4464300"/>
              <a:ext cx="28850" cy="23100"/>
            </a:xfrm>
            <a:custGeom>
              <a:avLst/>
              <a:gdLst/>
              <a:ahLst/>
              <a:cxnLst/>
              <a:rect l="l" t="t" r="r" b="b"/>
              <a:pathLst>
                <a:path w="1154" h="924" extrusionOk="0">
                  <a:moveTo>
                    <a:pt x="1064" y="1"/>
                  </a:moveTo>
                  <a:cubicBezTo>
                    <a:pt x="1053" y="1"/>
                    <a:pt x="1042" y="5"/>
                    <a:pt x="1035" y="15"/>
                  </a:cubicBezTo>
                  <a:cubicBezTo>
                    <a:pt x="701" y="289"/>
                    <a:pt x="380" y="551"/>
                    <a:pt x="47" y="837"/>
                  </a:cubicBezTo>
                  <a:cubicBezTo>
                    <a:pt x="1" y="873"/>
                    <a:pt x="32" y="924"/>
                    <a:pt x="76" y="924"/>
                  </a:cubicBezTo>
                  <a:cubicBezTo>
                    <a:pt x="90" y="924"/>
                    <a:pt x="104" y="919"/>
                    <a:pt x="118" y="908"/>
                  </a:cubicBezTo>
                  <a:cubicBezTo>
                    <a:pt x="451" y="646"/>
                    <a:pt x="773" y="372"/>
                    <a:pt x="1106" y="87"/>
                  </a:cubicBezTo>
                  <a:cubicBezTo>
                    <a:pt x="1153" y="58"/>
                    <a:pt x="1104" y="1"/>
                    <a:pt x="106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4" name="Google Shape;1604;p41"/>
          <p:cNvGrpSpPr/>
          <p:nvPr/>
        </p:nvGrpSpPr>
        <p:grpSpPr>
          <a:xfrm>
            <a:off x="7993856" y="1121269"/>
            <a:ext cx="239024" cy="367617"/>
            <a:chOff x="8613625" y="2973700"/>
            <a:chExt cx="160225" cy="246425"/>
          </a:xfrm>
        </p:grpSpPr>
        <p:sp>
          <p:nvSpPr>
            <p:cNvPr id="1605" name="Google Shape;1605;p41"/>
            <p:cNvSpPr/>
            <p:nvPr/>
          </p:nvSpPr>
          <p:spPr>
            <a:xfrm>
              <a:off x="8639000" y="2990325"/>
              <a:ext cx="108225" cy="188400"/>
            </a:xfrm>
            <a:custGeom>
              <a:avLst/>
              <a:gdLst/>
              <a:ahLst/>
              <a:cxnLst/>
              <a:rect l="l" t="t" r="r" b="b"/>
              <a:pathLst>
                <a:path w="4329" h="7536" extrusionOk="0">
                  <a:moveTo>
                    <a:pt x="4015" y="0"/>
                  </a:moveTo>
                  <a:cubicBezTo>
                    <a:pt x="3946" y="0"/>
                    <a:pt x="3878" y="31"/>
                    <a:pt x="3831" y="106"/>
                  </a:cubicBezTo>
                  <a:cubicBezTo>
                    <a:pt x="2403" y="2369"/>
                    <a:pt x="1153" y="4750"/>
                    <a:pt x="81" y="7191"/>
                  </a:cubicBezTo>
                  <a:cubicBezTo>
                    <a:pt x="0" y="7377"/>
                    <a:pt x="150" y="7536"/>
                    <a:pt x="292" y="7536"/>
                  </a:cubicBezTo>
                  <a:cubicBezTo>
                    <a:pt x="359" y="7536"/>
                    <a:pt x="424" y="7501"/>
                    <a:pt x="462" y="7417"/>
                  </a:cubicBezTo>
                  <a:cubicBezTo>
                    <a:pt x="1534" y="4964"/>
                    <a:pt x="2784" y="2595"/>
                    <a:pt x="4212" y="333"/>
                  </a:cubicBezTo>
                  <a:cubicBezTo>
                    <a:pt x="4329" y="166"/>
                    <a:pt x="4172" y="0"/>
                    <a:pt x="4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1"/>
            <p:cNvSpPr/>
            <p:nvPr/>
          </p:nvSpPr>
          <p:spPr>
            <a:xfrm>
              <a:off x="8620850" y="2990575"/>
              <a:ext cx="153000" cy="229550"/>
            </a:xfrm>
            <a:custGeom>
              <a:avLst/>
              <a:gdLst/>
              <a:ahLst/>
              <a:cxnLst/>
              <a:rect l="l" t="t" r="r" b="b"/>
              <a:pathLst>
                <a:path w="6120" h="9182" extrusionOk="0">
                  <a:moveTo>
                    <a:pt x="318" y="0"/>
                  </a:moveTo>
                  <a:cubicBezTo>
                    <a:pt x="142" y="0"/>
                    <a:pt x="1" y="219"/>
                    <a:pt x="164" y="382"/>
                  </a:cubicBezTo>
                  <a:cubicBezTo>
                    <a:pt x="2117" y="2228"/>
                    <a:pt x="3688" y="4442"/>
                    <a:pt x="4808" y="6883"/>
                  </a:cubicBezTo>
                  <a:cubicBezTo>
                    <a:pt x="5117" y="7585"/>
                    <a:pt x="5403" y="8300"/>
                    <a:pt x="5641" y="9026"/>
                  </a:cubicBezTo>
                  <a:cubicBezTo>
                    <a:pt x="5674" y="9135"/>
                    <a:pt x="5761" y="9181"/>
                    <a:pt x="5849" y="9181"/>
                  </a:cubicBezTo>
                  <a:cubicBezTo>
                    <a:pt x="5983" y="9181"/>
                    <a:pt x="6120" y="9072"/>
                    <a:pt x="6070" y="8907"/>
                  </a:cubicBezTo>
                  <a:cubicBezTo>
                    <a:pt x="5224" y="6300"/>
                    <a:pt x="3867" y="3859"/>
                    <a:pt x="2093" y="1775"/>
                  </a:cubicBezTo>
                  <a:cubicBezTo>
                    <a:pt x="1593" y="1180"/>
                    <a:pt x="1057" y="608"/>
                    <a:pt x="486" y="73"/>
                  </a:cubicBezTo>
                  <a:cubicBezTo>
                    <a:pt x="432" y="22"/>
                    <a:pt x="373"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1"/>
            <p:cNvSpPr/>
            <p:nvPr/>
          </p:nvSpPr>
          <p:spPr>
            <a:xfrm>
              <a:off x="8613625" y="3065400"/>
              <a:ext cx="150400" cy="28800"/>
            </a:xfrm>
            <a:custGeom>
              <a:avLst/>
              <a:gdLst/>
              <a:ahLst/>
              <a:cxnLst/>
              <a:rect l="l" t="t" r="r" b="b"/>
              <a:pathLst>
                <a:path w="6016" h="1152" extrusionOk="0">
                  <a:moveTo>
                    <a:pt x="5692" y="1"/>
                  </a:moveTo>
                  <a:cubicBezTo>
                    <a:pt x="5673" y="1"/>
                    <a:pt x="5653" y="3"/>
                    <a:pt x="5632" y="9"/>
                  </a:cubicBezTo>
                  <a:cubicBezTo>
                    <a:pt x="3935" y="473"/>
                    <a:pt x="2170" y="711"/>
                    <a:pt x="415" y="711"/>
                  </a:cubicBezTo>
                  <a:cubicBezTo>
                    <a:pt x="372" y="711"/>
                    <a:pt x="329" y="711"/>
                    <a:pt x="286" y="711"/>
                  </a:cubicBezTo>
                  <a:cubicBezTo>
                    <a:pt x="1" y="711"/>
                    <a:pt x="1" y="1152"/>
                    <a:pt x="286" y="1152"/>
                  </a:cubicBezTo>
                  <a:cubicBezTo>
                    <a:pt x="330" y="1152"/>
                    <a:pt x="374" y="1152"/>
                    <a:pt x="418" y="1152"/>
                  </a:cubicBezTo>
                  <a:cubicBezTo>
                    <a:pt x="2220" y="1152"/>
                    <a:pt x="4020" y="914"/>
                    <a:pt x="5751" y="437"/>
                  </a:cubicBezTo>
                  <a:cubicBezTo>
                    <a:pt x="6015" y="371"/>
                    <a:pt x="5924" y="1"/>
                    <a:pt x="56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1"/>
            <p:cNvSpPr/>
            <p:nvPr/>
          </p:nvSpPr>
          <p:spPr>
            <a:xfrm>
              <a:off x="8670650" y="2973700"/>
              <a:ext cx="39875" cy="171400"/>
            </a:xfrm>
            <a:custGeom>
              <a:avLst/>
              <a:gdLst/>
              <a:ahLst/>
              <a:cxnLst/>
              <a:rect l="l" t="t" r="r" b="b"/>
              <a:pathLst>
                <a:path w="1595" h="6856" extrusionOk="0">
                  <a:moveTo>
                    <a:pt x="278" y="0"/>
                  </a:moveTo>
                  <a:cubicBezTo>
                    <a:pt x="148" y="0"/>
                    <a:pt x="1" y="112"/>
                    <a:pt x="29" y="283"/>
                  </a:cubicBezTo>
                  <a:cubicBezTo>
                    <a:pt x="399" y="2426"/>
                    <a:pt x="756" y="4558"/>
                    <a:pt x="1137" y="6701"/>
                  </a:cubicBezTo>
                  <a:cubicBezTo>
                    <a:pt x="1151" y="6809"/>
                    <a:pt x="1229" y="6856"/>
                    <a:pt x="1314" y="6856"/>
                  </a:cubicBezTo>
                  <a:cubicBezTo>
                    <a:pt x="1445" y="6856"/>
                    <a:pt x="1594" y="6747"/>
                    <a:pt x="1565" y="6582"/>
                  </a:cubicBezTo>
                  <a:cubicBezTo>
                    <a:pt x="1196" y="4439"/>
                    <a:pt x="839" y="2307"/>
                    <a:pt x="458" y="164"/>
                  </a:cubicBezTo>
                  <a:cubicBezTo>
                    <a:pt x="444" y="50"/>
                    <a:pt x="365"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9" name="Google Shape;1609;p41"/>
          <p:cNvGrpSpPr/>
          <p:nvPr/>
        </p:nvGrpSpPr>
        <p:grpSpPr>
          <a:xfrm flipH="1">
            <a:off x="7467090" y="1488882"/>
            <a:ext cx="256701" cy="246445"/>
            <a:chOff x="7003127" y="3464644"/>
            <a:chExt cx="256701" cy="246445"/>
          </a:xfrm>
        </p:grpSpPr>
        <p:sp>
          <p:nvSpPr>
            <p:cNvPr id="1610" name="Google Shape;1610;p41"/>
            <p:cNvSpPr/>
            <p:nvPr/>
          </p:nvSpPr>
          <p:spPr>
            <a:xfrm>
              <a:off x="7005813" y="3591634"/>
              <a:ext cx="254016" cy="119456"/>
            </a:xfrm>
            <a:custGeom>
              <a:avLst/>
              <a:gdLst/>
              <a:ahLst/>
              <a:cxnLst/>
              <a:rect l="l" t="t" r="r" b="b"/>
              <a:pathLst>
                <a:path w="6811" h="3203" extrusionOk="0">
                  <a:moveTo>
                    <a:pt x="4814" y="1"/>
                  </a:moveTo>
                  <a:cubicBezTo>
                    <a:pt x="4018" y="1"/>
                    <a:pt x="3210" y="38"/>
                    <a:pt x="2465" y="78"/>
                  </a:cubicBezTo>
                  <a:cubicBezTo>
                    <a:pt x="1774" y="114"/>
                    <a:pt x="1048" y="197"/>
                    <a:pt x="512" y="614"/>
                  </a:cubicBezTo>
                  <a:cubicBezTo>
                    <a:pt x="226" y="828"/>
                    <a:pt x="0" y="1174"/>
                    <a:pt x="60" y="1507"/>
                  </a:cubicBezTo>
                  <a:cubicBezTo>
                    <a:pt x="143" y="1900"/>
                    <a:pt x="536" y="2126"/>
                    <a:pt x="917" y="2281"/>
                  </a:cubicBezTo>
                  <a:cubicBezTo>
                    <a:pt x="1905" y="2752"/>
                    <a:pt x="2956" y="3203"/>
                    <a:pt x="4061" y="3203"/>
                  </a:cubicBezTo>
                  <a:cubicBezTo>
                    <a:pt x="4128" y="3203"/>
                    <a:pt x="4195" y="3201"/>
                    <a:pt x="4263" y="3198"/>
                  </a:cubicBezTo>
                  <a:cubicBezTo>
                    <a:pt x="5417" y="3138"/>
                    <a:pt x="6644" y="2341"/>
                    <a:pt x="6787" y="1186"/>
                  </a:cubicBezTo>
                  <a:cubicBezTo>
                    <a:pt x="6810" y="817"/>
                    <a:pt x="6751" y="424"/>
                    <a:pt x="6572" y="78"/>
                  </a:cubicBezTo>
                  <a:cubicBezTo>
                    <a:pt x="6013" y="22"/>
                    <a:pt x="5417" y="1"/>
                    <a:pt x="4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1"/>
            <p:cNvSpPr/>
            <p:nvPr/>
          </p:nvSpPr>
          <p:spPr>
            <a:xfrm>
              <a:off x="7016442" y="3656937"/>
              <a:ext cx="52437" cy="12680"/>
            </a:xfrm>
            <a:custGeom>
              <a:avLst/>
              <a:gdLst/>
              <a:ahLst/>
              <a:cxnLst/>
              <a:rect l="l" t="t" r="r" b="b"/>
              <a:pathLst>
                <a:path w="1406" h="340" extrusionOk="0">
                  <a:moveTo>
                    <a:pt x="41" y="0"/>
                  </a:moveTo>
                  <a:cubicBezTo>
                    <a:pt x="34" y="0"/>
                    <a:pt x="25" y="6"/>
                    <a:pt x="13" y="18"/>
                  </a:cubicBezTo>
                  <a:cubicBezTo>
                    <a:pt x="1" y="30"/>
                    <a:pt x="1" y="42"/>
                    <a:pt x="13" y="54"/>
                  </a:cubicBezTo>
                  <a:cubicBezTo>
                    <a:pt x="13" y="54"/>
                    <a:pt x="346" y="339"/>
                    <a:pt x="751" y="339"/>
                  </a:cubicBezTo>
                  <a:cubicBezTo>
                    <a:pt x="953" y="339"/>
                    <a:pt x="1180" y="268"/>
                    <a:pt x="1382" y="54"/>
                  </a:cubicBezTo>
                  <a:cubicBezTo>
                    <a:pt x="1406" y="42"/>
                    <a:pt x="1406" y="30"/>
                    <a:pt x="1382" y="18"/>
                  </a:cubicBezTo>
                  <a:cubicBezTo>
                    <a:pt x="1376" y="6"/>
                    <a:pt x="1370" y="0"/>
                    <a:pt x="1364" y="0"/>
                  </a:cubicBezTo>
                  <a:cubicBezTo>
                    <a:pt x="1358" y="0"/>
                    <a:pt x="1352" y="6"/>
                    <a:pt x="1346" y="18"/>
                  </a:cubicBezTo>
                  <a:cubicBezTo>
                    <a:pt x="1148" y="220"/>
                    <a:pt x="940" y="288"/>
                    <a:pt x="750" y="288"/>
                  </a:cubicBezTo>
                  <a:cubicBezTo>
                    <a:pt x="382" y="288"/>
                    <a:pt x="84" y="34"/>
                    <a:pt x="60" y="18"/>
                  </a:cubicBezTo>
                  <a:cubicBezTo>
                    <a:pt x="54" y="6"/>
                    <a:pt x="48" y="0"/>
                    <a:pt x="4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1"/>
            <p:cNvSpPr/>
            <p:nvPr/>
          </p:nvSpPr>
          <p:spPr>
            <a:xfrm>
              <a:off x="7051536" y="3625162"/>
              <a:ext cx="11151" cy="16932"/>
            </a:xfrm>
            <a:custGeom>
              <a:avLst/>
              <a:gdLst/>
              <a:ahLst/>
              <a:cxnLst/>
              <a:rect l="l" t="t" r="r" b="b"/>
              <a:pathLst>
                <a:path w="299" h="454" extrusionOk="0">
                  <a:moveTo>
                    <a:pt x="143" y="1"/>
                  </a:moveTo>
                  <a:cubicBezTo>
                    <a:pt x="60" y="1"/>
                    <a:pt x="0" y="108"/>
                    <a:pt x="0" y="227"/>
                  </a:cubicBezTo>
                  <a:cubicBezTo>
                    <a:pt x="0" y="346"/>
                    <a:pt x="72" y="453"/>
                    <a:pt x="143" y="453"/>
                  </a:cubicBezTo>
                  <a:cubicBezTo>
                    <a:pt x="239" y="453"/>
                    <a:pt x="298" y="346"/>
                    <a:pt x="298" y="227"/>
                  </a:cubicBezTo>
                  <a:cubicBezTo>
                    <a:pt x="298" y="96"/>
                    <a:pt x="239"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1"/>
            <p:cNvSpPr/>
            <p:nvPr/>
          </p:nvSpPr>
          <p:spPr>
            <a:xfrm>
              <a:off x="7119935" y="3590627"/>
              <a:ext cx="54637" cy="114085"/>
            </a:xfrm>
            <a:custGeom>
              <a:avLst/>
              <a:gdLst/>
              <a:ahLst/>
              <a:cxnLst/>
              <a:rect l="l" t="t" r="r" b="b"/>
              <a:pathLst>
                <a:path w="1465" h="3059" extrusionOk="0">
                  <a:moveTo>
                    <a:pt x="452" y="0"/>
                  </a:moveTo>
                  <a:cubicBezTo>
                    <a:pt x="444" y="0"/>
                    <a:pt x="436" y="3"/>
                    <a:pt x="429" y="10"/>
                  </a:cubicBezTo>
                  <a:cubicBezTo>
                    <a:pt x="393" y="22"/>
                    <a:pt x="381" y="46"/>
                    <a:pt x="393" y="82"/>
                  </a:cubicBezTo>
                  <a:cubicBezTo>
                    <a:pt x="417" y="105"/>
                    <a:pt x="1334" y="2117"/>
                    <a:pt x="24" y="2951"/>
                  </a:cubicBezTo>
                  <a:cubicBezTo>
                    <a:pt x="0" y="2963"/>
                    <a:pt x="0" y="2999"/>
                    <a:pt x="12" y="3022"/>
                  </a:cubicBezTo>
                  <a:cubicBezTo>
                    <a:pt x="12" y="3034"/>
                    <a:pt x="36" y="3058"/>
                    <a:pt x="60" y="3058"/>
                  </a:cubicBezTo>
                  <a:cubicBezTo>
                    <a:pt x="67" y="3058"/>
                    <a:pt x="70" y="3053"/>
                    <a:pt x="75" y="3053"/>
                  </a:cubicBezTo>
                  <a:cubicBezTo>
                    <a:pt x="77" y="3053"/>
                    <a:pt x="79" y="3054"/>
                    <a:pt x="83" y="3058"/>
                  </a:cubicBezTo>
                  <a:cubicBezTo>
                    <a:pt x="1464" y="2165"/>
                    <a:pt x="512" y="46"/>
                    <a:pt x="500" y="34"/>
                  </a:cubicBezTo>
                  <a:cubicBezTo>
                    <a:pt x="492" y="17"/>
                    <a:pt x="471" y="0"/>
                    <a:pt x="452" y="0"/>
                  </a:cubicBezTo>
                  <a:close/>
                </a:path>
              </a:pathLst>
            </a:custGeom>
            <a:solidFill>
              <a:srgbClr val="1D405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1"/>
            <p:cNvSpPr/>
            <p:nvPr/>
          </p:nvSpPr>
          <p:spPr>
            <a:xfrm>
              <a:off x="7174584" y="3594194"/>
              <a:ext cx="55085" cy="114346"/>
            </a:xfrm>
            <a:custGeom>
              <a:avLst/>
              <a:gdLst/>
              <a:ahLst/>
              <a:cxnLst/>
              <a:rect l="l" t="t" r="r" b="b"/>
              <a:pathLst>
                <a:path w="1477" h="3066" extrusionOk="0">
                  <a:moveTo>
                    <a:pt x="455" y="1"/>
                  </a:moveTo>
                  <a:cubicBezTo>
                    <a:pt x="447" y="1"/>
                    <a:pt x="438" y="2"/>
                    <a:pt x="429" y="5"/>
                  </a:cubicBezTo>
                  <a:cubicBezTo>
                    <a:pt x="405" y="29"/>
                    <a:pt x="393" y="53"/>
                    <a:pt x="405" y="89"/>
                  </a:cubicBezTo>
                  <a:cubicBezTo>
                    <a:pt x="417" y="112"/>
                    <a:pt x="1346" y="2125"/>
                    <a:pt x="36" y="2958"/>
                  </a:cubicBezTo>
                  <a:cubicBezTo>
                    <a:pt x="0" y="2970"/>
                    <a:pt x="0" y="3006"/>
                    <a:pt x="24" y="3030"/>
                  </a:cubicBezTo>
                  <a:cubicBezTo>
                    <a:pt x="24" y="3041"/>
                    <a:pt x="48" y="3065"/>
                    <a:pt x="60" y="3065"/>
                  </a:cubicBezTo>
                  <a:cubicBezTo>
                    <a:pt x="76" y="3065"/>
                    <a:pt x="86" y="3055"/>
                    <a:pt x="92" y="3055"/>
                  </a:cubicBezTo>
                  <a:cubicBezTo>
                    <a:pt x="94" y="3055"/>
                    <a:pt x="96" y="3057"/>
                    <a:pt x="96" y="3065"/>
                  </a:cubicBezTo>
                  <a:cubicBezTo>
                    <a:pt x="1477" y="2172"/>
                    <a:pt x="524" y="53"/>
                    <a:pt x="512" y="41"/>
                  </a:cubicBezTo>
                  <a:cubicBezTo>
                    <a:pt x="503" y="14"/>
                    <a:pt x="481" y="1"/>
                    <a:pt x="455" y="1"/>
                  </a:cubicBezTo>
                  <a:close/>
                </a:path>
              </a:pathLst>
            </a:custGeom>
            <a:solidFill>
              <a:srgbClr val="1D405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1"/>
            <p:cNvSpPr/>
            <p:nvPr/>
          </p:nvSpPr>
          <p:spPr>
            <a:xfrm>
              <a:off x="7003127" y="3464644"/>
              <a:ext cx="234511" cy="138812"/>
            </a:xfrm>
            <a:custGeom>
              <a:avLst/>
              <a:gdLst/>
              <a:ahLst/>
              <a:cxnLst/>
              <a:rect l="l" t="t" r="r" b="b"/>
              <a:pathLst>
                <a:path w="6288" h="3722" extrusionOk="0">
                  <a:moveTo>
                    <a:pt x="887" y="0"/>
                  </a:moveTo>
                  <a:cubicBezTo>
                    <a:pt x="582" y="0"/>
                    <a:pt x="286" y="84"/>
                    <a:pt x="132" y="292"/>
                  </a:cubicBezTo>
                  <a:cubicBezTo>
                    <a:pt x="1" y="483"/>
                    <a:pt x="24" y="721"/>
                    <a:pt x="84" y="923"/>
                  </a:cubicBezTo>
                  <a:cubicBezTo>
                    <a:pt x="513" y="2269"/>
                    <a:pt x="2013" y="3721"/>
                    <a:pt x="3977" y="3721"/>
                  </a:cubicBezTo>
                  <a:cubicBezTo>
                    <a:pt x="5061" y="3067"/>
                    <a:pt x="5847" y="2102"/>
                    <a:pt x="6180" y="1043"/>
                  </a:cubicBezTo>
                  <a:cubicBezTo>
                    <a:pt x="6240" y="852"/>
                    <a:pt x="6287" y="650"/>
                    <a:pt x="6168" y="483"/>
                  </a:cubicBezTo>
                  <a:cubicBezTo>
                    <a:pt x="6044" y="297"/>
                    <a:pt x="5762" y="197"/>
                    <a:pt x="5484" y="197"/>
                  </a:cubicBezTo>
                  <a:cubicBezTo>
                    <a:pt x="5388" y="197"/>
                    <a:pt x="5292" y="209"/>
                    <a:pt x="5204" y="233"/>
                  </a:cubicBezTo>
                  <a:cubicBezTo>
                    <a:pt x="4870" y="316"/>
                    <a:pt x="4596" y="554"/>
                    <a:pt x="4406" y="793"/>
                  </a:cubicBezTo>
                  <a:cubicBezTo>
                    <a:pt x="3875" y="1414"/>
                    <a:pt x="3582" y="2151"/>
                    <a:pt x="3568" y="2890"/>
                  </a:cubicBezTo>
                  <a:lnTo>
                    <a:pt x="3568" y="2890"/>
                  </a:lnTo>
                  <a:cubicBezTo>
                    <a:pt x="3504" y="2431"/>
                    <a:pt x="3395" y="1974"/>
                    <a:pt x="3168" y="1543"/>
                  </a:cubicBezTo>
                  <a:cubicBezTo>
                    <a:pt x="2846" y="888"/>
                    <a:pt x="2215" y="292"/>
                    <a:pt x="1370" y="66"/>
                  </a:cubicBezTo>
                  <a:cubicBezTo>
                    <a:pt x="1220" y="25"/>
                    <a:pt x="1052" y="0"/>
                    <a:pt x="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6" name="Google Shape;1616;p41"/>
          <p:cNvGrpSpPr/>
          <p:nvPr/>
        </p:nvGrpSpPr>
        <p:grpSpPr>
          <a:xfrm>
            <a:off x="7498408" y="1871214"/>
            <a:ext cx="194083" cy="259200"/>
            <a:chOff x="14111275" y="2116125"/>
            <a:chExt cx="130100" cy="173750"/>
          </a:xfrm>
        </p:grpSpPr>
        <p:sp>
          <p:nvSpPr>
            <p:cNvPr id="1617" name="Google Shape;1617;p41"/>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1"/>
            <p:cNvSpPr/>
            <p:nvPr/>
          </p:nvSpPr>
          <p:spPr>
            <a:xfrm>
              <a:off x="14127650" y="2116125"/>
              <a:ext cx="24125" cy="27150"/>
            </a:xfrm>
            <a:custGeom>
              <a:avLst/>
              <a:gdLst/>
              <a:ahLst/>
              <a:cxnLst/>
              <a:rect l="l" t="t" r="r" b="b"/>
              <a:pathLst>
                <a:path w="965" h="1086" extrusionOk="0">
                  <a:moveTo>
                    <a:pt x="416" y="0"/>
                  </a:moveTo>
                  <a:cubicBezTo>
                    <a:pt x="345" y="0"/>
                    <a:pt x="292" y="44"/>
                    <a:pt x="239" y="97"/>
                  </a:cubicBezTo>
                  <a:cubicBezTo>
                    <a:pt x="155" y="169"/>
                    <a:pt x="96" y="252"/>
                    <a:pt x="72" y="371"/>
                  </a:cubicBezTo>
                  <a:cubicBezTo>
                    <a:pt x="0" y="705"/>
                    <a:pt x="274" y="1074"/>
                    <a:pt x="548" y="1086"/>
                  </a:cubicBezTo>
                  <a:cubicBezTo>
                    <a:pt x="786" y="1086"/>
                    <a:pt x="965" y="693"/>
                    <a:pt x="798" y="371"/>
                  </a:cubicBezTo>
                  <a:cubicBezTo>
                    <a:pt x="715" y="193"/>
                    <a:pt x="572" y="14"/>
                    <a:pt x="441" y="2"/>
                  </a:cubicBezTo>
                  <a:cubicBezTo>
                    <a:pt x="432" y="1"/>
                    <a:pt x="424"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1"/>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1"/>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42"/>
          <p:cNvSpPr txBox="1">
            <a:spLocks noGrp="1"/>
          </p:cNvSpPr>
          <p:nvPr>
            <p:ph type="title"/>
          </p:nvPr>
        </p:nvSpPr>
        <p:spPr>
          <a:xfrm>
            <a:off x="3805634" y="-588473"/>
            <a:ext cx="4433100" cy="196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800" b="0">
                <a:solidFill>
                  <a:schemeClr val="accent4"/>
                </a:solidFill>
                <a:latin typeface="Aparajita" panose="020B0502040504020204" pitchFamily="34" charset="0"/>
                <a:sym typeface="Didact Gothic"/>
              </a:rPr>
              <a:t>Beberapa faktor penyebab krisis moral di kalangan anak muda yaitu:</a:t>
            </a:r>
            <a:endParaRPr sz="2800" b="0">
              <a:solidFill>
                <a:schemeClr val="accent4"/>
              </a:solidFill>
              <a:latin typeface="Aparajita" panose="020B0502040504020204" pitchFamily="34" charset="0"/>
              <a:sym typeface="Didact Gothic"/>
            </a:endParaRPr>
          </a:p>
        </p:txBody>
      </p:sp>
      <p:sp>
        <p:nvSpPr>
          <p:cNvPr id="1627" name="Google Shape;1627;p42"/>
          <p:cNvSpPr txBox="1">
            <a:spLocks noGrp="1"/>
          </p:cNvSpPr>
          <p:nvPr>
            <p:ph type="subTitle" idx="1"/>
          </p:nvPr>
        </p:nvSpPr>
        <p:spPr>
          <a:xfrm>
            <a:off x="3334469" y="-275104"/>
            <a:ext cx="4496103" cy="55020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a:t>
1.     Faktor keluarga
kenakalan remaja banyak dilatarbelakangi oleh keluarga yang broken home atau keluarga tidak harmonis. Dari keluarga yang tidak harmonis ini dapat memberikan dampak mental dan psikologis terhadap anak.</a:t>
            </a:r>
          </a:p>
          <a:p>
            <a:pPr marL="0" lvl="0" indent="0" algn="l" rtl="0">
              <a:spcBef>
                <a:spcPts val="0"/>
              </a:spcBef>
              <a:spcAft>
                <a:spcPts val="0"/>
              </a:spcAft>
              <a:buNone/>
            </a:pPr>
            <a:r>
              <a:rPr lang="id-ID"/>
              <a:t>2.     Krisis Identitas
Perubahan biologis dan sosiologis pada diri remaja memungkinkan terjadinya dua bentuk integrasi. Pertama, terbentuknya perasaan akan konsistensi dalam kehidupannya. Kedua, tercapainya identitas peran. Terjadinya krisis moral karena remaja gagal mencapai</a:t>
            </a:r>
            <a:endParaRPr/>
          </a:p>
        </p:txBody>
      </p:sp>
      <p:cxnSp>
        <p:nvCxnSpPr>
          <p:cNvPr id="1628" name="Google Shape;1628;p42"/>
          <p:cNvCxnSpPr/>
          <p:nvPr/>
        </p:nvCxnSpPr>
        <p:spPr>
          <a:xfrm>
            <a:off x="4487572" y="724036"/>
            <a:ext cx="3183900" cy="0"/>
          </a:xfrm>
          <a:prstGeom prst="straightConnector1">
            <a:avLst/>
          </a:prstGeom>
          <a:noFill/>
          <a:ln w="28575" cap="rnd" cmpd="sng">
            <a:solidFill>
              <a:schemeClr val="dk2"/>
            </a:solidFill>
            <a:prstDash val="solid"/>
            <a:round/>
            <a:headEnd type="none" w="med" len="med"/>
            <a:tailEnd type="none" w="med" len="med"/>
          </a:ln>
        </p:spPr>
      </p:cxnSp>
      <p:grpSp>
        <p:nvGrpSpPr>
          <p:cNvPr id="1629" name="Google Shape;1629;p42"/>
          <p:cNvGrpSpPr/>
          <p:nvPr/>
        </p:nvGrpSpPr>
        <p:grpSpPr>
          <a:xfrm flipH="1">
            <a:off x="7671472" y="2986085"/>
            <a:ext cx="256697" cy="251353"/>
            <a:chOff x="12211725" y="2010200"/>
            <a:chExt cx="132100" cy="129350"/>
          </a:xfrm>
        </p:grpSpPr>
        <p:sp>
          <p:nvSpPr>
            <p:cNvPr id="1630" name="Google Shape;1630;p42"/>
            <p:cNvSpPr/>
            <p:nvPr/>
          </p:nvSpPr>
          <p:spPr>
            <a:xfrm>
              <a:off x="12211725" y="2059025"/>
              <a:ext cx="79700" cy="80525"/>
            </a:xfrm>
            <a:custGeom>
              <a:avLst/>
              <a:gdLst/>
              <a:ahLst/>
              <a:cxnLst/>
              <a:rect l="l" t="t" r="r" b="b"/>
              <a:pathLst>
                <a:path w="3188" h="3221" extrusionOk="0">
                  <a:moveTo>
                    <a:pt x="1520" y="1"/>
                  </a:moveTo>
                  <a:cubicBezTo>
                    <a:pt x="954" y="1"/>
                    <a:pt x="527" y="386"/>
                    <a:pt x="283" y="976"/>
                  </a:cubicBezTo>
                  <a:cubicBezTo>
                    <a:pt x="0" y="1669"/>
                    <a:pt x="122" y="3220"/>
                    <a:pt x="1183" y="3220"/>
                  </a:cubicBezTo>
                  <a:cubicBezTo>
                    <a:pt x="1508" y="3220"/>
                    <a:pt x="1921" y="3075"/>
                    <a:pt x="2438" y="2715"/>
                  </a:cubicBezTo>
                  <a:cubicBezTo>
                    <a:pt x="2878" y="2417"/>
                    <a:pt x="3176" y="1941"/>
                    <a:pt x="3188" y="1429"/>
                  </a:cubicBezTo>
                  <a:cubicBezTo>
                    <a:pt x="3188" y="1131"/>
                    <a:pt x="3092" y="798"/>
                    <a:pt x="2795" y="548"/>
                  </a:cubicBezTo>
                  <a:cubicBezTo>
                    <a:pt x="2319" y="166"/>
                    <a:pt x="1890" y="1"/>
                    <a:pt x="1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2"/>
            <p:cNvSpPr/>
            <p:nvPr/>
          </p:nvSpPr>
          <p:spPr>
            <a:xfrm>
              <a:off x="12229200" y="2010200"/>
              <a:ext cx="32750" cy="33750"/>
            </a:xfrm>
            <a:custGeom>
              <a:avLst/>
              <a:gdLst/>
              <a:ahLst/>
              <a:cxnLst/>
              <a:rect l="l" t="t" r="r" b="b"/>
              <a:pathLst>
                <a:path w="1310" h="1350" extrusionOk="0">
                  <a:moveTo>
                    <a:pt x="730" y="1"/>
                  </a:moveTo>
                  <a:cubicBezTo>
                    <a:pt x="475" y="1"/>
                    <a:pt x="219" y="191"/>
                    <a:pt x="119" y="489"/>
                  </a:cubicBezTo>
                  <a:cubicBezTo>
                    <a:pt x="0" y="846"/>
                    <a:pt x="131" y="1215"/>
                    <a:pt x="429" y="1322"/>
                  </a:cubicBezTo>
                  <a:cubicBezTo>
                    <a:pt x="481" y="1341"/>
                    <a:pt x="535" y="1350"/>
                    <a:pt x="588" y="1350"/>
                  </a:cubicBezTo>
                  <a:cubicBezTo>
                    <a:pt x="841" y="1350"/>
                    <a:pt x="1093" y="1152"/>
                    <a:pt x="1191" y="858"/>
                  </a:cubicBezTo>
                  <a:cubicBezTo>
                    <a:pt x="1310" y="500"/>
                    <a:pt x="1179" y="131"/>
                    <a:pt x="881" y="24"/>
                  </a:cubicBezTo>
                  <a:cubicBezTo>
                    <a:pt x="832" y="8"/>
                    <a:pt x="781" y="1"/>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2"/>
            <p:cNvSpPr/>
            <p:nvPr/>
          </p:nvSpPr>
          <p:spPr>
            <a:xfrm>
              <a:off x="12275025" y="2022225"/>
              <a:ext cx="33375" cy="33000"/>
            </a:xfrm>
            <a:custGeom>
              <a:avLst/>
              <a:gdLst/>
              <a:ahLst/>
              <a:cxnLst/>
              <a:rect l="l" t="t" r="r" b="b"/>
              <a:pathLst>
                <a:path w="1335" h="1320" extrusionOk="0">
                  <a:moveTo>
                    <a:pt x="755" y="0"/>
                  </a:moveTo>
                  <a:cubicBezTo>
                    <a:pt x="519" y="0"/>
                    <a:pt x="279" y="168"/>
                    <a:pt x="168" y="436"/>
                  </a:cubicBezTo>
                  <a:cubicBezTo>
                    <a:pt x="1" y="781"/>
                    <a:pt x="108" y="1151"/>
                    <a:pt x="382" y="1282"/>
                  </a:cubicBezTo>
                  <a:cubicBezTo>
                    <a:pt x="444" y="1307"/>
                    <a:pt x="509" y="1320"/>
                    <a:pt x="575" y="1320"/>
                  </a:cubicBezTo>
                  <a:cubicBezTo>
                    <a:pt x="813" y="1320"/>
                    <a:pt x="1058" y="1159"/>
                    <a:pt x="1180" y="889"/>
                  </a:cubicBezTo>
                  <a:cubicBezTo>
                    <a:pt x="1334" y="543"/>
                    <a:pt x="1239" y="162"/>
                    <a:pt x="953" y="43"/>
                  </a:cubicBezTo>
                  <a:cubicBezTo>
                    <a:pt x="890" y="14"/>
                    <a:pt x="822" y="0"/>
                    <a:pt x="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2"/>
            <p:cNvSpPr/>
            <p:nvPr/>
          </p:nvSpPr>
          <p:spPr>
            <a:xfrm>
              <a:off x="12306300" y="2063100"/>
              <a:ext cx="37525" cy="29050"/>
            </a:xfrm>
            <a:custGeom>
              <a:avLst/>
              <a:gdLst/>
              <a:ahLst/>
              <a:cxnLst/>
              <a:rect l="l" t="t" r="r" b="b"/>
              <a:pathLst>
                <a:path w="1501" h="1162" extrusionOk="0">
                  <a:moveTo>
                    <a:pt x="840" y="1"/>
                  </a:moveTo>
                  <a:cubicBezTo>
                    <a:pt x="749" y="1"/>
                    <a:pt x="653" y="17"/>
                    <a:pt x="560" y="51"/>
                  </a:cubicBezTo>
                  <a:cubicBezTo>
                    <a:pt x="202" y="194"/>
                    <a:pt x="0" y="516"/>
                    <a:pt x="107" y="813"/>
                  </a:cubicBezTo>
                  <a:cubicBezTo>
                    <a:pt x="177" y="1033"/>
                    <a:pt x="403" y="1162"/>
                    <a:pt x="660" y="1162"/>
                  </a:cubicBezTo>
                  <a:cubicBezTo>
                    <a:pt x="751" y="1162"/>
                    <a:pt x="847" y="1145"/>
                    <a:pt x="941" y="1111"/>
                  </a:cubicBezTo>
                  <a:cubicBezTo>
                    <a:pt x="1298" y="980"/>
                    <a:pt x="1500" y="635"/>
                    <a:pt x="1393" y="349"/>
                  </a:cubicBezTo>
                  <a:cubicBezTo>
                    <a:pt x="1323" y="130"/>
                    <a:pt x="1097" y="1"/>
                    <a:pt x="8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42"/>
          <p:cNvGrpSpPr/>
          <p:nvPr/>
        </p:nvGrpSpPr>
        <p:grpSpPr>
          <a:xfrm flipV="1">
            <a:off x="8485655" y="682366"/>
            <a:ext cx="291119" cy="357051"/>
            <a:chOff x="12211725" y="2010200"/>
            <a:chExt cx="132100" cy="129350"/>
          </a:xfrm>
        </p:grpSpPr>
        <p:sp>
          <p:nvSpPr>
            <p:cNvPr id="1635" name="Google Shape;1635;p42"/>
            <p:cNvSpPr/>
            <p:nvPr/>
          </p:nvSpPr>
          <p:spPr>
            <a:xfrm>
              <a:off x="12211725" y="2059025"/>
              <a:ext cx="79700" cy="80525"/>
            </a:xfrm>
            <a:custGeom>
              <a:avLst/>
              <a:gdLst/>
              <a:ahLst/>
              <a:cxnLst/>
              <a:rect l="l" t="t" r="r" b="b"/>
              <a:pathLst>
                <a:path w="3188" h="3221" extrusionOk="0">
                  <a:moveTo>
                    <a:pt x="1520" y="1"/>
                  </a:moveTo>
                  <a:cubicBezTo>
                    <a:pt x="954" y="1"/>
                    <a:pt x="527" y="386"/>
                    <a:pt x="283" y="976"/>
                  </a:cubicBezTo>
                  <a:cubicBezTo>
                    <a:pt x="0" y="1669"/>
                    <a:pt x="122" y="3220"/>
                    <a:pt x="1183" y="3220"/>
                  </a:cubicBezTo>
                  <a:cubicBezTo>
                    <a:pt x="1508" y="3220"/>
                    <a:pt x="1921" y="3075"/>
                    <a:pt x="2438" y="2715"/>
                  </a:cubicBezTo>
                  <a:cubicBezTo>
                    <a:pt x="2878" y="2417"/>
                    <a:pt x="3176" y="1941"/>
                    <a:pt x="3188" y="1429"/>
                  </a:cubicBezTo>
                  <a:cubicBezTo>
                    <a:pt x="3188" y="1131"/>
                    <a:pt x="3092" y="798"/>
                    <a:pt x="2795" y="548"/>
                  </a:cubicBezTo>
                  <a:cubicBezTo>
                    <a:pt x="2319" y="166"/>
                    <a:pt x="1890" y="1"/>
                    <a:pt x="15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2"/>
            <p:cNvSpPr/>
            <p:nvPr/>
          </p:nvSpPr>
          <p:spPr>
            <a:xfrm>
              <a:off x="12229200" y="2010200"/>
              <a:ext cx="32750" cy="33750"/>
            </a:xfrm>
            <a:custGeom>
              <a:avLst/>
              <a:gdLst/>
              <a:ahLst/>
              <a:cxnLst/>
              <a:rect l="l" t="t" r="r" b="b"/>
              <a:pathLst>
                <a:path w="1310" h="1350" extrusionOk="0">
                  <a:moveTo>
                    <a:pt x="730" y="1"/>
                  </a:moveTo>
                  <a:cubicBezTo>
                    <a:pt x="475" y="1"/>
                    <a:pt x="219" y="191"/>
                    <a:pt x="119" y="489"/>
                  </a:cubicBezTo>
                  <a:cubicBezTo>
                    <a:pt x="0" y="846"/>
                    <a:pt x="131" y="1215"/>
                    <a:pt x="429" y="1322"/>
                  </a:cubicBezTo>
                  <a:cubicBezTo>
                    <a:pt x="481" y="1341"/>
                    <a:pt x="535" y="1350"/>
                    <a:pt x="588" y="1350"/>
                  </a:cubicBezTo>
                  <a:cubicBezTo>
                    <a:pt x="841" y="1350"/>
                    <a:pt x="1093" y="1152"/>
                    <a:pt x="1191" y="858"/>
                  </a:cubicBezTo>
                  <a:cubicBezTo>
                    <a:pt x="1310" y="500"/>
                    <a:pt x="1179" y="131"/>
                    <a:pt x="881" y="24"/>
                  </a:cubicBezTo>
                  <a:cubicBezTo>
                    <a:pt x="832" y="8"/>
                    <a:pt x="781" y="1"/>
                    <a:pt x="7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2"/>
            <p:cNvSpPr/>
            <p:nvPr/>
          </p:nvSpPr>
          <p:spPr>
            <a:xfrm>
              <a:off x="12275025" y="2022225"/>
              <a:ext cx="33375" cy="33000"/>
            </a:xfrm>
            <a:custGeom>
              <a:avLst/>
              <a:gdLst/>
              <a:ahLst/>
              <a:cxnLst/>
              <a:rect l="l" t="t" r="r" b="b"/>
              <a:pathLst>
                <a:path w="1335" h="1320" extrusionOk="0">
                  <a:moveTo>
                    <a:pt x="755" y="0"/>
                  </a:moveTo>
                  <a:cubicBezTo>
                    <a:pt x="519" y="0"/>
                    <a:pt x="279" y="168"/>
                    <a:pt x="168" y="436"/>
                  </a:cubicBezTo>
                  <a:cubicBezTo>
                    <a:pt x="1" y="781"/>
                    <a:pt x="108" y="1151"/>
                    <a:pt x="382" y="1282"/>
                  </a:cubicBezTo>
                  <a:cubicBezTo>
                    <a:pt x="444" y="1307"/>
                    <a:pt x="509" y="1320"/>
                    <a:pt x="575" y="1320"/>
                  </a:cubicBezTo>
                  <a:cubicBezTo>
                    <a:pt x="813" y="1320"/>
                    <a:pt x="1058" y="1159"/>
                    <a:pt x="1180" y="889"/>
                  </a:cubicBezTo>
                  <a:cubicBezTo>
                    <a:pt x="1334" y="543"/>
                    <a:pt x="1239" y="162"/>
                    <a:pt x="953" y="43"/>
                  </a:cubicBezTo>
                  <a:cubicBezTo>
                    <a:pt x="890" y="14"/>
                    <a:pt x="822" y="0"/>
                    <a:pt x="7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2"/>
            <p:cNvSpPr/>
            <p:nvPr/>
          </p:nvSpPr>
          <p:spPr>
            <a:xfrm>
              <a:off x="12306300" y="2063100"/>
              <a:ext cx="37525" cy="29050"/>
            </a:xfrm>
            <a:custGeom>
              <a:avLst/>
              <a:gdLst/>
              <a:ahLst/>
              <a:cxnLst/>
              <a:rect l="l" t="t" r="r" b="b"/>
              <a:pathLst>
                <a:path w="1501" h="1162" extrusionOk="0">
                  <a:moveTo>
                    <a:pt x="840" y="1"/>
                  </a:moveTo>
                  <a:cubicBezTo>
                    <a:pt x="749" y="1"/>
                    <a:pt x="653" y="17"/>
                    <a:pt x="560" y="51"/>
                  </a:cubicBezTo>
                  <a:cubicBezTo>
                    <a:pt x="202" y="194"/>
                    <a:pt x="0" y="516"/>
                    <a:pt x="107" y="813"/>
                  </a:cubicBezTo>
                  <a:cubicBezTo>
                    <a:pt x="177" y="1033"/>
                    <a:pt x="403" y="1162"/>
                    <a:pt x="660" y="1162"/>
                  </a:cubicBezTo>
                  <a:cubicBezTo>
                    <a:pt x="751" y="1162"/>
                    <a:pt x="847" y="1145"/>
                    <a:pt x="941" y="1111"/>
                  </a:cubicBezTo>
                  <a:cubicBezTo>
                    <a:pt x="1298" y="980"/>
                    <a:pt x="1500" y="635"/>
                    <a:pt x="1393" y="349"/>
                  </a:cubicBezTo>
                  <a:cubicBezTo>
                    <a:pt x="1323" y="130"/>
                    <a:pt x="1097"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9" name="Google Shape;1639;p42"/>
          <p:cNvSpPr/>
          <p:nvPr/>
        </p:nvSpPr>
        <p:spPr>
          <a:xfrm>
            <a:off x="0" y="0"/>
            <a:ext cx="32325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0" name="Google Shape;1640;p42"/>
          <p:cNvGrpSpPr/>
          <p:nvPr/>
        </p:nvGrpSpPr>
        <p:grpSpPr>
          <a:xfrm>
            <a:off x="1050585" y="1954277"/>
            <a:ext cx="826347" cy="1686339"/>
            <a:chOff x="1085650" y="1965775"/>
            <a:chExt cx="1061188" cy="2165582"/>
          </a:xfrm>
        </p:grpSpPr>
        <p:sp>
          <p:nvSpPr>
            <p:cNvPr id="1641" name="Google Shape;1641;p42"/>
            <p:cNvSpPr/>
            <p:nvPr/>
          </p:nvSpPr>
          <p:spPr>
            <a:xfrm>
              <a:off x="1085650" y="2601574"/>
              <a:ext cx="451763" cy="1262358"/>
            </a:xfrm>
            <a:custGeom>
              <a:avLst/>
              <a:gdLst/>
              <a:ahLst/>
              <a:cxnLst/>
              <a:rect l="l" t="t" r="r" b="b"/>
              <a:pathLst>
                <a:path w="7705" h="21530" extrusionOk="0">
                  <a:moveTo>
                    <a:pt x="3596" y="1"/>
                  </a:moveTo>
                  <a:cubicBezTo>
                    <a:pt x="3522" y="1"/>
                    <a:pt x="3448" y="33"/>
                    <a:pt x="3394" y="99"/>
                  </a:cubicBezTo>
                  <a:cubicBezTo>
                    <a:pt x="3358" y="123"/>
                    <a:pt x="1" y="3611"/>
                    <a:pt x="1965" y="7481"/>
                  </a:cubicBezTo>
                  <a:cubicBezTo>
                    <a:pt x="2334" y="8219"/>
                    <a:pt x="2763" y="8945"/>
                    <a:pt x="3227" y="9719"/>
                  </a:cubicBezTo>
                  <a:cubicBezTo>
                    <a:pt x="5037" y="12791"/>
                    <a:pt x="7097" y="16267"/>
                    <a:pt x="5775" y="21149"/>
                  </a:cubicBezTo>
                  <a:cubicBezTo>
                    <a:pt x="5740" y="21316"/>
                    <a:pt x="5835" y="21459"/>
                    <a:pt x="5978" y="21506"/>
                  </a:cubicBezTo>
                  <a:cubicBezTo>
                    <a:pt x="6013" y="21530"/>
                    <a:pt x="6025" y="21530"/>
                    <a:pt x="6061" y="21530"/>
                  </a:cubicBezTo>
                  <a:cubicBezTo>
                    <a:pt x="6192" y="21530"/>
                    <a:pt x="6299" y="21435"/>
                    <a:pt x="6323" y="21280"/>
                  </a:cubicBezTo>
                  <a:cubicBezTo>
                    <a:pt x="7704" y="16184"/>
                    <a:pt x="5597" y="12600"/>
                    <a:pt x="3715" y="9421"/>
                  </a:cubicBezTo>
                  <a:cubicBezTo>
                    <a:pt x="3251" y="8647"/>
                    <a:pt x="2834" y="7921"/>
                    <a:pt x="2465" y="7207"/>
                  </a:cubicBezTo>
                  <a:cubicBezTo>
                    <a:pt x="679" y="3706"/>
                    <a:pt x="3763" y="527"/>
                    <a:pt x="3799" y="492"/>
                  </a:cubicBezTo>
                  <a:cubicBezTo>
                    <a:pt x="3918" y="396"/>
                    <a:pt x="3918" y="194"/>
                    <a:pt x="3799" y="99"/>
                  </a:cubicBezTo>
                  <a:cubicBezTo>
                    <a:pt x="3745" y="33"/>
                    <a:pt x="3671" y="1"/>
                    <a:pt x="3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2"/>
            <p:cNvSpPr/>
            <p:nvPr/>
          </p:nvSpPr>
          <p:spPr>
            <a:xfrm>
              <a:off x="1198751" y="2548981"/>
              <a:ext cx="270941" cy="1567716"/>
            </a:xfrm>
            <a:custGeom>
              <a:avLst/>
              <a:gdLst/>
              <a:ahLst/>
              <a:cxnLst/>
              <a:rect l="l" t="t" r="r" b="b"/>
              <a:pathLst>
                <a:path w="4621" h="26738" extrusionOk="0">
                  <a:moveTo>
                    <a:pt x="4283" y="1"/>
                  </a:moveTo>
                  <a:cubicBezTo>
                    <a:pt x="4147" y="1"/>
                    <a:pt x="4046" y="101"/>
                    <a:pt x="4025" y="246"/>
                  </a:cubicBezTo>
                  <a:cubicBezTo>
                    <a:pt x="4025" y="305"/>
                    <a:pt x="3179" y="5853"/>
                    <a:pt x="1346" y="8306"/>
                  </a:cubicBezTo>
                  <a:cubicBezTo>
                    <a:pt x="1" y="10116"/>
                    <a:pt x="679" y="12735"/>
                    <a:pt x="1274" y="15033"/>
                  </a:cubicBezTo>
                  <a:cubicBezTo>
                    <a:pt x="1572" y="16188"/>
                    <a:pt x="1834" y="17260"/>
                    <a:pt x="1834" y="18093"/>
                  </a:cubicBezTo>
                  <a:cubicBezTo>
                    <a:pt x="1834" y="18724"/>
                    <a:pt x="1727" y="19367"/>
                    <a:pt x="1620" y="20046"/>
                  </a:cubicBezTo>
                  <a:cubicBezTo>
                    <a:pt x="1310" y="21998"/>
                    <a:pt x="953" y="24237"/>
                    <a:pt x="3370" y="26654"/>
                  </a:cubicBezTo>
                  <a:cubicBezTo>
                    <a:pt x="3430" y="26713"/>
                    <a:pt x="3501" y="26737"/>
                    <a:pt x="3572" y="26737"/>
                  </a:cubicBezTo>
                  <a:cubicBezTo>
                    <a:pt x="3656" y="26737"/>
                    <a:pt x="3727" y="26713"/>
                    <a:pt x="3751" y="26630"/>
                  </a:cubicBezTo>
                  <a:cubicBezTo>
                    <a:pt x="3870" y="26523"/>
                    <a:pt x="3870" y="26356"/>
                    <a:pt x="3751" y="26225"/>
                  </a:cubicBezTo>
                  <a:cubicBezTo>
                    <a:pt x="1548" y="24022"/>
                    <a:pt x="1870" y="22034"/>
                    <a:pt x="2179" y="20117"/>
                  </a:cubicBezTo>
                  <a:cubicBezTo>
                    <a:pt x="2298" y="19439"/>
                    <a:pt x="2394" y="18760"/>
                    <a:pt x="2394" y="18069"/>
                  </a:cubicBezTo>
                  <a:cubicBezTo>
                    <a:pt x="2394" y="17164"/>
                    <a:pt x="2120" y="16069"/>
                    <a:pt x="1822" y="14890"/>
                  </a:cubicBezTo>
                  <a:cubicBezTo>
                    <a:pt x="1274" y="12700"/>
                    <a:pt x="632" y="10223"/>
                    <a:pt x="1798" y="8651"/>
                  </a:cubicBezTo>
                  <a:cubicBezTo>
                    <a:pt x="3703" y="6092"/>
                    <a:pt x="4561" y="567"/>
                    <a:pt x="4584" y="341"/>
                  </a:cubicBezTo>
                  <a:cubicBezTo>
                    <a:pt x="4620" y="174"/>
                    <a:pt x="4513" y="43"/>
                    <a:pt x="4346" y="8"/>
                  </a:cubicBezTo>
                  <a:cubicBezTo>
                    <a:pt x="4325" y="3"/>
                    <a:pt x="4304" y="1"/>
                    <a:pt x="4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2"/>
            <p:cNvSpPr/>
            <p:nvPr/>
          </p:nvSpPr>
          <p:spPr>
            <a:xfrm>
              <a:off x="1284587" y="2530161"/>
              <a:ext cx="224856" cy="1546725"/>
            </a:xfrm>
            <a:custGeom>
              <a:avLst/>
              <a:gdLst/>
              <a:ahLst/>
              <a:cxnLst/>
              <a:rect l="l" t="t" r="r" b="b"/>
              <a:pathLst>
                <a:path w="3835" h="26380" extrusionOk="0">
                  <a:moveTo>
                    <a:pt x="1139" y="0"/>
                  </a:moveTo>
                  <a:cubicBezTo>
                    <a:pt x="1001" y="0"/>
                    <a:pt x="889" y="97"/>
                    <a:pt x="858" y="221"/>
                  </a:cubicBezTo>
                  <a:cubicBezTo>
                    <a:pt x="846" y="281"/>
                    <a:pt x="608" y="1472"/>
                    <a:pt x="549" y="3055"/>
                  </a:cubicBezTo>
                  <a:cubicBezTo>
                    <a:pt x="477" y="5186"/>
                    <a:pt x="787" y="6913"/>
                    <a:pt x="1477" y="8175"/>
                  </a:cubicBezTo>
                  <a:cubicBezTo>
                    <a:pt x="1787" y="8758"/>
                    <a:pt x="2073" y="9175"/>
                    <a:pt x="2287" y="9508"/>
                  </a:cubicBezTo>
                  <a:cubicBezTo>
                    <a:pt x="3180" y="10842"/>
                    <a:pt x="3275" y="10973"/>
                    <a:pt x="1846" y="16438"/>
                  </a:cubicBezTo>
                  <a:cubicBezTo>
                    <a:pt x="1" y="23462"/>
                    <a:pt x="2918" y="26177"/>
                    <a:pt x="3037" y="26296"/>
                  </a:cubicBezTo>
                  <a:cubicBezTo>
                    <a:pt x="3097" y="26344"/>
                    <a:pt x="3156" y="26379"/>
                    <a:pt x="3228" y="26379"/>
                  </a:cubicBezTo>
                  <a:cubicBezTo>
                    <a:pt x="3299" y="26379"/>
                    <a:pt x="3382" y="26332"/>
                    <a:pt x="3430" y="26272"/>
                  </a:cubicBezTo>
                  <a:cubicBezTo>
                    <a:pt x="3537" y="26153"/>
                    <a:pt x="3537" y="25975"/>
                    <a:pt x="3418" y="25867"/>
                  </a:cubicBezTo>
                  <a:cubicBezTo>
                    <a:pt x="3394" y="25855"/>
                    <a:pt x="632" y="23260"/>
                    <a:pt x="2394" y="16581"/>
                  </a:cubicBezTo>
                  <a:cubicBezTo>
                    <a:pt x="3835" y="11044"/>
                    <a:pt x="3775" y="10699"/>
                    <a:pt x="2763" y="9187"/>
                  </a:cubicBezTo>
                  <a:cubicBezTo>
                    <a:pt x="2561" y="8853"/>
                    <a:pt x="2275" y="8437"/>
                    <a:pt x="1977" y="7889"/>
                  </a:cubicBezTo>
                  <a:cubicBezTo>
                    <a:pt x="453" y="5091"/>
                    <a:pt x="1418" y="388"/>
                    <a:pt x="1430" y="340"/>
                  </a:cubicBezTo>
                  <a:cubicBezTo>
                    <a:pt x="1454" y="186"/>
                    <a:pt x="1346" y="31"/>
                    <a:pt x="1204" y="7"/>
                  </a:cubicBezTo>
                  <a:cubicBezTo>
                    <a:pt x="1182" y="2"/>
                    <a:pt x="1160" y="0"/>
                    <a:pt x="1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2"/>
            <p:cNvSpPr/>
            <p:nvPr/>
          </p:nvSpPr>
          <p:spPr>
            <a:xfrm>
              <a:off x="1460541" y="2578766"/>
              <a:ext cx="212953" cy="1322163"/>
            </a:xfrm>
            <a:custGeom>
              <a:avLst/>
              <a:gdLst/>
              <a:ahLst/>
              <a:cxnLst/>
              <a:rect l="l" t="t" r="r" b="b"/>
              <a:pathLst>
                <a:path w="3632" h="22550" extrusionOk="0">
                  <a:moveTo>
                    <a:pt x="1145" y="1"/>
                  </a:moveTo>
                  <a:cubicBezTo>
                    <a:pt x="1106" y="1"/>
                    <a:pt x="1065" y="8"/>
                    <a:pt x="1024" y="23"/>
                  </a:cubicBezTo>
                  <a:cubicBezTo>
                    <a:pt x="881" y="83"/>
                    <a:pt x="822" y="238"/>
                    <a:pt x="881" y="393"/>
                  </a:cubicBezTo>
                  <a:cubicBezTo>
                    <a:pt x="893" y="452"/>
                    <a:pt x="3025" y="5560"/>
                    <a:pt x="2370" y="7774"/>
                  </a:cubicBezTo>
                  <a:cubicBezTo>
                    <a:pt x="2179" y="8417"/>
                    <a:pt x="1893" y="9036"/>
                    <a:pt x="1596" y="9691"/>
                  </a:cubicBezTo>
                  <a:cubicBezTo>
                    <a:pt x="810" y="11418"/>
                    <a:pt x="0" y="13192"/>
                    <a:pt x="881" y="15275"/>
                  </a:cubicBezTo>
                  <a:lnTo>
                    <a:pt x="941" y="15418"/>
                  </a:lnTo>
                  <a:cubicBezTo>
                    <a:pt x="2072" y="18085"/>
                    <a:pt x="2965" y="20204"/>
                    <a:pt x="2501" y="22217"/>
                  </a:cubicBezTo>
                  <a:cubicBezTo>
                    <a:pt x="2477" y="22359"/>
                    <a:pt x="2584" y="22526"/>
                    <a:pt x="2727" y="22550"/>
                  </a:cubicBezTo>
                  <a:lnTo>
                    <a:pt x="2786" y="22550"/>
                  </a:lnTo>
                  <a:cubicBezTo>
                    <a:pt x="2917" y="22550"/>
                    <a:pt x="3025" y="22467"/>
                    <a:pt x="3060" y="22324"/>
                  </a:cubicBezTo>
                  <a:cubicBezTo>
                    <a:pt x="3548" y="20145"/>
                    <a:pt x="2584" y="17847"/>
                    <a:pt x="1465" y="15180"/>
                  </a:cubicBezTo>
                  <a:lnTo>
                    <a:pt x="1405" y="15037"/>
                  </a:lnTo>
                  <a:cubicBezTo>
                    <a:pt x="631" y="13192"/>
                    <a:pt x="1358" y="11596"/>
                    <a:pt x="2120" y="9917"/>
                  </a:cubicBezTo>
                  <a:cubicBezTo>
                    <a:pt x="2417" y="9275"/>
                    <a:pt x="2715" y="8596"/>
                    <a:pt x="2917" y="7917"/>
                  </a:cubicBezTo>
                  <a:cubicBezTo>
                    <a:pt x="3632" y="5524"/>
                    <a:pt x="1489" y="393"/>
                    <a:pt x="1405" y="166"/>
                  </a:cubicBezTo>
                  <a:cubicBezTo>
                    <a:pt x="1361" y="61"/>
                    <a:pt x="1259" y="1"/>
                    <a:pt x="1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1598736" y="2602453"/>
              <a:ext cx="146699" cy="1298475"/>
            </a:xfrm>
            <a:custGeom>
              <a:avLst/>
              <a:gdLst/>
              <a:ahLst/>
              <a:cxnLst/>
              <a:rect l="l" t="t" r="r" b="b"/>
              <a:pathLst>
                <a:path w="2502" h="22146" extrusionOk="0">
                  <a:moveTo>
                    <a:pt x="715" y="0"/>
                  </a:moveTo>
                  <a:cubicBezTo>
                    <a:pt x="548" y="0"/>
                    <a:pt x="418" y="108"/>
                    <a:pt x="394" y="274"/>
                  </a:cubicBezTo>
                  <a:cubicBezTo>
                    <a:pt x="382" y="465"/>
                    <a:pt x="1" y="5096"/>
                    <a:pt x="1096" y="7763"/>
                  </a:cubicBezTo>
                  <a:cubicBezTo>
                    <a:pt x="1882" y="9644"/>
                    <a:pt x="1049" y="12788"/>
                    <a:pt x="608" y="14466"/>
                  </a:cubicBezTo>
                  <a:cubicBezTo>
                    <a:pt x="418" y="15169"/>
                    <a:pt x="322" y="15538"/>
                    <a:pt x="322" y="15752"/>
                  </a:cubicBezTo>
                  <a:cubicBezTo>
                    <a:pt x="322" y="15990"/>
                    <a:pt x="418" y="16324"/>
                    <a:pt x="537" y="16788"/>
                  </a:cubicBezTo>
                  <a:cubicBezTo>
                    <a:pt x="822" y="17895"/>
                    <a:pt x="1275" y="19729"/>
                    <a:pt x="894" y="21825"/>
                  </a:cubicBezTo>
                  <a:cubicBezTo>
                    <a:pt x="858" y="21967"/>
                    <a:pt x="965" y="22122"/>
                    <a:pt x="1120" y="22146"/>
                  </a:cubicBezTo>
                  <a:lnTo>
                    <a:pt x="1180" y="22146"/>
                  </a:lnTo>
                  <a:cubicBezTo>
                    <a:pt x="1310" y="22146"/>
                    <a:pt x="1441" y="22063"/>
                    <a:pt x="1430" y="21908"/>
                  </a:cubicBezTo>
                  <a:cubicBezTo>
                    <a:pt x="1846" y="19693"/>
                    <a:pt x="1346" y="17788"/>
                    <a:pt x="1072" y="16645"/>
                  </a:cubicBezTo>
                  <a:cubicBezTo>
                    <a:pt x="977" y="16252"/>
                    <a:pt x="894" y="15919"/>
                    <a:pt x="894" y="15752"/>
                  </a:cubicBezTo>
                  <a:cubicBezTo>
                    <a:pt x="894" y="15598"/>
                    <a:pt x="1025" y="15121"/>
                    <a:pt x="1156" y="14621"/>
                  </a:cubicBezTo>
                  <a:cubicBezTo>
                    <a:pt x="1632" y="12859"/>
                    <a:pt x="2501" y="9609"/>
                    <a:pt x="1632" y="7537"/>
                  </a:cubicBezTo>
                  <a:cubicBezTo>
                    <a:pt x="572" y="4989"/>
                    <a:pt x="977" y="358"/>
                    <a:pt x="977" y="322"/>
                  </a:cubicBezTo>
                  <a:cubicBezTo>
                    <a:pt x="977" y="155"/>
                    <a:pt x="870" y="24"/>
                    <a:pt x="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1426300" y="2459393"/>
              <a:ext cx="262556" cy="1671964"/>
            </a:xfrm>
            <a:custGeom>
              <a:avLst/>
              <a:gdLst/>
              <a:ahLst/>
              <a:cxnLst/>
              <a:rect l="l" t="t" r="r" b="b"/>
              <a:pathLst>
                <a:path w="4478" h="28516" extrusionOk="0">
                  <a:moveTo>
                    <a:pt x="2428" y="1"/>
                  </a:moveTo>
                  <a:cubicBezTo>
                    <a:pt x="2321" y="1"/>
                    <a:pt x="2212" y="61"/>
                    <a:pt x="2168" y="166"/>
                  </a:cubicBezTo>
                  <a:cubicBezTo>
                    <a:pt x="2073" y="381"/>
                    <a:pt x="1" y="5226"/>
                    <a:pt x="1108" y="7846"/>
                  </a:cubicBezTo>
                  <a:cubicBezTo>
                    <a:pt x="1406" y="8596"/>
                    <a:pt x="1823" y="9144"/>
                    <a:pt x="2192" y="9632"/>
                  </a:cubicBezTo>
                  <a:cubicBezTo>
                    <a:pt x="3120" y="10870"/>
                    <a:pt x="3787" y="11763"/>
                    <a:pt x="2180" y="14763"/>
                  </a:cubicBezTo>
                  <a:cubicBezTo>
                    <a:pt x="1323" y="16371"/>
                    <a:pt x="1442" y="16835"/>
                    <a:pt x="1763" y="18097"/>
                  </a:cubicBezTo>
                  <a:cubicBezTo>
                    <a:pt x="1977" y="18919"/>
                    <a:pt x="2299" y="20157"/>
                    <a:pt x="2477" y="22383"/>
                  </a:cubicBezTo>
                  <a:cubicBezTo>
                    <a:pt x="2823" y="26658"/>
                    <a:pt x="1406" y="28003"/>
                    <a:pt x="1394" y="28015"/>
                  </a:cubicBezTo>
                  <a:cubicBezTo>
                    <a:pt x="1275" y="28122"/>
                    <a:pt x="1263" y="28301"/>
                    <a:pt x="1358" y="28420"/>
                  </a:cubicBezTo>
                  <a:cubicBezTo>
                    <a:pt x="1418" y="28491"/>
                    <a:pt x="1513" y="28515"/>
                    <a:pt x="1584" y="28515"/>
                  </a:cubicBezTo>
                  <a:cubicBezTo>
                    <a:pt x="1656" y="28515"/>
                    <a:pt x="1715" y="28491"/>
                    <a:pt x="1775" y="28432"/>
                  </a:cubicBezTo>
                  <a:cubicBezTo>
                    <a:pt x="1858" y="28372"/>
                    <a:pt x="3442" y="26932"/>
                    <a:pt x="3061" y="22324"/>
                  </a:cubicBezTo>
                  <a:cubicBezTo>
                    <a:pt x="2870" y="20050"/>
                    <a:pt x="2537" y="18788"/>
                    <a:pt x="2335" y="17954"/>
                  </a:cubicBezTo>
                  <a:cubicBezTo>
                    <a:pt x="2013" y="16764"/>
                    <a:pt x="1942" y="16430"/>
                    <a:pt x="2692" y="15037"/>
                  </a:cubicBezTo>
                  <a:cubicBezTo>
                    <a:pt x="4478" y="11715"/>
                    <a:pt x="3620" y="10584"/>
                    <a:pt x="2656" y="9286"/>
                  </a:cubicBezTo>
                  <a:cubicBezTo>
                    <a:pt x="2287" y="8798"/>
                    <a:pt x="1918" y="8298"/>
                    <a:pt x="1632" y="7620"/>
                  </a:cubicBezTo>
                  <a:cubicBezTo>
                    <a:pt x="632" y="5226"/>
                    <a:pt x="2668" y="440"/>
                    <a:pt x="2680" y="393"/>
                  </a:cubicBezTo>
                  <a:cubicBezTo>
                    <a:pt x="2751" y="262"/>
                    <a:pt x="2680" y="83"/>
                    <a:pt x="2537" y="23"/>
                  </a:cubicBezTo>
                  <a:cubicBezTo>
                    <a:pt x="2503" y="8"/>
                    <a:pt x="2466" y="1"/>
                    <a:pt x="2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1728605" y="2531333"/>
              <a:ext cx="182230" cy="1332599"/>
            </a:xfrm>
            <a:custGeom>
              <a:avLst/>
              <a:gdLst/>
              <a:ahLst/>
              <a:cxnLst/>
              <a:rect l="l" t="t" r="r" b="b"/>
              <a:pathLst>
                <a:path w="3108" h="22728" extrusionOk="0">
                  <a:moveTo>
                    <a:pt x="1737" y="0"/>
                  </a:moveTo>
                  <a:cubicBezTo>
                    <a:pt x="1699" y="0"/>
                    <a:pt x="1659" y="8"/>
                    <a:pt x="1620" y="23"/>
                  </a:cubicBezTo>
                  <a:cubicBezTo>
                    <a:pt x="1477" y="82"/>
                    <a:pt x="1417" y="249"/>
                    <a:pt x="1477" y="404"/>
                  </a:cubicBezTo>
                  <a:cubicBezTo>
                    <a:pt x="1489" y="428"/>
                    <a:pt x="2501" y="2845"/>
                    <a:pt x="1120" y="6952"/>
                  </a:cubicBezTo>
                  <a:cubicBezTo>
                    <a:pt x="0" y="10262"/>
                    <a:pt x="798" y="12155"/>
                    <a:pt x="1512" y="13822"/>
                  </a:cubicBezTo>
                  <a:cubicBezTo>
                    <a:pt x="1751" y="14370"/>
                    <a:pt x="1965" y="14882"/>
                    <a:pt x="2108" y="15418"/>
                  </a:cubicBezTo>
                  <a:cubicBezTo>
                    <a:pt x="2501" y="16811"/>
                    <a:pt x="2191" y="17787"/>
                    <a:pt x="1691" y="19370"/>
                  </a:cubicBezTo>
                  <a:cubicBezTo>
                    <a:pt x="1441" y="20204"/>
                    <a:pt x="1143" y="21144"/>
                    <a:pt x="881" y="22383"/>
                  </a:cubicBezTo>
                  <a:cubicBezTo>
                    <a:pt x="846" y="22526"/>
                    <a:pt x="953" y="22692"/>
                    <a:pt x="1096" y="22728"/>
                  </a:cubicBezTo>
                  <a:lnTo>
                    <a:pt x="1167" y="22728"/>
                  </a:lnTo>
                  <a:cubicBezTo>
                    <a:pt x="1298" y="22728"/>
                    <a:pt x="1417" y="22633"/>
                    <a:pt x="1429" y="22526"/>
                  </a:cubicBezTo>
                  <a:cubicBezTo>
                    <a:pt x="1679" y="21323"/>
                    <a:pt x="1977" y="20382"/>
                    <a:pt x="2227" y="19573"/>
                  </a:cubicBezTo>
                  <a:cubicBezTo>
                    <a:pt x="2739" y="17930"/>
                    <a:pt x="3084" y="16846"/>
                    <a:pt x="2667" y="15287"/>
                  </a:cubicBezTo>
                  <a:cubicBezTo>
                    <a:pt x="2501" y="14703"/>
                    <a:pt x="2274" y="14179"/>
                    <a:pt x="2036" y="13620"/>
                  </a:cubicBezTo>
                  <a:cubicBezTo>
                    <a:pt x="1322" y="11965"/>
                    <a:pt x="608" y="10250"/>
                    <a:pt x="1655" y="7143"/>
                  </a:cubicBezTo>
                  <a:cubicBezTo>
                    <a:pt x="3108" y="2809"/>
                    <a:pt x="2036" y="273"/>
                    <a:pt x="1989" y="178"/>
                  </a:cubicBezTo>
                  <a:cubicBezTo>
                    <a:pt x="1944" y="63"/>
                    <a:pt x="1848" y="0"/>
                    <a:pt x="1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1841002" y="2528460"/>
              <a:ext cx="198295" cy="1002498"/>
            </a:xfrm>
            <a:custGeom>
              <a:avLst/>
              <a:gdLst/>
              <a:ahLst/>
              <a:cxnLst/>
              <a:rect l="l" t="t" r="r" b="b"/>
              <a:pathLst>
                <a:path w="3382" h="17098" extrusionOk="0">
                  <a:moveTo>
                    <a:pt x="314" y="0"/>
                  </a:moveTo>
                  <a:cubicBezTo>
                    <a:pt x="241" y="0"/>
                    <a:pt x="167" y="24"/>
                    <a:pt x="107" y="72"/>
                  </a:cubicBezTo>
                  <a:cubicBezTo>
                    <a:pt x="0" y="179"/>
                    <a:pt x="0" y="358"/>
                    <a:pt x="107" y="477"/>
                  </a:cubicBezTo>
                  <a:cubicBezTo>
                    <a:pt x="143" y="489"/>
                    <a:pt x="2798" y="3251"/>
                    <a:pt x="2477" y="5703"/>
                  </a:cubicBezTo>
                  <a:cubicBezTo>
                    <a:pt x="2346" y="6775"/>
                    <a:pt x="1965" y="7513"/>
                    <a:pt x="1596" y="8251"/>
                  </a:cubicBezTo>
                  <a:cubicBezTo>
                    <a:pt x="1084" y="9263"/>
                    <a:pt x="619" y="10216"/>
                    <a:pt x="858" y="11835"/>
                  </a:cubicBezTo>
                  <a:cubicBezTo>
                    <a:pt x="1250" y="14538"/>
                    <a:pt x="2477" y="16848"/>
                    <a:pt x="2524" y="16955"/>
                  </a:cubicBezTo>
                  <a:cubicBezTo>
                    <a:pt x="2560" y="17038"/>
                    <a:pt x="2667" y="17098"/>
                    <a:pt x="2774" y="17098"/>
                  </a:cubicBezTo>
                  <a:cubicBezTo>
                    <a:pt x="2822" y="17098"/>
                    <a:pt x="2858" y="17086"/>
                    <a:pt x="2882" y="17074"/>
                  </a:cubicBezTo>
                  <a:cubicBezTo>
                    <a:pt x="3013" y="17002"/>
                    <a:pt x="3072" y="16824"/>
                    <a:pt x="3001" y="16681"/>
                  </a:cubicBezTo>
                  <a:cubicBezTo>
                    <a:pt x="2977" y="16669"/>
                    <a:pt x="1774" y="14359"/>
                    <a:pt x="1393" y="11764"/>
                  </a:cubicBezTo>
                  <a:cubicBezTo>
                    <a:pt x="1179" y="10311"/>
                    <a:pt x="1596" y="9478"/>
                    <a:pt x="2084" y="8513"/>
                  </a:cubicBezTo>
                  <a:cubicBezTo>
                    <a:pt x="2465" y="7775"/>
                    <a:pt x="2882" y="6954"/>
                    <a:pt x="3024" y="5775"/>
                  </a:cubicBezTo>
                  <a:cubicBezTo>
                    <a:pt x="3382" y="3048"/>
                    <a:pt x="631" y="191"/>
                    <a:pt x="512" y="72"/>
                  </a:cubicBezTo>
                  <a:cubicBezTo>
                    <a:pt x="459" y="24"/>
                    <a:pt x="387"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1872429" y="2530571"/>
              <a:ext cx="233885" cy="1461122"/>
            </a:xfrm>
            <a:custGeom>
              <a:avLst/>
              <a:gdLst/>
              <a:ahLst/>
              <a:cxnLst/>
              <a:rect l="l" t="t" r="r" b="b"/>
              <a:pathLst>
                <a:path w="3989" h="24920" extrusionOk="0">
                  <a:moveTo>
                    <a:pt x="1000" y="0"/>
                  </a:moveTo>
                  <a:cubicBezTo>
                    <a:pt x="857" y="0"/>
                    <a:pt x="714" y="131"/>
                    <a:pt x="738" y="298"/>
                  </a:cubicBezTo>
                  <a:cubicBezTo>
                    <a:pt x="750" y="357"/>
                    <a:pt x="822" y="1084"/>
                    <a:pt x="2369" y="5786"/>
                  </a:cubicBezTo>
                  <a:cubicBezTo>
                    <a:pt x="3393" y="8894"/>
                    <a:pt x="2477" y="11085"/>
                    <a:pt x="1584" y="13192"/>
                  </a:cubicBezTo>
                  <a:cubicBezTo>
                    <a:pt x="1119" y="14276"/>
                    <a:pt x="679" y="15323"/>
                    <a:pt x="512" y="16454"/>
                  </a:cubicBezTo>
                  <a:cubicBezTo>
                    <a:pt x="0" y="19812"/>
                    <a:pt x="2584" y="24586"/>
                    <a:pt x="2679" y="24777"/>
                  </a:cubicBezTo>
                  <a:cubicBezTo>
                    <a:pt x="2738" y="24860"/>
                    <a:pt x="2834" y="24920"/>
                    <a:pt x="2941" y="24920"/>
                  </a:cubicBezTo>
                  <a:cubicBezTo>
                    <a:pt x="2977" y="24920"/>
                    <a:pt x="3024" y="24908"/>
                    <a:pt x="3072" y="24896"/>
                  </a:cubicBezTo>
                  <a:cubicBezTo>
                    <a:pt x="3215" y="24825"/>
                    <a:pt x="3262" y="24646"/>
                    <a:pt x="3191" y="24503"/>
                  </a:cubicBezTo>
                  <a:cubicBezTo>
                    <a:pt x="3155" y="24444"/>
                    <a:pt x="595" y="19717"/>
                    <a:pt x="1072" y="16550"/>
                  </a:cubicBezTo>
                  <a:cubicBezTo>
                    <a:pt x="1238" y="15490"/>
                    <a:pt x="1655" y="14478"/>
                    <a:pt x="2107" y="13418"/>
                  </a:cubicBezTo>
                  <a:cubicBezTo>
                    <a:pt x="3000" y="11311"/>
                    <a:pt x="3989" y="8906"/>
                    <a:pt x="2905" y="5608"/>
                  </a:cubicBezTo>
                  <a:cubicBezTo>
                    <a:pt x="1393" y="1024"/>
                    <a:pt x="1298" y="274"/>
                    <a:pt x="1298" y="262"/>
                  </a:cubicBezTo>
                  <a:cubicBezTo>
                    <a:pt x="1298" y="119"/>
                    <a:pt x="1155"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1186907" y="1965775"/>
              <a:ext cx="959931" cy="701362"/>
            </a:xfrm>
            <a:custGeom>
              <a:avLst/>
              <a:gdLst/>
              <a:ahLst/>
              <a:cxnLst/>
              <a:rect l="l" t="t" r="r" b="b"/>
              <a:pathLst>
                <a:path w="16372" h="11962" extrusionOk="0">
                  <a:moveTo>
                    <a:pt x="7965" y="1"/>
                  </a:moveTo>
                  <a:cubicBezTo>
                    <a:pt x="0" y="1"/>
                    <a:pt x="905" y="5263"/>
                    <a:pt x="1548" y="7454"/>
                  </a:cubicBezTo>
                  <a:cubicBezTo>
                    <a:pt x="1988" y="8943"/>
                    <a:pt x="1834" y="9669"/>
                    <a:pt x="1679" y="9990"/>
                  </a:cubicBezTo>
                  <a:cubicBezTo>
                    <a:pt x="1548" y="10252"/>
                    <a:pt x="1536" y="10562"/>
                    <a:pt x="1655" y="10836"/>
                  </a:cubicBezTo>
                  <a:cubicBezTo>
                    <a:pt x="1756" y="11075"/>
                    <a:pt x="1977" y="11290"/>
                    <a:pt x="2404" y="11290"/>
                  </a:cubicBezTo>
                  <a:cubicBezTo>
                    <a:pt x="2634" y="11290"/>
                    <a:pt x="2924" y="11228"/>
                    <a:pt x="3286" y="11074"/>
                  </a:cubicBezTo>
                  <a:cubicBezTo>
                    <a:pt x="3286" y="11074"/>
                    <a:pt x="3520" y="11703"/>
                    <a:pt x="4021" y="11703"/>
                  </a:cubicBezTo>
                  <a:cubicBezTo>
                    <a:pt x="4227" y="11703"/>
                    <a:pt x="4477" y="11597"/>
                    <a:pt x="4775" y="11300"/>
                  </a:cubicBezTo>
                  <a:cubicBezTo>
                    <a:pt x="4775" y="11300"/>
                    <a:pt x="5028" y="11657"/>
                    <a:pt x="5460" y="11657"/>
                  </a:cubicBezTo>
                  <a:cubicBezTo>
                    <a:pt x="5698" y="11657"/>
                    <a:pt x="5989" y="11550"/>
                    <a:pt x="6322" y="11217"/>
                  </a:cubicBezTo>
                  <a:cubicBezTo>
                    <a:pt x="6322" y="11217"/>
                    <a:pt x="6719" y="11613"/>
                    <a:pt x="7248" y="11613"/>
                  </a:cubicBezTo>
                  <a:cubicBezTo>
                    <a:pt x="7513" y="11613"/>
                    <a:pt x="7811" y="11514"/>
                    <a:pt x="8108" y="11217"/>
                  </a:cubicBezTo>
                  <a:cubicBezTo>
                    <a:pt x="8108" y="11217"/>
                    <a:pt x="8293" y="11693"/>
                    <a:pt x="8734" y="11693"/>
                  </a:cubicBezTo>
                  <a:cubicBezTo>
                    <a:pt x="8955" y="11693"/>
                    <a:pt x="9239" y="11574"/>
                    <a:pt x="9597" y="11217"/>
                  </a:cubicBezTo>
                  <a:cubicBezTo>
                    <a:pt x="9597" y="11217"/>
                    <a:pt x="9866" y="11961"/>
                    <a:pt x="10391" y="11961"/>
                  </a:cubicBezTo>
                  <a:cubicBezTo>
                    <a:pt x="10646" y="11961"/>
                    <a:pt x="10961" y="11786"/>
                    <a:pt x="11335" y="11264"/>
                  </a:cubicBezTo>
                  <a:cubicBezTo>
                    <a:pt x="11335" y="11264"/>
                    <a:pt x="11467" y="11878"/>
                    <a:pt x="11852" y="11878"/>
                  </a:cubicBezTo>
                  <a:cubicBezTo>
                    <a:pt x="12044" y="11878"/>
                    <a:pt x="12299" y="11725"/>
                    <a:pt x="12633" y="11264"/>
                  </a:cubicBezTo>
                  <a:cubicBezTo>
                    <a:pt x="12633" y="11264"/>
                    <a:pt x="12981" y="11438"/>
                    <a:pt x="13315" y="11438"/>
                  </a:cubicBezTo>
                  <a:cubicBezTo>
                    <a:pt x="13600" y="11438"/>
                    <a:pt x="13875" y="11312"/>
                    <a:pt x="13919" y="10848"/>
                  </a:cubicBezTo>
                  <a:cubicBezTo>
                    <a:pt x="13930" y="10621"/>
                    <a:pt x="13883" y="10419"/>
                    <a:pt x="13776" y="10228"/>
                  </a:cubicBezTo>
                  <a:cubicBezTo>
                    <a:pt x="13168" y="9109"/>
                    <a:pt x="13585" y="7859"/>
                    <a:pt x="13585" y="7859"/>
                  </a:cubicBezTo>
                  <a:cubicBezTo>
                    <a:pt x="13585" y="7859"/>
                    <a:pt x="16371" y="1"/>
                    <a:pt x="79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1449342" y="2364996"/>
              <a:ext cx="372844" cy="74874"/>
            </a:xfrm>
            <a:custGeom>
              <a:avLst/>
              <a:gdLst/>
              <a:ahLst/>
              <a:cxnLst/>
              <a:rect l="l" t="t" r="r" b="b"/>
              <a:pathLst>
                <a:path w="6359" h="1277" extrusionOk="0">
                  <a:moveTo>
                    <a:pt x="103" y="1"/>
                  </a:moveTo>
                  <a:cubicBezTo>
                    <a:pt x="76" y="1"/>
                    <a:pt x="49" y="12"/>
                    <a:pt x="37" y="38"/>
                  </a:cubicBezTo>
                  <a:cubicBezTo>
                    <a:pt x="1" y="62"/>
                    <a:pt x="1" y="145"/>
                    <a:pt x="48" y="169"/>
                  </a:cubicBezTo>
                  <a:cubicBezTo>
                    <a:pt x="60" y="181"/>
                    <a:pt x="1394" y="1276"/>
                    <a:pt x="3251" y="1276"/>
                  </a:cubicBezTo>
                  <a:cubicBezTo>
                    <a:pt x="4168" y="1276"/>
                    <a:pt x="5228" y="991"/>
                    <a:pt x="6311" y="169"/>
                  </a:cubicBezTo>
                  <a:cubicBezTo>
                    <a:pt x="6359" y="133"/>
                    <a:pt x="6359" y="86"/>
                    <a:pt x="6323" y="38"/>
                  </a:cubicBezTo>
                  <a:cubicBezTo>
                    <a:pt x="6310" y="12"/>
                    <a:pt x="6287" y="1"/>
                    <a:pt x="6261" y="1"/>
                  </a:cubicBezTo>
                  <a:cubicBezTo>
                    <a:pt x="6239" y="1"/>
                    <a:pt x="6214" y="10"/>
                    <a:pt x="6192" y="26"/>
                  </a:cubicBezTo>
                  <a:cubicBezTo>
                    <a:pt x="5151" y="824"/>
                    <a:pt x="4134" y="1090"/>
                    <a:pt x="3241" y="1090"/>
                  </a:cubicBezTo>
                  <a:cubicBezTo>
                    <a:pt x="1468" y="1090"/>
                    <a:pt x="183" y="42"/>
                    <a:pt x="168" y="26"/>
                  </a:cubicBezTo>
                  <a:cubicBezTo>
                    <a:pt x="151" y="10"/>
                    <a:pt x="127" y="1"/>
                    <a:pt x="10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1372945" y="2555665"/>
              <a:ext cx="16828" cy="61857"/>
            </a:xfrm>
            <a:custGeom>
              <a:avLst/>
              <a:gdLst/>
              <a:ahLst/>
              <a:cxnLst/>
              <a:rect l="l" t="t" r="r" b="b"/>
              <a:pathLst>
                <a:path w="287" h="1055" extrusionOk="0">
                  <a:moveTo>
                    <a:pt x="220" y="0"/>
                  </a:moveTo>
                  <a:cubicBezTo>
                    <a:pt x="198" y="0"/>
                    <a:pt x="178" y="14"/>
                    <a:pt x="173" y="48"/>
                  </a:cubicBezTo>
                  <a:cubicBezTo>
                    <a:pt x="101" y="358"/>
                    <a:pt x="42" y="667"/>
                    <a:pt x="6" y="1001"/>
                  </a:cubicBezTo>
                  <a:cubicBezTo>
                    <a:pt x="0" y="1037"/>
                    <a:pt x="24" y="1054"/>
                    <a:pt x="51" y="1054"/>
                  </a:cubicBezTo>
                  <a:cubicBezTo>
                    <a:pt x="78" y="1054"/>
                    <a:pt x="107" y="1037"/>
                    <a:pt x="113" y="1001"/>
                  </a:cubicBezTo>
                  <a:cubicBezTo>
                    <a:pt x="149" y="679"/>
                    <a:pt x="208" y="370"/>
                    <a:pt x="280" y="72"/>
                  </a:cubicBezTo>
                  <a:cubicBezTo>
                    <a:pt x="287" y="30"/>
                    <a:pt x="252" y="0"/>
                    <a:pt x="22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1460717" y="2545170"/>
              <a:ext cx="23336" cy="88066"/>
            </a:xfrm>
            <a:custGeom>
              <a:avLst/>
              <a:gdLst/>
              <a:ahLst/>
              <a:cxnLst/>
              <a:rect l="l" t="t" r="r" b="b"/>
              <a:pathLst>
                <a:path w="398" h="1502" extrusionOk="0">
                  <a:moveTo>
                    <a:pt x="331" y="1"/>
                  </a:moveTo>
                  <a:cubicBezTo>
                    <a:pt x="309" y="1"/>
                    <a:pt x="288" y="15"/>
                    <a:pt x="283" y="49"/>
                  </a:cubicBezTo>
                  <a:lnTo>
                    <a:pt x="21" y="1430"/>
                  </a:lnTo>
                  <a:cubicBezTo>
                    <a:pt x="0" y="1472"/>
                    <a:pt x="33" y="1502"/>
                    <a:pt x="66" y="1502"/>
                  </a:cubicBezTo>
                  <a:cubicBezTo>
                    <a:pt x="89" y="1502"/>
                    <a:pt x="112" y="1488"/>
                    <a:pt x="116" y="1454"/>
                  </a:cubicBezTo>
                  <a:lnTo>
                    <a:pt x="390" y="73"/>
                  </a:lnTo>
                  <a:cubicBezTo>
                    <a:pt x="397" y="30"/>
                    <a:pt x="363" y="1"/>
                    <a:pt x="33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1553355" y="2577300"/>
              <a:ext cx="11257" cy="51714"/>
            </a:xfrm>
            <a:custGeom>
              <a:avLst/>
              <a:gdLst/>
              <a:ahLst/>
              <a:cxnLst/>
              <a:rect l="l" t="t" r="r" b="b"/>
              <a:pathLst>
                <a:path w="192" h="882" extrusionOk="0">
                  <a:moveTo>
                    <a:pt x="132" y="1"/>
                  </a:moveTo>
                  <a:cubicBezTo>
                    <a:pt x="108" y="1"/>
                    <a:pt x="72" y="37"/>
                    <a:pt x="72" y="60"/>
                  </a:cubicBezTo>
                  <a:cubicBezTo>
                    <a:pt x="37" y="310"/>
                    <a:pt x="25" y="572"/>
                    <a:pt x="1" y="822"/>
                  </a:cubicBezTo>
                  <a:cubicBezTo>
                    <a:pt x="1" y="846"/>
                    <a:pt x="25" y="882"/>
                    <a:pt x="60" y="882"/>
                  </a:cubicBezTo>
                  <a:cubicBezTo>
                    <a:pt x="84" y="882"/>
                    <a:pt x="120" y="846"/>
                    <a:pt x="120" y="822"/>
                  </a:cubicBezTo>
                  <a:cubicBezTo>
                    <a:pt x="144" y="572"/>
                    <a:pt x="168" y="310"/>
                    <a:pt x="191" y="60"/>
                  </a:cubicBezTo>
                  <a:cubicBezTo>
                    <a:pt x="191" y="37"/>
                    <a:pt x="168" y="1"/>
                    <a:pt x="13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1658775" y="2567216"/>
              <a:ext cx="11257" cy="57284"/>
            </a:xfrm>
            <a:custGeom>
              <a:avLst/>
              <a:gdLst/>
              <a:ahLst/>
              <a:cxnLst/>
              <a:rect l="l" t="t" r="r" b="b"/>
              <a:pathLst>
                <a:path w="192" h="977" extrusionOk="0">
                  <a:moveTo>
                    <a:pt x="141" y="0"/>
                  </a:moveTo>
                  <a:cubicBezTo>
                    <a:pt x="114" y="0"/>
                    <a:pt x="84" y="18"/>
                    <a:pt x="72" y="54"/>
                  </a:cubicBezTo>
                  <a:cubicBezTo>
                    <a:pt x="48" y="339"/>
                    <a:pt x="13" y="637"/>
                    <a:pt x="1" y="923"/>
                  </a:cubicBezTo>
                  <a:cubicBezTo>
                    <a:pt x="1" y="959"/>
                    <a:pt x="31" y="976"/>
                    <a:pt x="60" y="976"/>
                  </a:cubicBezTo>
                  <a:cubicBezTo>
                    <a:pt x="90" y="976"/>
                    <a:pt x="120" y="959"/>
                    <a:pt x="120" y="923"/>
                  </a:cubicBezTo>
                  <a:cubicBezTo>
                    <a:pt x="156" y="637"/>
                    <a:pt x="179" y="339"/>
                    <a:pt x="191" y="54"/>
                  </a:cubicBezTo>
                  <a:cubicBezTo>
                    <a:pt x="191" y="18"/>
                    <a:pt x="167" y="0"/>
                    <a:pt x="14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1743263" y="2573079"/>
              <a:ext cx="13016" cy="59805"/>
            </a:xfrm>
            <a:custGeom>
              <a:avLst/>
              <a:gdLst/>
              <a:ahLst/>
              <a:cxnLst/>
              <a:rect l="l" t="t" r="r" b="b"/>
              <a:pathLst>
                <a:path w="222" h="1020" extrusionOk="0">
                  <a:moveTo>
                    <a:pt x="155" y="1"/>
                  </a:moveTo>
                  <a:cubicBezTo>
                    <a:pt x="133" y="1"/>
                    <a:pt x="112" y="15"/>
                    <a:pt x="108" y="49"/>
                  </a:cubicBezTo>
                  <a:cubicBezTo>
                    <a:pt x="36" y="347"/>
                    <a:pt x="0" y="656"/>
                    <a:pt x="36" y="966"/>
                  </a:cubicBezTo>
                  <a:cubicBezTo>
                    <a:pt x="42" y="1001"/>
                    <a:pt x="75" y="1019"/>
                    <a:pt x="105" y="1019"/>
                  </a:cubicBezTo>
                  <a:cubicBezTo>
                    <a:pt x="134" y="1019"/>
                    <a:pt x="161" y="1001"/>
                    <a:pt x="155" y="966"/>
                  </a:cubicBezTo>
                  <a:cubicBezTo>
                    <a:pt x="119" y="668"/>
                    <a:pt x="143" y="370"/>
                    <a:pt x="215" y="73"/>
                  </a:cubicBezTo>
                  <a:cubicBezTo>
                    <a:pt x="222" y="31"/>
                    <a:pt x="187" y="1"/>
                    <a:pt x="15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1837484" y="2577300"/>
              <a:ext cx="14013" cy="60098"/>
            </a:xfrm>
            <a:custGeom>
              <a:avLst/>
              <a:gdLst/>
              <a:ahLst/>
              <a:cxnLst/>
              <a:rect l="l" t="t" r="r" b="b"/>
              <a:pathLst>
                <a:path w="239" h="1025" extrusionOk="0">
                  <a:moveTo>
                    <a:pt x="60" y="1"/>
                  </a:moveTo>
                  <a:cubicBezTo>
                    <a:pt x="36" y="1"/>
                    <a:pt x="1" y="37"/>
                    <a:pt x="1" y="60"/>
                  </a:cubicBezTo>
                  <a:cubicBezTo>
                    <a:pt x="48" y="358"/>
                    <a:pt x="84" y="656"/>
                    <a:pt x="120" y="965"/>
                  </a:cubicBezTo>
                  <a:cubicBezTo>
                    <a:pt x="120" y="1001"/>
                    <a:pt x="156" y="1025"/>
                    <a:pt x="179" y="1025"/>
                  </a:cubicBezTo>
                  <a:cubicBezTo>
                    <a:pt x="215" y="1025"/>
                    <a:pt x="239" y="1001"/>
                    <a:pt x="239" y="965"/>
                  </a:cubicBezTo>
                  <a:cubicBezTo>
                    <a:pt x="203" y="668"/>
                    <a:pt x="167" y="370"/>
                    <a:pt x="120" y="60"/>
                  </a:cubicBezTo>
                  <a:cubicBezTo>
                    <a:pt x="120" y="37"/>
                    <a:pt x="96" y="1"/>
                    <a:pt x="6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1914292" y="2588499"/>
              <a:ext cx="20052" cy="42098"/>
            </a:xfrm>
            <a:custGeom>
              <a:avLst/>
              <a:gdLst/>
              <a:ahLst/>
              <a:cxnLst/>
              <a:rect l="l" t="t" r="r" b="b"/>
              <a:pathLst>
                <a:path w="342" h="718" extrusionOk="0">
                  <a:moveTo>
                    <a:pt x="48" y="0"/>
                  </a:moveTo>
                  <a:cubicBezTo>
                    <a:pt x="12" y="0"/>
                    <a:pt x="0" y="48"/>
                    <a:pt x="0" y="84"/>
                  </a:cubicBezTo>
                  <a:cubicBezTo>
                    <a:pt x="84" y="274"/>
                    <a:pt x="155" y="477"/>
                    <a:pt x="215" y="679"/>
                  </a:cubicBezTo>
                  <a:cubicBezTo>
                    <a:pt x="224" y="706"/>
                    <a:pt x="245" y="718"/>
                    <a:pt x="267" y="718"/>
                  </a:cubicBezTo>
                  <a:cubicBezTo>
                    <a:pt x="303" y="718"/>
                    <a:pt x="341" y="687"/>
                    <a:pt x="334" y="643"/>
                  </a:cubicBezTo>
                  <a:cubicBezTo>
                    <a:pt x="274" y="441"/>
                    <a:pt x="215" y="238"/>
                    <a:pt x="119" y="48"/>
                  </a:cubicBezTo>
                  <a:cubicBezTo>
                    <a:pt x="108" y="24"/>
                    <a:pt x="84" y="0"/>
                    <a:pt x="4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a:off x="1410997" y="2181304"/>
              <a:ext cx="90763" cy="33596"/>
            </a:xfrm>
            <a:custGeom>
              <a:avLst/>
              <a:gdLst/>
              <a:ahLst/>
              <a:cxnLst/>
              <a:rect l="l" t="t" r="r" b="b"/>
              <a:pathLst>
                <a:path w="1548" h="573" extrusionOk="0">
                  <a:moveTo>
                    <a:pt x="1073" y="0"/>
                  </a:moveTo>
                  <a:cubicBezTo>
                    <a:pt x="945" y="0"/>
                    <a:pt x="818" y="16"/>
                    <a:pt x="702" y="16"/>
                  </a:cubicBezTo>
                  <a:cubicBezTo>
                    <a:pt x="464" y="28"/>
                    <a:pt x="191" y="87"/>
                    <a:pt x="48" y="242"/>
                  </a:cubicBezTo>
                  <a:cubicBezTo>
                    <a:pt x="0" y="266"/>
                    <a:pt x="0" y="337"/>
                    <a:pt x="12" y="385"/>
                  </a:cubicBezTo>
                  <a:cubicBezTo>
                    <a:pt x="60" y="540"/>
                    <a:pt x="452" y="540"/>
                    <a:pt x="583" y="552"/>
                  </a:cubicBezTo>
                  <a:cubicBezTo>
                    <a:pt x="690" y="562"/>
                    <a:pt x="799" y="573"/>
                    <a:pt x="908" y="573"/>
                  </a:cubicBezTo>
                  <a:cubicBezTo>
                    <a:pt x="1043" y="573"/>
                    <a:pt x="1178" y="557"/>
                    <a:pt x="1310" y="504"/>
                  </a:cubicBezTo>
                  <a:cubicBezTo>
                    <a:pt x="1405" y="456"/>
                    <a:pt x="1476" y="409"/>
                    <a:pt x="1524" y="325"/>
                  </a:cubicBezTo>
                  <a:cubicBezTo>
                    <a:pt x="1548" y="206"/>
                    <a:pt x="1464" y="87"/>
                    <a:pt x="1357" y="40"/>
                  </a:cubicBezTo>
                  <a:cubicBezTo>
                    <a:pt x="1265" y="9"/>
                    <a:pt x="1169" y="0"/>
                    <a:pt x="10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2"/>
            <p:cNvSpPr/>
            <p:nvPr/>
          </p:nvSpPr>
          <p:spPr>
            <a:xfrm>
              <a:off x="1406072" y="2176086"/>
              <a:ext cx="99910" cy="42450"/>
            </a:xfrm>
            <a:custGeom>
              <a:avLst/>
              <a:gdLst/>
              <a:ahLst/>
              <a:cxnLst/>
              <a:rect l="l" t="t" r="r" b="b"/>
              <a:pathLst>
                <a:path w="1704" h="724" extrusionOk="0">
                  <a:moveTo>
                    <a:pt x="1132" y="164"/>
                  </a:moveTo>
                  <a:cubicBezTo>
                    <a:pt x="1215" y="164"/>
                    <a:pt x="1322" y="164"/>
                    <a:pt x="1394" y="236"/>
                  </a:cubicBezTo>
                  <a:cubicBezTo>
                    <a:pt x="1465" y="272"/>
                    <a:pt x="1548" y="355"/>
                    <a:pt x="1513" y="426"/>
                  </a:cubicBezTo>
                  <a:cubicBezTo>
                    <a:pt x="1501" y="474"/>
                    <a:pt x="1453" y="522"/>
                    <a:pt x="1382" y="545"/>
                  </a:cubicBezTo>
                  <a:cubicBezTo>
                    <a:pt x="1262" y="589"/>
                    <a:pt x="1139" y="604"/>
                    <a:pt x="1015" y="604"/>
                  </a:cubicBezTo>
                  <a:cubicBezTo>
                    <a:pt x="904" y="604"/>
                    <a:pt x="792" y="592"/>
                    <a:pt x="679" y="581"/>
                  </a:cubicBezTo>
                  <a:cubicBezTo>
                    <a:pt x="656" y="569"/>
                    <a:pt x="620" y="569"/>
                    <a:pt x="596" y="569"/>
                  </a:cubicBezTo>
                  <a:cubicBezTo>
                    <a:pt x="501" y="569"/>
                    <a:pt x="203" y="533"/>
                    <a:pt x="179" y="462"/>
                  </a:cubicBezTo>
                  <a:cubicBezTo>
                    <a:pt x="155" y="426"/>
                    <a:pt x="155" y="403"/>
                    <a:pt x="179" y="391"/>
                  </a:cubicBezTo>
                  <a:cubicBezTo>
                    <a:pt x="298" y="272"/>
                    <a:pt x="536" y="200"/>
                    <a:pt x="786" y="188"/>
                  </a:cubicBezTo>
                  <a:cubicBezTo>
                    <a:pt x="834" y="176"/>
                    <a:pt x="894" y="176"/>
                    <a:pt x="929" y="176"/>
                  </a:cubicBezTo>
                  <a:cubicBezTo>
                    <a:pt x="989" y="164"/>
                    <a:pt x="1072" y="164"/>
                    <a:pt x="1132" y="164"/>
                  </a:cubicBezTo>
                  <a:close/>
                  <a:moveTo>
                    <a:pt x="1120" y="1"/>
                  </a:moveTo>
                  <a:cubicBezTo>
                    <a:pt x="1052" y="1"/>
                    <a:pt x="985" y="5"/>
                    <a:pt x="917" y="10"/>
                  </a:cubicBezTo>
                  <a:cubicBezTo>
                    <a:pt x="858" y="33"/>
                    <a:pt x="810" y="33"/>
                    <a:pt x="775" y="33"/>
                  </a:cubicBezTo>
                  <a:cubicBezTo>
                    <a:pt x="632" y="33"/>
                    <a:pt x="275" y="57"/>
                    <a:pt x="72" y="272"/>
                  </a:cubicBezTo>
                  <a:cubicBezTo>
                    <a:pt x="1" y="343"/>
                    <a:pt x="1" y="426"/>
                    <a:pt x="24" y="498"/>
                  </a:cubicBezTo>
                  <a:cubicBezTo>
                    <a:pt x="84" y="664"/>
                    <a:pt x="382" y="688"/>
                    <a:pt x="572" y="700"/>
                  </a:cubicBezTo>
                  <a:lnTo>
                    <a:pt x="656" y="700"/>
                  </a:lnTo>
                  <a:cubicBezTo>
                    <a:pt x="775" y="712"/>
                    <a:pt x="870" y="724"/>
                    <a:pt x="989" y="724"/>
                  </a:cubicBezTo>
                  <a:cubicBezTo>
                    <a:pt x="1144" y="724"/>
                    <a:pt x="1287" y="712"/>
                    <a:pt x="1429" y="664"/>
                  </a:cubicBezTo>
                  <a:cubicBezTo>
                    <a:pt x="1548" y="629"/>
                    <a:pt x="1632" y="545"/>
                    <a:pt x="1668" y="450"/>
                  </a:cubicBezTo>
                  <a:cubicBezTo>
                    <a:pt x="1703" y="283"/>
                    <a:pt x="1584" y="105"/>
                    <a:pt x="1453" y="57"/>
                  </a:cubicBezTo>
                  <a:cubicBezTo>
                    <a:pt x="1342" y="13"/>
                    <a:pt x="1231" y="1"/>
                    <a:pt x="1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2"/>
            <p:cNvSpPr/>
            <p:nvPr/>
          </p:nvSpPr>
          <p:spPr>
            <a:xfrm>
              <a:off x="1470333" y="2180835"/>
              <a:ext cx="30020" cy="31427"/>
            </a:xfrm>
            <a:custGeom>
              <a:avLst/>
              <a:gdLst/>
              <a:ahLst/>
              <a:cxnLst/>
              <a:rect l="l" t="t" r="r" b="b"/>
              <a:pathLst>
                <a:path w="512" h="536" extrusionOk="0">
                  <a:moveTo>
                    <a:pt x="250" y="0"/>
                  </a:moveTo>
                  <a:cubicBezTo>
                    <a:pt x="119" y="0"/>
                    <a:pt x="0" y="131"/>
                    <a:pt x="0" y="274"/>
                  </a:cubicBezTo>
                  <a:cubicBezTo>
                    <a:pt x="0" y="417"/>
                    <a:pt x="119" y="536"/>
                    <a:pt x="250" y="536"/>
                  </a:cubicBezTo>
                  <a:cubicBezTo>
                    <a:pt x="393" y="536"/>
                    <a:pt x="512" y="417"/>
                    <a:pt x="512" y="274"/>
                  </a:cubicBezTo>
                  <a:cubicBezTo>
                    <a:pt x="512" y="131"/>
                    <a:pt x="393"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2"/>
            <p:cNvSpPr/>
            <p:nvPr/>
          </p:nvSpPr>
          <p:spPr>
            <a:xfrm>
              <a:off x="1755810" y="2182125"/>
              <a:ext cx="90822" cy="33772"/>
            </a:xfrm>
            <a:custGeom>
              <a:avLst/>
              <a:gdLst/>
              <a:ahLst/>
              <a:cxnLst/>
              <a:rect l="l" t="t" r="r" b="b"/>
              <a:pathLst>
                <a:path w="1549" h="576" extrusionOk="0">
                  <a:moveTo>
                    <a:pt x="1048" y="0"/>
                  </a:moveTo>
                  <a:cubicBezTo>
                    <a:pt x="929" y="0"/>
                    <a:pt x="811" y="14"/>
                    <a:pt x="703" y="14"/>
                  </a:cubicBezTo>
                  <a:cubicBezTo>
                    <a:pt x="465" y="26"/>
                    <a:pt x="191" y="85"/>
                    <a:pt x="48" y="240"/>
                  </a:cubicBezTo>
                  <a:cubicBezTo>
                    <a:pt x="1" y="264"/>
                    <a:pt x="1" y="347"/>
                    <a:pt x="13" y="383"/>
                  </a:cubicBezTo>
                  <a:cubicBezTo>
                    <a:pt x="60" y="538"/>
                    <a:pt x="441" y="538"/>
                    <a:pt x="584" y="550"/>
                  </a:cubicBezTo>
                  <a:cubicBezTo>
                    <a:pt x="686" y="565"/>
                    <a:pt x="790" y="576"/>
                    <a:pt x="895" y="576"/>
                  </a:cubicBezTo>
                  <a:cubicBezTo>
                    <a:pt x="1034" y="576"/>
                    <a:pt x="1174" y="556"/>
                    <a:pt x="1310" y="502"/>
                  </a:cubicBezTo>
                  <a:cubicBezTo>
                    <a:pt x="1394" y="478"/>
                    <a:pt x="1477" y="430"/>
                    <a:pt x="1513" y="323"/>
                  </a:cubicBezTo>
                  <a:cubicBezTo>
                    <a:pt x="1549" y="204"/>
                    <a:pt x="1453" y="85"/>
                    <a:pt x="1358" y="49"/>
                  </a:cubicBezTo>
                  <a:cubicBezTo>
                    <a:pt x="1258" y="11"/>
                    <a:pt x="1153" y="0"/>
                    <a:pt x="10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2"/>
            <p:cNvSpPr/>
            <p:nvPr/>
          </p:nvSpPr>
          <p:spPr>
            <a:xfrm>
              <a:off x="1750240" y="2177962"/>
              <a:ext cx="100555" cy="42684"/>
            </a:xfrm>
            <a:custGeom>
              <a:avLst/>
              <a:gdLst/>
              <a:ahLst/>
              <a:cxnLst/>
              <a:rect l="l" t="t" r="r" b="b"/>
              <a:pathLst>
                <a:path w="1715" h="728" extrusionOk="0">
                  <a:moveTo>
                    <a:pt x="1132" y="144"/>
                  </a:moveTo>
                  <a:cubicBezTo>
                    <a:pt x="1227" y="144"/>
                    <a:pt x="1310" y="156"/>
                    <a:pt x="1405" y="216"/>
                  </a:cubicBezTo>
                  <a:cubicBezTo>
                    <a:pt x="1477" y="251"/>
                    <a:pt x="1548" y="335"/>
                    <a:pt x="1524" y="418"/>
                  </a:cubicBezTo>
                  <a:cubicBezTo>
                    <a:pt x="1513" y="454"/>
                    <a:pt x="1465" y="501"/>
                    <a:pt x="1393" y="537"/>
                  </a:cubicBezTo>
                  <a:cubicBezTo>
                    <a:pt x="1280" y="573"/>
                    <a:pt x="1164" y="585"/>
                    <a:pt x="1047" y="585"/>
                  </a:cubicBezTo>
                  <a:cubicBezTo>
                    <a:pt x="929" y="585"/>
                    <a:pt x="810" y="573"/>
                    <a:pt x="691" y="561"/>
                  </a:cubicBezTo>
                  <a:cubicBezTo>
                    <a:pt x="655" y="549"/>
                    <a:pt x="631" y="549"/>
                    <a:pt x="596" y="549"/>
                  </a:cubicBezTo>
                  <a:cubicBezTo>
                    <a:pt x="501" y="549"/>
                    <a:pt x="215" y="513"/>
                    <a:pt x="179" y="442"/>
                  </a:cubicBezTo>
                  <a:cubicBezTo>
                    <a:pt x="167" y="406"/>
                    <a:pt x="167" y="382"/>
                    <a:pt x="179" y="371"/>
                  </a:cubicBezTo>
                  <a:cubicBezTo>
                    <a:pt x="298" y="251"/>
                    <a:pt x="536" y="192"/>
                    <a:pt x="798" y="168"/>
                  </a:cubicBezTo>
                  <a:cubicBezTo>
                    <a:pt x="834" y="156"/>
                    <a:pt x="893" y="156"/>
                    <a:pt x="941" y="156"/>
                  </a:cubicBezTo>
                  <a:cubicBezTo>
                    <a:pt x="1001" y="144"/>
                    <a:pt x="1072" y="144"/>
                    <a:pt x="1132" y="144"/>
                  </a:cubicBezTo>
                  <a:close/>
                  <a:moveTo>
                    <a:pt x="1160" y="1"/>
                  </a:moveTo>
                  <a:cubicBezTo>
                    <a:pt x="1083" y="1"/>
                    <a:pt x="1006" y="8"/>
                    <a:pt x="929" y="13"/>
                  </a:cubicBezTo>
                  <a:cubicBezTo>
                    <a:pt x="870" y="25"/>
                    <a:pt x="822" y="25"/>
                    <a:pt x="774" y="25"/>
                  </a:cubicBezTo>
                  <a:cubicBezTo>
                    <a:pt x="643" y="25"/>
                    <a:pt x="286" y="61"/>
                    <a:pt x="84" y="263"/>
                  </a:cubicBezTo>
                  <a:cubicBezTo>
                    <a:pt x="0" y="335"/>
                    <a:pt x="0" y="430"/>
                    <a:pt x="36" y="501"/>
                  </a:cubicBezTo>
                  <a:cubicBezTo>
                    <a:pt x="96" y="668"/>
                    <a:pt x="393" y="680"/>
                    <a:pt x="584" y="692"/>
                  </a:cubicBezTo>
                  <a:lnTo>
                    <a:pt x="655" y="692"/>
                  </a:lnTo>
                  <a:cubicBezTo>
                    <a:pt x="774" y="716"/>
                    <a:pt x="882" y="728"/>
                    <a:pt x="1001" y="728"/>
                  </a:cubicBezTo>
                  <a:cubicBezTo>
                    <a:pt x="1155" y="728"/>
                    <a:pt x="1286" y="716"/>
                    <a:pt x="1429" y="668"/>
                  </a:cubicBezTo>
                  <a:cubicBezTo>
                    <a:pt x="1548" y="621"/>
                    <a:pt x="1644" y="549"/>
                    <a:pt x="1667" y="442"/>
                  </a:cubicBezTo>
                  <a:cubicBezTo>
                    <a:pt x="1715" y="275"/>
                    <a:pt x="1596" y="97"/>
                    <a:pt x="1465" y="61"/>
                  </a:cubicBezTo>
                  <a:cubicBezTo>
                    <a:pt x="1363" y="14"/>
                    <a:pt x="1262" y="1"/>
                    <a:pt x="1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1815146" y="2182887"/>
              <a:ext cx="29375" cy="31486"/>
            </a:xfrm>
            <a:custGeom>
              <a:avLst/>
              <a:gdLst/>
              <a:ahLst/>
              <a:cxnLst/>
              <a:rect l="l" t="t" r="r" b="b"/>
              <a:pathLst>
                <a:path w="501" h="537" extrusionOk="0">
                  <a:moveTo>
                    <a:pt x="251" y="1"/>
                  </a:moveTo>
                  <a:cubicBezTo>
                    <a:pt x="108" y="1"/>
                    <a:pt x="1" y="120"/>
                    <a:pt x="1" y="275"/>
                  </a:cubicBezTo>
                  <a:cubicBezTo>
                    <a:pt x="1" y="417"/>
                    <a:pt x="108" y="537"/>
                    <a:pt x="251" y="537"/>
                  </a:cubicBezTo>
                  <a:cubicBezTo>
                    <a:pt x="394" y="537"/>
                    <a:pt x="501" y="417"/>
                    <a:pt x="501" y="275"/>
                  </a:cubicBezTo>
                  <a:cubicBezTo>
                    <a:pt x="501" y="120"/>
                    <a:pt x="394"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5" name="Google Shape;1665;p42"/>
          <p:cNvGrpSpPr/>
          <p:nvPr/>
        </p:nvGrpSpPr>
        <p:grpSpPr>
          <a:xfrm flipH="1">
            <a:off x="1372070" y="2601502"/>
            <a:ext cx="1418754" cy="1983419"/>
            <a:chOff x="4609200" y="3546400"/>
            <a:chExt cx="770350" cy="1076950"/>
          </a:xfrm>
        </p:grpSpPr>
        <p:sp>
          <p:nvSpPr>
            <p:cNvPr id="1666" name="Google Shape;1666;p42"/>
            <p:cNvSpPr/>
            <p:nvPr/>
          </p:nvSpPr>
          <p:spPr>
            <a:xfrm>
              <a:off x="4731525" y="4171475"/>
              <a:ext cx="145575" cy="441450"/>
            </a:xfrm>
            <a:custGeom>
              <a:avLst/>
              <a:gdLst/>
              <a:ahLst/>
              <a:cxnLst/>
              <a:rect l="l" t="t" r="r" b="b"/>
              <a:pathLst>
                <a:path w="5823" h="17658" extrusionOk="0">
                  <a:moveTo>
                    <a:pt x="4739" y="1"/>
                  </a:moveTo>
                  <a:cubicBezTo>
                    <a:pt x="4739" y="1"/>
                    <a:pt x="1322" y="1382"/>
                    <a:pt x="679" y="5656"/>
                  </a:cubicBezTo>
                  <a:cubicBezTo>
                    <a:pt x="1" y="9930"/>
                    <a:pt x="1477" y="17657"/>
                    <a:pt x="1477" y="17657"/>
                  </a:cubicBezTo>
                  <a:lnTo>
                    <a:pt x="2608" y="17657"/>
                  </a:lnTo>
                  <a:cubicBezTo>
                    <a:pt x="2608" y="17657"/>
                    <a:pt x="953" y="7359"/>
                    <a:pt x="4049" y="5073"/>
                  </a:cubicBezTo>
                  <a:lnTo>
                    <a:pt x="5823" y="12"/>
                  </a:lnTo>
                  <a:lnTo>
                    <a:pt x="4739" y="12"/>
                  </a:lnTo>
                  <a:lnTo>
                    <a:pt x="473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4833325" y="4270600"/>
              <a:ext cx="71775" cy="342325"/>
            </a:xfrm>
            <a:custGeom>
              <a:avLst/>
              <a:gdLst/>
              <a:ahLst/>
              <a:cxnLst/>
              <a:rect l="l" t="t" r="r" b="b"/>
              <a:pathLst>
                <a:path w="2871" h="13693" extrusionOk="0">
                  <a:moveTo>
                    <a:pt x="2572" y="0"/>
                  </a:moveTo>
                  <a:lnTo>
                    <a:pt x="1" y="1096"/>
                  </a:lnTo>
                  <a:lnTo>
                    <a:pt x="1751" y="13692"/>
                  </a:lnTo>
                  <a:lnTo>
                    <a:pt x="2870" y="13692"/>
                  </a:lnTo>
                  <a:lnTo>
                    <a:pt x="25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2"/>
            <p:cNvSpPr/>
            <p:nvPr/>
          </p:nvSpPr>
          <p:spPr>
            <a:xfrm>
              <a:off x="5085150" y="4296200"/>
              <a:ext cx="64325" cy="323575"/>
            </a:xfrm>
            <a:custGeom>
              <a:avLst/>
              <a:gdLst/>
              <a:ahLst/>
              <a:cxnLst/>
              <a:rect l="l" t="t" r="r" b="b"/>
              <a:pathLst>
                <a:path w="2573" h="12943" extrusionOk="0">
                  <a:moveTo>
                    <a:pt x="2572" y="0"/>
                  </a:moveTo>
                  <a:lnTo>
                    <a:pt x="0" y="953"/>
                  </a:lnTo>
                  <a:lnTo>
                    <a:pt x="822" y="12942"/>
                  </a:lnTo>
                  <a:lnTo>
                    <a:pt x="1774" y="12942"/>
                  </a:lnTo>
                  <a:lnTo>
                    <a:pt x="25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2"/>
            <p:cNvSpPr/>
            <p:nvPr/>
          </p:nvSpPr>
          <p:spPr>
            <a:xfrm>
              <a:off x="5117600" y="4248575"/>
              <a:ext cx="158675" cy="371200"/>
            </a:xfrm>
            <a:custGeom>
              <a:avLst/>
              <a:gdLst/>
              <a:ahLst/>
              <a:cxnLst/>
              <a:rect l="l" t="t" r="r" b="b"/>
              <a:pathLst>
                <a:path w="6347" h="14848" extrusionOk="0">
                  <a:moveTo>
                    <a:pt x="4108" y="0"/>
                  </a:moveTo>
                  <a:lnTo>
                    <a:pt x="0" y="3203"/>
                  </a:lnTo>
                  <a:lnTo>
                    <a:pt x="5096" y="14847"/>
                  </a:lnTo>
                  <a:lnTo>
                    <a:pt x="6346" y="14847"/>
                  </a:lnTo>
                  <a:lnTo>
                    <a:pt x="4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2"/>
            <p:cNvSpPr/>
            <p:nvPr/>
          </p:nvSpPr>
          <p:spPr>
            <a:xfrm>
              <a:off x="5197075" y="4248575"/>
              <a:ext cx="148250" cy="144975"/>
            </a:xfrm>
            <a:custGeom>
              <a:avLst/>
              <a:gdLst/>
              <a:ahLst/>
              <a:cxnLst/>
              <a:rect l="l" t="t" r="r" b="b"/>
              <a:pathLst>
                <a:path w="5930" h="5799" extrusionOk="0">
                  <a:moveTo>
                    <a:pt x="929" y="0"/>
                  </a:moveTo>
                  <a:lnTo>
                    <a:pt x="0" y="953"/>
                  </a:lnTo>
                  <a:cubicBezTo>
                    <a:pt x="3905" y="5465"/>
                    <a:pt x="5929" y="5799"/>
                    <a:pt x="5929" y="5799"/>
                  </a:cubicBezTo>
                  <a:cubicBezTo>
                    <a:pt x="2750" y="2453"/>
                    <a:pt x="929" y="0"/>
                    <a:pt x="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2"/>
            <p:cNvSpPr/>
            <p:nvPr/>
          </p:nvSpPr>
          <p:spPr>
            <a:xfrm>
              <a:off x="5323875" y="4379250"/>
              <a:ext cx="55675" cy="29175"/>
            </a:xfrm>
            <a:custGeom>
              <a:avLst/>
              <a:gdLst/>
              <a:ahLst/>
              <a:cxnLst/>
              <a:rect l="l" t="t" r="r" b="b"/>
              <a:pathLst>
                <a:path w="2227" h="1167" extrusionOk="0">
                  <a:moveTo>
                    <a:pt x="0" y="0"/>
                  </a:moveTo>
                  <a:cubicBezTo>
                    <a:pt x="0" y="0"/>
                    <a:pt x="322" y="1167"/>
                    <a:pt x="2227" y="1167"/>
                  </a:cubicBezTo>
                  <a:cubicBezTo>
                    <a:pt x="2227" y="1167"/>
                    <a:pt x="1179"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2"/>
            <p:cNvSpPr/>
            <p:nvPr/>
          </p:nvSpPr>
          <p:spPr>
            <a:xfrm>
              <a:off x="4864000" y="3560100"/>
              <a:ext cx="5075" cy="79200"/>
            </a:xfrm>
            <a:custGeom>
              <a:avLst/>
              <a:gdLst/>
              <a:ahLst/>
              <a:cxnLst/>
              <a:rect l="l" t="t" r="r" b="b"/>
              <a:pathLst>
                <a:path w="203" h="3168" extrusionOk="0">
                  <a:moveTo>
                    <a:pt x="0" y="0"/>
                  </a:moveTo>
                  <a:lnTo>
                    <a:pt x="0" y="3167"/>
                  </a:lnTo>
                  <a:lnTo>
                    <a:pt x="202" y="3167"/>
                  </a:lnTo>
                  <a:lnTo>
                    <a:pt x="2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2"/>
            <p:cNvSpPr/>
            <p:nvPr/>
          </p:nvSpPr>
          <p:spPr>
            <a:xfrm>
              <a:off x="4855650" y="3546400"/>
              <a:ext cx="22350" cy="27700"/>
            </a:xfrm>
            <a:custGeom>
              <a:avLst/>
              <a:gdLst/>
              <a:ahLst/>
              <a:cxnLst/>
              <a:rect l="l" t="t" r="r" b="b"/>
              <a:pathLst>
                <a:path w="894" h="1108" extrusionOk="0">
                  <a:moveTo>
                    <a:pt x="441" y="0"/>
                  </a:moveTo>
                  <a:cubicBezTo>
                    <a:pt x="191" y="0"/>
                    <a:pt x="1" y="239"/>
                    <a:pt x="1" y="548"/>
                  </a:cubicBezTo>
                  <a:cubicBezTo>
                    <a:pt x="1" y="846"/>
                    <a:pt x="203" y="1108"/>
                    <a:pt x="441" y="1108"/>
                  </a:cubicBezTo>
                  <a:cubicBezTo>
                    <a:pt x="691" y="1108"/>
                    <a:pt x="894" y="870"/>
                    <a:pt x="894" y="548"/>
                  </a:cubicBezTo>
                  <a:cubicBezTo>
                    <a:pt x="894" y="239"/>
                    <a:pt x="679" y="0"/>
                    <a:pt x="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2"/>
            <p:cNvSpPr/>
            <p:nvPr/>
          </p:nvSpPr>
          <p:spPr>
            <a:xfrm>
              <a:off x="4879775" y="3582425"/>
              <a:ext cx="64900" cy="64600"/>
            </a:xfrm>
            <a:custGeom>
              <a:avLst/>
              <a:gdLst/>
              <a:ahLst/>
              <a:cxnLst/>
              <a:rect l="l" t="t" r="r" b="b"/>
              <a:pathLst>
                <a:path w="2596" h="2584" extrusionOk="0">
                  <a:moveTo>
                    <a:pt x="2453" y="0"/>
                  </a:moveTo>
                  <a:lnTo>
                    <a:pt x="0" y="2453"/>
                  </a:lnTo>
                  <a:lnTo>
                    <a:pt x="143" y="2584"/>
                  </a:lnTo>
                  <a:lnTo>
                    <a:pt x="2596" y="131"/>
                  </a:lnTo>
                  <a:lnTo>
                    <a:pt x="24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2"/>
            <p:cNvSpPr/>
            <p:nvPr/>
          </p:nvSpPr>
          <p:spPr>
            <a:xfrm>
              <a:off x="4933350" y="3567350"/>
              <a:ext cx="28300" cy="25200"/>
            </a:xfrm>
            <a:custGeom>
              <a:avLst/>
              <a:gdLst/>
              <a:ahLst/>
              <a:cxnLst/>
              <a:rect l="l" t="t" r="r" b="b"/>
              <a:pathLst>
                <a:path w="1132" h="1008" extrusionOk="0">
                  <a:moveTo>
                    <a:pt x="675" y="1"/>
                  </a:moveTo>
                  <a:cubicBezTo>
                    <a:pt x="534" y="1"/>
                    <a:pt x="379" y="65"/>
                    <a:pt x="250" y="186"/>
                  </a:cubicBezTo>
                  <a:cubicBezTo>
                    <a:pt x="36" y="401"/>
                    <a:pt x="0" y="710"/>
                    <a:pt x="179" y="889"/>
                  </a:cubicBezTo>
                  <a:cubicBezTo>
                    <a:pt x="252" y="968"/>
                    <a:pt x="354" y="1007"/>
                    <a:pt x="463" y="1007"/>
                  </a:cubicBezTo>
                  <a:cubicBezTo>
                    <a:pt x="602" y="1007"/>
                    <a:pt x="755" y="944"/>
                    <a:pt x="881" y="817"/>
                  </a:cubicBezTo>
                  <a:cubicBezTo>
                    <a:pt x="1084" y="591"/>
                    <a:pt x="1131" y="282"/>
                    <a:pt x="953" y="115"/>
                  </a:cubicBezTo>
                  <a:cubicBezTo>
                    <a:pt x="881" y="38"/>
                    <a:pt x="782"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2"/>
            <p:cNvSpPr/>
            <p:nvPr/>
          </p:nvSpPr>
          <p:spPr>
            <a:xfrm>
              <a:off x="4609200" y="3582900"/>
              <a:ext cx="617350" cy="773525"/>
            </a:xfrm>
            <a:custGeom>
              <a:avLst/>
              <a:gdLst/>
              <a:ahLst/>
              <a:cxnLst/>
              <a:rect l="l" t="t" r="r" b="b"/>
              <a:pathLst>
                <a:path w="24694" h="30941" extrusionOk="0">
                  <a:moveTo>
                    <a:pt x="3105" y="1"/>
                  </a:moveTo>
                  <a:cubicBezTo>
                    <a:pt x="2849" y="1"/>
                    <a:pt x="2618" y="21"/>
                    <a:pt x="2417" y="64"/>
                  </a:cubicBezTo>
                  <a:cubicBezTo>
                    <a:pt x="0" y="576"/>
                    <a:pt x="5418" y="4886"/>
                    <a:pt x="5418" y="4886"/>
                  </a:cubicBezTo>
                  <a:cubicBezTo>
                    <a:pt x="5418" y="4886"/>
                    <a:pt x="6192" y="21996"/>
                    <a:pt x="8085" y="25091"/>
                  </a:cubicBezTo>
                  <a:lnTo>
                    <a:pt x="8942" y="28616"/>
                  </a:lnTo>
                  <a:cubicBezTo>
                    <a:pt x="8942" y="28616"/>
                    <a:pt x="15470" y="30941"/>
                    <a:pt x="19513" y="30941"/>
                  </a:cubicBezTo>
                  <a:cubicBezTo>
                    <a:pt x="20135" y="30941"/>
                    <a:pt x="20698" y="30886"/>
                    <a:pt x="21170" y="30759"/>
                  </a:cubicBezTo>
                  <a:cubicBezTo>
                    <a:pt x="24694" y="29806"/>
                    <a:pt x="24444" y="26627"/>
                    <a:pt x="24444" y="26627"/>
                  </a:cubicBezTo>
                  <a:cubicBezTo>
                    <a:pt x="24444" y="26627"/>
                    <a:pt x="22134" y="22936"/>
                    <a:pt x="16264" y="21639"/>
                  </a:cubicBezTo>
                  <a:cubicBezTo>
                    <a:pt x="10121" y="20281"/>
                    <a:pt x="11014" y="6077"/>
                    <a:pt x="11014" y="6077"/>
                  </a:cubicBezTo>
                  <a:lnTo>
                    <a:pt x="11966" y="4267"/>
                  </a:lnTo>
                  <a:cubicBezTo>
                    <a:pt x="11966" y="4267"/>
                    <a:pt x="12203" y="4287"/>
                    <a:pt x="12563" y="4287"/>
                  </a:cubicBezTo>
                  <a:cubicBezTo>
                    <a:pt x="13704" y="4287"/>
                    <a:pt x="16086" y="4088"/>
                    <a:pt x="16086" y="2422"/>
                  </a:cubicBezTo>
                  <a:cubicBezTo>
                    <a:pt x="16086" y="2422"/>
                    <a:pt x="15287" y="1988"/>
                    <a:pt x="13988" y="1988"/>
                  </a:cubicBezTo>
                  <a:cubicBezTo>
                    <a:pt x="13339" y="1988"/>
                    <a:pt x="12565" y="2096"/>
                    <a:pt x="11704" y="2422"/>
                  </a:cubicBezTo>
                  <a:cubicBezTo>
                    <a:pt x="11704" y="2422"/>
                    <a:pt x="5921" y="1"/>
                    <a:pt x="31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2"/>
            <p:cNvSpPr/>
            <p:nvPr/>
          </p:nvSpPr>
          <p:spPr>
            <a:xfrm>
              <a:off x="4783625" y="3551150"/>
              <a:ext cx="66700" cy="70875"/>
            </a:xfrm>
            <a:custGeom>
              <a:avLst/>
              <a:gdLst/>
              <a:ahLst/>
              <a:cxnLst/>
              <a:rect l="l" t="t" r="r" b="b"/>
              <a:pathLst>
                <a:path w="2668" h="2835" extrusionOk="0">
                  <a:moveTo>
                    <a:pt x="739" y="1"/>
                  </a:moveTo>
                  <a:cubicBezTo>
                    <a:pt x="738" y="1"/>
                    <a:pt x="0" y="1227"/>
                    <a:pt x="1608" y="2835"/>
                  </a:cubicBezTo>
                  <a:lnTo>
                    <a:pt x="2489" y="2835"/>
                  </a:lnTo>
                  <a:cubicBezTo>
                    <a:pt x="2489" y="2835"/>
                    <a:pt x="2667" y="870"/>
                    <a:pt x="7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2"/>
            <p:cNvSpPr/>
            <p:nvPr/>
          </p:nvSpPr>
          <p:spPr>
            <a:xfrm>
              <a:off x="4625575" y="3582100"/>
              <a:ext cx="125325" cy="78325"/>
            </a:xfrm>
            <a:custGeom>
              <a:avLst/>
              <a:gdLst/>
              <a:ahLst/>
              <a:cxnLst/>
              <a:rect l="l" t="t" r="r" b="b"/>
              <a:pathLst>
                <a:path w="5013" h="3133" extrusionOk="0">
                  <a:moveTo>
                    <a:pt x="2317" y="1"/>
                  </a:moveTo>
                  <a:cubicBezTo>
                    <a:pt x="2068" y="1"/>
                    <a:pt x="1842" y="21"/>
                    <a:pt x="1667" y="73"/>
                  </a:cubicBezTo>
                  <a:cubicBezTo>
                    <a:pt x="0" y="597"/>
                    <a:pt x="2798" y="3133"/>
                    <a:pt x="2798" y="3133"/>
                  </a:cubicBezTo>
                  <a:cubicBezTo>
                    <a:pt x="5013" y="2561"/>
                    <a:pt x="4751" y="346"/>
                    <a:pt x="4751" y="346"/>
                  </a:cubicBezTo>
                  <a:cubicBezTo>
                    <a:pt x="4751" y="346"/>
                    <a:pt x="3336" y="1"/>
                    <a:pt x="23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2"/>
            <p:cNvSpPr/>
            <p:nvPr/>
          </p:nvSpPr>
          <p:spPr>
            <a:xfrm>
              <a:off x="4789575" y="3697775"/>
              <a:ext cx="57775" cy="16825"/>
            </a:xfrm>
            <a:custGeom>
              <a:avLst/>
              <a:gdLst/>
              <a:ahLst/>
              <a:cxnLst/>
              <a:rect l="l" t="t" r="r" b="b"/>
              <a:pathLst>
                <a:path w="2311" h="673" extrusionOk="0">
                  <a:moveTo>
                    <a:pt x="2266" y="1"/>
                  </a:moveTo>
                  <a:cubicBezTo>
                    <a:pt x="2250" y="1"/>
                    <a:pt x="2235" y="9"/>
                    <a:pt x="2227" y="18"/>
                  </a:cubicBezTo>
                  <a:cubicBezTo>
                    <a:pt x="1953" y="363"/>
                    <a:pt x="1655" y="553"/>
                    <a:pt x="1310" y="565"/>
                  </a:cubicBezTo>
                  <a:cubicBezTo>
                    <a:pt x="1285" y="567"/>
                    <a:pt x="1260" y="568"/>
                    <a:pt x="1235" y="568"/>
                  </a:cubicBezTo>
                  <a:cubicBezTo>
                    <a:pt x="613" y="568"/>
                    <a:pt x="96" y="18"/>
                    <a:pt x="96" y="18"/>
                  </a:cubicBezTo>
                  <a:cubicBezTo>
                    <a:pt x="78" y="12"/>
                    <a:pt x="63" y="9"/>
                    <a:pt x="51" y="9"/>
                  </a:cubicBezTo>
                  <a:cubicBezTo>
                    <a:pt x="39" y="9"/>
                    <a:pt x="30" y="12"/>
                    <a:pt x="24" y="18"/>
                  </a:cubicBezTo>
                  <a:cubicBezTo>
                    <a:pt x="0" y="53"/>
                    <a:pt x="0" y="77"/>
                    <a:pt x="24" y="89"/>
                  </a:cubicBezTo>
                  <a:cubicBezTo>
                    <a:pt x="48" y="113"/>
                    <a:pt x="584" y="672"/>
                    <a:pt x="1251" y="672"/>
                  </a:cubicBezTo>
                  <a:cubicBezTo>
                    <a:pt x="1274" y="672"/>
                    <a:pt x="1298" y="672"/>
                    <a:pt x="1334" y="661"/>
                  </a:cubicBezTo>
                  <a:cubicBezTo>
                    <a:pt x="1691" y="625"/>
                    <a:pt x="2013" y="434"/>
                    <a:pt x="2298" y="65"/>
                  </a:cubicBezTo>
                  <a:cubicBezTo>
                    <a:pt x="2310" y="41"/>
                    <a:pt x="2298" y="18"/>
                    <a:pt x="2286" y="6"/>
                  </a:cubicBezTo>
                  <a:cubicBezTo>
                    <a:pt x="2280" y="2"/>
                    <a:pt x="2273" y="1"/>
                    <a:pt x="226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2"/>
            <p:cNvSpPr/>
            <p:nvPr/>
          </p:nvSpPr>
          <p:spPr>
            <a:xfrm>
              <a:off x="4914300" y="3645475"/>
              <a:ext cx="78600" cy="29675"/>
            </a:xfrm>
            <a:custGeom>
              <a:avLst/>
              <a:gdLst/>
              <a:ahLst/>
              <a:cxnLst/>
              <a:rect l="l" t="t" r="r" b="b"/>
              <a:pathLst>
                <a:path w="3144" h="1187" extrusionOk="0">
                  <a:moveTo>
                    <a:pt x="2366" y="0"/>
                  </a:moveTo>
                  <a:cubicBezTo>
                    <a:pt x="1309" y="0"/>
                    <a:pt x="0" y="324"/>
                    <a:pt x="0" y="324"/>
                  </a:cubicBezTo>
                  <a:lnTo>
                    <a:pt x="0" y="1157"/>
                  </a:lnTo>
                  <a:cubicBezTo>
                    <a:pt x="187" y="1177"/>
                    <a:pt x="364" y="1186"/>
                    <a:pt x="532" y="1186"/>
                  </a:cubicBezTo>
                  <a:cubicBezTo>
                    <a:pt x="2383" y="1186"/>
                    <a:pt x="3143" y="86"/>
                    <a:pt x="3143" y="86"/>
                  </a:cubicBezTo>
                  <a:cubicBezTo>
                    <a:pt x="2924" y="24"/>
                    <a:pt x="2654" y="0"/>
                    <a:pt x="23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2"/>
            <p:cNvSpPr/>
            <p:nvPr/>
          </p:nvSpPr>
          <p:spPr>
            <a:xfrm>
              <a:off x="4802375" y="3563950"/>
              <a:ext cx="33950" cy="54200"/>
            </a:xfrm>
            <a:custGeom>
              <a:avLst/>
              <a:gdLst/>
              <a:ahLst/>
              <a:cxnLst/>
              <a:rect l="l" t="t" r="r" b="b"/>
              <a:pathLst>
                <a:path w="1358" h="2168" extrusionOk="0">
                  <a:moveTo>
                    <a:pt x="262" y="1"/>
                  </a:moveTo>
                  <a:cubicBezTo>
                    <a:pt x="262" y="1"/>
                    <a:pt x="1" y="144"/>
                    <a:pt x="727" y="1965"/>
                  </a:cubicBezTo>
                  <a:lnTo>
                    <a:pt x="1358" y="2168"/>
                  </a:lnTo>
                  <a:cubicBezTo>
                    <a:pt x="1358" y="2168"/>
                    <a:pt x="1060" y="430"/>
                    <a:pt x="2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2"/>
            <p:cNvSpPr/>
            <p:nvPr/>
          </p:nvSpPr>
          <p:spPr>
            <a:xfrm>
              <a:off x="4905075" y="4114300"/>
              <a:ext cx="77400" cy="63150"/>
            </a:xfrm>
            <a:custGeom>
              <a:avLst/>
              <a:gdLst/>
              <a:ahLst/>
              <a:cxnLst/>
              <a:rect l="l" t="t" r="r" b="b"/>
              <a:pathLst>
                <a:path w="3096" h="2526" extrusionOk="0">
                  <a:moveTo>
                    <a:pt x="1599" y="1"/>
                  </a:moveTo>
                  <a:cubicBezTo>
                    <a:pt x="1582" y="1"/>
                    <a:pt x="1565" y="1"/>
                    <a:pt x="1548" y="2"/>
                  </a:cubicBezTo>
                  <a:cubicBezTo>
                    <a:pt x="691" y="2"/>
                    <a:pt x="0" y="561"/>
                    <a:pt x="0" y="1264"/>
                  </a:cubicBezTo>
                  <a:cubicBezTo>
                    <a:pt x="0" y="1966"/>
                    <a:pt x="679" y="2526"/>
                    <a:pt x="1548" y="2526"/>
                  </a:cubicBezTo>
                  <a:cubicBezTo>
                    <a:pt x="2393" y="2526"/>
                    <a:pt x="3096" y="1966"/>
                    <a:pt x="3096" y="1264"/>
                  </a:cubicBezTo>
                  <a:cubicBezTo>
                    <a:pt x="3096" y="575"/>
                    <a:pt x="2432" y="1"/>
                    <a:pt x="15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2"/>
            <p:cNvSpPr/>
            <p:nvPr/>
          </p:nvSpPr>
          <p:spPr>
            <a:xfrm>
              <a:off x="5025925" y="4145525"/>
              <a:ext cx="39600" cy="24475"/>
            </a:xfrm>
            <a:custGeom>
              <a:avLst/>
              <a:gdLst/>
              <a:ahLst/>
              <a:cxnLst/>
              <a:rect l="l" t="t" r="r" b="b"/>
              <a:pathLst>
                <a:path w="1584" h="979" extrusionOk="0">
                  <a:moveTo>
                    <a:pt x="849" y="1"/>
                  </a:moveTo>
                  <a:cubicBezTo>
                    <a:pt x="828" y="1"/>
                    <a:pt x="807" y="2"/>
                    <a:pt x="786" y="3"/>
                  </a:cubicBezTo>
                  <a:cubicBezTo>
                    <a:pt x="357" y="3"/>
                    <a:pt x="0" y="217"/>
                    <a:pt x="0" y="491"/>
                  </a:cubicBezTo>
                  <a:cubicBezTo>
                    <a:pt x="0" y="753"/>
                    <a:pt x="345" y="979"/>
                    <a:pt x="786" y="979"/>
                  </a:cubicBezTo>
                  <a:cubicBezTo>
                    <a:pt x="1226" y="979"/>
                    <a:pt x="1584" y="753"/>
                    <a:pt x="1584" y="491"/>
                  </a:cubicBezTo>
                  <a:cubicBezTo>
                    <a:pt x="1584" y="219"/>
                    <a:pt x="1260" y="1"/>
                    <a:pt x="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2"/>
            <p:cNvSpPr/>
            <p:nvPr/>
          </p:nvSpPr>
          <p:spPr>
            <a:xfrm>
              <a:off x="5003875" y="4192300"/>
              <a:ext cx="34275" cy="23850"/>
            </a:xfrm>
            <a:custGeom>
              <a:avLst/>
              <a:gdLst/>
              <a:ahLst/>
              <a:cxnLst/>
              <a:rect l="l" t="t" r="r" b="b"/>
              <a:pathLst>
                <a:path w="1371" h="954" extrusionOk="0">
                  <a:moveTo>
                    <a:pt x="692" y="1"/>
                  </a:moveTo>
                  <a:cubicBezTo>
                    <a:pt x="322" y="1"/>
                    <a:pt x="1" y="215"/>
                    <a:pt x="1" y="477"/>
                  </a:cubicBezTo>
                  <a:cubicBezTo>
                    <a:pt x="1" y="751"/>
                    <a:pt x="322" y="953"/>
                    <a:pt x="692" y="953"/>
                  </a:cubicBezTo>
                  <a:cubicBezTo>
                    <a:pt x="1061" y="953"/>
                    <a:pt x="1370" y="751"/>
                    <a:pt x="1370" y="477"/>
                  </a:cubicBezTo>
                  <a:cubicBezTo>
                    <a:pt x="1370" y="215"/>
                    <a:pt x="1061" y="1"/>
                    <a:pt x="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2"/>
            <p:cNvSpPr/>
            <p:nvPr/>
          </p:nvSpPr>
          <p:spPr>
            <a:xfrm>
              <a:off x="5098550" y="4183375"/>
              <a:ext cx="51225" cy="37250"/>
            </a:xfrm>
            <a:custGeom>
              <a:avLst/>
              <a:gdLst/>
              <a:ahLst/>
              <a:cxnLst/>
              <a:rect l="l" t="t" r="r" b="b"/>
              <a:pathLst>
                <a:path w="2049" h="1490" extrusionOk="0">
                  <a:moveTo>
                    <a:pt x="1024" y="1"/>
                  </a:moveTo>
                  <a:cubicBezTo>
                    <a:pt x="453" y="1"/>
                    <a:pt x="0" y="334"/>
                    <a:pt x="0" y="739"/>
                  </a:cubicBezTo>
                  <a:cubicBezTo>
                    <a:pt x="0" y="1156"/>
                    <a:pt x="453" y="1489"/>
                    <a:pt x="1024" y="1489"/>
                  </a:cubicBezTo>
                  <a:cubicBezTo>
                    <a:pt x="1596" y="1489"/>
                    <a:pt x="2048" y="1156"/>
                    <a:pt x="2048" y="739"/>
                  </a:cubicBezTo>
                  <a:cubicBezTo>
                    <a:pt x="2048" y="334"/>
                    <a:pt x="1596" y="1"/>
                    <a:pt x="10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2"/>
            <p:cNvSpPr/>
            <p:nvPr/>
          </p:nvSpPr>
          <p:spPr>
            <a:xfrm>
              <a:off x="5139325" y="4237550"/>
              <a:ext cx="28300" cy="21750"/>
            </a:xfrm>
            <a:custGeom>
              <a:avLst/>
              <a:gdLst/>
              <a:ahLst/>
              <a:cxnLst/>
              <a:rect l="l" t="t" r="r" b="b"/>
              <a:pathLst>
                <a:path w="1132" h="870" extrusionOk="0">
                  <a:moveTo>
                    <a:pt x="572" y="1"/>
                  </a:moveTo>
                  <a:cubicBezTo>
                    <a:pt x="262" y="1"/>
                    <a:pt x="0" y="203"/>
                    <a:pt x="0" y="441"/>
                  </a:cubicBezTo>
                  <a:cubicBezTo>
                    <a:pt x="0" y="679"/>
                    <a:pt x="262" y="870"/>
                    <a:pt x="572" y="870"/>
                  </a:cubicBezTo>
                  <a:cubicBezTo>
                    <a:pt x="881" y="870"/>
                    <a:pt x="1131" y="679"/>
                    <a:pt x="1131" y="441"/>
                  </a:cubicBezTo>
                  <a:cubicBezTo>
                    <a:pt x="1131" y="203"/>
                    <a:pt x="881" y="1"/>
                    <a:pt x="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2"/>
            <p:cNvSpPr/>
            <p:nvPr/>
          </p:nvSpPr>
          <p:spPr>
            <a:xfrm>
              <a:off x="4679450" y="3591050"/>
              <a:ext cx="11925" cy="9250"/>
            </a:xfrm>
            <a:custGeom>
              <a:avLst/>
              <a:gdLst/>
              <a:ahLst/>
              <a:cxnLst/>
              <a:rect l="l" t="t" r="r" b="b"/>
              <a:pathLst>
                <a:path w="477" h="370" extrusionOk="0">
                  <a:moveTo>
                    <a:pt x="238" y="0"/>
                  </a:moveTo>
                  <a:cubicBezTo>
                    <a:pt x="0" y="0"/>
                    <a:pt x="0" y="369"/>
                    <a:pt x="238" y="369"/>
                  </a:cubicBezTo>
                  <a:cubicBezTo>
                    <a:pt x="476" y="369"/>
                    <a:pt x="476"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2"/>
            <p:cNvSpPr/>
            <p:nvPr/>
          </p:nvSpPr>
          <p:spPr>
            <a:xfrm>
              <a:off x="5236300" y="4279800"/>
              <a:ext cx="9550" cy="16725"/>
            </a:xfrm>
            <a:custGeom>
              <a:avLst/>
              <a:gdLst/>
              <a:ahLst/>
              <a:cxnLst/>
              <a:rect l="l" t="t" r="r" b="b"/>
              <a:pathLst>
                <a:path w="382" h="669" extrusionOk="0">
                  <a:moveTo>
                    <a:pt x="301" y="1"/>
                  </a:moveTo>
                  <a:cubicBezTo>
                    <a:pt x="286" y="1"/>
                    <a:pt x="272" y="8"/>
                    <a:pt x="265" y="25"/>
                  </a:cubicBezTo>
                  <a:cubicBezTo>
                    <a:pt x="146" y="204"/>
                    <a:pt x="74" y="406"/>
                    <a:pt x="15" y="597"/>
                  </a:cubicBezTo>
                  <a:cubicBezTo>
                    <a:pt x="1" y="639"/>
                    <a:pt x="32" y="669"/>
                    <a:pt x="63" y="669"/>
                  </a:cubicBezTo>
                  <a:cubicBezTo>
                    <a:pt x="84" y="669"/>
                    <a:pt x="105" y="655"/>
                    <a:pt x="110" y="621"/>
                  </a:cubicBezTo>
                  <a:cubicBezTo>
                    <a:pt x="158" y="430"/>
                    <a:pt x="253" y="251"/>
                    <a:pt x="348" y="85"/>
                  </a:cubicBezTo>
                  <a:cubicBezTo>
                    <a:pt x="382" y="43"/>
                    <a:pt x="338" y="1"/>
                    <a:pt x="30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2"/>
            <p:cNvSpPr/>
            <p:nvPr/>
          </p:nvSpPr>
          <p:spPr>
            <a:xfrm>
              <a:off x="5250050" y="4290775"/>
              <a:ext cx="8050" cy="15850"/>
            </a:xfrm>
            <a:custGeom>
              <a:avLst/>
              <a:gdLst/>
              <a:ahLst/>
              <a:cxnLst/>
              <a:rect l="l" t="t" r="r" b="b"/>
              <a:pathLst>
                <a:path w="322" h="634" extrusionOk="0">
                  <a:moveTo>
                    <a:pt x="252" y="1"/>
                  </a:moveTo>
                  <a:cubicBezTo>
                    <a:pt x="229" y="1"/>
                    <a:pt x="201" y="30"/>
                    <a:pt x="191" y="51"/>
                  </a:cubicBezTo>
                  <a:cubicBezTo>
                    <a:pt x="131" y="217"/>
                    <a:pt x="72" y="396"/>
                    <a:pt x="12" y="563"/>
                  </a:cubicBezTo>
                  <a:cubicBezTo>
                    <a:pt x="0" y="586"/>
                    <a:pt x="24" y="622"/>
                    <a:pt x="60" y="634"/>
                  </a:cubicBezTo>
                  <a:cubicBezTo>
                    <a:pt x="96" y="634"/>
                    <a:pt x="131" y="622"/>
                    <a:pt x="131" y="586"/>
                  </a:cubicBezTo>
                  <a:cubicBezTo>
                    <a:pt x="191" y="420"/>
                    <a:pt x="250" y="241"/>
                    <a:pt x="310" y="86"/>
                  </a:cubicBezTo>
                  <a:cubicBezTo>
                    <a:pt x="322" y="51"/>
                    <a:pt x="298" y="27"/>
                    <a:pt x="262" y="3"/>
                  </a:cubicBezTo>
                  <a:cubicBezTo>
                    <a:pt x="259" y="1"/>
                    <a:pt x="256" y="1"/>
                    <a:pt x="25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2"/>
            <p:cNvSpPr/>
            <p:nvPr/>
          </p:nvSpPr>
          <p:spPr>
            <a:xfrm>
              <a:off x="5258675" y="4305125"/>
              <a:ext cx="9550" cy="16850"/>
            </a:xfrm>
            <a:custGeom>
              <a:avLst/>
              <a:gdLst/>
              <a:ahLst/>
              <a:cxnLst/>
              <a:rect l="l" t="t" r="r" b="b"/>
              <a:pathLst>
                <a:path w="382" h="674" extrusionOk="0">
                  <a:moveTo>
                    <a:pt x="310" y="0"/>
                  </a:moveTo>
                  <a:cubicBezTo>
                    <a:pt x="275" y="0"/>
                    <a:pt x="239" y="24"/>
                    <a:pt x="239" y="60"/>
                  </a:cubicBezTo>
                  <a:cubicBezTo>
                    <a:pt x="263" y="250"/>
                    <a:pt x="179" y="441"/>
                    <a:pt x="36" y="584"/>
                  </a:cubicBezTo>
                  <a:cubicBezTo>
                    <a:pt x="1" y="596"/>
                    <a:pt x="25" y="643"/>
                    <a:pt x="36" y="655"/>
                  </a:cubicBezTo>
                  <a:cubicBezTo>
                    <a:pt x="54" y="667"/>
                    <a:pt x="69" y="673"/>
                    <a:pt x="81" y="673"/>
                  </a:cubicBezTo>
                  <a:cubicBezTo>
                    <a:pt x="93" y="673"/>
                    <a:pt x="102" y="667"/>
                    <a:pt x="108" y="655"/>
                  </a:cubicBezTo>
                  <a:cubicBezTo>
                    <a:pt x="275" y="500"/>
                    <a:pt x="382" y="286"/>
                    <a:pt x="370" y="60"/>
                  </a:cubicBezTo>
                  <a:cubicBezTo>
                    <a:pt x="370" y="24"/>
                    <a:pt x="334" y="0"/>
                    <a:pt x="31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2"/>
            <p:cNvSpPr/>
            <p:nvPr/>
          </p:nvSpPr>
          <p:spPr>
            <a:xfrm>
              <a:off x="5273275" y="4321900"/>
              <a:ext cx="5975" cy="8425"/>
            </a:xfrm>
            <a:custGeom>
              <a:avLst/>
              <a:gdLst/>
              <a:ahLst/>
              <a:cxnLst/>
              <a:rect l="l" t="t" r="r" b="b"/>
              <a:pathLst>
                <a:path w="239" h="337" extrusionOk="0">
                  <a:moveTo>
                    <a:pt x="180" y="1"/>
                  </a:moveTo>
                  <a:cubicBezTo>
                    <a:pt x="163" y="1"/>
                    <a:pt x="151" y="9"/>
                    <a:pt x="143" y="32"/>
                  </a:cubicBezTo>
                  <a:cubicBezTo>
                    <a:pt x="95" y="103"/>
                    <a:pt x="60" y="175"/>
                    <a:pt x="24" y="246"/>
                  </a:cubicBezTo>
                  <a:cubicBezTo>
                    <a:pt x="0" y="282"/>
                    <a:pt x="0" y="306"/>
                    <a:pt x="36" y="330"/>
                  </a:cubicBezTo>
                  <a:cubicBezTo>
                    <a:pt x="40" y="334"/>
                    <a:pt x="49" y="337"/>
                    <a:pt x="60" y="337"/>
                  </a:cubicBezTo>
                  <a:cubicBezTo>
                    <a:pt x="78" y="337"/>
                    <a:pt x="100" y="328"/>
                    <a:pt x="107" y="306"/>
                  </a:cubicBezTo>
                  <a:cubicBezTo>
                    <a:pt x="155" y="234"/>
                    <a:pt x="179" y="163"/>
                    <a:pt x="226" y="91"/>
                  </a:cubicBezTo>
                  <a:cubicBezTo>
                    <a:pt x="238" y="56"/>
                    <a:pt x="238" y="32"/>
                    <a:pt x="214" y="8"/>
                  </a:cubicBezTo>
                  <a:cubicBezTo>
                    <a:pt x="201" y="4"/>
                    <a:pt x="190" y="1"/>
                    <a:pt x="18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2"/>
            <p:cNvSpPr/>
            <p:nvPr/>
          </p:nvSpPr>
          <p:spPr>
            <a:xfrm>
              <a:off x="5283375" y="4333500"/>
              <a:ext cx="7175" cy="11200"/>
            </a:xfrm>
            <a:custGeom>
              <a:avLst/>
              <a:gdLst/>
              <a:ahLst/>
              <a:cxnLst/>
              <a:rect l="l" t="t" r="r" b="b"/>
              <a:pathLst>
                <a:path w="287" h="448" extrusionOk="0">
                  <a:moveTo>
                    <a:pt x="218" y="1"/>
                  </a:moveTo>
                  <a:cubicBezTo>
                    <a:pt x="202" y="1"/>
                    <a:pt x="187" y="6"/>
                    <a:pt x="180" y="20"/>
                  </a:cubicBezTo>
                  <a:cubicBezTo>
                    <a:pt x="120" y="139"/>
                    <a:pt x="72" y="247"/>
                    <a:pt x="13" y="366"/>
                  </a:cubicBezTo>
                  <a:cubicBezTo>
                    <a:pt x="1" y="401"/>
                    <a:pt x="1" y="425"/>
                    <a:pt x="37" y="437"/>
                  </a:cubicBezTo>
                  <a:cubicBezTo>
                    <a:pt x="44" y="444"/>
                    <a:pt x="53" y="447"/>
                    <a:pt x="61" y="447"/>
                  </a:cubicBezTo>
                  <a:cubicBezTo>
                    <a:pt x="80" y="447"/>
                    <a:pt x="100" y="433"/>
                    <a:pt x="108" y="425"/>
                  </a:cubicBezTo>
                  <a:cubicBezTo>
                    <a:pt x="168" y="306"/>
                    <a:pt x="215" y="199"/>
                    <a:pt x="275" y="80"/>
                  </a:cubicBezTo>
                  <a:cubicBezTo>
                    <a:pt x="287" y="56"/>
                    <a:pt x="287" y="20"/>
                    <a:pt x="251" y="8"/>
                  </a:cubicBezTo>
                  <a:cubicBezTo>
                    <a:pt x="241" y="3"/>
                    <a:pt x="229" y="1"/>
                    <a:pt x="21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2"/>
            <p:cNvSpPr/>
            <p:nvPr/>
          </p:nvSpPr>
          <p:spPr>
            <a:xfrm>
              <a:off x="5296475" y="4342925"/>
              <a:ext cx="6575" cy="8775"/>
            </a:xfrm>
            <a:custGeom>
              <a:avLst/>
              <a:gdLst/>
              <a:ahLst/>
              <a:cxnLst/>
              <a:rect l="l" t="t" r="r" b="b"/>
              <a:pathLst>
                <a:path w="263" h="351" extrusionOk="0">
                  <a:moveTo>
                    <a:pt x="203" y="1"/>
                  </a:moveTo>
                  <a:cubicBezTo>
                    <a:pt x="179" y="1"/>
                    <a:pt x="144" y="36"/>
                    <a:pt x="144" y="60"/>
                  </a:cubicBezTo>
                  <a:lnTo>
                    <a:pt x="144" y="84"/>
                  </a:lnTo>
                  <a:lnTo>
                    <a:pt x="144" y="96"/>
                  </a:lnTo>
                  <a:cubicBezTo>
                    <a:pt x="144" y="108"/>
                    <a:pt x="144" y="120"/>
                    <a:pt x="132" y="120"/>
                  </a:cubicBezTo>
                  <a:lnTo>
                    <a:pt x="132" y="143"/>
                  </a:lnTo>
                  <a:lnTo>
                    <a:pt x="132" y="155"/>
                  </a:lnTo>
                  <a:cubicBezTo>
                    <a:pt x="132" y="167"/>
                    <a:pt x="120" y="167"/>
                    <a:pt x="120" y="179"/>
                  </a:cubicBezTo>
                  <a:cubicBezTo>
                    <a:pt x="120" y="179"/>
                    <a:pt x="120" y="203"/>
                    <a:pt x="108" y="203"/>
                  </a:cubicBezTo>
                  <a:lnTo>
                    <a:pt x="72" y="227"/>
                  </a:lnTo>
                  <a:cubicBezTo>
                    <a:pt x="72" y="227"/>
                    <a:pt x="60" y="227"/>
                    <a:pt x="60" y="239"/>
                  </a:cubicBezTo>
                  <a:cubicBezTo>
                    <a:pt x="60" y="239"/>
                    <a:pt x="48" y="239"/>
                    <a:pt x="48" y="262"/>
                  </a:cubicBezTo>
                  <a:cubicBezTo>
                    <a:pt x="25" y="262"/>
                    <a:pt x="13" y="274"/>
                    <a:pt x="13" y="286"/>
                  </a:cubicBezTo>
                  <a:cubicBezTo>
                    <a:pt x="13" y="298"/>
                    <a:pt x="1" y="322"/>
                    <a:pt x="13" y="334"/>
                  </a:cubicBezTo>
                  <a:cubicBezTo>
                    <a:pt x="4" y="342"/>
                    <a:pt x="14" y="351"/>
                    <a:pt x="33" y="351"/>
                  </a:cubicBezTo>
                  <a:cubicBezTo>
                    <a:pt x="40" y="351"/>
                    <a:pt x="50" y="349"/>
                    <a:pt x="60" y="346"/>
                  </a:cubicBezTo>
                  <a:cubicBezTo>
                    <a:pt x="120" y="322"/>
                    <a:pt x="168" y="286"/>
                    <a:pt x="203" y="227"/>
                  </a:cubicBezTo>
                  <a:cubicBezTo>
                    <a:pt x="239" y="179"/>
                    <a:pt x="263" y="120"/>
                    <a:pt x="263" y="60"/>
                  </a:cubicBezTo>
                  <a:cubicBezTo>
                    <a:pt x="263" y="36"/>
                    <a:pt x="239" y="1"/>
                    <a:pt x="20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2"/>
            <p:cNvSpPr/>
            <p:nvPr/>
          </p:nvSpPr>
          <p:spPr>
            <a:xfrm>
              <a:off x="5306600" y="4354225"/>
              <a:ext cx="6575" cy="10225"/>
            </a:xfrm>
            <a:custGeom>
              <a:avLst/>
              <a:gdLst/>
              <a:ahLst/>
              <a:cxnLst/>
              <a:rect l="l" t="t" r="r" b="b"/>
              <a:pathLst>
                <a:path w="263" h="409" extrusionOk="0">
                  <a:moveTo>
                    <a:pt x="203" y="1"/>
                  </a:moveTo>
                  <a:cubicBezTo>
                    <a:pt x="179" y="1"/>
                    <a:pt x="144" y="13"/>
                    <a:pt x="132" y="49"/>
                  </a:cubicBezTo>
                  <a:cubicBezTo>
                    <a:pt x="84" y="132"/>
                    <a:pt x="60" y="239"/>
                    <a:pt x="13" y="322"/>
                  </a:cubicBezTo>
                  <a:cubicBezTo>
                    <a:pt x="1" y="358"/>
                    <a:pt x="24" y="382"/>
                    <a:pt x="60" y="406"/>
                  </a:cubicBezTo>
                  <a:cubicBezTo>
                    <a:pt x="65" y="407"/>
                    <a:pt x="70" y="408"/>
                    <a:pt x="75" y="408"/>
                  </a:cubicBezTo>
                  <a:cubicBezTo>
                    <a:pt x="105" y="408"/>
                    <a:pt x="132" y="379"/>
                    <a:pt x="132" y="358"/>
                  </a:cubicBezTo>
                  <a:cubicBezTo>
                    <a:pt x="179" y="263"/>
                    <a:pt x="203" y="168"/>
                    <a:pt x="251" y="72"/>
                  </a:cubicBezTo>
                  <a:cubicBezTo>
                    <a:pt x="263" y="49"/>
                    <a:pt x="239" y="13"/>
                    <a:pt x="20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2"/>
            <p:cNvSpPr/>
            <p:nvPr/>
          </p:nvSpPr>
          <p:spPr>
            <a:xfrm>
              <a:off x="5350606" y="4395400"/>
              <a:ext cx="23375" cy="11450"/>
            </a:xfrm>
            <a:custGeom>
              <a:avLst/>
              <a:gdLst/>
              <a:ahLst/>
              <a:cxnLst/>
              <a:rect l="l" t="t" r="r" b="b"/>
              <a:pathLst>
                <a:path w="935" h="458" extrusionOk="0">
                  <a:moveTo>
                    <a:pt x="83" y="1"/>
                  </a:moveTo>
                  <a:cubicBezTo>
                    <a:pt x="35" y="1"/>
                    <a:pt x="0" y="72"/>
                    <a:pt x="51" y="92"/>
                  </a:cubicBezTo>
                  <a:cubicBezTo>
                    <a:pt x="301" y="211"/>
                    <a:pt x="574" y="330"/>
                    <a:pt x="825" y="449"/>
                  </a:cubicBezTo>
                  <a:cubicBezTo>
                    <a:pt x="834" y="455"/>
                    <a:pt x="843" y="457"/>
                    <a:pt x="852" y="457"/>
                  </a:cubicBezTo>
                  <a:cubicBezTo>
                    <a:pt x="900" y="457"/>
                    <a:pt x="934" y="386"/>
                    <a:pt x="884" y="366"/>
                  </a:cubicBezTo>
                  <a:cubicBezTo>
                    <a:pt x="634" y="247"/>
                    <a:pt x="360" y="128"/>
                    <a:pt x="110" y="9"/>
                  </a:cubicBezTo>
                  <a:cubicBezTo>
                    <a:pt x="101" y="3"/>
                    <a:pt x="92" y="1"/>
                    <a:pt x="8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2"/>
            <p:cNvSpPr/>
            <p:nvPr/>
          </p:nvSpPr>
          <p:spPr>
            <a:xfrm>
              <a:off x="4761000" y="4579550"/>
              <a:ext cx="39900" cy="37175"/>
            </a:xfrm>
            <a:custGeom>
              <a:avLst/>
              <a:gdLst/>
              <a:ahLst/>
              <a:cxnLst/>
              <a:rect l="l" t="t" r="r" b="b"/>
              <a:pathLst>
                <a:path w="1596" h="1487" extrusionOk="0">
                  <a:moveTo>
                    <a:pt x="889" y="1"/>
                  </a:moveTo>
                  <a:cubicBezTo>
                    <a:pt x="660" y="1"/>
                    <a:pt x="411" y="37"/>
                    <a:pt x="286" y="37"/>
                  </a:cubicBezTo>
                  <a:cubicBezTo>
                    <a:pt x="203" y="37"/>
                    <a:pt x="131" y="37"/>
                    <a:pt x="72" y="61"/>
                  </a:cubicBezTo>
                  <a:cubicBezTo>
                    <a:pt x="48" y="84"/>
                    <a:pt x="36" y="120"/>
                    <a:pt x="36" y="180"/>
                  </a:cubicBezTo>
                  <a:cubicBezTo>
                    <a:pt x="0" y="465"/>
                    <a:pt x="36" y="1180"/>
                    <a:pt x="298" y="1370"/>
                  </a:cubicBezTo>
                  <a:cubicBezTo>
                    <a:pt x="425" y="1462"/>
                    <a:pt x="611" y="1487"/>
                    <a:pt x="791" y="1487"/>
                  </a:cubicBezTo>
                  <a:cubicBezTo>
                    <a:pt x="914" y="1487"/>
                    <a:pt x="1035" y="1475"/>
                    <a:pt x="1132" y="1465"/>
                  </a:cubicBezTo>
                  <a:cubicBezTo>
                    <a:pt x="1596" y="1394"/>
                    <a:pt x="1501" y="1215"/>
                    <a:pt x="1453" y="822"/>
                  </a:cubicBezTo>
                  <a:cubicBezTo>
                    <a:pt x="1441" y="632"/>
                    <a:pt x="1417" y="453"/>
                    <a:pt x="1382" y="263"/>
                  </a:cubicBezTo>
                  <a:cubicBezTo>
                    <a:pt x="1382" y="215"/>
                    <a:pt x="1370" y="168"/>
                    <a:pt x="1358" y="144"/>
                  </a:cubicBezTo>
                  <a:cubicBezTo>
                    <a:pt x="1290" y="30"/>
                    <a:pt x="1098" y="1"/>
                    <a:pt x="8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2"/>
            <p:cNvSpPr/>
            <p:nvPr/>
          </p:nvSpPr>
          <p:spPr>
            <a:xfrm>
              <a:off x="4870825" y="4580225"/>
              <a:ext cx="38725" cy="36650"/>
            </a:xfrm>
            <a:custGeom>
              <a:avLst/>
              <a:gdLst/>
              <a:ahLst/>
              <a:cxnLst/>
              <a:rect l="l" t="t" r="r" b="b"/>
              <a:pathLst>
                <a:path w="1549" h="1466" extrusionOk="0">
                  <a:moveTo>
                    <a:pt x="522" y="1"/>
                  </a:moveTo>
                  <a:cubicBezTo>
                    <a:pt x="382" y="1"/>
                    <a:pt x="245" y="16"/>
                    <a:pt x="120" y="69"/>
                  </a:cubicBezTo>
                  <a:cubicBezTo>
                    <a:pt x="72" y="81"/>
                    <a:pt x="49" y="153"/>
                    <a:pt x="25" y="248"/>
                  </a:cubicBezTo>
                  <a:cubicBezTo>
                    <a:pt x="1" y="474"/>
                    <a:pt x="37" y="1284"/>
                    <a:pt x="287" y="1379"/>
                  </a:cubicBezTo>
                  <a:cubicBezTo>
                    <a:pt x="412" y="1421"/>
                    <a:pt x="644" y="1465"/>
                    <a:pt x="867" y="1465"/>
                  </a:cubicBezTo>
                  <a:cubicBezTo>
                    <a:pt x="1090" y="1465"/>
                    <a:pt x="1305" y="1421"/>
                    <a:pt x="1394" y="1284"/>
                  </a:cubicBezTo>
                  <a:cubicBezTo>
                    <a:pt x="1549" y="1069"/>
                    <a:pt x="1501" y="712"/>
                    <a:pt x="1453" y="450"/>
                  </a:cubicBezTo>
                  <a:cubicBezTo>
                    <a:pt x="1394" y="93"/>
                    <a:pt x="1311" y="34"/>
                    <a:pt x="941" y="22"/>
                  </a:cubicBezTo>
                  <a:cubicBezTo>
                    <a:pt x="805" y="16"/>
                    <a:pt x="662" y="1"/>
                    <a:pt x="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2"/>
            <p:cNvSpPr/>
            <p:nvPr/>
          </p:nvSpPr>
          <p:spPr>
            <a:xfrm>
              <a:off x="5100325" y="4580000"/>
              <a:ext cx="37525" cy="43075"/>
            </a:xfrm>
            <a:custGeom>
              <a:avLst/>
              <a:gdLst/>
              <a:ahLst/>
              <a:cxnLst/>
              <a:rect l="l" t="t" r="r" b="b"/>
              <a:pathLst>
                <a:path w="1501" h="1723" extrusionOk="0">
                  <a:moveTo>
                    <a:pt x="609" y="0"/>
                  </a:moveTo>
                  <a:cubicBezTo>
                    <a:pt x="409" y="0"/>
                    <a:pt x="210" y="40"/>
                    <a:pt x="120" y="150"/>
                  </a:cubicBezTo>
                  <a:cubicBezTo>
                    <a:pt x="72" y="185"/>
                    <a:pt x="60" y="257"/>
                    <a:pt x="48" y="316"/>
                  </a:cubicBezTo>
                  <a:cubicBezTo>
                    <a:pt x="1" y="566"/>
                    <a:pt x="36" y="959"/>
                    <a:pt x="60" y="1150"/>
                  </a:cubicBezTo>
                  <a:cubicBezTo>
                    <a:pt x="84" y="1436"/>
                    <a:pt x="191" y="1686"/>
                    <a:pt x="489" y="1709"/>
                  </a:cubicBezTo>
                  <a:cubicBezTo>
                    <a:pt x="543" y="1718"/>
                    <a:pt x="601" y="1722"/>
                    <a:pt x="660" y="1722"/>
                  </a:cubicBezTo>
                  <a:cubicBezTo>
                    <a:pt x="939" y="1722"/>
                    <a:pt x="1243" y="1617"/>
                    <a:pt x="1263" y="1293"/>
                  </a:cubicBezTo>
                  <a:cubicBezTo>
                    <a:pt x="1298" y="924"/>
                    <a:pt x="1501" y="209"/>
                    <a:pt x="1048" y="66"/>
                  </a:cubicBezTo>
                  <a:cubicBezTo>
                    <a:pt x="945" y="28"/>
                    <a:pt x="777" y="0"/>
                    <a:pt x="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2"/>
            <p:cNvSpPr/>
            <p:nvPr/>
          </p:nvSpPr>
          <p:spPr>
            <a:xfrm>
              <a:off x="5231600" y="4582400"/>
              <a:ext cx="51525" cy="40950"/>
            </a:xfrm>
            <a:custGeom>
              <a:avLst/>
              <a:gdLst/>
              <a:ahLst/>
              <a:cxnLst/>
              <a:rect l="l" t="t" r="r" b="b"/>
              <a:pathLst>
                <a:path w="2061" h="1638" extrusionOk="0">
                  <a:moveTo>
                    <a:pt x="969" y="1"/>
                  </a:moveTo>
                  <a:cubicBezTo>
                    <a:pt x="725" y="1"/>
                    <a:pt x="482" y="38"/>
                    <a:pt x="334" y="66"/>
                  </a:cubicBezTo>
                  <a:cubicBezTo>
                    <a:pt x="226" y="77"/>
                    <a:pt x="119" y="125"/>
                    <a:pt x="60" y="220"/>
                  </a:cubicBezTo>
                  <a:cubicBezTo>
                    <a:pt x="0" y="292"/>
                    <a:pt x="0" y="411"/>
                    <a:pt x="36" y="542"/>
                  </a:cubicBezTo>
                  <a:cubicBezTo>
                    <a:pt x="96" y="828"/>
                    <a:pt x="274" y="1292"/>
                    <a:pt x="500" y="1482"/>
                  </a:cubicBezTo>
                  <a:cubicBezTo>
                    <a:pt x="607" y="1590"/>
                    <a:pt x="774" y="1637"/>
                    <a:pt x="929" y="1637"/>
                  </a:cubicBezTo>
                  <a:cubicBezTo>
                    <a:pt x="1131" y="1637"/>
                    <a:pt x="1334" y="1601"/>
                    <a:pt x="1524" y="1601"/>
                  </a:cubicBezTo>
                  <a:cubicBezTo>
                    <a:pt x="2060" y="1601"/>
                    <a:pt x="1870" y="482"/>
                    <a:pt x="1667" y="232"/>
                  </a:cubicBezTo>
                  <a:cubicBezTo>
                    <a:pt x="1539" y="52"/>
                    <a:pt x="1254" y="1"/>
                    <a:pt x="9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4817550" y="3635975"/>
              <a:ext cx="48850" cy="21475"/>
            </a:xfrm>
            <a:custGeom>
              <a:avLst/>
              <a:gdLst/>
              <a:ahLst/>
              <a:cxnLst/>
              <a:rect l="l" t="t" r="r" b="b"/>
              <a:pathLst>
                <a:path w="1954" h="859" extrusionOk="0">
                  <a:moveTo>
                    <a:pt x="569" y="0"/>
                  </a:moveTo>
                  <a:cubicBezTo>
                    <a:pt x="558" y="0"/>
                    <a:pt x="547" y="1"/>
                    <a:pt x="536" y="1"/>
                  </a:cubicBezTo>
                  <a:cubicBezTo>
                    <a:pt x="1" y="49"/>
                    <a:pt x="763" y="585"/>
                    <a:pt x="882" y="632"/>
                  </a:cubicBezTo>
                  <a:cubicBezTo>
                    <a:pt x="1120" y="739"/>
                    <a:pt x="1394" y="835"/>
                    <a:pt x="1679" y="858"/>
                  </a:cubicBezTo>
                  <a:cubicBezTo>
                    <a:pt x="1727" y="858"/>
                    <a:pt x="1775" y="858"/>
                    <a:pt x="1822" y="823"/>
                  </a:cubicBezTo>
                  <a:cubicBezTo>
                    <a:pt x="1846" y="799"/>
                    <a:pt x="1858" y="775"/>
                    <a:pt x="1882" y="751"/>
                  </a:cubicBezTo>
                  <a:cubicBezTo>
                    <a:pt x="1953" y="561"/>
                    <a:pt x="1298" y="216"/>
                    <a:pt x="1239" y="204"/>
                  </a:cubicBezTo>
                  <a:cubicBezTo>
                    <a:pt x="1069" y="113"/>
                    <a:pt x="790" y="0"/>
                    <a:pt x="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4823800" y="3634175"/>
              <a:ext cx="44375" cy="24175"/>
            </a:xfrm>
            <a:custGeom>
              <a:avLst/>
              <a:gdLst/>
              <a:ahLst/>
              <a:cxnLst/>
              <a:rect l="l" t="t" r="r" b="b"/>
              <a:pathLst>
                <a:path w="1775" h="967" extrusionOk="0">
                  <a:moveTo>
                    <a:pt x="334" y="109"/>
                  </a:moveTo>
                  <a:cubicBezTo>
                    <a:pt x="536" y="109"/>
                    <a:pt x="775" y="216"/>
                    <a:pt x="941" y="288"/>
                  </a:cubicBezTo>
                  <a:lnTo>
                    <a:pt x="953" y="288"/>
                  </a:lnTo>
                  <a:cubicBezTo>
                    <a:pt x="1120" y="359"/>
                    <a:pt x="1632" y="669"/>
                    <a:pt x="1584" y="811"/>
                  </a:cubicBezTo>
                  <a:cubicBezTo>
                    <a:pt x="1572" y="823"/>
                    <a:pt x="1572" y="835"/>
                    <a:pt x="1537" y="847"/>
                  </a:cubicBezTo>
                  <a:cubicBezTo>
                    <a:pt x="1513" y="871"/>
                    <a:pt x="1477" y="871"/>
                    <a:pt x="1429" y="871"/>
                  </a:cubicBezTo>
                  <a:cubicBezTo>
                    <a:pt x="1168" y="871"/>
                    <a:pt x="858" y="728"/>
                    <a:pt x="644" y="645"/>
                  </a:cubicBezTo>
                  <a:cubicBezTo>
                    <a:pt x="525" y="597"/>
                    <a:pt x="120" y="288"/>
                    <a:pt x="144" y="168"/>
                  </a:cubicBezTo>
                  <a:cubicBezTo>
                    <a:pt x="155" y="133"/>
                    <a:pt x="203" y="121"/>
                    <a:pt x="286" y="109"/>
                  </a:cubicBezTo>
                  <a:close/>
                  <a:moveTo>
                    <a:pt x="308" y="1"/>
                  </a:moveTo>
                  <a:cubicBezTo>
                    <a:pt x="297" y="1"/>
                    <a:pt x="286" y="1"/>
                    <a:pt x="275" y="2"/>
                  </a:cubicBezTo>
                  <a:cubicBezTo>
                    <a:pt x="120" y="14"/>
                    <a:pt x="48" y="73"/>
                    <a:pt x="36" y="157"/>
                  </a:cubicBezTo>
                  <a:cubicBezTo>
                    <a:pt x="1" y="371"/>
                    <a:pt x="525" y="704"/>
                    <a:pt x="596" y="728"/>
                  </a:cubicBezTo>
                  <a:cubicBezTo>
                    <a:pt x="870" y="847"/>
                    <a:pt x="1168" y="954"/>
                    <a:pt x="1429" y="966"/>
                  </a:cubicBezTo>
                  <a:lnTo>
                    <a:pt x="1453" y="966"/>
                  </a:lnTo>
                  <a:cubicBezTo>
                    <a:pt x="1501" y="966"/>
                    <a:pt x="1549" y="966"/>
                    <a:pt x="1584" y="907"/>
                  </a:cubicBezTo>
                  <a:cubicBezTo>
                    <a:pt x="1632" y="895"/>
                    <a:pt x="1656" y="847"/>
                    <a:pt x="1668" y="823"/>
                  </a:cubicBezTo>
                  <a:cubicBezTo>
                    <a:pt x="1775" y="549"/>
                    <a:pt x="1013" y="180"/>
                    <a:pt x="1001" y="180"/>
                  </a:cubicBezTo>
                  <a:lnTo>
                    <a:pt x="989" y="180"/>
                  </a:lnTo>
                  <a:cubicBezTo>
                    <a:pt x="807" y="112"/>
                    <a:pt x="539" y="1"/>
                    <a:pt x="3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4826775" y="3635400"/>
              <a:ext cx="11925" cy="10425"/>
            </a:xfrm>
            <a:custGeom>
              <a:avLst/>
              <a:gdLst/>
              <a:ahLst/>
              <a:cxnLst/>
              <a:rect l="l" t="t" r="r" b="b"/>
              <a:pathLst>
                <a:path w="477" h="417" extrusionOk="0">
                  <a:moveTo>
                    <a:pt x="250" y="1"/>
                  </a:moveTo>
                  <a:cubicBezTo>
                    <a:pt x="166" y="1"/>
                    <a:pt x="85" y="48"/>
                    <a:pt x="48" y="131"/>
                  </a:cubicBezTo>
                  <a:cubicBezTo>
                    <a:pt x="1" y="227"/>
                    <a:pt x="60" y="358"/>
                    <a:pt x="156" y="405"/>
                  </a:cubicBezTo>
                  <a:cubicBezTo>
                    <a:pt x="179" y="413"/>
                    <a:pt x="204" y="417"/>
                    <a:pt x="229" y="417"/>
                  </a:cubicBezTo>
                  <a:cubicBezTo>
                    <a:pt x="316" y="417"/>
                    <a:pt x="402" y="370"/>
                    <a:pt x="429" y="286"/>
                  </a:cubicBezTo>
                  <a:cubicBezTo>
                    <a:pt x="477" y="191"/>
                    <a:pt x="429" y="60"/>
                    <a:pt x="322" y="12"/>
                  </a:cubicBezTo>
                  <a:cubicBezTo>
                    <a:pt x="299" y="4"/>
                    <a:pt x="274"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3" name="Google Shape;1703;p42"/>
          <p:cNvGrpSpPr/>
          <p:nvPr/>
        </p:nvGrpSpPr>
        <p:grpSpPr>
          <a:xfrm>
            <a:off x="784290" y="1393876"/>
            <a:ext cx="359263" cy="484201"/>
            <a:chOff x="10040900" y="2136025"/>
            <a:chExt cx="240825" cy="324575"/>
          </a:xfrm>
        </p:grpSpPr>
        <p:sp>
          <p:nvSpPr>
            <p:cNvPr id="1704" name="Google Shape;1704;p42"/>
            <p:cNvSpPr/>
            <p:nvPr/>
          </p:nvSpPr>
          <p:spPr>
            <a:xfrm>
              <a:off x="10040900" y="2289900"/>
              <a:ext cx="44075" cy="72050"/>
            </a:xfrm>
            <a:custGeom>
              <a:avLst/>
              <a:gdLst/>
              <a:ahLst/>
              <a:cxnLst/>
              <a:rect l="l" t="t" r="r" b="b"/>
              <a:pathLst>
                <a:path w="1763" h="2882" extrusionOk="0">
                  <a:moveTo>
                    <a:pt x="1762" y="1"/>
                  </a:moveTo>
                  <a:lnTo>
                    <a:pt x="1762" y="1"/>
                  </a:lnTo>
                  <a:cubicBezTo>
                    <a:pt x="1762" y="1"/>
                    <a:pt x="0" y="1037"/>
                    <a:pt x="83" y="2180"/>
                  </a:cubicBezTo>
                  <a:cubicBezTo>
                    <a:pt x="101" y="2592"/>
                    <a:pt x="448" y="2882"/>
                    <a:pt x="806" y="2882"/>
                  </a:cubicBezTo>
                  <a:cubicBezTo>
                    <a:pt x="934" y="2882"/>
                    <a:pt x="1063" y="2845"/>
                    <a:pt x="1179" y="2763"/>
                  </a:cubicBezTo>
                  <a:cubicBezTo>
                    <a:pt x="1417" y="2596"/>
                    <a:pt x="1643" y="2263"/>
                    <a:pt x="1667" y="1620"/>
                  </a:cubicBezTo>
                  <a:lnTo>
                    <a:pt x="17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10141800" y="2259250"/>
              <a:ext cx="44075" cy="72300"/>
            </a:xfrm>
            <a:custGeom>
              <a:avLst/>
              <a:gdLst/>
              <a:ahLst/>
              <a:cxnLst/>
              <a:rect l="l" t="t" r="r" b="b"/>
              <a:pathLst>
                <a:path w="1763" h="2892" extrusionOk="0">
                  <a:moveTo>
                    <a:pt x="1762" y="1"/>
                  </a:moveTo>
                  <a:cubicBezTo>
                    <a:pt x="1762" y="1"/>
                    <a:pt x="0" y="1048"/>
                    <a:pt x="72" y="2191"/>
                  </a:cubicBezTo>
                  <a:cubicBezTo>
                    <a:pt x="98" y="2597"/>
                    <a:pt x="444" y="2891"/>
                    <a:pt x="806" y="2891"/>
                  </a:cubicBezTo>
                  <a:cubicBezTo>
                    <a:pt x="933" y="2891"/>
                    <a:pt x="1062" y="2855"/>
                    <a:pt x="1179" y="2775"/>
                  </a:cubicBezTo>
                  <a:cubicBezTo>
                    <a:pt x="1417" y="2608"/>
                    <a:pt x="1643" y="2263"/>
                    <a:pt x="1667" y="1620"/>
                  </a:cubicBezTo>
                  <a:lnTo>
                    <a:pt x="17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2"/>
            <p:cNvSpPr/>
            <p:nvPr/>
          </p:nvSpPr>
          <p:spPr>
            <a:xfrm>
              <a:off x="10077200" y="2388425"/>
              <a:ext cx="43775" cy="72175"/>
            </a:xfrm>
            <a:custGeom>
              <a:avLst/>
              <a:gdLst/>
              <a:ahLst/>
              <a:cxnLst/>
              <a:rect l="l" t="t" r="r" b="b"/>
              <a:pathLst>
                <a:path w="1751" h="2887" extrusionOk="0">
                  <a:moveTo>
                    <a:pt x="1751" y="1"/>
                  </a:moveTo>
                  <a:cubicBezTo>
                    <a:pt x="1751" y="1"/>
                    <a:pt x="1" y="1037"/>
                    <a:pt x="72" y="2192"/>
                  </a:cubicBezTo>
                  <a:cubicBezTo>
                    <a:pt x="90" y="2594"/>
                    <a:pt x="435" y="2887"/>
                    <a:pt x="791" y="2887"/>
                  </a:cubicBezTo>
                  <a:cubicBezTo>
                    <a:pt x="920" y="2887"/>
                    <a:pt x="1050" y="2849"/>
                    <a:pt x="1167" y="2763"/>
                  </a:cubicBezTo>
                  <a:cubicBezTo>
                    <a:pt x="1406" y="2608"/>
                    <a:pt x="1632" y="2263"/>
                    <a:pt x="1668" y="1620"/>
                  </a:cubicBezTo>
                  <a:lnTo>
                    <a:pt x="17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2"/>
            <p:cNvSpPr/>
            <p:nvPr/>
          </p:nvSpPr>
          <p:spPr>
            <a:xfrm>
              <a:off x="10187050" y="2376825"/>
              <a:ext cx="44075" cy="72300"/>
            </a:xfrm>
            <a:custGeom>
              <a:avLst/>
              <a:gdLst/>
              <a:ahLst/>
              <a:cxnLst/>
              <a:rect l="l" t="t" r="r" b="b"/>
              <a:pathLst>
                <a:path w="1763" h="2892" extrusionOk="0">
                  <a:moveTo>
                    <a:pt x="1762" y="1"/>
                  </a:moveTo>
                  <a:lnTo>
                    <a:pt x="1762" y="1"/>
                  </a:lnTo>
                  <a:cubicBezTo>
                    <a:pt x="1762" y="1"/>
                    <a:pt x="0" y="1048"/>
                    <a:pt x="83" y="2191"/>
                  </a:cubicBezTo>
                  <a:cubicBezTo>
                    <a:pt x="101" y="2597"/>
                    <a:pt x="452" y="2891"/>
                    <a:pt x="811" y="2891"/>
                  </a:cubicBezTo>
                  <a:cubicBezTo>
                    <a:pt x="937" y="2891"/>
                    <a:pt x="1064" y="2855"/>
                    <a:pt x="1179" y="2775"/>
                  </a:cubicBezTo>
                  <a:cubicBezTo>
                    <a:pt x="1417" y="2608"/>
                    <a:pt x="1643" y="2263"/>
                    <a:pt x="1679" y="1620"/>
                  </a:cubicBezTo>
                  <a:lnTo>
                    <a:pt x="17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10077200" y="2172325"/>
              <a:ext cx="43775" cy="72050"/>
            </a:xfrm>
            <a:custGeom>
              <a:avLst/>
              <a:gdLst/>
              <a:ahLst/>
              <a:cxnLst/>
              <a:rect l="l" t="t" r="r" b="b"/>
              <a:pathLst>
                <a:path w="1751" h="2882" extrusionOk="0">
                  <a:moveTo>
                    <a:pt x="1751" y="1"/>
                  </a:moveTo>
                  <a:cubicBezTo>
                    <a:pt x="1751" y="1"/>
                    <a:pt x="1" y="1037"/>
                    <a:pt x="72" y="2180"/>
                  </a:cubicBezTo>
                  <a:cubicBezTo>
                    <a:pt x="90" y="2592"/>
                    <a:pt x="437" y="2882"/>
                    <a:pt x="795" y="2882"/>
                  </a:cubicBezTo>
                  <a:cubicBezTo>
                    <a:pt x="922" y="2882"/>
                    <a:pt x="1052" y="2845"/>
                    <a:pt x="1167" y="2763"/>
                  </a:cubicBezTo>
                  <a:cubicBezTo>
                    <a:pt x="1406" y="2597"/>
                    <a:pt x="1632" y="2263"/>
                    <a:pt x="1668" y="1620"/>
                  </a:cubicBezTo>
                  <a:lnTo>
                    <a:pt x="17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10166500" y="2136025"/>
              <a:ext cx="43775" cy="72300"/>
            </a:xfrm>
            <a:custGeom>
              <a:avLst/>
              <a:gdLst/>
              <a:ahLst/>
              <a:cxnLst/>
              <a:rect l="l" t="t" r="r" b="b"/>
              <a:pathLst>
                <a:path w="1751" h="2892" extrusionOk="0">
                  <a:moveTo>
                    <a:pt x="1751" y="0"/>
                  </a:moveTo>
                  <a:cubicBezTo>
                    <a:pt x="1750" y="1"/>
                    <a:pt x="1" y="1048"/>
                    <a:pt x="72" y="2191"/>
                  </a:cubicBezTo>
                  <a:cubicBezTo>
                    <a:pt x="90" y="2597"/>
                    <a:pt x="440" y="2891"/>
                    <a:pt x="800" y="2891"/>
                  </a:cubicBezTo>
                  <a:cubicBezTo>
                    <a:pt x="926" y="2891"/>
                    <a:pt x="1053" y="2855"/>
                    <a:pt x="1167" y="2775"/>
                  </a:cubicBezTo>
                  <a:cubicBezTo>
                    <a:pt x="1405" y="2608"/>
                    <a:pt x="1632" y="2263"/>
                    <a:pt x="1667" y="1632"/>
                  </a:cubicBezTo>
                  <a:lnTo>
                    <a:pt x="17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10237950" y="2250625"/>
              <a:ext cx="43775" cy="72300"/>
            </a:xfrm>
            <a:custGeom>
              <a:avLst/>
              <a:gdLst/>
              <a:ahLst/>
              <a:cxnLst/>
              <a:rect l="l" t="t" r="r" b="b"/>
              <a:pathLst>
                <a:path w="1751" h="2892" extrusionOk="0">
                  <a:moveTo>
                    <a:pt x="1750" y="0"/>
                  </a:moveTo>
                  <a:cubicBezTo>
                    <a:pt x="1750" y="0"/>
                    <a:pt x="0" y="1048"/>
                    <a:pt x="71" y="2191"/>
                  </a:cubicBezTo>
                  <a:cubicBezTo>
                    <a:pt x="89" y="2597"/>
                    <a:pt x="440" y="2891"/>
                    <a:pt x="799" y="2891"/>
                  </a:cubicBezTo>
                  <a:cubicBezTo>
                    <a:pt x="925" y="2891"/>
                    <a:pt x="1052" y="2855"/>
                    <a:pt x="1167" y="2774"/>
                  </a:cubicBezTo>
                  <a:cubicBezTo>
                    <a:pt x="1405" y="2608"/>
                    <a:pt x="1631" y="2262"/>
                    <a:pt x="1667" y="1631"/>
                  </a:cubicBezTo>
                  <a:lnTo>
                    <a:pt x="17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1" name="Google Shape;1711;p42"/>
          <p:cNvGrpSpPr/>
          <p:nvPr/>
        </p:nvGrpSpPr>
        <p:grpSpPr>
          <a:xfrm>
            <a:off x="1333756" y="1516652"/>
            <a:ext cx="338937" cy="281279"/>
            <a:chOff x="9145625" y="2491050"/>
            <a:chExt cx="227200" cy="188550"/>
          </a:xfrm>
        </p:grpSpPr>
        <p:sp>
          <p:nvSpPr>
            <p:cNvPr id="1712" name="Google Shape;1712;p42"/>
            <p:cNvSpPr/>
            <p:nvPr/>
          </p:nvSpPr>
          <p:spPr>
            <a:xfrm>
              <a:off x="9180275" y="2524625"/>
              <a:ext cx="107975" cy="154975"/>
            </a:xfrm>
            <a:custGeom>
              <a:avLst/>
              <a:gdLst/>
              <a:ahLst/>
              <a:cxnLst/>
              <a:rect l="l" t="t" r="r" b="b"/>
              <a:pathLst>
                <a:path w="4319" h="6199" extrusionOk="0">
                  <a:moveTo>
                    <a:pt x="4017" y="0"/>
                  </a:moveTo>
                  <a:cubicBezTo>
                    <a:pt x="3968" y="0"/>
                    <a:pt x="3917" y="23"/>
                    <a:pt x="3874" y="77"/>
                  </a:cubicBezTo>
                  <a:cubicBezTo>
                    <a:pt x="2397" y="1839"/>
                    <a:pt x="1123" y="3792"/>
                    <a:pt x="99" y="5864"/>
                  </a:cubicBezTo>
                  <a:cubicBezTo>
                    <a:pt x="0" y="6037"/>
                    <a:pt x="159" y="6199"/>
                    <a:pt x="309" y="6199"/>
                  </a:cubicBezTo>
                  <a:cubicBezTo>
                    <a:pt x="375" y="6199"/>
                    <a:pt x="440" y="6167"/>
                    <a:pt x="480" y="6090"/>
                  </a:cubicBezTo>
                  <a:cubicBezTo>
                    <a:pt x="1492" y="4042"/>
                    <a:pt x="2731" y="2137"/>
                    <a:pt x="4183" y="387"/>
                  </a:cubicBezTo>
                  <a:cubicBezTo>
                    <a:pt x="4319" y="224"/>
                    <a:pt x="4173" y="0"/>
                    <a:pt x="40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9161600" y="2525975"/>
              <a:ext cx="134950" cy="153300"/>
            </a:xfrm>
            <a:custGeom>
              <a:avLst/>
              <a:gdLst/>
              <a:ahLst/>
              <a:cxnLst/>
              <a:rect l="l" t="t" r="r" b="b"/>
              <a:pathLst>
                <a:path w="5398" h="6132" extrusionOk="0">
                  <a:moveTo>
                    <a:pt x="356" y="1"/>
                  </a:moveTo>
                  <a:cubicBezTo>
                    <a:pt x="149" y="1"/>
                    <a:pt x="0" y="301"/>
                    <a:pt x="227" y="404"/>
                  </a:cubicBezTo>
                  <a:cubicBezTo>
                    <a:pt x="1989" y="1250"/>
                    <a:pt x="3430" y="2678"/>
                    <a:pt x="4311" y="4429"/>
                  </a:cubicBezTo>
                  <a:cubicBezTo>
                    <a:pt x="4561" y="4917"/>
                    <a:pt x="4752" y="5441"/>
                    <a:pt x="4918" y="5976"/>
                  </a:cubicBezTo>
                  <a:cubicBezTo>
                    <a:pt x="4947" y="6085"/>
                    <a:pt x="5033" y="6132"/>
                    <a:pt x="5121" y="6132"/>
                  </a:cubicBezTo>
                  <a:cubicBezTo>
                    <a:pt x="5257" y="6132"/>
                    <a:pt x="5397" y="6023"/>
                    <a:pt x="5347" y="5857"/>
                  </a:cubicBezTo>
                  <a:cubicBezTo>
                    <a:pt x="4787" y="3893"/>
                    <a:pt x="3561" y="2166"/>
                    <a:pt x="1942" y="928"/>
                  </a:cubicBezTo>
                  <a:cubicBezTo>
                    <a:pt x="1477" y="571"/>
                    <a:pt x="977" y="273"/>
                    <a:pt x="453" y="23"/>
                  </a:cubicBezTo>
                  <a:cubicBezTo>
                    <a:pt x="420" y="8"/>
                    <a:pt x="387"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9232750" y="2491050"/>
              <a:ext cx="11350" cy="188000"/>
            </a:xfrm>
            <a:custGeom>
              <a:avLst/>
              <a:gdLst/>
              <a:ahLst/>
              <a:cxnLst/>
              <a:rect l="l" t="t" r="r" b="b"/>
              <a:pathLst>
                <a:path w="454" h="7520" extrusionOk="0">
                  <a:moveTo>
                    <a:pt x="227" y="1"/>
                  </a:moveTo>
                  <a:cubicBezTo>
                    <a:pt x="114" y="1"/>
                    <a:pt x="1" y="69"/>
                    <a:pt x="1" y="206"/>
                  </a:cubicBezTo>
                  <a:lnTo>
                    <a:pt x="1" y="7314"/>
                  </a:lnTo>
                  <a:cubicBezTo>
                    <a:pt x="1" y="7451"/>
                    <a:pt x="114" y="7519"/>
                    <a:pt x="227" y="7519"/>
                  </a:cubicBezTo>
                  <a:cubicBezTo>
                    <a:pt x="340" y="7519"/>
                    <a:pt x="453" y="7451"/>
                    <a:pt x="453" y="7314"/>
                  </a:cubicBezTo>
                  <a:lnTo>
                    <a:pt x="453" y="206"/>
                  </a:lnTo>
                  <a:cubicBezTo>
                    <a:pt x="453" y="69"/>
                    <a:pt x="340" y="1"/>
                    <a:pt x="2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9145625" y="2533550"/>
              <a:ext cx="227200" cy="94575"/>
            </a:xfrm>
            <a:custGeom>
              <a:avLst/>
              <a:gdLst/>
              <a:ahLst/>
              <a:cxnLst/>
              <a:rect l="l" t="t" r="r" b="b"/>
              <a:pathLst>
                <a:path w="9088" h="3783" extrusionOk="0">
                  <a:moveTo>
                    <a:pt x="8809" y="1"/>
                  </a:moveTo>
                  <a:cubicBezTo>
                    <a:pt x="8783" y="1"/>
                    <a:pt x="8754" y="6"/>
                    <a:pt x="8724" y="18"/>
                  </a:cubicBezTo>
                  <a:cubicBezTo>
                    <a:pt x="5903" y="1113"/>
                    <a:pt x="3069" y="2233"/>
                    <a:pt x="247" y="3328"/>
                  </a:cubicBezTo>
                  <a:cubicBezTo>
                    <a:pt x="0" y="3425"/>
                    <a:pt x="73" y="3782"/>
                    <a:pt x="290" y="3782"/>
                  </a:cubicBezTo>
                  <a:cubicBezTo>
                    <a:pt x="314" y="3782"/>
                    <a:pt x="339" y="3778"/>
                    <a:pt x="366" y="3768"/>
                  </a:cubicBezTo>
                  <a:cubicBezTo>
                    <a:pt x="3188" y="2661"/>
                    <a:pt x="6022" y="1542"/>
                    <a:pt x="8843" y="447"/>
                  </a:cubicBezTo>
                  <a:cubicBezTo>
                    <a:pt x="9087" y="351"/>
                    <a:pt x="9020" y="1"/>
                    <a:pt x="88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42"/>
          <p:cNvGrpSpPr/>
          <p:nvPr/>
        </p:nvGrpSpPr>
        <p:grpSpPr>
          <a:xfrm>
            <a:off x="2393506" y="680044"/>
            <a:ext cx="239024" cy="367617"/>
            <a:chOff x="8613625" y="2973700"/>
            <a:chExt cx="160225" cy="246425"/>
          </a:xfrm>
        </p:grpSpPr>
        <p:sp>
          <p:nvSpPr>
            <p:cNvPr id="1717" name="Google Shape;1717;p42"/>
            <p:cNvSpPr/>
            <p:nvPr/>
          </p:nvSpPr>
          <p:spPr>
            <a:xfrm>
              <a:off x="8639000" y="2990325"/>
              <a:ext cx="108225" cy="188400"/>
            </a:xfrm>
            <a:custGeom>
              <a:avLst/>
              <a:gdLst/>
              <a:ahLst/>
              <a:cxnLst/>
              <a:rect l="l" t="t" r="r" b="b"/>
              <a:pathLst>
                <a:path w="4329" h="7536" extrusionOk="0">
                  <a:moveTo>
                    <a:pt x="4015" y="0"/>
                  </a:moveTo>
                  <a:cubicBezTo>
                    <a:pt x="3946" y="0"/>
                    <a:pt x="3878" y="31"/>
                    <a:pt x="3831" y="106"/>
                  </a:cubicBezTo>
                  <a:cubicBezTo>
                    <a:pt x="2403" y="2369"/>
                    <a:pt x="1153" y="4750"/>
                    <a:pt x="81" y="7191"/>
                  </a:cubicBezTo>
                  <a:cubicBezTo>
                    <a:pt x="0" y="7377"/>
                    <a:pt x="150" y="7536"/>
                    <a:pt x="292" y="7536"/>
                  </a:cubicBezTo>
                  <a:cubicBezTo>
                    <a:pt x="359" y="7536"/>
                    <a:pt x="424" y="7501"/>
                    <a:pt x="462" y="7417"/>
                  </a:cubicBezTo>
                  <a:cubicBezTo>
                    <a:pt x="1534" y="4964"/>
                    <a:pt x="2784" y="2595"/>
                    <a:pt x="4212" y="333"/>
                  </a:cubicBezTo>
                  <a:cubicBezTo>
                    <a:pt x="4329" y="166"/>
                    <a:pt x="4172" y="0"/>
                    <a:pt x="4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8620850" y="2990575"/>
              <a:ext cx="153000" cy="229550"/>
            </a:xfrm>
            <a:custGeom>
              <a:avLst/>
              <a:gdLst/>
              <a:ahLst/>
              <a:cxnLst/>
              <a:rect l="l" t="t" r="r" b="b"/>
              <a:pathLst>
                <a:path w="6120" h="9182" extrusionOk="0">
                  <a:moveTo>
                    <a:pt x="318" y="0"/>
                  </a:moveTo>
                  <a:cubicBezTo>
                    <a:pt x="142" y="0"/>
                    <a:pt x="1" y="219"/>
                    <a:pt x="164" y="382"/>
                  </a:cubicBezTo>
                  <a:cubicBezTo>
                    <a:pt x="2117" y="2228"/>
                    <a:pt x="3688" y="4442"/>
                    <a:pt x="4808" y="6883"/>
                  </a:cubicBezTo>
                  <a:cubicBezTo>
                    <a:pt x="5117" y="7585"/>
                    <a:pt x="5403" y="8300"/>
                    <a:pt x="5641" y="9026"/>
                  </a:cubicBezTo>
                  <a:cubicBezTo>
                    <a:pt x="5674" y="9135"/>
                    <a:pt x="5761" y="9181"/>
                    <a:pt x="5849" y="9181"/>
                  </a:cubicBezTo>
                  <a:cubicBezTo>
                    <a:pt x="5983" y="9181"/>
                    <a:pt x="6120" y="9072"/>
                    <a:pt x="6070" y="8907"/>
                  </a:cubicBezTo>
                  <a:cubicBezTo>
                    <a:pt x="5224" y="6300"/>
                    <a:pt x="3867" y="3859"/>
                    <a:pt x="2093" y="1775"/>
                  </a:cubicBezTo>
                  <a:cubicBezTo>
                    <a:pt x="1593" y="1180"/>
                    <a:pt x="1057" y="608"/>
                    <a:pt x="486" y="73"/>
                  </a:cubicBezTo>
                  <a:cubicBezTo>
                    <a:pt x="432" y="22"/>
                    <a:pt x="373"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2"/>
            <p:cNvSpPr/>
            <p:nvPr/>
          </p:nvSpPr>
          <p:spPr>
            <a:xfrm>
              <a:off x="8613625" y="3065400"/>
              <a:ext cx="150400" cy="28800"/>
            </a:xfrm>
            <a:custGeom>
              <a:avLst/>
              <a:gdLst/>
              <a:ahLst/>
              <a:cxnLst/>
              <a:rect l="l" t="t" r="r" b="b"/>
              <a:pathLst>
                <a:path w="6016" h="1152" extrusionOk="0">
                  <a:moveTo>
                    <a:pt x="5692" y="1"/>
                  </a:moveTo>
                  <a:cubicBezTo>
                    <a:pt x="5673" y="1"/>
                    <a:pt x="5653" y="3"/>
                    <a:pt x="5632" y="9"/>
                  </a:cubicBezTo>
                  <a:cubicBezTo>
                    <a:pt x="3935" y="473"/>
                    <a:pt x="2170" y="711"/>
                    <a:pt x="415" y="711"/>
                  </a:cubicBezTo>
                  <a:cubicBezTo>
                    <a:pt x="372" y="711"/>
                    <a:pt x="329" y="711"/>
                    <a:pt x="286" y="711"/>
                  </a:cubicBezTo>
                  <a:cubicBezTo>
                    <a:pt x="1" y="711"/>
                    <a:pt x="1" y="1152"/>
                    <a:pt x="286" y="1152"/>
                  </a:cubicBezTo>
                  <a:cubicBezTo>
                    <a:pt x="330" y="1152"/>
                    <a:pt x="374" y="1152"/>
                    <a:pt x="418" y="1152"/>
                  </a:cubicBezTo>
                  <a:cubicBezTo>
                    <a:pt x="2220" y="1152"/>
                    <a:pt x="4020" y="914"/>
                    <a:pt x="5751" y="437"/>
                  </a:cubicBezTo>
                  <a:cubicBezTo>
                    <a:pt x="6015" y="371"/>
                    <a:pt x="5924" y="1"/>
                    <a:pt x="56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2"/>
            <p:cNvSpPr/>
            <p:nvPr/>
          </p:nvSpPr>
          <p:spPr>
            <a:xfrm>
              <a:off x="8670650" y="2973700"/>
              <a:ext cx="39875" cy="171400"/>
            </a:xfrm>
            <a:custGeom>
              <a:avLst/>
              <a:gdLst/>
              <a:ahLst/>
              <a:cxnLst/>
              <a:rect l="l" t="t" r="r" b="b"/>
              <a:pathLst>
                <a:path w="1595" h="6856" extrusionOk="0">
                  <a:moveTo>
                    <a:pt x="278" y="0"/>
                  </a:moveTo>
                  <a:cubicBezTo>
                    <a:pt x="148" y="0"/>
                    <a:pt x="1" y="112"/>
                    <a:pt x="29" y="283"/>
                  </a:cubicBezTo>
                  <a:cubicBezTo>
                    <a:pt x="399" y="2426"/>
                    <a:pt x="756" y="4558"/>
                    <a:pt x="1137" y="6701"/>
                  </a:cubicBezTo>
                  <a:cubicBezTo>
                    <a:pt x="1151" y="6809"/>
                    <a:pt x="1229" y="6856"/>
                    <a:pt x="1314" y="6856"/>
                  </a:cubicBezTo>
                  <a:cubicBezTo>
                    <a:pt x="1445" y="6856"/>
                    <a:pt x="1594" y="6747"/>
                    <a:pt x="1565" y="6582"/>
                  </a:cubicBezTo>
                  <a:cubicBezTo>
                    <a:pt x="1196" y="4439"/>
                    <a:pt x="839" y="2307"/>
                    <a:pt x="458" y="164"/>
                  </a:cubicBezTo>
                  <a:cubicBezTo>
                    <a:pt x="444" y="50"/>
                    <a:pt x="365"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1" name="Google Shape;1721;p42"/>
          <p:cNvGrpSpPr/>
          <p:nvPr/>
        </p:nvGrpSpPr>
        <p:grpSpPr>
          <a:xfrm>
            <a:off x="1939089" y="3105089"/>
            <a:ext cx="151455" cy="193822"/>
            <a:chOff x="9583700" y="1904250"/>
            <a:chExt cx="101525" cy="129925"/>
          </a:xfrm>
        </p:grpSpPr>
        <p:sp>
          <p:nvSpPr>
            <p:cNvPr id="1722" name="Google Shape;1722;p42"/>
            <p:cNvSpPr/>
            <p:nvPr/>
          </p:nvSpPr>
          <p:spPr>
            <a:xfrm>
              <a:off x="9595300" y="1914675"/>
              <a:ext cx="71750" cy="87925"/>
            </a:xfrm>
            <a:custGeom>
              <a:avLst/>
              <a:gdLst/>
              <a:ahLst/>
              <a:cxnLst/>
              <a:rect l="l" t="t" r="r" b="b"/>
              <a:pathLst>
                <a:path w="2870" h="3517" extrusionOk="0">
                  <a:moveTo>
                    <a:pt x="2616" y="0"/>
                  </a:moveTo>
                  <a:cubicBezTo>
                    <a:pt x="2537" y="0"/>
                    <a:pt x="2463" y="46"/>
                    <a:pt x="2406" y="103"/>
                  </a:cubicBezTo>
                  <a:cubicBezTo>
                    <a:pt x="1632" y="1139"/>
                    <a:pt x="846" y="2151"/>
                    <a:pt x="72" y="3175"/>
                  </a:cubicBezTo>
                  <a:cubicBezTo>
                    <a:pt x="0" y="3258"/>
                    <a:pt x="60" y="3425"/>
                    <a:pt x="143" y="3485"/>
                  </a:cubicBezTo>
                  <a:cubicBezTo>
                    <a:pt x="181" y="3507"/>
                    <a:pt x="218" y="3517"/>
                    <a:pt x="254" y="3517"/>
                  </a:cubicBezTo>
                  <a:cubicBezTo>
                    <a:pt x="333" y="3517"/>
                    <a:pt x="408" y="3471"/>
                    <a:pt x="465" y="3413"/>
                  </a:cubicBezTo>
                  <a:cubicBezTo>
                    <a:pt x="1239" y="2389"/>
                    <a:pt x="2025" y="1377"/>
                    <a:pt x="2798" y="341"/>
                  </a:cubicBezTo>
                  <a:cubicBezTo>
                    <a:pt x="2870" y="258"/>
                    <a:pt x="2810" y="91"/>
                    <a:pt x="2727" y="32"/>
                  </a:cubicBezTo>
                  <a:cubicBezTo>
                    <a:pt x="2690" y="10"/>
                    <a:pt x="2653" y="0"/>
                    <a:pt x="2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2"/>
            <p:cNvSpPr/>
            <p:nvPr/>
          </p:nvSpPr>
          <p:spPr>
            <a:xfrm>
              <a:off x="9587225" y="1923350"/>
              <a:ext cx="73825" cy="95875"/>
            </a:xfrm>
            <a:custGeom>
              <a:avLst/>
              <a:gdLst/>
              <a:ahLst/>
              <a:cxnLst/>
              <a:rect l="l" t="t" r="r" b="b"/>
              <a:pathLst>
                <a:path w="2953" h="3835" extrusionOk="0">
                  <a:moveTo>
                    <a:pt x="314" y="0"/>
                  </a:moveTo>
                  <a:cubicBezTo>
                    <a:pt x="155" y="0"/>
                    <a:pt x="1" y="161"/>
                    <a:pt x="109" y="328"/>
                  </a:cubicBezTo>
                  <a:cubicBezTo>
                    <a:pt x="883" y="1459"/>
                    <a:pt x="1681" y="2590"/>
                    <a:pt x="2455" y="3733"/>
                  </a:cubicBezTo>
                  <a:cubicBezTo>
                    <a:pt x="2501" y="3805"/>
                    <a:pt x="2569" y="3834"/>
                    <a:pt x="2637" y="3834"/>
                  </a:cubicBezTo>
                  <a:cubicBezTo>
                    <a:pt x="2795" y="3834"/>
                    <a:pt x="2952" y="3673"/>
                    <a:pt x="2836" y="3507"/>
                  </a:cubicBezTo>
                  <a:cubicBezTo>
                    <a:pt x="2062" y="2376"/>
                    <a:pt x="1276" y="1245"/>
                    <a:pt x="502" y="102"/>
                  </a:cubicBezTo>
                  <a:cubicBezTo>
                    <a:pt x="452" y="30"/>
                    <a:pt x="383" y="0"/>
                    <a:pt x="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2"/>
            <p:cNvSpPr/>
            <p:nvPr/>
          </p:nvSpPr>
          <p:spPr>
            <a:xfrm>
              <a:off x="9616025" y="1904250"/>
              <a:ext cx="21275" cy="129925"/>
            </a:xfrm>
            <a:custGeom>
              <a:avLst/>
              <a:gdLst/>
              <a:ahLst/>
              <a:cxnLst/>
              <a:rect l="l" t="t" r="r" b="b"/>
              <a:pathLst>
                <a:path w="851" h="5197" extrusionOk="0">
                  <a:moveTo>
                    <a:pt x="552" y="1"/>
                  </a:moveTo>
                  <a:cubicBezTo>
                    <a:pt x="440" y="1"/>
                    <a:pt x="332" y="75"/>
                    <a:pt x="338" y="223"/>
                  </a:cubicBezTo>
                  <a:cubicBezTo>
                    <a:pt x="410" y="1794"/>
                    <a:pt x="303" y="3366"/>
                    <a:pt x="29" y="4914"/>
                  </a:cubicBezTo>
                  <a:cubicBezTo>
                    <a:pt x="0" y="5085"/>
                    <a:pt x="147" y="5197"/>
                    <a:pt x="280" y="5197"/>
                  </a:cubicBezTo>
                  <a:cubicBezTo>
                    <a:pt x="368" y="5197"/>
                    <a:pt x="450" y="5147"/>
                    <a:pt x="469" y="5033"/>
                  </a:cubicBezTo>
                  <a:cubicBezTo>
                    <a:pt x="743" y="3449"/>
                    <a:pt x="850" y="1854"/>
                    <a:pt x="791" y="235"/>
                  </a:cubicBezTo>
                  <a:cubicBezTo>
                    <a:pt x="785" y="78"/>
                    <a:pt x="666" y="1"/>
                    <a:pt x="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2"/>
            <p:cNvSpPr/>
            <p:nvPr/>
          </p:nvSpPr>
          <p:spPr>
            <a:xfrm>
              <a:off x="9583700" y="1958025"/>
              <a:ext cx="101525" cy="11025"/>
            </a:xfrm>
            <a:custGeom>
              <a:avLst/>
              <a:gdLst/>
              <a:ahLst/>
              <a:cxnLst/>
              <a:rect l="l" t="t" r="r" b="b"/>
              <a:pathLst>
                <a:path w="4061" h="441" extrusionOk="0">
                  <a:moveTo>
                    <a:pt x="286" y="0"/>
                  </a:moveTo>
                  <a:cubicBezTo>
                    <a:pt x="0" y="0"/>
                    <a:pt x="0" y="441"/>
                    <a:pt x="286" y="441"/>
                  </a:cubicBezTo>
                  <a:lnTo>
                    <a:pt x="3786" y="441"/>
                  </a:lnTo>
                  <a:cubicBezTo>
                    <a:pt x="4060" y="441"/>
                    <a:pt x="4060" y="0"/>
                    <a:pt x="3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6" name="Google Shape;1726;p42"/>
          <p:cNvGrpSpPr/>
          <p:nvPr/>
        </p:nvGrpSpPr>
        <p:grpSpPr>
          <a:xfrm>
            <a:off x="614618" y="3028901"/>
            <a:ext cx="373770" cy="357100"/>
            <a:chOff x="9642600" y="1433300"/>
            <a:chExt cx="250550" cy="239375"/>
          </a:xfrm>
        </p:grpSpPr>
        <p:sp>
          <p:nvSpPr>
            <p:cNvPr id="1727" name="Google Shape;1727;p42"/>
            <p:cNvSpPr/>
            <p:nvPr/>
          </p:nvSpPr>
          <p:spPr>
            <a:xfrm>
              <a:off x="9642600" y="1433300"/>
              <a:ext cx="250550" cy="239375"/>
            </a:xfrm>
            <a:custGeom>
              <a:avLst/>
              <a:gdLst/>
              <a:ahLst/>
              <a:cxnLst/>
              <a:rect l="l" t="t" r="r" b="b"/>
              <a:pathLst>
                <a:path w="10022" h="9575" extrusionOk="0">
                  <a:moveTo>
                    <a:pt x="6164" y="0"/>
                  </a:moveTo>
                  <a:cubicBezTo>
                    <a:pt x="4631" y="0"/>
                    <a:pt x="4700" y="2264"/>
                    <a:pt x="4700" y="2264"/>
                  </a:cubicBezTo>
                  <a:cubicBezTo>
                    <a:pt x="4700" y="2264"/>
                    <a:pt x="4116" y="633"/>
                    <a:pt x="3242" y="633"/>
                  </a:cubicBezTo>
                  <a:cubicBezTo>
                    <a:pt x="3057" y="633"/>
                    <a:pt x="2860" y="706"/>
                    <a:pt x="2652" y="883"/>
                  </a:cubicBezTo>
                  <a:cubicBezTo>
                    <a:pt x="1497" y="1883"/>
                    <a:pt x="3223" y="3597"/>
                    <a:pt x="3223" y="3597"/>
                  </a:cubicBezTo>
                  <a:cubicBezTo>
                    <a:pt x="3223" y="3597"/>
                    <a:pt x="2866" y="3413"/>
                    <a:pt x="2384" y="3413"/>
                  </a:cubicBezTo>
                  <a:cubicBezTo>
                    <a:pt x="1888" y="3413"/>
                    <a:pt x="1261" y="3609"/>
                    <a:pt x="759" y="4407"/>
                  </a:cubicBezTo>
                  <a:cubicBezTo>
                    <a:pt x="1" y="5627"/>
                    <a:pt x="1511" y="5764"/>
                    <a:pt x="2224" y="5764"/>
                  </a:cubicBezTo>
                  <a:cubicBezTo>
                    <a:pt x="2429" y="5764"/>
                    <a:pt x="2569" y="5752"/>
                    <a:pt x="2569" y="5752"/>
                  </a:cubicBezTo>
                  <a:lnTo>
                    <a:pt x="2569" y="5752"/>
                  </a:lnTo>
                  <a:cubicBezTo>
                    <a:pt x="2569" y="5753"/>
                    <a:pt x="1378" y="6991"/>
                    <a:pt x="2271" y="8027"/>
                  </a:cubicBezTo>
                  <a:cubicBezTo>
                    <a:pt x="2271" y="8027"/>
                    <a:pt x="2470" y="8137"/>
                    <a:pt x="2772" y="8137"/>
                  </a:cubicBezTo>
                  <a:cubicBezTo>
                    <a:pt x="3097" y="8137"/>
                    <a:pt x="3541" y="8009"/>
                    <a:pt x="3985" y="7479"/>
                  </a:cubicBezTo>
                  <a:lnTo>
                    <a:pt x="3985" y="7479"/>
                  </a:lnTo>
                  <a:cubicBezTo>
                    <a:pt x="3985" y="7479"/>
                    <a:pt x="3664" y="9312"/>
                    <a:pt x="5200" y="9574"/>
                  </a:cubicBezTo>
                  <a:cubicBezTo>
                    <a:pt x="5200" y="9574"/>
                    <a:pt x="6533" y="9348"/>
                    <a:pt x="6295" y="7467"/>
                  </a:cubicBezTo>
                  <a:lnTo>
                    <a:pt x="6295" y="7467"/>
                  </a:lnTo>
                  <a:cubicBezTo>
                    <a:pt x="6296" y="7467"/>
                    <a:pt x="6918" y="8620"/>
                    <a:pt x="7887" y="8620"/>
                  </a:cubicBezTo>
                  <a:cubicBezTo>
                    <a:pt x="8116" y="8620"/>
                    <a:pt x="8365" y="8555"/>
                    <a:pt x="8629" y="8396"/>
                  </a:cubicBezTo>
                  <a:cubicBezTo>
                    <a:pt x="10022" y="7562"/>
                    <a:pt x="7665" y="6157"/>
                    <a:pt x="7665" y="6157"/>
                  </a:cubicBezTo>
                  <a:lnTo>
                    <a:pt x="7665" y="6157"/>
                  </a:lnTo>
                  <a:cubicBezTo>
                    <a:pt x="7665" y="6157"/>
                    <a:pt x="8195" y="6277"/>
                    <a:pt x="8743" y="6277"/>
                  </a:cubicBezTo>
                  <a:cubicBezTo>
                    <a:pt x="9328" y="6277"/>
                    <a:pt x="9933" y="6140"/>
                    <a:pt x="9927" y="5574"/>
                  </a:cubicBezTo>
                  <a:cubicBezTo>
                    <a:pt x="9915" y="4467"/>
                    <a:pt x="7879" y="4371"/>
                    <a:pt x="7879" y="4371"/>
                  </a:cubicBezTo>
                  <a:cubicBezTo>
                    <a:pt x="7879" y="4371"/>
                    <a:pt x="9879" y="3228"/>
                    <a:pt x="9093" y="2193"/>
                  </a:cubicBezTo>
                  <a:cubicBezTo>
                    <a:pt x="8913" y="1952"/>
                    <a:pt x="8691" y="1860"/>
                    <a:pt x="8454" y="1860"/>
                  </a:cubicBezTo>
                  <a:cubicBezTo>
                    <a:pt x="7660" y="1860"/>
                    <a:pt x="6712" y="2907"/>
                    <a:pt x="6712" y="2907"/>
                  </a:cubicBezTo>
                  <a:cubicBezTo>
                    <a:pt x="6712" y="2907"/>
                    <a:pt x="7843" y="85"/>
                    <a:pt x="6236" y="2"/>
                  </a:cubicBezTo>
                  <a:cubicBezTo>
                    <a:pt x="6212" y="1"/>
                    <a:pt x="6188" y="0"/>
                    <a:pt x="61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2"/>
            <p:cNvSpPr/>
            <p:nvPr/>
          </p:nvSpPr>
          <p:spPr>
            <a:xfrm>
              <a:off x="9723900" y="1565175"/>
              <a:ext cx="14775" cy="13550"/>
            </a:xfrm>
            <a:custGeom>
              <a:avLst/>
              <a:gdLst/>
              <a:ahLst/>
              <a:cxnLst/>
              <a:rect l="l" t="t" r="r" b="b"/>
              <a:pathLst>
                <a:path w="591" h="542" extrusionOk="0">
                  <a:moveTo>
                    <a:pt x="323" y="0"/>
                  </a:moveTo>
                  <a:cubicBezTo>
                    <a:pt x="167" y="0"/>
                    <a:pt x="0" y="136"/>
                    <a:pt x="7" y="335"/>
                  </a:cubicBezTo>
                  <a:cubicBezTo>
                    <a:pt x="7" y="370"/>
                    <a:pt x="31" y="394"/>
                    <a:pt x="43" y="430"/>
                  </a:cubicBezTo>
                  <a:cubicBezTo>
                    <a:pt x="67" y="477"/>
                    <a:pt x="126" y="501"/>
                    <a:pt x="186" y="513"/>
                  </a:cubicBezTo>
                  <a:cubicBezTo>
                    <a:pt x="247" y="531"/>
                    <a:pt x="301" y="542"/>
                    <a:pt x="354" y="542"/>
                  </a:cubicBezTo>
                  <a:cubicBezTo>
                    <a:pt x="374" y="542"/>
                    <a:pt x="393" y="540"/>
                    <a:pt x="412" y="537"/>
                  </a:cubicBezTo>
                  <a:cubicBezTo>
                    <a:pt x="483" y="525"/>
                    <a:pt x="543" y="477"/>
                    <a:pt x="579" y="406"/>
                  </a:cubicBezTo>
                  <a:cubicBezTo>
                    <a:pt x="591" y="358"/>
                    <a:pt x="591" y="299"/>
                    <a:pt x="579" y="251"/>
                  </a:cubicBezTo>
                  <a:cubicBezTo>
                    <a:pt x="548" y="74"/>
                    <a:pt x="439"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2"/>
            <p:cNvSpPr/>
            <p:nvPr/>
          </p:nvSpPr>
          <p:spPr>
            <a:xfrm>
              <a:off x="9755325" y="1560425"/>
              <a:ext cx="16975" cy="16875"/>
            </a:xfrm>
            <a:custGeom>
              <a:avLst/>
              <a:gdLst/>
              <a:ahLst/>
              <a:cxnLst/>
              <a:rect l="l" t="t" r="r" b="b"/>
              <a:pathLst>
                <a:path w="679" h="675" extrusionOk="0">
                  <a:moveTo>
                    <a:pt x="274" y="1"/>
                  </a:moveTo>
                  <a:cubicBezTo>
                    <a:pt x="189" y="1"/>
                    <a:pt x="106" y="48"/>
                    <a:pt x="60" y="132"/>
                  </a:cubicBezTo>
                  <a:cubicBezTo>
                    <a:pt x="0" y="239"/>
                    <a:pt x="36" y="358"/>
                    <a:pt x="84" y="453"/>
                  </a:cubicBezTo>
                  <a:cubicBezTo>
                    <a:pt x="119" y="548"/>
                    <a:pt x="179" y="632"/>
                    <a:pt x="286" y="667"/>
                  </a:cubicBezTo>
                  <a:cubicBezTo>
                    <a:pt x="309" y="673"/>
                    <a:pt x="332" y="675"/>
                    <a:pt x="355" y="675"/>
                  </a:cubicBezTo>
                  <a:cubicBezTo>
                    <a:pt x="438" y="675"/>
                    <a:pt x="518" y="643"/>
                    <a:pt x="584" y="596"/>
                  </a:cubicBezTo>
                  <a:cubicBezTo>
                    <a:pt x="619" y="572"/>
                    <a:pt x="643" y="548"/>
                    <a:pt x="655" y="513"/>
                  </a:cubicBezTo>
                  <a:cubicBezTo>
                    <a:pt x="679" y="477"/>
                    <a:pt x="679" y="417"/>
                    <a:pt x="655" y="370"/>
                  </a:cubicBezTo>
                  <a:cubicBezTo>
                    <a:pt x="619" y="203"/>
                    <a:pt x="536" y="60"/>
                    <a:pt x="346" y="13"/>
                  </a:cubicBezTo>
                  <a:cubicBezTo>
                    <a:pt x="322" y="5"/>
                    <a:pt x="298" y="1"/>
                    <a:pt x="2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2"/>
            <p:cNvSpPr/>
            <p:nvPr/>
          </p:nvSpPr>
          <p:spPr>
            <a:xfrm>
              <a:off x="9794600" y="1538525"/>
              <a:ext cx="18200" cy="14775"/>
            </a:xfrm>
            <a:custGeom>
              <a:avLst/>
              <a:gdLst/>
              <a:ahLst/>
              <a:cxnLst/>
              <a:rect l="l" t="t" r="r" b="b"/>
              <a:pathLst>
                <a:path w="728" h="591" extrusionOk="0">
                  <a:moveTo>
                    <a:pt x="341" y="0"/>
                  </a:moveTo>
                  <a:cubicBezTo>
                    <a:pt x="264" y="0"/>
                    <a:pt x="189" y="21"/>
                    <a:pt x="120" y="79"/>
                  </a:cubicBezTo>
                  <a:cubicBezTo>
                    <a:pt x="25" y="174"/>
                    <a:pt x="1" y="293"/>
                    <a:pt x="37" y="400"/>
                  </a:cubicBezTo>
                  <a:cubicBezTo>
                    <a:pt x="96" y="496"/>
                    <a:pt x="203" y="555"/>
                    <a:pt x="322" y="579"/>
                  </a:cubicBezTo>
                  <a:cubicBezTo>
                    <a:pt x="356" y="587"/>
                    <a:pt x="392" y="591"/>
                    <a:pt x="426" y="591"/>
                  </a:cubicBezTo>
                  <a:cubicBezTo>
                    <a:pt x="500" y="591"/>
                    <a:pt x="571" y="572"/>
                    <a:pt x="620" y="531"/>
                  </a:cubicBezTo>
                  <a:cubicBezTo>
                    <a:pt x="692" y="472"/>
                    <a:pt x="727" y="353"/>
                    <a:pt x="727" y="246"/>
                  </a:cubicBezTo>
                  <a:cubicBezTo>
                    <a:pt x="727" y="222"/>
                    <a:pt x="727" y="174"/>
                    <a:pt x="715" y="139"/>
                  </a:cubicBezTo>
                  <a:cubicBezTo>
                    <a:pt x="680" y="103"/>
                    <a:pt x="632" y="67"/>
                    <a:pt x="596" y="55"/>
                  </a:cubicBezTo>
                  <a:cubicBezTo>
                    <a:pt x="510" y="24"/>
                    <a:pt x="424" y="0"/>
                    <a:pt x="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2"/>
            <p:cNvSpPr/>
            <p:nvPr/>
          </p:nvSpPr>
          <p:spPr>
            <a:xfrm>
              <a:off x="9749975" y="1528050"/>
              <a:ext cx="9200" cy="9225"/>
            </a:xfrm>
            <a:custGeom>
              <a:avLst/>
              <a:gdLst/>
              <a:ahLst/>
              <a:cxnLst/>
              <a:rect l="l" t="t" r="r" b="b"/>
              <a:pathLst>
                <a:path w="368" h="369" extrusionOk="0">
                  <a:moveTo>
                    <a:pt x="175" y="0"/>
                  </a:moveTo>
                  <a:cubicBezTo>
                    <a:pt x="160" y="0"/>
                    <a:pt x="146" y="3"/>
                    <a:pt x="131" y="10"/>
                  </a:cubicBezTo>
                  <a:cubicBezTo>
                    <a:pt x="71" y="22"/>
                    <a:pt x="12" y="69"/>
                    <a:pt x="0" y="129"/>
                  </a:cubicBezTo>
                  <a:cubicBezTo>
                    <a:pt x="0" y="165"/>
                    <a:pt x="12" y="200"/>
                    <a:pt x="24" y="236"/>
                  </a:cubicBezTo>
                  <a:cubicBezTo>
                    <a:pt x="36" y="260"/>
                    <a:pt x="71" y="308"/>
                    <a:pt x="119" y="343"/>
                  </a:cubicBezTo>
                  <a:cubicBezTo>
                    <a:pt x="142" y="361"/>
                    <a:pt x="168" y="368"/>
                    <a:pt x="195" y="368"/>
                  </a:cubicBezTo>
                  <a:cubicBezTo>
                    <a:pt x="276" y="368"/>
                    <a:pt x="357" y="296"/>
                    <a:pt x="357" y="224"/>
                  </a:cubicBezTo>
                  <a:cubicBezTo>
                    <a:pt x="368" y="121"/>
                    <a:pt x="271"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2"/>
            <p:cNvSpPr/>
            <p:nvPr/>
          </p:nvSpPr>
          <p:spPr>
            <a:xfrm>
              <a:off x="9785675" y="1514650"/>
              <a:ext cx="9225" cy="9300"/>
            </a:xfrm>
            <a:custGeom>
              <a:avLst/>
              <a:gdLst/>
              <a:ahLst/>
              <a:cxnLst/>
              <a:rect l="l" t="t" r="r" b="b"/>
              <a:pathLst>
                <a:path w="369" h="372" extrusionOk="0">
                  <a:moveTo>
                    <a:pt x="176" y="1"/>
                  </a:moveTo>
                  <a:cubicBezTo>
                    <a:pt x="161" y="1"/>
                    <a:pt x="146" y="4"/>
                    <a:pt x="132" y="10"/>
                  </a:cubicBezTo>
                  <a:cubicBezTo>
                    <a:pt x="72" y="22"/>
                    <a:pt x="13" y="70"/>
                    <a:pt x="1" y="129"/>
                  </a:cubicBezTo>
                  <a:cubicBezTo>
                    <a:pt x="1" y="165"/>
                    <a:pt x="13" y="201"/>
                    <a:pt x="25" y="236"/>
                  </a:cubicBezTo>
                  <a:cubicBezTo>
                    <a:pt x="37" y="260"/>
                    <a:pt x="72" y="308"/>
                    <a:pt x="120" y="343"/>
                  </a:cubicBezTo>
                  <a:cubicBezTo>
                    <a:pt x="146" y="363"/>
                    <a:pt x="176" y="372"/>
                    <a:pt x="205" y="372"/>
                  </a:cubicBezTo>
                  <a:cubicBezTo>
                    <a:pt x="283" y="372"/>
                    <a:pt x="358" y="311"/>
                    <a:pt x="358" y="224"/>
                  </a:cubicBezTo>
                  <a:cubicBezTo>
                    <a:pt x="368" y="121"/>
                    <a:pt x="272" y="1"/>
                    <a:pt x="1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2"/>
            <p:cNvSpPr/>
            <p:nvPr/>
          </p:nvSpPr>
          <p:spPr>
            <a:xfrm>
              <a:off x="9760675" y="1599875"/>
              <a:ext cx="9225" cy="9225"/>
            </a:xfrm>
            <a:custGeom>
              <a:avLst/>
              <a:gdLst/>
              <a:ahLst/>
              <a:cxnLst/>
              <a:rect l="l" t="t" r="r" b="b"/>
              <a:pathLst>
                <a:path w="369" h="369" extrusionOk="0">
                  <a:moveTo>
                    <a:pt x="169" y="0"/>
                  </a:moveTo>
                  <a:cubicBezTo>
                    <a:pt x="156" y="0"/>
                    <a:pt x="144" y="2"/>
                    <a:pt x="132" y="6"/>
                  </a:cubicBezTo>
                  <a:cubicBezTo>
                    <a:pt x="72" y="30"/>
                    <a:pt x="13" y="66"/>
                    <a:pt x="1" y="125"/>
                  </a:cubicBezTo>
                  <a:cubicBezTo>
                    <a:pt x="1" y="161"/>
                    <a:pt x="13" y="209"/>
                    <a:pt x="24" y="232"/>
                  </a:cubicBezTo>
                  <a:cubicBezTo>
                    <a:pt x="48" y="268"/>
                    <a:pt x="72" y="304"/>
                    <a:pt x="120" y="340"/>
                  </a:cubicBezTo>
                  <a:cubicBezTo>
                    <a:pt x="149" y="359"/>
                    <a:pt x="181" y="368"/>
                    <a:pt x="210" y="368"/>
                  </a:cubicBezTo>
                  <a:cubicBezTo>
                    <a:pt x="289" y="368"/>
                    <a:pt x="358" y="307"/>
                    <a:pt x="358" y="221"/>
                  </a:cubicBezTo>
                  <a:cubicBezTo>
                    <a:pt x="368" y="115"/>
                    <a:pt x="267" y="0"/>
                    <a:pt x="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2"/>
            <p:cNvSpPr/>
            <p:nvPr/>
          </p:nvSpPr>
          <p:spPr>
            <a:xfrm>
              <a:off x="9823775" y="1556700"/>
              <a:ext cx="9500" cy="9175"/>
            </a:xfrm>
            <a:custGeom>
              <a:avLst/>
              <a:gdLst/>
              <a:ahLst/>
              <a:cxnLst/>
              <a:rect l="l" t="t" r="r" b="b"/>
              <a:pathLst>
                <a:path w="380" h="367" extrusionOk="0">
                  <a:moveTo>
                    <a:pt x="178" y="1"/>
                  </a:moveTo>
                  <a:cubicBezTo>
                    <a:pt x="166" y="1"/>
                    <a:pt x="155" y="3"/>
                    <a:pt x="144" y="7"/>
                  </a:cubicBezTo>
                  <a:cubicBezTo>
                    <a:pt x="84" y="31"/>
                    <a:pt x="25" y="66"/>
                    <a:pt x="1" y="126"/>
                  </a:cubicBezTo>
                  <a:cubicBezTo>
                    <a:pt x="1" y="162"/>
                    <a:pt x="25" y="209"/>
                    <a:pt x="37" y="233"/>
                  </a:cubicBezTo>
                  <a:cubicBezTo>
                    <a:pt x="48" y="269"/>
                    <a:pt x="84" y="305"/>
                    <a:pt x="120" y="340"/>
                  </a:cubicBezTo>
                  <a:cubicBezTo>
                    <a:pt x="148" y="359"/>
                    <a:pt x="177" y="367"/>
                    <a:pt x="205" y="367"/>
                  </a:cubicBezTo>
                  <a:cubicBezTo>
                    <a:pt x="286" y="367"/>
                    <a:pt x="358" y="301"/>
                    <a:pt x="358" y="221"/>
                  </a:cubicBezTo>
                  <a:cubicBezTo>
                    <a:pt x="379" y="116"/>
                    <a:pt x="269" y="1"/>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2"/>
            <p:cNvSpPr/>
            <p:nvPr/>
          </p:nvSpPr>
          <p:spPr>
            <a:xfrm>
              <a:off x="9790450" y="1572700"/>
              <a:ext cx="19950" cy="18875"/>
            </a:xfrm>
            <a:custGeom>
              <a:avLst/>
              <a:gdLst/>
              <a:ahLst/>
              <a:cxnLst/>
              <a:rect l="l" t="t" r="r" b="b"/>
              <a:pathLst>
                <a:path w="798" h="755" extrusionOk="0">
                  <a:moveTo>
                    <a:pt x="427" y="1"/>
                  </a:moveTo>
                  <a:cubicBezTo>
                    <a:pt x="366" y="1"/>
                    <a:pt x="304" y="16"/>
                    <a:pt x="250" y="46"/>
                  </a:cubicBezTo>
                  <a:cubicBezTo>
                    <a:pt x="119" y="117"/>
                    <a:pt x="24" y="236"/>
                    <a:pt x="12" y="367"/>
                  </a:cubicBezTo>
                  <a:cubicBezTo>
                    <a:pt x="0" y="522"/>
                    <a:pt x="84" y="653"/>
                    <a:pt x="203" y="712"/>
                  </a:cubicBezTo>
                  <a:cubicBezTo>
                    <a:pt x="251" y="741"/>
                    <a:pt x="305" y="755"/>
                    <a:pt x="361" y="755"/>
                  </a:cubicBezTo>
                  <a:cubicBezTo>
                    <a:pt x="442" y="755"/>
                    <a:pt x="525" y="726"/>
                    <a:pt x="596" y="677"/>
                  </a:cubicBezTo>
                  <a:cubicBezTo>
                    <a:pt x="798" y="522"/>
                    <a:pt x="786" y="224"/>
                    <a:pt x="596" y="46"/>
                  </a:cubicBezTo>
                  <a:cubicBezTo>
                    <a:pt x="548" y="16"/>
                    <a:pt x="488" y="1"/>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6" name="Google Shape;1736;p42"/>
          <p:cNvGrpSpPr/>
          <p:nvPr/>
        </p:nvGrpSpPr>
        <p:grpSpPr>
          <a:xfrm rot="-9900149">
            <a:off x="622838" y="2566607"/>
            <a:ext cx="357359" cy="289475"/>
            <a:chOff x="12370600" y="1010850"/>
            <a:chExt cx="304800" cy="246900"/>
          </a:xfrm>
        </p:grpSpPr>
        <p:sp>
          <p:nvSpPr>
            <p:cNvPr id="1737" name="Google Shape;1737;p42"/>
            <p:cNvSpPr/>
            <p:nvPr/>
          </p:nvSpPr>
          <p:spPr>
            <a:xfrm>
              <a:off x="12370600" y="1012150"/>
              <a:ext cx="304800" cy="244700"/>
            </a:xfrm>
            <a:custGeom>
              <a:avLst/>
              <a:gdLst/>
              <a:ahLst/>
              <a:cxnLst/>
              <a:rect l="l" t="t" r="r" b="b"/>
              <a:pathLst>
                <a:path w="12192" h="9788" extrusionOk="0">
                  <a:moveTo>
                    <a:pt x="2500" y="1"/>
                  </a:moveTo>
                  <a:cubicBezTo>
                    <a:pt x="2500" y="1"/>
                    <a:pt x="0" y="7430"/>
                    <a:pt x="10727" y="9788"/>
                  </a:cubicBezTo>
                  <a:cubicBezTo>
                    <a:pt x="10727" y="9764"/>
                    <a:pt x="12192" y="2906"/>
                    <a:pt x="25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2"/>
            <p:cNvSpPr/>
            <p:nvPr/>
          </p:nvSpPr>
          <p:spPr>
            <a:xfrm>
              <a:off x="12431300" y="1010850"/>
              <a:ext cx="208675" cy="246900"/>
            </a:xfrm>
            <a:custGeom>
              <a:avLst/>
              <a:gdLst/>
              <a:ahLst/>
              <a:cxnLst/>
              <a:rect l="l" t="t" r="r" b="b"/>
              <a:pathLst>
                <a:path w="8347" h="9876" extrusionOk="0">
                  <a:moveTo>
                    <a:pt x="66" y="1"/>
                  </a:moveTo>
                  <a:cubicBezTo>
                    <a:pt x="54" y="1"/>
                    <a:pt x="41" y="6"/>
                    <a:pt x="24" y="17"/>
                  </a:cubicBezTo>
                  <a:cubicBezTo>
                    <a:pt x="1" y="29"/>
                    <a:pt x="1" y="53"/>
                    <a:pt x="13" y="89"/>
                  </a:cubicBezTo>
                  <a:cubicBezTo>
                    <a:pt x="72" y="172"/>
                    <a:pt x="5382" y="8197"/>
                    <a:pt x="8275" y="9875"/>
                  </a:cubicBezTo>
                  <a:lnTo>
                    <a:pt x="8299" y="9875"/>
                  </a:lnTo>
                  <a:cubicBezTo>
                    <a:pt x="8323" y="9875"/>
                    <a:pt x="8347" y="9864"/>
                    <a:pt x="8335" y="9852"/>
                  </a:cubicBezTo>
                  <a:cubicBezTo>
                    <a:pt x="8347" y="9816"/>
                    <a:pt x="8347" y="9792"/>
                    <a:pt x="8323" y="9780"/>
                  </a:cubicBezTo>
                  <a:cubicBezTo>
                    <a:pt x="5466" y="8113"/>
                    <a:pt x="167" y="100"/>
                    <a:pt x="108" y="29"/>
                  </a:cubicBezTo>
                  <a:cubicBezTo>
                    <a:pt x="95" y="9"/>
                    <a:pt x="82" y="1"/>
                    <a:pt x="6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2"/>
            <p:cNvSpPr/>
            <p:nvPr/>
          </p:nvSpPr>
          <p:spPr>
            <a:xfrm>
              <a:off x="12445000" y="1136875"/>
              <a:ext cx="95275" cy="21750"/>
            </a:xfrm>
            <a:custGeom>
              <a:avLst/>
              <a:gdLst/>
              <a:ahLst/>
              <a:cxnLst/>
              <a:rect l="l" t="t" r="r" b="b"/>
              <a:pathLst>
                <a:path w="3811" h="870" extrusionOk="0">
                  <a:moveTo>
                    <a:pt x="60" y="1"/>
                  </a:moveTo>
                  <a:cubicBezTo>
                    <a:pt x="24" y="1"/>
                    <a:pt x="0" y="12"/>
                    <a:pt x="0" y="48"/>
                  </a:cubicBezTo>
                  <a:cubicBezTo>
                    <a:pt x="0" y="72"/>
                    <a:pt x="12" y="108"/>
                    <a:pt x="48" y="108"/>
                  </a:cubicBezTo>
                  <a:lnTo>
                    <a:pt x="3763" y="870"/>
                  </a:lnTo>
                  <a:cubicBezTo>
                    <a:pt x="3798" y="870"/>
                    <a:pt x="3810" y="846"/>
                    <a:pt x="3810" y="822"/>
                  </a:cubicBezTo>
                  <a:cubicBezTo>
                    <a:pt x="3810" y="786"/>
                    <a:pt x="3798" y="763"/>
                    <a:pt x="3763" y="763"/>
                  </a:cubicBezTo>
                  <a:lnTo>
                    <a:pt x="6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2"/>
            <p:cNvSpPr/>
            <p:nvPr/>
          </p:nvSpPr>
          <p:spPr>
            <a:xfrm>
              <a:off x="12511675" y="1206225"/>
              <a:ext cx="77125" cy="7475"/>
            </a:xfrm>
            <a:custGeom>
              <a:avLst/>
              <a:gdLst/>
              <a:ahLst/>
              <a:cxnLst/>
              <a:rect l="l" t="t" r="r" b="b"/>
              <a:pathLst>
                <a:path w="3085" h="299" extrusionOk="0">
                  <a:moveTo>
                    <a:pt x="60" y="1"/>
                  </a:moveTo>
                  <a:cubicBezTo>
                    <a:pt x="24" y="1"/>
                    <a:pt x="0" y="13"/>
                    <a:pt x="0" y="36"/>
                  </a:cubicBezTo>
                  <a:cubicBezTo>
                    <a:pt x="0" y="72"/>
                    <a:pt x="12" y="96"/>
                    <a:pt x="48" y="96"/>
                  </a:cubicBezTo>
                  <a:lnTo>
                    <a:pt x="3025" y="298"/>
                  </a:lnTo>
                  <a:cubicBezTo>
                    <a:pt x="3048" y="298"/>
                    <a:pt x="3084" y="275"/>
                    <a:pt x="3084" y="251"/>
                  </a:cubicBezTo>
                  <a:cubicBezTo>
                    <a:pt x="3084" y="215"/>
                    <a:pt x="3060" y="191"/>
                    <a:pt x="3036" y="191"/>
                  </a:cubicBezTo>
                  <a:lnTo>
                    <a:pt x="6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2"/>
            <p:cNvSpPr/>
            <p:nvPr/>
          </p:nvSpPr>
          <p:spPr>
            <a:xfrm>
              <a:off x="12516425" y="1045800"/>
              <a:ext cx="3000" cy="85750"/>
            </a:xfrm>
            <a:custGeom>
              <a:avLst/>
              <a:gdLst/>
              <a:ahLst/>
              <a:cxnLst/>
              <a:rect l="l" t="t" r="r" b="b"/>
              <a:pathLst>
                <a:path w="120" h="3430" extrusionOk="0">
                  <a:moveTo>
                    <a:pt x="60" y="0"/>
                  </a:moveTo>
                  <a:cubicBezTo>
                    <a:pt x="37" y="0"/>
                    <a:pt x="1" y="24"/>
                    <a:pt x="1" y="60"/>
                  </a:cubicBezTo>
                  <a:lnTo>
                    <a:pt x="1" y="3370"/>
                  </a:lnTo>
                  <a:cubicBezTo>
                    <a:pt x="1" y="3405"/>
                    <a:pt x="37" y="3429"/>
                    <a:pt x="60" y="3429"/>
                  </a:cubicBezTo>
                  <a:cubicBezTo>
                    <a:pt x="96" y="3429"/>
                    <a:pt x="120" y="3417"/>
                    <a:pt x="120" y="3394"/>
                  </a:cubicBezTo>
                  <a:lnTo>
                    <a:pt x="120" y="60"/>
                  </a:lnTo>
                  <a:cubicBezTo>
                    <a:pt x="120" y="24"/>
                    <a:pt x="96" y="0"/>
                    <a:pt x="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2"/>
            <p:cNvSpPr/>
            <p:nvPr/>
          </p:nvSpPr>
          <p:spPr>
            <a:xfrm>
              <a:off x="12592325" y="1106525"/>
              <a:ext cx="9250" cy="120575"/>
            </a:xfrm>
            <a:custGeom>
              <a:avLst/>
              <a:gdLst/>
              <a:ahLst/>
              <a:cxnLst/>
              <a:rect l="l" t="t" r="r" b="b"/>
              <a:pathLst>
                <a:path w="370" h="4823" extrusionOk="0">
                  <a:moveTo>
                    <a:pt x="49" y="0"/>
                  </a:moveTo>
                  <a:cubicBezTo>
                    <a:pt x="13" y="0"/>
                    <a:pt x="1" y="24"/>
                    <a:pt x="1" y="60"/>
                  </a:cubicBezTo>
                  <a:lnTo>
                    <a:pt x="275" y="4775"/>
                  </a:lnTo>
                  <a:cubicBezTo>
                    <a:pt x="287" y="4798"/>
                    <a:pt x="299" y="4822"/>
                    <a:pt x="334" y="4822"/>
                  </a:cubicBezTo>
                  <a:cubicBezTo>
                    <a:pt x="358" y="4822"/>
                    <a:pt x="370" y="4786"/>
                    <a:pt x="370" y="4763"/>
                  </a:cubicBezTo>
                  <a:lnTo>
                    <a:pt x="108" y="36"/>
                  </a:lnTo>
                  <a:cubicBezTo>
                    <a:pt x="108" y="12"/>
                    <a:pt x="72" y="0"/>
                    <a:pt x="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3" name="Google Shape;1743;p42"/>
          <p:cNvSpPr/>
          <p:nvPr/>
        </p:nvSpPr>
        <p:spPr>
          <a:xfrm>
            <a:off x="1262422" y="1111696"/>
            <a:ext cx="508933" cy="286713"/>
          </a:xfrm>
          <a:custGeom>
            <a:avLst/>
            <a:gdLst/>
            <a:ahLst/>
            <a:cxnLst/>
            <a:rect l="l" t="t" r="r" b="b"/>
            <a:pathLst>
              <a:path w="10538" h="5937" extrusionOk="0">
                <a:moveTo>
                  <a:pt x="6032" y="0"/>
                </a:moveTo>
                <a:cubicBezTo>
                  <a:pt x="5973" y="0"/>
                  <a:pt x="5911" y="3"/>
                  <a:pt x="5846" y="10"/>
                </a:cubicBezTo>
                <a:cubicBezTo>
                  <a:pt x="4486" y="162"/>
                  <a:pt x="4673" y="1331"/>
                  <a:pt x="4679" y="1366"/>
                </a:cubicBezTo>
                <a:lnTo>
                  <a:pt x="4679" y="1366"/>
                </a:lnTo>
                <a:cubicBezTo>
                  <a:pt x="4673" y="1331"/>
                  <a:pt x="4465" y="179"/>
                  <a:pt x="3481" y="179"/>
                </a:cubicBezTo>
                <a:cubicBezTo>
                  <a:pt x="3310" y="179"/>
                  <a:pt x="3115" y="214"/>
                  <a:pt x="2893" y="296"/>
                </a:cubicBezTo>
                <a:cubicBezTo>
                  <a:pt x="2084" y="582"/>
                  <a:pt x="2346" y="1808"/>
                  <a:pt x="2346" y="1808"/>
                </a:cubicBezTo>
                <a:cubicBezTo>
                  <a:pt x="2346" y="1808"/>
                  <a:pt x="2113" y="1679"/>
                  <a:pt x="1797" y="1679"/>
                </a:cubicBezTo>
                <a:cubicBezTo>
                  <a:pt x="1454" y="1679"/>
                  <a:pt x="1014" y="1831"/>
                  <a:pt x="667" y="2463"/>
                </a:cubicBezTo>
                <a:cubicBezTo>
                  <a:pt x="0" y="3653"/>
                  <a:pt x="1858" y="3868"/>
                  <a:pt x="1858" y="3868"/>
                </a:cubicBezTo>
                <a:cubicBezTo>
                  <a:pt x="1858" y="3868"/>
                  <a:pt x="1548" y="4939"/>
                  <a:pt x="2465" y="5261"/>
                </a:cubicBezTo>
                <a:cubicBezTo>
                  <a:pt x="2610" y="5309"/>
                  <a:pt x="2740" y="5330"/>
                  <a:pt x="2856" y="5330"/>
                </a:cubicBezTo>
                <a:cubicBezTo>
                  <a:pt x="3479" y="5330"/>
                  <a:pt x="3691" y="4737"/>
                  <a:pt x="3691" y="4737"/>
                </a:cubicBezTo>
                <a:cubicBezTo>
                  <a:pt x="3691" y="4737"/>
                  <a:pt x="3951" y="5937"/>
                  <a:pt x="4943" y="5937"/>
                </a:cubicBezTo>
                <a:cubicBezTo>
                  <a:pt x="4992" y="5937"/>
                  <a:pt x="5043" y="5934"/>
                  <a:pt x="5096" y="5927"/>
                </a:cubicBezTo>
                <a:cubicBezTo>
                  <a:pt x="6227" y="5808"/>
                  <a:pt x="6394" y="4880"/>
                  <a:pt x="6394" y="4880"/>
                </a:cubicBezTo>
                <a:cubicBezTo>
                  <a:pt x="6394" y="4880"/>
                  <a:pt x="6781" y="5679"/>
                  <a:pt x="7527" y="5679"/>
                </a:cubicBezTo>
                <a:cubicBezTo>
                  <a:pt x="7668" y="5679"/>
                  <a:pt x="7822" y="5650"/>
                  <a:pt x="7989" y="5582"/>
                </a:cubicBezTo>
                <a:cubicBezTo>
                  <a:pt x="9025" y="5154"/>
                  <a:pt x="8823" y="4368"/>
                  <a:pt x="8823" y="4368"/>
                </a:cubicBezTo>
                <a:cubicBezTo>
                  <a:pt x="8823" y="4368"/>
                  <a:pt x="10537" y="4130"/>
                  <a:pt x="10240" y="2713"/>
                </a:cubicBezTo>
                <a:cubicBezTo>
                  <a:pt x="10240" y="2713"/>
                  <a:pt x="10025" y="2189"/>
                  <a:pt x="9311" y="2189"/>
                </a:cubicBezTo>
                <a:cubicBezTo>
                  <a:pt x="9311" y="2189"/>
                  <a:pt x="10121" y="832"/>
                  <a:pt x="8728" y="570"/>
                </a:cubicBezTo>
                <a:cubicBezTo>
                  <a:pt x="8558" y="535"/>
                  <a:pt x="8407" y="519"/>
                  <a:pt x="8271" y="519"/>
                </a:cubicBezTo>
                <a:cubicBezTo>
                  <a:pt x="7300" y="519"/>
                  <a:pt x="7144" y="1308"/>
                  <a:pt x="7144" y="1308"/>
                </a:cubicBezTo>
                <a:cubicBezTo>
                  <a:pt x="7144" y="1308"/>
                  <a:pt x="7220" y="0"/>
                  <a:pt x="6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4" name="Google Shape;1744;p42"/>
          <p:cNvGrpSpPr/>
          <p:nvPr/>
        </p:nvGrpSpPr>
        <p:grpSpPr>
          <a:xfrm rot="-3965597" flipH="1">
            <a:off x="659838" y="1902799"/>
            <a:ext cx="360986" cy="530179"/>
            <a:chOff x="13306125" y="2595100"/>
            <a:chExt cx="242000" cy="355425"/>
          </a:xfrm>
        </p:grpSpPr>
        <p:sp>
          <p:nvSpPr>
            <p:cNvPr id="1745" name="Google Shape;1745;p42"/>
            <p:cNvSpPr/>
            <p:nvPr/>
          </p:nvSpPr>
          <p:spPr>
            <a:xfrm>
              <a:off x="13425475" y="2735875"/>
              <a:ext cx="96750" cy="214650"/>
            </a:xfrm>
            <a:custGeom>
              <a:avLst/>
              <a:gdLst/>
              <a:ahLst/>
              <a:cxnLst/>
              <a:rect l="l" t="t" r="r" b="b"/>
              <a:pathLst>
                <a:path w="3870" h="8586" extrusionOk="0">
                  <a:moveTo>
                    <a:pt x="84" y="1"/>
                  </a:moveTo>
                  <a:lnTo>
                    <a:pt x="1" y="132"/>
                  </a:lnTo>
                  <a:cubicBezTo>
                    <a:pt x="24" y="156"/>
                    <a:pt x="3215" y="2406"/>
                    <a:pt x="3715" y="8585"/>
                  </a:cubicBezTo>
                  <a:lnTo>
                    <a:pt x="3870" y="8561"/>
                  </a:lnTo>
                  <a:cubicBezTo>
                    <a:pt x="3358" y="2311"/>
                    <a:pt x="120" y="37"/>
                    <a:pt x="8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2"/>
            <p:cNvSpPr/>
            <p:nvPr/>
          </p:nvSpPr>
          <p:spPr>
            <a:xfrm>
              <a:off x="13306125" y="2595100"/>
              <a:ext cx="146750" cy="165225"/>
            </a:xfrm>
            <a:custGeom>
              <a:avLst/>
              <a:gdLst/>
              <a:ahLst/>
              <a:cxnLst/>
              <a:rect l="l" t="t" r="r" b="b"/>
              <a:pathLst>
                <a:path w="5870" h="6609" extrusionOk="0">
                  <a:moveTo>
                    <a:pt x="4298" y="536"/>
                  </a:moveTo>
                  <a:cubicBezTo>
                    <a:pt x="4977" y="2286"/>
                    <a:pt x="5715" y="4251"/>
                    <a:pt x="5727" y="6251"/>
                  </a:cubicBezTo>
                  <a:cubicBezTo>
                    <a:pt x="5447" y="6406"/>
                    <a:pt x="5139" y="6472"/>
                    <a:pt x="4831" y="6472"/>
                  </a:cubicBezTo>
                  <a:cubicBezTo>
                    <a:pt x="4313" y="6472"/>
                    <a:pt x="3793" y="6286"/>
                    <a:pt x="3405" y="6025"/>
                  </a:cubicBezTo>
                  <a:cubicBezTo>
                    <a:pt x="2679" y="5548"/>
                    <a:pt x="2179" y="4810"/>
                    <a:pt x="1762" y="4072"/>
                  </a:cubicBezTo>
                  <a:cubicBezTo>
                    <a:pt x="1691" y="3941"/>
                    <a:pt x="1619" y="3822"/>
                    <a:pt x="1548" y="3691"/>
                  </a:cubicBezTo>
                  <a:cubicBezTo>
                    <a:pt x="1250" y="3155"/>
                    <a:pt x="929" y="2608"/>
                    <a:pt x="548" y="2131"/>
                  </a:cubicBezTo>
                  <a:lnTo>
                    <a:pt x="548" y="2131"/>
                  </a:lnTo>
                  <a:cubicBezTo>
                    <a:pt x="1250" y="2429"/>
                    <a:pt x="1929" y="2798"/>
                    <a:pt x="2584" y="3239"/>
                  </a:cubicBezTo>
                  <a:lnTo>
                    <a:pt x="2762" y="3358"/>
                  </a:lnTo>
                  <a:lnTo>
                    <a:pt x="2691" y="3155"/>
                  </a:lnTo>
                  <a:cubicBezTo>
                    <a:pt x="2441" y="2405"/>
                    <a:pt x="2250" y="1619"/>
                    <a:pt x="2167" y="834"/>
                  </a:cubicBezTo>
                  <a:lnTo>
                    <a:pt x="2167" y="834"/>
                  </a:lnTo>
                  <a:cubicBezTo>
                    <a:pt x="2834" y="1369"/>
                    <a:pt x="3429" y="1989"/>
                    <a:pt x="3953" y="2679"/>
                  </a:cubicBezTo>
                  <a:lnTo>
                    <a:pt x="4084" y="2846"/>
                  </a:lnTo>
                  <a:lnTo>
                    <a:pt x="4084" y="2631"/>
                  </a:lnTo>
                  <a:cubicBezTo>
                    <a:pt x="4108" y="1929"/>
                    <a:pt x="4179" y="1238"/>
                    <a:pt x="4298" y="536"/>
                  </a:cubicBezTo>
                  <a:close/>
                  <a:moveTo>
                    <a:pt x="4239" y="0"/>
                  </a:moveTo>
                  <a:lnTo>
                    <a:pt x="4191" y="250"/>
                  </a:lnTo>
                  <a:cubicBezTo>
                    <a:pt x="4060" y="965"/>
                    <a:pt x="3965" y="1691"/>
                    <a:pt x="3941" y="2417"/>
                  </a:cubicBezTo>
                  <a:cubicBezTo>
                    <a:pt x="3405" y="1750"/>
                    <a:pt x="2774" y="1143"/>
                    <a:pt x="2108" y="607"/>
                  </a:cubicBezTo>
                  <a:lnTo>
                    <a:pt x="1977" y="500"/>
                  </a:lnTo>
                  <a:lnTo>
                    <a:pt x="1988" y="679"/>
                  </a:lnTo>
                  <a:cubicBezTo>
                    <a:pt x="2060" y="1465"/>
                    <a:pt x="2227" y="2239"/>
                    <a:pt x="2465" y="3001"/>
                  </a:cubicBezTo>
                  <a:cubicBezTo>
                    <a:pt x="1798" y="2560"/>
                    <a:pt x="1060" y="2167"/>
                    <a:pt x="310" y="1869"/>
                  </a:cubicBezTo>
                  <a:lnTo>
                    <a:pt x="0" y="1750"/>
                  </a:lnTo>
                  <a:lnTo>
                    <a:pt x="214" y="1989"/>
                  </a:lnTo>
                  <a:cubicBezTo>
                    <a:pt x="691" y="2512"/>
                    <a:pt x="1060" y="3155"/>
                    <a:pt x="1405" y="3763"/>
                  </a:cubicBezTo>
                  <a:cubicBezTo>
                    <a:pt x="1488" y="3894"/>
                    <a:pt x="1560" y="4013"/>
                    <a:pt x="1631" y="4144"/>
                  </a:cubicBezTo>
                  <a:cubicBezTo>
                    <a:pt x="2060" y="4894"/>
                    <a:pt x="2572" y="5656"/>
                    <a:pt x="3310" y="6144"/>
                  </a:cubicBezTo>
                  <a:cubicBezTo>
                    <a:pt x="3727" y="6418"/>
                    <a:pt x="4263" y="6608"/>
                    <a:pt x="4822" y="6608"/>
                  </a:cubicBezTo>
                  <a:cubicBezTo>
                    <a:pt x="5179" y="6608"/>
                    <a:pt x="5513" y="6525"/>
                    <a:pt x="5846" y="6334"/>
                  </a:cubicBezTo>
                  <a:lnTo>
                    <a:pt x="5858" y="6334"/>
                  </a:lnTo>
                  <a:cubicBezTo>
                    <a:pt x="5870" y="4191"/>
                    <a:pt x="5060" y="2096"/>
                    <a:pt x="4322" y="238"/>
                  </a:cubicBezTo>
                  <a:lnTo>
                    <a:pt x="4239"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2"/>
            <p:cNvSpPr/>
            <p:nvPr/>
          </p:nvSpPr>
          <p:spPr>
            <a:xfrm>
              <a:off x="13365050" y="2681200"/>
              <a:ext cx="102425" cy="90925"/>
            </a:xfrm>
            <a:custGeom>
              <a:avLst/>
              <a:gdLst/>
              <a:ahLst/>
              <a:cxnLst/>
              <a:rect l="l" t="t" r="r" b="b"/>
              <a:pathLst>
                <a:path w="4097" h="3637" extrusionOk="0">
                  <a:moveTo>
                    <a:pt x="3603" y="0"/>
                  </a:moveTo>
                  <a:cubicBezTo>
                    <a:pt x="3514" y="0"/>
                    <a:pt x="3430" y="68"/>
                    <a:pt x="3370" y="128"/>
                  </a:cubicBezTo>
                  <a:cubicBezTo>
                    <a:pt x="3156" y="354"/>
                    <a:pt x="3025" y="652"/>
                    <a:pt x="3001" y="950"/>
                  </a:cubicBezTo>
                  <a:cubicBezTo>
                    <a:pt x="3001" y="1009"/>
                    <a:pt x="2977" y="1069"/>
                    <a:pt x="2918" y="1092"/>
                  </a:cubicBezTo>
                  <a:cubicBezTo>
                    <a:pt x="2907" y="1103"/>
                    <a:pt x="2894" y="1108"/>
                    <a:pt x="2879" y="1108"/>
                  </a:cubicBezTo>
                  <a:cubicBezTo>
                    <a:pt x="2847" y="1108"/>
                    <a:pt x="2808" y="1085"/>
                    <a:pt x="2775" y="1069"/>
                  </a:cubicBezTo>
                  <a:cubicBezTo>
                    <a:pt x="2560" y="950"/>
                    <a:pt x="2418" y="735"/>
                    <a:pt x="2251" y="569"/>
                  </a:cubicBezTo>
                  <a:cubicBezTo>
                    <a:pt x="2084" y="390"/>
                    <a:pt x="1894" y="235"/>
                    <a:pt x="1656" y="188"/>
                  </a:cubicBezTo>
                  <a:cubicBezTo>
                    <a:pt x="1626" y="182"/>
                    <a:pt x="1597" y="179"/>
                    <a:pt x="1567" y="179"/>
                  </a:cubicBezTo>
                  <a:cubicBezTo>
                    <a:pt x="1352" y="179"/>
                    <a:pt x="1129" y="324"/>
                    <a:pt x="1108" y="533"/>
                  </a:cubicBezTo>
                  <a:cubicBezTo>
                    <a:pt x="1072" y="711"/>
                    <a:pt x="1191" y="890"/>
                    <a:pt x="1251" y="1045"/>
                  </a:cubicBezTo>
                  <a:cubicBezTo>
                    <a:pt x="1310" y="1223"/>
                    <a:pt x="1310" y="1462"/>
                    <a:pt x="1132" y="1521"/>
                  </a:cubicBezTo>
                  <a:cubicBezTo>
                    <a:pt x="1106" y="1532"/>
                    <a:pt x="1079" y="1536"/>
                    <a:pt x="1051" y="1536"/>
                  </a:cubicBezTo>
                  <a:cubicBezTo>
                    <a:pt x="928" y="1536"/>
                    <a:pt x="792" y="1445"/>
                    <a:pt x="655" y="1426"/>
                  </a:cubicBezTo>
                  <a:cubicBezTo>
                    <a:pt x="624" y="1419"/>
                    <a:pt x="593" y="1415"/>
                    <a:pt x="562" y="1415"/>
                  </a:cubicBezTo>
                  <a:cubicBezTo>
                    <a:pt x="331" y="1415"/>
                    <a:pt x="113" y="1601"/>
                    <a:pt x="60" y="1843"/>
                  </a:cubicBezTo>
                  <a:cubicBezTo>
                    <a:pt x="1" y="2104"/>
                    <a:pt x="143" y="2390"/>
                    <a:pt x="334" y="2581"/>
                  </a:cubicBezTo>
                  <a:cubicBezTo>
                    <a:pt x="524" y="2771"/>
                    <a:pt x="774" y="2890"/>
                    <a:pt x="1036" y="2997"/>
                  </a:cubicBezTo>
                  <a:cubicBezTo>
                    <a:pt x="1727" y="3283"/>
                    <a:pt x="2465" y="3486"/>
                    <a:pt x="3203" y="3605"/>
                  </a:cubicBezTo>
                  <a:cubicBezTo>
                    <a:pt x="3289" y="3622"/>
                    <a:pt x="3403" y="3636"/>
                    <a:pt x="3516" y="3636"/>
                  </a:cubicBezTo>
                  <a:cubicBezTo>
                    <a:pt x="3639" y="3636"/>
                    <a:pt x="3760" y="3619"/>
                    <a:pt x="3834" y="3569"/>
                  </a:cubicBezTo>
                  <a:cubicBezTo>
                    <a:pt x="3894" y="3116"/>
                    <a:pt x="3894" y="2354"/>
                    <a:pt x="3953" y="1914"/>
                  </a:cubicBezTo>
                  <a:cubicBezTo>
                    <a:pt x="4025" y="1319"/>
                    <a:pt x="4096" y="664"/>
                    <a:pt x="3787" y="140"/>
                  </a:cubicBezTo>
                  <a:cubicBezTo>
                    <a:pt x="3751" y="80"/>
                    <a:pt x="3715" y="33"/>
                    <a:pt x="3656" y="9"/>
                  </a:cubicBezTo>
                  <a:cubicBezTo>
                    <a:pt x="3638" y="3"/>
                    <a:pt x="3620" y="0"/>
                    <a:pt x="36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2"/>
            <p:cNvSpPr/>
            <p:nvPr/>
          </p:nvSpPr>
          <p:spPr>
            <a:xfrm>
              <a:off x="13493050" y="2710275"/>
              <a:ext cx="55075" cy="121775"/>
            </a:xfrm>
            <a:custGeom>
              <a:avLst/>
              <a:gdLst/>
              <a:ahLst/>
              <a:cxnLst/>
              <a:rect l="l" t="t" r="r" b="b"/>
              <a:pathLst>
                <a:path w="2203" h="4871" extrusionOk="0">
                  <a:moveTo>
                    <a:pt x="1096" y="1"/>
                  </a:moveTo>
                  <a:lnTo>
                    <a:pt x="1096" y="1"/>
                  </a:lnTo>
                  <a:cubicBezTo>
                    <a:pt x="203" y="894"/>
                    <a:pt x="0" y="4871"/>
                    <a:pt x="0" y="4871"/>
                  </a:cubicBezTo>
                  <a:cubicBezTo>
                    <a:pt x="2203" y="4871"/>
                    <a:pt x="1096" y="1"/>
                    <a:pt x="1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9" name="Google Shape;1749;p42"/>
          <p:cNvGrpSpPr/>
          <p:nvPr/>
        </p:nvGrpSpPr>
        <p:grpSpPr>
          <a:xfrm rot="5400000">
            <a:off x="1635741" y="1858785"/>
            <a:ext cx="826420" cy="372092"/>
            <a:chOff x="13901425" y="2040450"/>
            <a:chExt cx="553975" cy="249425"/>
          </a:xfrm>
        </p:grpSpPr>
        <p:sp>
          <p:nvSpPr>
            <p:cNvPr id="1750" name="Google Shape;1750;p42"/>
            <p:cNvSpPr/>
            <p:nvPr/>
          </p:nvSpPr>
          <p:spPr>
            <a:xfrm>
              <a:off x="13901425" y="2040450"/>
              <a:ext cx="42850" cy="42950"/>
            </a:xfrm>
            <a:custGeom>
              <a:avLst/>
              <a:gdLst/>
              <a:ahLst/>
              <a:cxnLst/>
              <a:rect l="l" t="t" r="r" b="b"/>
              <a:pathLst>
                <a:path w="1714" h="1718" extrusionOk="0">
                  <a:moveTo>
                    <a:pt x="345" y="0"/>
                  </a:moveTo>
                  <a:cubicBezTo>
                    <a:pt x="322" y="0"/>
                    <a:pt x="298" y="2"/>
                    <a:pt x="274" y="5"/>
                  </a:cubicBezTo>
                  <a:cubicBezTo>
                    <a:pt x="215" y="29"/>
                    <a:pt x="144" y="41"/>
                    <a:pt x="96" y="100"/>
                  </a:cubicBezTo>
                  <a:cubicBezTo>
                    <a:pt x="13" y="207"/>
                    <a:pt x="1" y="398"/>
                    <a:pt x="13" y="576"/>
                  </a:cubicBezTo>
                  <a:cubicBezTo>
                    <a:pt x="24" y="803"/>
                    <a:pt x="72" y="1041"/>
                    <a:pt x="155" y="1243"/>
                  </a:cubicBezTo>
                  <a:cubicBezTo>
                    <a:pt x="263" y="1457"/>
                    <a:pt x="429" y="1648"/>
                    <a:pt x="596" y="1707"/>
                  </a:cubicBezTo>
                  <a:cubicBezTo>
                    <a:pt x="629" y="1714"/>
                    <a:pt x="661" y="1717"/>
                    <a:pt x="691" y="1717"/>
                  </a:cubicBezTo>
                  <a:cubicBezTo>
                    <a:pt x="769" y="1717"/>
                    <a:pt x="840" y="1697"/>
                    <a:pt x="917" y="1672"/>
                  </a:cubicBezTo>
                  <a:cubicBezTo>
                    <a:pt x="1714" y="1406"/>
                    <a:pt x="1078"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2"/>
            <p:cNvSpPr/>
            <p:nvPr/>
          </p:nvSpPr>
          <p:spPr>
            <a:xfrm>
              <a:off x="14028525" y="2102725"/>
              <a:ext cx="38425" cy="48575"/>
            </a:xfrm>
            <a:custGeom>
              <a:avLst/>
              <a:gdLst/>
              <a:ahLst/>
              <a:cxnLst/>
              <a:rect l="l" t="t" r="r" b="b"/>
              <a:pathLst>
                <a:path w="1537" h="1943" extrusionOk="0">
                  <a:moveTo>
                    <a:pt x="716" y="1"/>
                  </a:moveTo>
                  <a:cubicBezTo>
                    <a:pt x="558" y="1"/>
                    <a:pt x="413" y="73"/>
                    <a:pt x="298" y="181"/>
                  </a:cubicBezTo>
                  <a:cubicBezTo>
                    <a:pt x="132" y="312"/>
                    <a:pt x="1" y="538"/>
                    <a:pt x="13" y="836"/>
                  </a:cubicBezTo>
                  <a:cubicBezTo>
                    <a:pt x="36" y="1133"/>
                    <a:pt x="215" y="1467"/>
                    <a:pt x="405" y="1705"/>
                  </a:cubicBezTo>
                  <a:cubicBezTo>
                    <a:pt x="465" y="1788"/>
                    <a:pt x="536" y="1860"/>
                    <a:pt x="632" y="1907"/>
                  </a:cubicBezTo>
                  <a:cubicBezTo>
                    <a:pt x="682" y="1932"/>
                    <a:pt x="732" y="1943"/>
                    <a:pt x="779" y="1943"/>
                  </a:cubicBezTo>
                  <a:cubicBezTo>
                    <a:pt x="844" y="1943"/>
                    <a:pt x="905" y="1923"/>
                    <a:pt x="953" y="1895"/>
                  </a:cubicBezTo>
                  <a:cubicBezTo>
                    <a:pt x="1286" y="1741"/>
                    <a:pt x="1537" y="1502"/>
                    <a:pt x="1477" y="931"/>
                  </a:cubicBezTo>
                  <a:cubicBezTo>
                    <a:pt x="1429" y="598"/>
                    <a:pt x="1239" y="228"/>
                    <a:pt x="989" y="74"/>
                  </a:cubicBezTo>
                  <a:cubicBezTo>
                    <a:pt x="896" y="23"/>
                    <a:pt x="804" y="1"/>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2"/>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2"/>
            <p:cNvSpPr/>
            <p:nvPr/>
          </p:nvSpPr>
          <p:spPr>
            <a:xfrm>
              <a:off x="14127650" y="2116125"/>
              <a:ext cx="24125" cy="27150"/>
            </a:xfrm>
            <a:custGeom>
              <a:avLst/>
              <a:gdLst/>
              <a:ahLst/>
              <a:cxnLst/>
              <a:rect l="l" t="t" r="r" b="b"/>
              <a:pathLst>
                <a:path w="965" h="1086" extrusionOk="0">
                  <a:moveTo>
                    <a:pt x="416" y="0"/>
                  </a:moveTo>
                  <a:cubicBezTo>
                    <a:pt x="345" y="0"/>
                    <a:pt x="292" y="44"/>
                    <a:pt x="239" y="97"/>
                  </a:cubicBezTo>
                  <a:cubicBezTo>
                    <a:pt x="155" y="169"/>
                    <a:pt x="96" y="252"/>
                    <a:pt x="72" y="371"/>
                  </a:cubicBezTo>
                  <a:cubicBezTo>
                    <a:pt x="0" y="705"/>
                    <a:pt x="274" y="1074"/>
                    <a:pt x="548" y="1086"/>
                  </a:cubicBezTo>
                  <a:cubicBezTo>
                    <a:pt x="786" y="1086"/>
                    <a:pt x="965" y="693"/>
                    <a:pt x="798" y="371"/>
                  </a:cubicBezTo>
                  <a:cubicBezTo>
                    <a:pt x="715" y="193"/>
                    <a:pt x="572" y="14"/>
                    <a:pt x="441" y="2"/>
                  </a:cubicBezTo>
                  <a:cubicBezTo>
                    <a:pt x="432" y="1"/>
                    <a:pt x="424"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2"/>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2"/>
            <p:cNvSpPr/>
            <p:nvPr/>
          </p:nvSpPr>
          <p:spPr>
            <a:xfrm>
              <a:off x="13961250" y="2121750"/>
              <a:ext cx="23850" cy="27175"/>
            </a:xfrm>
            <a:custGeom>
              <a:avLst/>
              <a:gdLst/>
              <a:ahLst/>
              <a:cxnLst/>
              <a:rect l="l" t="t" r="r" b="b"/>
              <a:pathLst>
                <a:path w="954" h="1087" extrusionOk="0">
                  <a:moveTo>
                    <a:pt x="398" y="1"/>
                  </a:moveTo>
                  <a:cubicBezTo>
                    <a:pt x="331" y="1"/>
                    <a:pt x="279" y="35"/>
                    <a:pt x="227" y="87"/>
                  </a:cubicBezTo>
                  <a:cubicBezTo>
                    <a:pt x="144" y="170"/>
                    <a:pt x="84" y="253"/>
                    <a:pt x="60" y="372"/>
                  </a:cubicBezTo>
                  <a:cubicBezTo>
                    <a:pt x="1" y="706"/>
                    <a:pt x="263" y="1075"/>
                    <a:pt x="537" y="1087"/>
                  </a:cubicBezTo>
                  <a:cubicBezTo>
                    <a:pt x="775" y="1087"/>
                    <a:pt x="953" y="682"/>
                    <a:pt x="787" y="372"/>
                  </a:cubicBezTo>
                  <a:cubicBezTo>
                    <a:pt x="703" y="194"/>
                    <a:pt x="560" y="15"/>
                    <a:pt x="429" y="3"/>
                  </a:cubicBezTo>
                  <a:cubicBezTo>
                    <a:pt x="419" y="2"/>
                    <a:pt x="408" y="1"/>
                    <a:pt x="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2"/>
            <p:cNvSpPr/>
            <p:nvPr/>
          </p:nvSpPr>
          <p:spPr>
            <a:xfrm>
              <a:off x="13943100" y="2241125"/>
              <a:ext cx="24125" cy="27175"/>
            </a:xfrm>
            <a:custGeom>
              <a:avLst/>
              <a:gdLst/>
              <a:ahLst/>
              <a:cxnLst/>
              <a:rect l="l" t="t" r="r" b="b"/>
              <a:pathLst>
                <a:path w="965" h="1087" extrusionOk="0">
                  <a:moveTo>
                    <a:pt x="416" y="1"/>
                  </a:moveTo>
                  <a:cubicBezTo>
                    <a:pt x="345" y="1"/>
                    <a:pt x="292" y="45"/>
                    <a:pt x="239" y="98"/>
                  </a:cubicBezTo>
                  <a:cubicBezTo>
                    <a:pt x="155" y="169"/>
                    <a:pt x="96" y="253"/>
                    <a:pt x="72" y="372"/>
                  </a:cubicBezTo>
                  <a:cubicBezTo>
                    <a:pt x="1" y="705"/>
                    <a:pt x="262" y="1086"/>
                    <a:pt x="548" y="1086"/>
                  </a:cubicBezTo>
                  <a:cubicBezTo>
                    <a:pt x="786" y="1086"/>
                    <a:pt x="965" y="693"/>
                    <a:pt x="798" y="372"/>
                  </a:cubicBezTo>
                  <a:cubicBezTo>
                    <a:pt x="715" y="193"/>
                    <a:pt x="572" y="15"/>
                    <a:pt x="441" y="3"/>
                  </a:cubicBezTo>
                  <a:cubicBezTo>
                    <a:pt x="432" y="1"/>
                    <a:pt x="424" y="1"/>
                    <a:pt x="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2"/>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2"/>
            <p:cNvSpPr/>
            <p:nvPr/>
          </p:nvSpPr>
          <p:spPr>
            <a:xfrm>
              <a:off x="14271425" y="2155000"/>
              <a:ext cx="31275" cy="45600"/>
            </a:xfrm>
            <a:custGeom>
              <a:avLst/>
              <a:gdLst/>
              <a:ahLst/>
              <a:cxnLst/>
              <a:rect l="l" t="t" r="r" b="b"/>
              <a:pathLst>
                <a:path w="1251" h="1824" extrusionOk="0">
                  <a:moveTo>
                    <a:pt x="348" y="0"/>
                  </a:moveTo>
                  <a:cubicBezTo>
                    <a:pt x="260" y="0"/>
                    <a:pt x="182" y="44"/>
                    <a:pt x="119" y="150"/>
                  </a:cubicBezTo>
                  <a:cubicBezTo>
                    <a:pt x="24" y="304"/>
                    <a:pt x="0" y="650"/>
                    <a:pt x="119" y="983"/>
                  </a:cubicBezTo>
                  <a:cubicBezTo>
                    <a:pt x="238" y="1316"/>
                    <a:pt x="464" y="1555"/>
                    <a:pt x="655" y="1697"/>
                  </a:cubicBezTo>
                  <a:cubicBezTo>
                    <a:pt x="768" y="1766"/>
                    <a:pt x="891" y="1824"/>
                    <a:pt x="991" y="1824"/>
                  </a:cubicBezTo>
                  <a:cubicBezTo>
                    <a:pt x="1047" y="1824"/>
                    <a:pt x="1096" y="1805"/>
                    <a:pt x="1131" y="1757"/>
                  </a:cubicBezTo>
                  <a:cubicBezTo>
                    <a:pt x="1238" y="1614"/>
                    <a:pt x="1250" y="1305"/>
                    <a:pt x="1215" y="1007"/>
                  </a:cubicBezTo>
                  <a:cubicBezTo>
                    <a:pt x="1191" y="900"/>
                    <a:pt x="1179" y="781"/>
                    <a:pt x="1131" y="685"/>
                  </a:cubicBezTo>
                  <a:cubicBezTo>
                    <a:pt x="1072" y="531"/>
                    <a:pt x="988" y="423"/>
                    <a:pt x="893" y="340"/>
                  </a:cubicBezTo>
                  <a:cubicBezTo>
                    <a:pt x="701" y="148"/>
                    <a:pt x="508" y="0"/>
                    <a:pt x="3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2"/>
            <p:cNvSpPr/>
            <p:nvPr/>
          </p:nvSpPr>
          <p:spPr>
            <a:xfrm>
              <a:off x="14342250" y="2241850"/>
              <a:ext cx="23550" cy="24425"/>
            </a:xfrm>
            <a:custGeom>
              <a:avLst/>
              <a:gdLst/>
              <a:ahLst/>
              <a:cxnLst/>
              <a:rect l="l" t="t" r="r" b="b"/>
              <a:pathLst>
                <a:path w="942" h="977" extrusionOk="0">
                  <a:moveTo>
                    <a:pt x="293" y="0"/>
                  </a:moveTo>
                  <a:cubicBezTo>
                    <a:pt x="160" y="0"/>
                    <a:pt x="48" y="66"/>
                    <a:pt x="25" y="212"/>
                  </a:cubicBezTo>
                  <a:cubicBezTo>
                    <a:pt x="1" y="378"/>
                    <a:pt x="13" y="581"/>
                    <a:pt x="120" y="736"/>
                  </a:cubicBezTo>
                  <a:cubicBezTo>
                    <a:pt x="191" y="819"/>
                    <a:pt x="263" y="867"/>
                    <a:pt x="358" y="914"/>
                  </a:cubicBezTo>
                  <a:cubicBezTo>
                    <a:pt x="447" y="954"/>
                    <a:pt x="527" y="977"/>
                    <a:pt x="613" y="977"/>
                  </a:cubicBezTo>
                  <a:cubicBezTo>
                    <a:pt x="631" y="977"/>
                    <a:pt x="649" y="976"/>
                    <a:pt x="668" y="974"/>
                  </a:cubicBezTo>
                  <a:cubicBezTo>
                    <a:pt x="941" y="914"/>
                    <a:pt x="941" y="486"/>
                    <a:pt x="703" y="200"/>
                  </a:cubicBezTo>
                  <a:cubicBezTo>
                    <a:pt x="594" y="72"/>
                    <a:pt x="431"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2"/>
            <p:cNvSpPr/>
            <p:nvPr/>
          </p:nvSpPr>
          <p:spPr>
            <a:xfrm>
              <a:off x="14432150" y="2213875"/>
              <a:ext cx="23250" cy="24425"/>
            </a:xfrm>
            <a:custGeom>
              <a:avLst/>
              <a:gdLst/>
              <a:ahLst/>
              <a:cxnLst/>
              <a:rect l="l" t="t" r="r" b="b"/>
              <a:pathLst>
                <a:path w="930" h="977" extrusionOk="0">
                  <a:moveTo>
                    <a:pt x="303" y="0"/>
                  </a:moveTo>
                  <a:cubicBezTo>
                    <a:pt x="171" y="0"/>
                    <a:pt x="59" y="66"/>
                    <a:pt x="36" y="212"/>
                  </a:cubicBezTo>
                  <a:cubicBezTo>
                    <a:pt x="0" y="378"/>
                    <a:pt x="24" y="593"/>
                    <a:pt x="120" y="735"/>
                  </a:cubicBezTo>
                  <a:cubicBezTo>
                    <a:pt x="203" y="831"/>
                    <a:pt x="274" y="890"/>
                    <a:pt x="358" y="914"/>
                  </a:cubicBezTo>
                  <a:cubicBezTo>
                    <a:pt x="446" y="954"/>
                    <a:pt x="535" y="977"/>
                    <a:pt x="624" y="977"/>
                  </a:cubicBezTo>
                  <a:cubicBezTo>
                    <a:pt x="642" y="977"/>
                    <a:pt x="661" y="976"/>
                    <a:pt x="679" y="974"/>
                  </a:cubicBezTo>
                  <a:cubicBezTo>
                    <a:pt x="929" y="914"/>
                    <a:pt x="929" y="485"/>
                    <a:pt x="703" y="200"/>
                  </a:cubicBezTo>
                  <a:cubicBezTo>
                    <a:pt x="600" y="72"/>
                    <a:pt x="440"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1" name="Google Shape;1761;p42"/>
          <p:cNvGrpSpPr/>
          <p:nvPr/>
        </p:nvGrpSpPr>
        <p:grpSpPr>
          <a:xfrm flipH="1">
            <a:off x="567600" y="540006"/>
            <a:ext cx="1300106" cy="690665"/>
            <a:chOff x="2079425" y="4264975"/>
            <a:chExt cx="737900" cy="392000"/>
          </a:xfrm>
        </p:grpSpPr>
        <p:sp>
          <p:nvSpPr>
            <p:cNvPr id="1762" name="Google Shape;1762;p42"/>
            <p:cNvSpPr/>
            <p:nvPr/>
          </p:nvSpPr>
          <p:spPr>
            <a:xfrm>
              <a:off x="2394025" y="4460200"/>
              <a:ext cx="41700" cy="85150"/>
            </a:xfrm>
            <a:custGeom>
              <a:avLst/>
              <a:gdLst/>
              <a:ahLst/>
              <a:cxnLst/>
              <a:rect l="l" t="t" r="r" b="b"/>
              <a:pathLst>
                <a:path w="1668" h="3406" extrusionOk="0">
                  <a:moveTo>
                    <a:pt x="1215" y="1"/>
                  </a:moveTo>
                  <a:lnTo>
                    <a:pt x="1073" y="48"/>
                  </a:lnTo>
                  <a:cubicBezTo>
                    <a:pt x="1073" y="60"/>
                    <a:pt x="1489" y="1798"/>
                    <a:pt x="1" y="3287"/>
                  </a:cubicBezTo>
                  <a:lnTo>
                    <a:pt x="120" y="3406"/>
                  </a:lnTo>
                  <a:cubicBezTo>
                    <a:pt x="1668" y="1846"/>
                    <a:pt x="1227" y="36"/>
                    <a:pt x="121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2"/>
            <p:cNvSpPr/>
            <p:nvPr/>
          </p:nvSpPr>
          <p:spPr>
            <a:xfrm>
              <a:off x="2455050" y="4460200"/>
              <a:ext cx="41700" cy="85150"/>
            </a:xfrm>
            <a:custGeom>
              <a:avLst/>
              <a:gdLst/>
              <a:ahLst/>
              <a:cxnLst/>
              <a:rect l="l" t="t" r="r" b="b"/>
              <a:pathLst>
                <a:path w="1668" h="3406" extrusionOk="0">
                  <a:moveTo>
                    <a:pt x="1215" y="1"/>
                  </a:moveTo>
                  <a:lnTo>
                    <a:pt x="1072" y="48"/>
                  </a:lnTo>
                  <a:cubicBezTo>
                    <a:pt x="1072" y="60"/>
                    <a:pt x="1489" y="1798"/>
                    <a:pt x="1" y="3287"/>
                  </a:cubicBezTo>
                  <a:lnTo>
                    <a:pt x="120" y="3406"/>
                  </a:lnTo>
                  <a:cubicBezTo>
                    <a:pt x="1668" y="1846"/>
                    <a:pt x="1227" y="36"/>
                    <a:pt x="1215"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2"/>
            <p:cNvSpPr/>
            <p:nvPr/>
          </p:nvSpPr>
          <p:spPr>
            <a:xfrm>
              <a:off x="2552400" y="4447100"/>
              <a:ext cx="31275" cy="89025"/>
            </a:xfrm>
            <a:custGeom>
              <a:avLst/>
              <a:gdLst/>
              <a:ahLst/>
              <a:cxnLst/>
              <a:rect l="l" t="t" r="r" b="b"/>
              <a:pathLst>
                <a:path w="1251" h="3561" extrusionOk="0">
                  <a:moveTo>
                    <a:pt x="369" y="1"/>
                  </a:moveTo>
                  <a:lnTo>
                    <a:pt x="238" y="84"/>
                  </a:lnTo>
                  <a:cubicBezTo>
                    <a:pt x="238" y="96"/>
                    <a:pt x="1072" y="1668"/>
                    <a:pt x="0" y="3489"/>
                  </a:cubicBezTo>
                  <a:lnTo>
                    <a:pt x="131" y="3561"/>
                  </a:lnTo>
                  <a:cubicBezTo>
                    <a:pt x="1250" y="1668"/>
                    <a:pt x="393" y="1"/>
                    <a:pt x="36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2"/>
            <p:cNvSpPr/>
            <p:nvPr/>
          </p:nvSpPr>
          <p:spPr>
            <a:xfrm>
              <a:off x="2584825" y="4448600"/>
              <a:ext cx="41700" cy="85450"/>
            </a:xfrm>
            <a:custGeom>
              <a:avLst/>
              <a:gdLst/>
              <a:ahLst/>
              <a:cxnLst/>
              <a:rect l="l" t="t" r="r" b="b"/>
              <a:pathLst>
                <a:path w="1668" h="3418" extrusionOk="0">
                  <a:moveTo>
                    <a:pt x="1215" y="0"/>
                  </a:moveTo>
                  <a:lnTo>
                    <a:pt x="1072" y="48"/>
                  </a:lnTo>
                  <a:cubicBezTo>
                    <a:pt x="1072" y="60"/>
                    <a:pt x="1489" y="1810"/>
                    <a:pt x="1" y="3298"/>
                  </a:cubicBezTo>
                  <a:lnTo>
                    <a:pt x="120" y="3417"/>
                  </a:lnTo>
                  <a:cubicBezTo>
                    <a:pt x="1668" y="1870"/>
                    <a:pt x="1239" y="36"/>
                    <a:pt x="121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2"/>
            <p:cNvSpPr/>
            <p:nvPr/>
          </p:nvSpPr>
          <p:spPr>
            <a:xfrm>
              <a:off x="2251450" y="4264975"/>
              <a:ext cx="565750" cy="391700"/>
            </a:xfrm>
            <a:custGeom>
              <a:avLst/>
              <a:gdLst/>
              <a:ahLst/>
              <a:cxnLst/>
              <a:rect l="l" t="t" r="r" b="b"/>
              <a:pathLst>
                <a:path w="22630" h="15668" extrusionOk="0">
                  <a:moveTo>
                    <a:pt x="9818" y="0"/>
                  </a:moveTo>
                  <a:cubicBezTo>
                    <a:pt x="7539" y="0"/>
                    <a:pt x="5296" y="700"/>
                    <a:pt x="3513" y="2130"/>
                  </a:cubicBezTo>
                  <a:cubicBezTo>
                    <a:pt x="1" y="4928"/>
                    <a:pt x="358" y="8417"/>
                    <a:pt x="358" y="8417"/>
                  </a:cubicBezTo>
                  <a:lnTo>
                    <a:pt x="12324" y="7738"/>
                  </a:lnTo>
                  <a:cubicBezTo>
                    <a:pt x="12324" y="7738"/>
                    <a:pt x="13195" y="7605"/>
                    <a:pt x="14326" y="7605"/>
                  </a:cubicBezTo>
                  <a:cubicBezTo>
                    <a:pt x="16420" y="7605"/>
                    <a:pt x="19404" y="8062"/>
                    <a:pt x="19396" y="10667"/>
                  </a:cubicBezTo>
                  <a:cubicBezTo>
                    <a:pt x="19396" y="14032"/>
                    <a:pt x="17291" y="14566"/>
                    <a:pt x="15913" y="14566"/>
                  </a:cubicBezTo>
                  <a:cubicBezTo>
                    <a:pt x="15653" y="14566"/>
                    <a:pt x="15418" y="14547"/>
                    <a:pt x="15229" y="14525"/>
                  </a:cubicBezTo>
                  <a:cubicBezTo>
                    <a:pt x="14824" y="14477"/>
                    <a:pt x="14455" y="14215"/>
                    <a:pt x="14348" y="13810"/>
                  </a:cubicBezTo>
                  <a:cubicBezTo>
                    <a:pt x="14227" y="13358"/>
                    <a:pt x="14522" y="13037"/>
                    <a:pt x="14884" y="13037"/>
                  </a:cubicBezTo>
                  <a:cubicBezTo>
                    <a:pt x="15056" y="13037"/>
                    <a:pt x="15243" y="13110"/>
                    <a:pt x="15408" y="13275"/>
                  </a:cubicBezTo>
                  <a:cubicBezTo>
                    <a:pt x="15626" y="13493"/>
                    <a:pt x="15820" y="13566"/>
                    <a:pt x="15983" y="13566"/>
                  </a:cubicBezTo>
                  <a:cubicBezTo>
                    <a:pt x="16307" y="13566"/>
                    <a:pt x="16503" y="13275"/>
                    <a:pt x="16503" y="13275"/>
                  </a:cubicBezTo>
                  <a:cubicBezTo>
                    <a:pt x="16789" y="12489"/>
                    <a:pt x="16372" y="12072"/>
                    <a:pt x="15896" y="11858"/>
                  </a:cubicBezTo>
                  <a:cubicBezTo>
                    <a:pt x="15625" y="11740"/>
                    <a:pt x="15332" y="11684"/>
                    <a:pt x="15035" y="11684"/>
                  </a:cubicBezTo>
                  <a:cubicBezTo>
                    <a:pt x="14731" y="11684"/>
                    <a:pt x="14423" y="11743"/>
                    <a:pt x="14134" y="11858"/>
                  </a:cubicBezTo>
                  <a:cubicBezTo>
                    <a:pt x="12741" y="12405"/>
                    <a:pt x="12610" y="13239"/>
                    <a:pt x="12860" y="13977"/>
                  </a:cubicBezTo>
                  <a:cubicBezTo>
                    <a:pt x="13241" y="15025"/>
                    <a:pt x="14312" y="15668"/>
                    <a:pt x="15431" y="15668"/>
                  </a:cubicBezTo>
                  <a:cubicBezTo>
                    <a:pt x="15442" y="15668"/>
                    <a:pt x="15452" y="15668"/>
                    <a:pt x="15462" y="15668"/>
                  </a:cubicBezTo>
                  <a:cubicBezTo>
                    <a:pt x="18648" y="15668"/>
                    <a:pt x="22630" y="13800"/>
                    <a:pt x="21158" y="6976"/>
                  </a:cubicBezTo>
                  <a:cubicBezTo>
                    <a:pt x="20027" y="1714"/>
                    <a:pt x="14467" y="356"/>
                    <a:pt x="10836" y="47"/>
                  </a:cubicBezTo>
                  <a:cubicBezTo>
                    <a:pt x="10497" y="16"/>
                    <a:pt x="10157" y="0"/>
                    <a:pt x="98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2"/>
            <p:cNvSpPr/>
            <p:nvPr/>
          </p:nvSpPr>
          <p:spPr>
            <a:xfrm>
              <a:off x="2438975" y="4265000"/>
              <a:ext cx="378350" cy="391975"/>
            </a:xfrm>
            <a:custGeom>
              <a:avLst/>
              <a:gdLst/>
              <a:ahLst/>
              <a:cxnLst/>
              <a:rect l="l" t="t" r="r" b="b"/>
              <a:pathLst>
                <a:path w="15134" h="15679" extrusionOk="0">
                  <a:moveTo>
                    <a:pt x="2354" y="1"/>
                  </a:moveTo>
                  <a:cubicBezTo>
                    <a:pt x="1790" y="1"/>
                    <a:pt x="1229" y="46"/>
                    <a:pt x="668" y="129"/>
                  </a:cubicBezTo>
                  <a:cubicBezTo>
                    <a:pt x="549" y="962"/>
                    <a:pt x="1" y="5415"/>
                    <a:pt x="2454" y="7868"/>
                  </a:cubicBezTo>
                  <a:lnTo>
                    <a:pt x="4823" y="7737"/>
                  </a:lnTo>
                  <a:cubicBezTo>
                    <a:pt x="4823" y="7737"/>
                    <a:pt x="5709" y="7599"/>
                    <a:pt x="6854" y="7599"/>
                  </a:cubicBezTo>
                  <a:cubicBezTo>
                    <a:pt x="8947" y="7599"/>
                    <a:pt x="11907" y="8061"/>
                    <a:pt x="11907" y="10678"/>
                  </a:cubicBezTo>
                  <a:cubicBezTo>
                    <a:pt x="11907" y="14032"/>
                    <a:pt x="9828" y="14582"/>
                    <a:pt x="8450" y="14582"/>
                  </a:cubicBezTo>
                  <a:cubicBezTo>
                    <a:pt x="8179" y="14582"/>
                    <a:pt x="7935" y="14561"/>
                    <a:pt x="7740" y="14536"/>
                  </a:cubicBezTo>
                  <a:cubicBezTo>
                    <a:pt x="7335" y="14476"/>
                    <a:pt x="6966" y="14214"/>
                    <a:pt x="6859" y="13821"/>
                  </a:cubicBezTo>
                  <a:cubicBezTo>
                    <a:pt x="6738" y="13369"/>
                    <a:pt x="7033" y="13054"/>
                    <a:pt x="7395" y="13054"/>
                  </a:cubicBezTo>
                  <a:cubicBezTo>
                    <a:pt x="7567" y="13054"/>
                    <a:pt x="7754" y="13125"/>
                    <a:pt x="7918" y="13285"/>
                  </a:cubicBezTo>
                  <a:cubicBezTo>
                    <a:pt x="8137" y="13504"/>
                    <a:pt x="8331" y="13576"/>
                    <a:pt x="8494" y="13576"/>
                  </a:cubicBezTo>
                  <a:cubicBezTo>
                    <a:pt x="8818" y="13576"/>
                    <a:pt x="9014" y="13285"/>
                    <a:pt x="9014" y="13285"/>
                  </a:cubicBezTo>
                  <a:cubicBezTo>
                    <a:pt x="9288" y="12500"/>
                    <a:pt x="8883" y="12095"/>
                    <a:pt x="8407" y="11869"/>
                  </a:cubicBezTo>
                  <a:cubicBezTo>
                    <a:pt x="8143" y="11748"/>
                    <a:pt x="7858" y="11694"/>
                    <a:pt x="7570" y="11694"/>
                  </a:cubicBezTo>
                  <a:cubicBezTo>
                    <a:pt x="7260" y="11694"/>
                    <a:pt x="6947" y="11757"/>
                    <a:pt x="6656" y="11869"/>
                  </a:cubicBezTo>
                  <a:cubicBezTo>
                    <a:pt x="5240" y="12404"/>
                    <a:pt x="5109" y="13238"/>
                    <a:pt x="5371" y="13988"/>
                  </a:cubicBezTo>
                  <a:cubicBezTo>
                    <a:pt x="5740" y="15048"/>
                    <a:pt x="6811" y="15679"/>
                    <a:pt x="7942" y="15679"/>
                  </a:cubicBezTo>
                  <a:cubicBezTo>
                    <a:pt x="11121" y="15679"/>
                    <a:pt x="15134" y="13821"/>
                    <a:pt x="13645" y="6975"/>
                  </a:cubicBezTo>
                  <a:cubicBezTo>
                    <a:pt x="12514" y="1713"/>
                    <a:pt x="6954" y="355"/>
                    <a:pt x="3323" y="46"/>
                  </a:cubicBezTo>
                  <a:cubicBezTo>
                    <a:pt x="2998" y="15"/>
                    <a:pt x="2676" y="1"/>
                    <a:pt x="2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2"/>
            <p:cNvSpPr/>
            <p:nvPr/>
          </p:nvSpPr>
          <p:spPr>
            <a:xfrm>
              <a:off x="2253850" y="4320600"/>
              <a:ext cx="70850" cy="70875"/>
            </a:xfrm>
            <a:custGeom>
              <a:avLst/>
              <a:gdLst/>
              <a:ahLst/>
              <a:cxnLst/>
              <a:rect l="l" t="t" r="r" b="b"/>
              <a:pathLst>
                <a:path w="2834" h="2835" extrusionOk="0">
                  <a:moveTo>
                    <a:pt x="1417" y="1"/>
                  </a:moveTo>
                  <a:cubicBezTo>
                    <a:pt x="643" y="1"/>
                    <a:pt x="0" y="632"/>
                    <a:pt x="0" y="1417"/>
                  </a:cubicBezTo>
                  <a:cubicBezTo>
                    <a:pt x="0" y="2191"/>
                    <a:pt x="643" y="2834"/>
                    <a:pt x="1417" y="2834"/>
                  </a:cubicBezTo>
                  <a:cubicBezTo>
                    <a:pt x="2191" y="2834"/>
                    <a:pt x="2834" y="2203"/>
                    <a:pt x="2834" y="1417"/>
                  </a:cubicBezTo>
                  <a:cubicBezTo>
                    <a:pt x="2834" y="643"/>
                    <a:pt x="2191" y="1"/>
                    <a:pt x="1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2"/>
            <p:cNvSpPr/>
            <p:nvPr/>
          </p:nvSpPr>
          <p:spPr>
            <a:xfrm>
              <a:off x="2278250" y="4346750"/>
              <a:ext cx="19375" cy="22675"/>
            </a:xfrm>
            <a:custGeom>
              <a:avLst/>
              <a:gdLst/>
              <a:ahLst/>
              <a:cxnLst/>
              <a:rect l="l" t="t" r="r" b="b"/>
              <a:pathLst>
                <a:path w="775" h="907" extrusionOk="0">
                  <a:moveTo>
                    <a:pt x="272" y="1"/>
                  </a:moveTo>
                  <a:cubicBezTo>
                    <a:pt x="125" y="1"/>
                    <a:pt x="0" y="121"/>
                    <a:pt x="0" y="443"/>
                  </a:cubicBezTo>
                  <a:cubicBezTo>
                    <a:pt x="0" y="663"/>
                    <a:pt x="124" y="907"/>
                    <a:pt x="333" y="907"/>
                  </a:cubicBezTo>
                  <a:cubicBezTo>
                    <a:pt x="384" y="907"/>
                    <a:pt x="440" y="892"/>
                    <a:pt x="501" y="860"/>
                  </a:cubicBezTo>
                  <a:cubicBezTo>
                    <a:pt x="715" y="740"/>
                    <a:pt x="774" y="586"/>
                    <a:pt x="739" y="431"/>
                  </a:cubicBezTo>
                  <a:cubicBezTo>
                    <a:pt x="692" y="203"/>
                    <a:pt x="463" y="1"/>
                    <a:pt x="272" y="1"/>
                  </a:cubicBezTo>
                  <a:close/>
                </a:path>
              </a:pathLst>
            </a:custGeom>
            <a:solidFill>
              <a:srgbClr val="1D4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2"/>
            <p:cNvSpPr/>
            <p:nvPr/>
          </p:nvSpPr>
          <p:spPr>
            <a:xfrm>
              <a:off x="2374700" y="4339350"/>
              <a:ext cx="70550" cy="70575"/>
            </a:xfrm>
            <a:custGeom>
              <a:avLst/>
              <a:gdLst/>
              <a:ahLst/>
              <a:cxnLst/>
              <a:rect l="l" t="t" r="r" b="b"/>
              <a:pathLst>
                <a:path w="2822" h="2823" extrusionOk="0">
                  <a:moveTo>
                    <a:pt x="1405" y="1"/>
                  </a:moveTo>
                  <a:cubicBezTo>
                    <a:pt x="631" y="1"/>
                    <a:pt x="0" y="644"/>
                    <a:pt x="0" y="1417"/>
                  </a:cubicBezTo>
                  <a:cubicBezTo>
                    <a:pt x="0" y="2191"/>
                    <a:pt x="631" y="2822"/>
                    <a:pt x="1405" y="2822"/>
                  </a:cubicBezTo>
                  <a:cubicBezTo>
                    <a:pt x="2179" y="2822"/>
                    <a:pt x="2822" y="2203"/>
                    <a:pt x="2822" y="1417"/>
                  </a:cubicBezTo>
                  <a:cubicBezTo>
                    <a:pt x="2822" y="644"/>
                    <a:pt x="2179" y="1"/>
                    <a:pt x="1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2"/>
            <p:cNvSpPr/>
            <p:nvPr/>
          </p:nvSpPr>
          <p:spPr>
            <a:xfrm>
              <a:off x="2397300" y="4364850"/>
              <a:ext cx="20275" cy="23325"/>
            </a:xfrm>
            <a:custGeom>
              <a:avLst/>
              <a:gdLst/>
              <a:ahLst/>
              <a:cxnLst/>
              <a:rect l="l" t="t" r="r" b="b"/>
              <a:pathLst>
                <a:path w="811" h="933" extrusionOk="0">
                  <a:moveTo>
                    <a:pt x="430" y="1"/>
                  </a:moveTo>
                  <a:cubicBezTo>
                    <a:pt x="414" y="1"/>
                    <a:pt x="398" y="2"/>
                    <a:pt x="382" y="5"/>
                  </a:cubicBezTo>
                  <a:cubicBezTo>
                    <a:pt x="1" y="64"/>
                    <a:pt x="25" y="588"/>
                    <a:pt x="251" y="814"/>
                  </a:cubicBezTo>
                  <a:cubicBezTo>
                    <a:pt x="337" y="897"/>
                    <a:pt x="419" y="932"/>
                    <a:pt x="492" y="932"/>
                  </a:cubicBezTo>
                  <a:cubicBezTo>
                    <a:pt x="681" y="932"/>
                    <a:pt x="811" y="701"/>
                    <a:pt x="811" y="469"/>
                  </a:cubicBezTo>
                  <a:cubicBezTo>
                    <a:pt x="811" y="374"/>
                    <a:pt x="787" y="278"/>
                    <a:pt x="763" y="219"/>
                  </a:cubicBezTo>
                  <a:cubicBezTo>
                    <a:pt x="710" y="91"/>
                    <a:pt x="570" y="1"/>
                    <a:pt x="430" y="1"/>
                  </a:cubicBezTo>
                  <a:close/>
                </a:path>
              </a:pathLst>
            </a:custGeom>
            <a:solidFill>
              <a:srgbClr val="1D4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2"/>
            <p:cNvSpPr/>
            <p:nvPr/>
          </p:nvSpPr>
          <p:spPr>
            <a:xfrm>
              <a:off x="2079425" y="4435575"/>
              <a:ext cx="211650" cy="62750"/>
            </a:xfrm>
            <a:custGeom>
              <a:avLst/>
              <a:gdLst/>
              <a:ahLst/>
              <a:cxnLst/>
              <a:rect l="l" t="t" r="r" b="b"/>
              <a:pathLst>
                <a:path w="8466" h="2510" extrusionOk="0">
                  <a:moveTo>
                    <a:pt x="6619" y="1"/>
                  </a:moveTo>
                  <a:cubicBezTo>
                    <a:pt x="5703" y="1"/>
                    <a:pt x="4539" y="317"/>
                    <a:pt x="3370" y="1486"/>
                  </a:cubicBezTo>
                  <a:cubicBezTo>
                    <a:pt x="2784" y="2081"/>
                    <a:pt x="2247" y="2388"/>
                    <a:pt x="1771" y="2388"/>
                  </a:cubicBezTo>
                  <a:cubicBezTo>
                    <a:pt x="1666" y="2388"/>
                    <a:pt x="1564" y="2373"/>
                    <a:pt x="1465" y="2343"/>
                  </a:cubicBezTo>
                  <a:cubicBezTo>
                    <a:pt x="500" y="2057"/>
                    <a:pt x="119" y="497"/>
                    <a:pt x="119" y="486"/>
                  </a:cubicBezTo>
                  <a:cubicBezTo>
                    <a:pt x="107" y="450"/>
                    <a:pt x="83" y="438"/>
                    <a:pt x="48" y="438"/>
                  </a:cubicBezTo>
                  <a:cubicBezTo>
                    <a:pt x="24" y="450"/>
                    <a:pt x="0" y="486"/>
                    <a:pt x="0" y="509"/>
                  </a:cubicBezTo>
                  <a:cubicBezTo>
                    <a:pt x="24" y="581"/>
                    <a:pt x="393" y="2164"/>
                    <a:pt x="1417" y="2462"/>
                  </a:cubicBezTo>
                  <a:cubicBezTo>
                    <a:pt x="1536" y="2486"/>
                    <a:pt x="1643" y="2510"/>
                    <a:pt x="1762" y="2510"/>
                  </a:cubicBezTo>
                  <a:cubicBezTo>
                    <a:pt x="2262" y="2510"/>
                    <a:pt x="2834" y="2188"/>
                    <a:pt x="3441" y="1581"/>
                  </a:cubicBezTo>
                  <a:cubicBezTo>
                    <a:pt x="4591" y="430"/>
                    <a:pt x="5727" y="120"/>
                    <a:pt x="6616" y="120"/>
                  </a:cubicBezTo>
                  <a:cubicBezTo>
                    <a:pt x="7641" y="120"/>
                    <a:pt x="8339" y="532"/>
                    <a:pt x="8358" y="545"/>
                  </a:cubicBezTo>
                  <a:cubicBezTo>
                    <a:pt x="8367" y="553"/>
                    <a:pt x="8377" y="557"/>
                    <a:pt x="8387" y="557"/>
                  </a:cubicBezTo>
                  <a:cubicBezTo>
                    <a:pt x="8406" y="557"/>
                    <a:pt x="8426" y="544"/>
                    <a:pt x="8442" y="521"/>
                  </a:cubicBezTo>
                  <a:cubicBezTo>
                    <a:pt x="8465" y="497"/>
                    <a:pt x="8454" y="450"/>
                    <a:pt x="8430" y="438"/>
                  </a:cubicBezTo>
                  <a:cubicBezTo>
                    <a:pt x="8411" y="425"/>
                    <a:pt x="7681" y="1"/>
                    <a:pt x="6619" y="1"/>
                  </a:cubicBezTo>
                  <a:close/>
                </a:path>
              </a:pathLst>
            </a:custGeom>
            <a:solidFill>
              <a:schemeClr val="dk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2"/>
            <p:cNvSpPr/>
            <p:nvPr/>
          </p:nvSpPr>
          <p:spPr>
            <a:xfrm>
              <a:off x="2638125" y="4375000"/>
              <a:ext cx="17275" cy="13800"/>
            </a:xfrm>
            <a:custGeom>
              <a:avLst/>
              <a:gdLst/>
              <a:ahLst/>
              <a:cxnLst/>
              <a:rect l="l" t="t" r="r" b="b"/>
              <a:pathLst>
                <a:path w="691" h="552" extrusionOk="0">
                  <a:moveTo>
                    <a:pt x="470" y="0"/>
                  </a:moveTo>
                  <a:cubicBezTo>
                    <a:pt x="444" y="0"/>
                    <a:pt x="417" y="3"/>
                    <a:pt x="393" y="3"/>
                  </a:cubicBezTo>
                  <a:cubicBezTo>
                    <a:pt x="0" y="51"/>
                    <a:pt x="95" y="551"/>
                    <a:pt x="453" y="551"/>
                  </a:cubicBezTo>
                  <a:cubicBezTo>
                    <a:pt x="488" y="551"/>
                    <a:pt x="512" y="551"/>
                    <a:pt x="548" y="539"/>
                  </a:cubicBezTo>
                  <a:cubicBezTo>
                    <a:pt x="607" y="503"/>
                    <a:pt x="631" y="444"/>
                    <a:pt x="655" y="384"/>
                  </a:cubicBezTo>
                  <a:cubicBezTo>
                    <a:pt x="679" y="325"/>
                    <a:pt x="691" y="253"/>
                    <a:pt x="679" y="182"/>
                  </a:cubicBezTo>
                  <a:cubicBezTo>
                    <a:pt x="667" y="111"/>
                    <a:pt x="619" y="51"/>
                    <a:pt x="548" y="15"/>
                  </a:cubicBezTo>
                  <a:cubicBezTo>
                    <a:pt x="524" y="3"/>
                    <a:pt x="497" y="0"/>
                    <a:pt x="4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2"/>
            <p:cNvSpPr/>
            <p:nvPr/>
          </p:nvSpPr>
          <p:spPr>
            <a:xfrm>
              <a:off x="2591075" y="4347200"/>
              <a:ext cx="17600" cy="15400"/>
            </a:xfrm>
            <a:custGeom>
              <a:avLst/>
              <a:gdLst/>
              <a:ahLst/>
              <a:cxnLst/>
              <a:rect l="l" t="t" r="r" b="b"/>
              <a:pathLst>
                <a:path w="704" h="616" extrusionOk="0">
                  <a:moveTo>
                    <a:pt x="441" y="1"/>
                  </a:moveTo>
                  <a:cubicBezTo>
                    <a:pt x="423" y="1"/>
                    <a:pt x="407" y="4"/>
                    <a:pt x="394" y="8"/>
                  </a:cubicBezTo>
                  <a:cubicBezTo>
                    <a:pt x="203" y="44"/>
                    <a:pt x="60" y="103"/>
                    <a:pt x="25" y="294"/>
                  </a:cubicBezTo>
                  <a:cubicBezTo>
                    <a:pt x="1" y="401"/>
                    <a:pt x="49" y="520"/>
                    <a:pt x="132" y="580"/>
                  </a:cubicBezTo>
                  <a:cubicBezTo>
                    <a:pt x="179" y="606"/>
                    <a:pt x="229" y="616"/>
                    <a:pt x="278" y="616"/>
                  </a:cubicBezTo>
                  <a:cubicBezTo>
                    <a:pt x="342" y="616"/>
                    <a:pt x="405" y="600"/>
                    <a:pt x="465" y="580"/>
                  </a:cubicBezTo>
                  <a:cubicBezTo>
                    <a:pt x="549" y="532"/>
                    <a:pt x="644" y="472"/>
                    <a:pt x="668" y="389"/>
                  </a:cubicBezTo>
                  <a:cubicBezTo>
                    <a:pt x="703" y="294"/>
                    <a:pt x="668" y="187"/>
                    <a:pt x="608" y="103"/>
                  </a:cubicBezTo>
                  <a:cubicBezTo>
                    <a:pt x="596" y="68"/>
                    <a:pt x="572" y="44"/>
                    <a:pt x="537" y="32"/>
                  </a:cubicBezTo>
                  <a:cubicBezTo>
                    <a:pt x="506" y="9"/>
                    <a:pt x="472" y="1"/>
                    <a:pt x="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2"/>
            <p:cNvSpPr/>
            <p:nvPr/>
          </p:nvSpPr>
          <p:spPr>
            <a:xfrm>
              <a:off x="2571150" y="4306325"/>
              <a:ext cx="15800" cy="16725"/>
            </a:xfrm>
            <a:custGeom>
              <a:avLst/>
              <a:gdLst/>
              <a:ahLst/>
              <a:cxnLst/>
              <a:rect l="l" t="t" r="r" b="b"/>
              <a:pathLst>
                <a:path w="632" h="669" extrusionOk="0">
                  <a:moveTo>
                    <a:pt x="310" y="0"/>
                  </a:moveTo>
                  <a:cubicBezTo>
                    <a:pt x="274" y="0"/>
                    <a:pt x="238" y="0"/>
                    <a:pt x="203" y="12"/>
                  </a:cubicBezTo>
                  <a:cubicBezTo>
                    <a:pt x="155" y="24"/>
                    <a:pt x="131" y="71"/>
                    <a:pt x="107" y="119"/>
                  </a:cubicBezTo>
                  <a:cubicBezTo>
                    <a:pt x="36" y="262"/>
                    <a:pt x="0" y="429"/>
                    <a:pt x="119" y="560"/>
                  </a:cubicBezTo>
                  <a:cubicBezTo>
                    <a:pt x="172" y="631"/>
                    <a:pt x="252" y="668"/>
                    <a:pt x="333" y="668"/>
                  </a:cubicBezTo>
                  <a:cubicBezTo>
                    <a:pt x="361" y="668"/>
                    <a:pt x="390" y="664"/>
                    <a:pt x="417" y="655"/>
                  </a:cubicBezTo>
                  <a:cubicBezTo>
                    <a:pt x="512" y="619"/>
                    <a:pt x="572" y="500"/>
                    <a:pt x="607" y="393"/>
                  </a:cubicBezTo>
                  <a:cubicBezTo>
                    <a:pt x="631" y="310"/>
                    <a:pt x="631" y="191"/>
                    <a:pt x="572" y="107"/>
                  </a:cubicBezTo>
                  <a:cubicBezTo>
                    <a:pt x="512" y="36"/>
                    <a:pt x="417" y="0"/>
                    <a:pt x="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2"/>
            <p:cNvSpPr/>
            <p:nvPr/>
          </p:nvSpPr>
          <p:spPr>
            <a:xfrm>
              <a:off x="2553925" y="4344925"/>
              <a:ext cx="11300" cy="8700"/>
            </a:xfrm>
            <a:custGeom>
              <a:avLst/>
              <a:gdLst/>
              <a:ahLst/>
              <a:cxnLst/>
              <a:rect l="l" t="t" r="r" b="b"/>
              <a:pathLst>
                <a:path w="452" h="348" extrusionOk="0">
                  <a:moveTo>
                    <a:pt x="208" y="1"/>
                  </a:moveTo>
                  <a:cubicBezTo>
                    <a:pt x="108" y="1"/>
                    <a:pt x="1" y="108"/>
                    <a:pt x="22" y="206"/>
                  </a:cubicBezTo>
                  <a:cubicBezTo>
                    <a:pt x="46" y="266"/>
                    <a:pt x="70" y="325"/>
                    <a:pt x="130" y="337"/>
                  </a:cubicBezTo>
                  <a:cubicBezTo>
                    <a:pt x="141" y="345"/>
                    <a:pt x="152" y="347"/>
                    <a:pt x="163" y="347"/>
                  </a:cubicBezTo>
                  <a:cubicBezTo>
                    <a:pt x="187" y="347"/>
                    <a:pt x="212" y="334"/>
                    <a:pt x="237" y="325"/>
                  </a:cubicBezTo>
                  <a:cubicBezTo>
                    <a:pt x="284" y="313"/>
                    <a:pt x="320" y="278"/>
                    <a:pt x="356" y="254"/>
                  </a:cubicBezTo>
                  <a:cubicBezTo>
                    <a:pt x="451" y="159"/>
                    <a:pt x="368" y="28"/>
                    <a:pt x="237" y="4"/>
                  </a:cubicBezTo>
                  <a:cubicBezTo>
                    <a:pt x="227" y="2"/>
                    <a:pt x="218" y="1"/>
                    <a:pt x="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2"/>
            <p:cNvSpPr/>
            <p:nvPr/>
          </p:nvSpPr>
          <p:spPr>
            <a:xfrm>
              <a:off x="2539625" y="4329500"/>
              <a:ext cx="11000" cy="8800"/>
            </a:xfrm>
            <a:custGeom>
              <a:avLst/>
              <a:gdLst/>
              <a:ahLst/>
              <a:cxnLst/>
              <a:rect l="l" t="t" r="r" b="b"/>
              <a:pathLst>
                <a:path w="440" h="352" extrusionOk="0">
                  <a:moveTo>
                    <a:pt x="224" y="1"/>
                  </a:moveTo>
                  <a:cubicBezTo>
                    <a:pt x="129" y="1"/>
                    <a:pt x="1" y="114"/>
                    <a:pt x="35" y="216"/>
                  </a:cubicBezTo>
                  <a:cubicBezTo>
                    <a:pt x="47" y="276"/>
                    <a:pt x="82" y="335"/>
                    <a:pt x="142" y="347"/>
                  </a:cubicBezTo>
                  <a:cubicBezTo>
                    <a:pt x="149" y="351"/>
                    <a:pt x="158" y="352"/>
                    <a:pt x="168" y="352"/>
                  </a:cubicBezTo>
                  <a:cubicBezTo>
                    <a:pt x="193" y="352"/>
                    <a:pt x="224" y="344"/>
                    <a:pt x="249" y="335"/>
                  </a:cubicBezTo>
                  <a:cubicBezTo>
                    <a:pt x="285" y="323"/>
                    <a:pt x="333" y="287"/>
                    <a:pt x="368" y="264"/>
                  </a:cubicBezTo>
                  <a:cubicBezTo>
                    <a:pt x="440" y="168"/>
                    <a:pt x="380" y="37"/>
                    <a:pt x="237" y="2"/>
                  </a:cubicBezTo>
                  <a:cubicBezTo>
                    <a:pt x="233" y="1"/>
                    <a:pt x="228" y="1"/>
                    <a:pt x="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2"/>
            <p:cNvSpPr/>
            <p:nvPr/>
          </p:nvSpPr>
          <p:spPr>
            <a:xfrm>
              <a:off x="2633000" y="4569275"/>
              <a:ext cx="15150" cy="27925"/>
            </a:xfrm>
            <a:custGeom>
              <a:avLst/>
              <a:gdLst/>
              <a:ahLst/>
              <a:cxnLst/>
              <a:rect l="l" t="t" r="r" b="b"/>
              <a:pathLst>
                <a:path w="606" h="1117" extrusionOk="0">
                  <a:moveTo>
                    <a:pt x="543" y="1"/>
                  </a:moveTo>
                  <a:cubicBezTo>
                    <a:pt x="522" y="1"/>
                    <a:pt x="501" y="14"/>
                    <a:pt x="491" y="43"/>
                  </a:cubicBezTo>
                  <a:cubicBezTo>
                    <a:pt x="431" y="400"/>
                    <a:pt x="277" y="745"/>
                    <a:pt x="38" y="1007"/>
                  </a:cubicBezTo>
                  <a:cubicBezTo>
                    <a:pt x="1" y="1054"/>
                    <a:pt x="38" y="1117"/>
                    <a:pt x="78" y="1117"/>
                  </a:cubicBezTo>
                  <a:cubicBezTo>
                    <a:pt x="89" y="1117"/>
                    <a:pt x="100" y="1112"/>
                    <a:pt x="110" y="1103"/>
                  </a:cubicBezTo>
                  <a:cubicBezTo>
                    <a:pt x="360" y="817"/>
                    <a:pt x="538" y="460"/>
                    <a:pt x="598" y="79"/>
                  </a:cubicBezTo>
                  <a:cubicBezTo>
                    <a:pt x="605" y="29"/>
                    <a:pt x="574" y="1"/>
                    <a:pt x="54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2"/>
            <p:cNvSpPr/>
            <p:nvPr/>
          </p:nvSpPr>
          <p:spPr>
            <a:xfrm>
              <a:off x="2616675" y="4578600"/>
              <a:ext cx="3000" cy="13925"/>
            </a:xfrm>
            <a:custGeom>
              <a:avLst/>
              <a:gdLst/>
              <a:ahLst/>
              <a:cxnLst/>
              <a:rect l="l" t="t" r="r" b="b"/>
              <a:pathLst>
                <a:path w="120" h="557" extrusionOk="0">
                  <a:moveTo>
                    <a:pt x="60" y="0"/>
                  </a:moveTo>
                  <a:cubicBezTo>
                    <a:pt x="31" y="0"/>
                    <a:pt x="1" y="21"/>
                    <a:pt x="1" y="63"/>
                  </a:cubicBezTo>
                  <a:lnTo>
                    <a:pt x="1" y="503"/>
                  </a:lnTo>
                  <a:cubicBezTo>
                    <a:pt x="13" y="539"/>
                    <a:pt x="43" y="557"/>
                    <a:pt x="69" y="557"/>
                  </a:cubicBezTo>
                  <a:cubicBezTo>
                    <a:pt x="96" y="557"/>
                    <a:pt x="120" y="539"/>
                    <a:pt x="120" y="503"/>
                  </a:cubicBezTo>
                  <a:lnTo>
                    <a:pt x="120" y="63"/>
                  </a:lnTo>
                  <a:cubicBezTo>
                    <a:pt x="120" y="21"/>
                    <a:pt x="90" y="0"/>
                    <a:pt x="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2"/>
            <p:cNvSpPr/>
            <p:nvPr/>
          </p:nvSpPr>
          <p:spPr>
            <a:xfrm>
              <a:off x="2576200" y="4595625"/>
              <a:ext cx="34550" cy="6000"/>
            </a:xfrm>
            <a:custGeom>
              <a:avLst/>
              <a:gdLst/>
              <a:ahLst/>
              <a:cxnLst/>
              <a:rect l="l" t="t" r="r" b="b"/>
              <a:pathLst>
                <a:path w="1382" h="240" extrusionOk="0">
                  <a:moveTo>
                    <a:pt x="72" y="1"/>
                  </a:moveTo>
                  <a:cubicBezTo>
                    <a:pt x="1" y="1"/>
                    <a:pt x="1" y="108"/>
                    <a:pt x="72" y="120"/>
                  </a:cubicBezTo>
                  <a:cubicBezTo>
                    <a:pt x="489" y="168"/>
                    <a:pt x="905" y="191"/>
                    <a:pt x="1310" y="239"/>
                  </a:cubicBezTo>
                  <a:cubicBezTo>
                    <a:pt x="1382" y="239"/>
                    <a:pt x="1382" y="120"/>
                    <a:pt x="1310" y="120"/>
                  </a:cubicBezTo>
                  <a:cubicBezTo>
                    <a:pt x="894" y="72"/>
                    <a:pt x="477" y="49"/>
                    <a:pt x="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2"/>
            <p:cNvSpPr/>
            <p:nvPr/>
          </p:nvSpPr>
          <p:spPr>
            <a:xfrm>
              <a:off x="2599425" y="4617650"/>
              <a:ext cx="16400" cy="7775"/>
            </a:xfrm>
            <a:custGeom>
              <a:avLst/>
              <a:gdLst/>
              <a:ahLst/>
              <a:cxnLst/>
              <a:rect l="l" t="t" r="r" b="b"/>
              <a:pathLst>
                <a:path w="656" h="311" extrusionOk="0">
                  <a:moveTo>
                    <a:pt x="572" y="1"/>
                  </a:moveTo>
                  <a:cubicBezTo>
                    <a:pt x="393" y="60"/>
                    <a:pt x="215" y="132"/>
                    <a:pt x="36" y="191"/>
                  </a:cubicBezTo>
                  <a:cubicBezTo>
                    <a:pt x="12" y="203"/>
                    <a:pt x="0" y="239"/>
                    <a:pt x="0" y="263"/>
                  </a:cubicBezTo>
                  <a:cubicBezTo>
                    <a:pt x="12" y="299"/>
                    <a:pt x="36" y="311"/>
                    <a:pt x="72" y="311"/>
                  </a:cubicBezTo>
                  <a:cubicBezTo>
                    <a:pt x="250" y="251"/>
                    <a:pt x="429" y="180"/>
                    <a:pt x="608" y="120"/>
                  </a:cubicBezTo>
                  <a:cubicBezTo>
                    <a:pt x="631" y="108"/>
                    <a:pt x="655" y="72"/>
                    <a:pt x="655" y="49"/>
                  </a:cubicBezTo>
                  <a:cubicBezTo>
                    <a:pt x="631" y="13"/>
                    <a:pt x="608" y="1"/>
                    <a:pt x="5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2"/>
            <p:cNvSpPr/>
            <p:nvPr/>
          </p:nvSpPr>
          <p:spPr>
            <a:xfrm>
              <a:off x="2623825" y="4627175"/>
              <a:ext cx="6875" cy="14825"/>
            </a:xfrm>
            <a:custGeom>
              <a:avLst/>
              <a:gdLst/>
              <a:ahLst/>
              <a:cxnLst/>
              <a:rect l="l" t="t" r="r" b="b"/>
              <a:pathLst>
                <a:path w="275" h="593" extrusionOk="0">
                  <a:moveTo>
                    <a:pt x="227" y="1"/>
                  </a:moveTo>
                  <a:cubicBezTo>
                    <a:pt x="191" y="1"/>
                    <a:pt x="167" y="25"/>
                    <a:pt x="167" y="49"/>
                  </a:cubicBezTo>
                  <a:cubicBezTo>
                    <a:pt x="132" y="215"/>
                    <a:pt x="72" y="358"/>
                    <a:pt x="13" y="513"/>
                  </a:cubicBezTo>
                  <a:cubicBezTo>
                    <a:pt x="1" y="537"/>
                    <a:pt x="1" y="572"/>
                    <a:pt x="36" y="584"/>
                  </a:cubicBezTo>
                  <a:cubicBezTo>
                    <a:pt x="46" y="589"/>
                    <a:pt x="56" y="592"/>
                    <a:pt x="66" y="592"/>
                  </a:cubicBezTo>
                  <a:cubicBezTo>
                    <a:pt x="80" y="592"/>
                    <a:pt x="94" y="586"/>
                    <a:pt x="108" y="572"/>
                  </a:cubicBezTo>
                  <a:cubicBezTo>
                    <a:pt x="179" y="406"/>
                    <a:pt x="227" y="239"/>
                    <a:pt x="274" y="84"/>
                  </a:cubicBezTo>
                  <a:cubicBezTo>
                    <a:pt x="274" y="49"/>
                    <a:pt x="251" y="25"/>
                    <a:pt x="22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2"/>
            <p:cNvSpPr/>
            <p:nvPr/>
          </p:nvSpPr>
          <p:spPr>
            <a:xfrm>
              <a:off x="2644375" y="4628675"/>
              <a:ext cx="4475" cy="15800"/>
            </a:xfrm>
            <a:custGeom>
              <a:avLst/>
              <a:gdLst/>
              <a:ahLst/>
              <a:cxnLst/>
              <a:rect l="l" t="t" r="r" b="b"/>
              <a:pathLst>
                <a:path w="179" h="632" extrusionOk="0">
                  <a:moveTo>
                    <a:pt x="60" y="0"/>
                  </a:moveTo>
                  <a:cubicBezTo>
                    <a:pt x="12" y="0"/>
                    <a:pt x="0" y="48"/>
                    <a:pt x="12" y="84"/>
                  </a:cubicBezTo>
                  <a:cubicBezTo>
                    <a:pt x="48" y="239"/>
                    <a:pt x="48" y="405"/>
                    <a:pt x="48" y="572"/>
                  </a:cubicBezTo>
                  <a:cubicBezTo>
                    <a:pt x="48" y="596"/>
                    <a:pt x="72" y="632"/>
                    <a:pt x="107" y="632"/>
                  </a:cubicBezTo>
                  <a:cubicBezTo>
                    <a:pt x="131" y="632"/>
                    <a:pt x="155" y="596"/>
                    <a:pt x="155" y="572"/>
                  </a:cubicBezTo>
                  <a:cubicBezTo>
                    <a:pt x="179" y="393"/>
                    <a:pt x="155" y="215"/>
                    <a:pt x="131" y="48"/>
                  </a:cubicBezTo>
                  <a:cubicBezTo>
                    <a:pt x="131" y="12"/>
                    <a:pt x="83" y="0"/>
                    <a:pt x="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2"/>
            <p:cNvSpPr/>
            <p:nvPr/>
          </p:nvSpPr>
          <p:spPr>
            <a:xfrm>
              <a:off x="2660450" y="4628075"/>
              <a:ext cx="3575" cy="15500"/>
            </a:xfrm>
            <a:custGeom>
              <a:avLst/>
              <a:gdLst/>
              <a:ahLst/>
              <a:cxnLst/>
              <a:rect l="l" t="t" r="r" b="b"/>
              <a:pathLst>
                <a:path w="143" h="620" extrusionOk="0">
                  <a:moveTo>
                    <a:pt x="36" y="1"/>
                  </a:moveTo>
                  <a:cubicBezTo>
                    <a:pt x="12" y="13"/>
                    <a:pt x="0" y="48"/>
                    <a:pt x="0" y="72"/>
                  </a:cubicBezTo>
                  <a:cubicBezTo>
                    <a:pt x="24" y="239"/>
                    <a:pt x="24" y="405"/>
                    <a:pt x="12" y="560"/>
                  </a:cubicBezTo>
                  <a:cubicBezTo>
                    <a:pt x="12" y="596"/>
                    <a:pt x="36" y="620"/>
                    <a:pt x="72" y="620"/>
                  </a:cubicBezTo>
                  <a:cubicBezTo>
                    <a:pt x="95" y="620"/>
                    <a:pt x="131" y="596"/>
                    <a:pt x="131" y="560"/>
                  </a:cubicBezTo>
                  <a:cubicBezTo>
                    <a:pt x="143" y="382"/>
                    <a:pt x="143" y="203"/>
                    <a:pt x="107" y="36"/>
                  </a:cubicBezTo>
                  <a:cubicBezTo>
                    <a:pt x="107" y="13"/>
                    <a:pt x="72" y="1"/>
                    <a:pt x="3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2"/>
            <p:cNvSpPr/>
            <p:nvPr/>
          </p:nvSpPr>
          <p:spPr>
            <a:xfrm>
              <a:off x="2673475" y="4626575"/>
              <a:ext cx="5975" cy="13000"/>
            </a:xfrm>
            <a:custGeom>
              <a:avLst/>
              <a:gdLst/>
              <a:ahLst/>
              <a:cxnLst/>
              <a:rect l="l" t="t" r="r" b="b"/>
              <a:pathLst>
                <a:path w="239" h="520" extrusionOk="0">
                  <a:moveTo>
                    <a:pt x="63" y="1"/>
                  </a:moveTo>
                  <a:cubicBezTo>
                    <a:pt x="33" y="1"/>
                    <a:pt x="1" y="30"/>
                    <a:pt x="15" y="73"/>
                  </a:cubicBezTo>
                  <a:cubicBezTo>
                    <a:pt x="39" y="204"/>
                    <a:pt x="86" y="346"/>
                    <a:pt x="110" y="477"/>
                  </a:cubicBezTo>
                  <a:cubicBezTo>
                    <a:pt x="120" y="506"/>
                    <a:pt x="145" y="520"/>
                    <a:pt x="169" y="520"/>
                  </a:cubicBezTo>
                  <a:cubicBezTo>
                    <a:pt x="205" y="520"/>
                    <a:pt x="238" y="491"/>
                    <a:pt x="217" y="442"/>
                  </a:cubicBezTo>
                  <a:cubicBezTo>
                    <a:pt x="193" y="311"/>
                    <a:pt x="146" y="180"/>
                    <a:pt x="110" y="49"/>
                  </a:cubicBezTo>
                  <a:cubicBezTo>
                    <a:pt x="105" y="15"/>
                    <a:pt x="84" y="1"/>
                    <a:pt x="6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2"/>
            <p:cNvSpPr/>
            <p:nvPr/>
          </p:nvSpPr>
          <p:spPr>
            <a:xfrm>
              <a:off x="2687525" y="4620925"/>
              <a:ext cx="11625" cy="15475"/>
            </a:xfrm>
            <a:custGeom>
              <a:avLst/>
              <a:gdLst/>
              <a:ahLst/>
              <a:cxnLst/>
              <a:rect l="l" t="t" r="r" b="b"/>
              <a:pathLst>
                <a:path w="465" h="619" extrusionOk="0">
                  <a:moveTo>
                    <a:pt x="36" y="1"/>
                  </a:moveTo>
                  <a:cubicBezTo>
                    <a:pt x="12" y="13"/>
                    <a:pt x="1" y="49"/>
                    <a:pt x="12" y="72"/>
                  </a:cubicBezTo>
                  <a:cubicBezTo>
                    <a:pt x="60" y="299"/>
                    <a:pt x="191" y="489"/>
                    <a:pt x="370" y="608"/>
                  </a:cubicBezTo>
                  <a:cubicBezTo>
                    <a:pt x="381" y="616"/>
                    <a:pt x="391" y="618"/>
                    <a:pt x="399" y="618"/>
                  </a:cubicBezTo>
                  <a:cubicBezTo>
                    <a:pt x="419" y="618"/>
                    <a:pt x="433" y="604"/>
                    <a:pt x="441" y="596"/>
                  </a:cubicBezTo>
                  <a:cubicBezTo>
                    <a:pt x="465" y="572"/>
                    <a:pt x="441" y="537"/>
                    <a:pt x="429" y="525"/>
                  </a:cubicBezTo>
                  <a:cubicBezTo>
                    <a:pt x="262" y="418"/>
                    <a:pt x="167" y="239"/>
                    <a:pt x="120" y="49"/>
                  </a:cubicBezTo>
                  <a:cubicBezTo>
                    <a:pt x="120" y="13"/>
                    <a:pt x="72" y="1"/>
                    <a:pt x="3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2"/>
            <p:cNvSpPr/>
            <p:nvPr/>
          </p:nvSpPr>
          <p:spPr>
            <a:xfrm>
              <a:off x="2703000" y="4614850"/>
              <a:ext cx="12525" cy="7425"/>
            </a:xfrm>
            <a:custGeom>
              <a:avLst/>
              <a:gdLst/>
              <a:ahLst/>
              <a:cxnLst/>
              <a:rect l="l" t="t" r="r" b="b"/>
              <a:pathLst>
                <a:path w="501" h="297" extrusionOk="0">
                  <a:moveTo>
                    <a:pt x="68" y="1"/>
                  </a:moveTo>
                  <a:cubicBezTo>
                    <a:pt x="47" y="1"/>
                    <a:pt x="33" y="9"/>
                    <a:pt x="24" y="18"/>
                  </a:cubicBezTo>
                  <a:cubicBezTo>
                    <a:pt x="1" y="42"/>
                    <a:pt x="1" y="77"/>
                    <a:pt x="36" y="101"/>
                  </a:cubicBezTo>
                  <a:cubicBezTo>
                    <a:pt x="155" y="161"/>
                    <a:pt x="275" y="232"/>
                    <a:pt x="405" y="292"/>
                  </a:cubicBezTo>
                  <a:cubicBezTo>
                    <a:pt x="415" y="295"/>
                    <a:pt x="424" y="296"/>
                    <a:pt x="432" y="296"/>
                  </a:cubicBezTo>
                  <a:cubicBezTo>
                    <a:pt x="453" y="296"/>
                    <a:pt x="468" y="285"/>
                    <a:pt x="477" y="268"/>
                  </a:cubicBezTo>
                  <a:cubicBezTo>
                    <a:pt x="501" y="244"/>
                    <a:pt x="477" y="220"/>
                    <a:pt x="465" y="196"/>
                  </a:cubicBezTo>
                  <a:cubicBezTo>
                    <a:pt x="346" y="137"/>
                    <a:pt x="227" y="65"/>
                    <a:pt x="96" y="6"/>
                  </a:cubicBezTo>
                  <a:cubicBezTo>
                    <a:pt x="85" y="2"/>
                    <a:pt x="76" y="1"/>
                    <a:pt x="6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2"/>
            <p:cNvSpPr/>
            <p:nvPr/>
          </p:nvSpPr>
          <p:spPr>
            <a:xfrm>
              <a:off x="2712825" y="4604075"/>
              <a:ext cx="12525" cy="7175"/>
            </a:xfrm>
            <a:custGeom>
              <a:avLst/>
              <a:gdLst/>
              <a:ahLst/>
              <a:cxnLst/>
              <a:rect l="l" t="t" r="r" b="b"/>
              <a:pathLst>
                <a:path w="501" h="287" extrusionOk="0">
                  <a:moveTo>
                    <a:pt x="51" y="0"/>
                  </a:moveTo>
                  <a:cubicBezTo>
                    <a:pt x="35" y="0"/>
                    <a:pt x="19" y="6"/>
                    <a:pt x="12" y="20"/>
                  </a:cubicBezTo>
                  <a:cubicBezTo>
                    <a:pt x="1" y="56"/>
                    <a:pt x="1" y="80"/>
                    <a:pt x="24" y="92"/>
                  </a:cubicBezTo>
                  <a:cubicBezTo>
                    <a:pt x="167" y="151"/>
                    <a:pt x="298" y="211"/>
                    <a:pt x="417" y="270"/>
                  </a:cubicBezTo>
                  <a:cubicBezTo>
                    <a:pt x="428" y="281"/>
                    <a:pt x="441" y="287"/>
                    <a:pt x="453" y="287"/>
                  </a:cubicBezTo>
                  <a:cubicBezTo>
                    <a:pt x="468" y="287"/>
                    <a:pt x="482" y="278"/>
                    <a:pt x="489" y="258"/>
                  </a:cubicBezTo>
                  <a:cubicBezTo>
                    <a:pt x="501" y="234"/>
                    <a:pt x="501" y="199"/>
                    <a:pt x="477" y="187"/>
                  </a:cubicBezTo>
                  <a:cubicBezTo>
                    <a:pt x="346" y="127"/>
                    <a:pt x="203" y="68"/>
                    <a:pt x="84" y="8"/>
                  </a:cubicBezTo>
                  <a:cubicBezTo>
                    <a:pt x="74" y="3"/>
                    <a:pt x="62" y="0"/>
                    <a:pt x="5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2"/>
            <p:cNvSpPr/>
            <p:nvPr/>
          </p:nvSpPr>
          <p:spPr>
            <a:xfrm>
              <a:off x="2722350" y="4591100"/>
              <a:ext cx="11925" cy="6125"/>
            </a:xfrm>
            <a:custGeom>
              <a:avLst/>
              <a:gdLst/>
              <a:ahLst/>
              <a:cxnLst/>
              <a:rect l="l" t="t" r="r" b="b"/>
              <a:pathLst>
                <a:path w="477" h="245" extrusionOk="0">
                  <a:moveTo>
                    <a:pt x="78" y="0"/>
                  </a:moveTo>
                  <a:cubicBezTo>
                    <a:pt x="52" y="0"/>
                    <a:pt x="34" y="22"/>
                    <a:pt x="24" y="51"/>
                  </a:cubicBezTo>
                  <a:cubicBezTo>
                    <a:pt x="1" y="75"/>
                    <a:pt x="36" y="110"/>
                    <a:pt x="60" y="122"/>
                  </a:cubicBezTo>
                  <a:cubicBezTo>
                    <a:pt x="179" y="170"/>
                    <a:pt x="286" y="194"/>
                    <a:pt x="405" y="241"/>
                  </a:cubicBezTo>
                  <a:cubicBezTo>
                    <a:pt x="412" y="244"/>
                    <a:pt x="418" y="245"/>
                    <a:pt x="423" y="245"/>
                  </a:cubicBezTo>
                  <a:cubicBezTo>
                    <a:pt x="449" y="245"/>
                    <a:pt x="467" y="223"/>
                    <a:pt x="477" y="194"/>
                  </a:cubicBezTo>
                  <a:cubicBezTo>
                    <a:pt x="477" y="170"/>
                    <a:pt x="465" y="134"/>
                    <a:pt x="441" y="122"/>
                  </a:cubicBezTo>
                  <a:cubicBezTo>
                    <a:pt x="322" y="75"/>
                    <a:pt x="215" y="51"/>
                    <a:pt x="96" y="3"/>
                  </a:cubicBezTo>
                  <a:cubicBezTo>
                    <a:pt x="89" y="1"/>
                    <a:pt x="84" y="0"/>
                    <a:pt x="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2"/>
            <p:cNvSpPr/>
            <p:nvPr/>
          </p:nvSpPr>
          <p:spPr>
            <a:xfrm>
              <a:off x="2728500" y="4578000"/>
              <a:ext cx="16025" cy="6125"/>
            </a:xfrm>
            <a:custGeom>
              <a:avLst/>
              <a:gdLst/>
              <a:ahLst/>
              <a:cxnLst/>
              <a:rect l="l" t="t" r="r" b="b"/>
              <a:pathLst>
                <a:path w="641" h="245" extrusionOk="0">
                  <a:moveTo>
                    <a:pt x="81" y="0"/>
                  </a:moveTo>
                  <a:cubicBezTo>
                    <a:pt x="23" y="0"/>
                    <a:pt x="0" y="100"/>
                    <a:pt x="76" y="111"/>
                  </a:cubicBezTo>
                  <a:cubicBezTo>
                    <a:pt x="231" y="158"/>
                    <a:pt x="398" y="206"/>
                    <a:pt x="552" y="242"/>
                  </a:cubicBezTo>
                  <a:cubicBezTo>
                    <a:pt x="559" y="244"/>
                    <a:pt x="566" y="245"/>
                    <a:pt x="572" y="245"/>
                  </a:cubicBezTo>
                  <a:cubicBezTo>
                    <a:pt x="628" y="245"/>
                    <a:pt x="640" y="157"/>
                    <a:pt x="576" y="146"/>
                  </a:cubicBezTo>
                  <a:cubicBezTo>
                    <a:pt x="409" y="99"/>
                    <a:pt x="255" y="51"/>
                    <a:pt x="100" y="3"/>
                  </a:cubicBezTo>
                  <a:cubicBezTo>
                    <a:pt x="93" y="1"/>
                    <a:pt x="87" y="0"/>
                    <a:pt x="8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2"/>
            <p:cNvSpPr/>
            <p:nvPr/>
          </p:nvSpPr>
          <p:spPr>
            <a:xfrm>
              <a:off x="2731875" y="4562825"/>
              <a:ext cx="16700" cy="8025"/>
            </a:xfrm>
            <a:custGeom>
              <a:avLst/>
              <a:gdLst/>
              <a:ahLst/>
              <a:cxnLst/>
              <a:rect l="l" t="t" r="r" b="b"/>
              <a:pathLst>
                <a:path w="668" h="321" extrusionOk="0">
                  <a:moveTo>
                    <a:pt x="54" y="0"/>
                  </a:moveTo>
                  <a:cubicBezTo>
                    <a:pt x="28" y="0"/>
                    <a:pt x="10" y="21"/>
                    <a:pt x="1" y="51"/>
                  </a:cubicBezTo>
                  <a:cubicBezTo>
                    <a:pt x="1" y="75"/>
                    <a:pt x="12" y="110"/>
                    <a:pt x="36" y="122"/>
                  </a:cubicBezTo>
                  <a:cubicBezTo>
                    <a:pt x="215" y="182"/>
                    <a:pt x="393" y="253"/>
                    <a:pt x="572" y="313"/>
                  </a:cubicBezTo>
                  <a:cubicBezTo>
                    <a:pt x="580" y="318"/>
                    <a:pt x="588" y="321"/>
                    <a:pt x="595" y="321"/>
                  </a:cubicBezTo>
                  <a:cubicBezTo>
                    <a:pt x="619" y="321"/>
                    <a:pt x="637" y="295"/>
                    <a:pt x="655" y="277"/>
                  </a:cubicBezTo>
                  <a:cubicBezTo>
                    <a:pt x="667" y="241"/>
                    <a:pt x="632" y="218"/>
                    <a:pt x="608" y="194"/>
                  </a:cubicBezTo>
                  <a:cubicBezTo>
                    <a:pt x="429" y="134"/>
                    <a:pt x="251" y="63"/>
                    <a:pt x="72" y="3"/>
                  </a:cubicBezTo>
                  <a:cubicBezTo>
                    <a:pt x="66" y="1"/>
                    <a:pt x="60" y="0"/>
                    <a:pt x="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2"/>
            <p:cNvSpPr/>
            <p:nvPr/>
          </p:nvSpPr>
          <p:spPr>
            <a:xfrm>
              <a:off x="2734150" y="4548825"/>
              <a:ext cx="21425" cy="7625"/>
            </a:xfrm>
            <a:custGeom>
              <a:avLst/>
              <a:gdLst/>
              <a:ahLst/>
              <a:cxnLst/>
              <a:rect l="l" t="t" r="r" b="b"/>
              <a:pathLst>
                <a:path w="857" h="305" extrusionOk="0">
                  <a:moveTo>
                    <a:pt x="80" y="0"/>
                  </a:moveTo>
                  <a:cubicBezTo>
                    <a:pt x="23" y="0"/>
                    <a:pt x="0" y="88"/>
                    <a:pt x="64" y="99"/>
                  </a:cubicBezTo>
                  <a:cubicBezTo>
                    <a:pt x="302" y="147"/>
                    <a:pt x="541" y="206"/>
                    <a:pt x="767" y="301"/>
                  </a:cubicBezTo>
                  <a:cubicBezTo>
                    <a:pt x="773" y="304"/>
                    <a:pt x="778" y="305"/>
                    <a:pt x="784" y="305"/>
                  </a:cubicBezTo>
                  <a:cubicBezTo>
                    <a:pt x="832" y="305"/>
                    <a:pt x="856" y="216"/>
                    <a:pt x="803" y="194"/>
                  </a:cubicBezTo>
                  <a:cubicBezTo>
                    <a:pt x="576" y="123"/>
                    <a:pt x="338" y="39"/>
                    <a:pt x="100" y="4"/>
                  </a:cubicBezTo>
                  <a:cubicBezTo>
                    <a:pt x="93" y="1"/>
                    <a:pt x="86" y="0"/>
                    <a:pt x="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2"/>
            <p:cNvSpPr/>
            <p:nvPr/>
          </p:nvSpPr>
          <p:spPr>
            <a:xfrm>
              <a:off x="2735750" y="4533400"/>
              <a:ext cx="28775" cy="6925"/>
            </a:xfrm>
            <a:custGeom>
              <a:avLst/>
              <a:gdLst/>
              <a:ahLst/>
              <a:cxnLst/>
              <a:rect l="l" t="t" r="r" b="b"/>
              <a:pathLst>
                <a:path w="1151" h="277" extrusionOk="0">
                  <a:moveTo>
                    <a:pt x="1059" y="1"/>
                  </a:moveTo>
                  <a:cubicBezTo>
                    <a:pt x="1055" y="1"/>
                    <a:pt x="1052" y="1"/>
                    <a:pt x="1048" y="2"/>
                  </a:cubicBezTo>
                  <a:cubicBezTo>
                    <a:pt x="715" y="85"/>
                    <a:pt x="405" y="121"/>
                    <a:pt x="84" y="168"/>
                  </a:cubicBezTo>
                  <a:cubicBezTo>
                    <a:pt x="4" y="168"/>
                    <a:pt x="1" y="276"/>
                    <a:pt x="72" y="276"/>
                  </a:cubicBezTo>
                  <a:cubicBezTo>
                    <a:pt x="76" y="276"/>
                    <a:pt x="80" y="276"/>
                    <a:pt x="84" y="275"/>
                  </a:cubicBezTo>
                  <a:cubicBezTo>
                    <a:pt x="417" y="240"/>
                    <a:pt x="750" y="180"/>
                    <a:pt x="1072" y="109"/>
                  </a:cubicBezTo>
                  <a:cubicBezTo>
                    <a:pt x="1151" y="97"/>
                    <a:pt x="1123" y="1"/>
                    <a:pt x="105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2"/>
            <p:cNvSpPr/>
            <p:nvPr/>
          </p:nvSpPr>
          <p:spPr>
            <a:xfrm>
              <a:off x="2733600" y="4509025"/>
              <a:ext cx="27200" cy="13875"/>
            </a:xfrm>
            <a:custGeom>
              <a:avLst/>
              <a:gdLst/>
              <a:ahLst/>
              <a:cxnLst/>
              <a:rect l="l" t="t" r="r" b="b"/>
              <a:pathLst>
                <a:path w="1088" h="555" extrusionOk="0">
                  <a:moveTo>
                    <a:pt x="1010" y="0"/>
                  </a:moveTo>
                  <a:cubicBezTo>
                    <a:pt x="1000" y="0"/>
                    <a:pt x="990" y="4"/>
                    <a:pt x="979" y="12"/>
                  </a:cubicBezTo>
                  <a:cubicBezTo>
                    <a:pt x="682" y="179"/>
                    <a:pt x="384" y="322"/>
                    <a:pt x="63" y="441"/>
                  </a:cubicBezTo>
                  <a:cubicBezTo>
                    <a:pt x="0" y="461"/>
                    <a:pt x="10" y="555"/>
                    <a:pt x="61" y="555"/>
                  </a:cubicBezTo>
                  <a:cubicBezTo>
                    <a:pt x="69" y="555"/>
                    <a:pt x="77" y="552"/>
                    <a:pt x="86" y="548"/>
                  </a:cubicBezTo>
                  <a:cubicBezTo>
                    <a:pt x="420" y="429"/>
                    <a:pt x="729" y="286"/>
                    <a:pt x="1039" y="107"/>
                  </a:cubicBezTo>
                  <a:cubicBezTo>
                    <a:pt x="1088" y="78"/>
                    <a:pt x="1056" y="0"/>
                    <a:pt x="101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2"/>
            <p:cNvSpPr/>
            <p:nvPr/>
          </p:nvSpPr>
          <p:spPr>
            <a:xfrm>
              <a:off x="2730075" y="4483900"/>
              <a:ext cx="27250" cy="18025"/>
            </a:xfrm>
            <a:custGeom>
              <a:avLst/>
              <a:gdLst/>
              <a:ahLst/>
              <a:cxnLst/>
              <a:rect l="l" t="t" r="r" b="b"/>
              <a:pathLst>
                <a:path w="1090" h="721" extrusionOk="0">
                  <a:moveTo>
                    <a:pt x="999" y="1"/>
                  </a:moveTo>
                  <a:cubicBezTo>
                    <a:pt x="992" y="1"/>
                    <a:pt x="985" y="2"/>
                    <a:pt x="977" y="5"/>
                  </a:cubicBezTo>
                  <a:cubicBezTo>
                    <a:pt x="668" y="219"/>
                    <a:pt x="370" y="410"/>
                    <a:pt x="49" y="612"/>
                  </a:cubicBezTo>
                  <a:cubicBezTo>
                    <a:pt x="1" y="651"/>
                    <a:pt x="30" y="721"/>
                    <a:pt x="75" y="721"/>
                  </a:cubicBezTo>
                  <a:cubicBezTo>
                    <a:pt x="86" y="721"/>
                    <a:pt x="97" y="717"/>
                    <a:pt x="108" y="708"/>
                  </a:cubicBezTo>
                  <a:cubicBezTo>
                    <a:pt x="418" y="493"/>
                    <a:pt x="716" y="303"/>
                    <a:pt x="1037" y="100"/>
                  </a:cubicBezTo>
                  <a:cubicBezTo>
                    <a:pt x="1089" y="69"/>
                    <a:pt x="1050" y="1"/>
                    <a:pt x="99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2"/>
            <p:cNvSpPr/>
            <p:nvPr/>
          </p:nvSpPr>
          <p:spPr>
            <a:xfrm>
              <a:off x="2717925" y="4464300"/>
              <a:ext cx="28850" cy="23100"/>
            </a:xfrm>
            <a:custGeom>
              <a:avLst/>
              <a:gdLst/>
              <a:ahLst/>
              <a:cxnLst/>
              <a:rect l="l" t="t" r="r" b="b"/>
              <a:pathLst>
                <a:path w="1154" h="924" extrusionOk="0">
                  <a:moveTo>
                    <a:pt x="1064" y="1"/>
                  </a:moveTo>
                  <a:cubicBezTo>
                    <a:pt x="1053" y="1"/>
                    <a:pt x="1042" y="5"/>
                    <a:pt x="1035" y="15"/>
                  </a:cubicBezTo>
                  <a:cubicBezTo>
                    <a:pt x="701" y="289"/>
                    <a:pt x="380" y="551"/>
                    <a:pt x="47" y="837"/>
                  </a:cubicBezTo>
                  <a:cubicBezTo>
                    <a:pt x="1" y="873"/>
                    <a:pt x="32" y="924"/>
                    <a:pt x="76" y="924"/>
                  </a:cubicBezTo>
                  <a:cubicBezTo>
                    <a:pt x="90" y="924"/>
                    <a:pt x="104" y="919"/>
                    <a:pt x="118" y="908"/>
                  </a:cubicBezTo>
                  <a:cubicBezTo>
                    <a:pt x="451" y="646"/>
                    <a:pt x="773" y="372"/>
                    <a:pt x="1106" y="87"/>
                  </a:cubicBezTo>
                  <a:cubicBezTo>
                    <a:pt x="1153" y="58"/>
                    <a:pt x="1104" y="1"/>
                    <a:pt x="106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7" name="Google Shape;1797;p42"/>
          <p:cNvGrpSpPr/>
          <p:nvPr/>
        </p:nvGrpSpPr>
        <p:grpSpPr>
          <a:xfrm rot="6686515">
            <a:off x="1098527" y="4323164"/>
            <a:ext cx="239011" cy="165239"/>
            <a:chOff x="13172775" y="1798450"/>
            <a:chExt cx="208675" cy="144250"/>
          </a:xfrm>
        </p:grpSpPr>
        <p:sp>
          <p:nvSpPr>
            <p:cNvPr id="1798" name="Google Shape;1798;p42"/>
            <p:cNvSpPr/>
            <p:nvPr/>
          </p:nvSpPr>
          <p:spPr>
            <a:xfrm>
              <a:off x="13174550" y="1798450"/>
              <a:ext cx="205100" cy="144250"/>
            </a:xfrm>
            <a:custGeom>
              <a:avLst/>
              <a:gdLst/>
              <a:ahLst/>
              <a:cxnLst/>
              <a:rect l="l" t="t" r="r" b="b"/>
              <a:pathLst>
                <a:path w="8204" h="5770" extrusionOk="0">
                  <a:moveTo>
                    <a:pt x="6088" y="1"/>
                  </a:moveTo>
                  <a:cubicBezTo>
                    <a:pt x="4288" y="1"/>
                    <a:pt x="1729" y="941"/>
                    <a:pt x="1" y="5553"/>
                  </a:cubicBezTo>
                  <a:cubicBezTo>
                    <a:pt x="1" y="5553"/>
                    <a:pt x="593" y="5770"/>
                    <a:pt x="1501" y="5770"/>
                  </a:cubicBezTo>
                  <a:cubicBezTo>
                    <a:pt x="3228" y="5770"/>
                    <a:pt x="6097" y="4987"/>
                    <a:pt x="8204" y="446"/>
                  </a:cubicBezTo>
                  <a:cubicBezTo>
                    <a:pt x="8204" y="446"/>
                    <a:pt x="7326" y="1"/>
                    <a:pt x="6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2"/>
            <p:cNvSpPr/>
            <p:nvPr/>
          </p:nvSpPr>
          <p:spPr>
            <a:xfrm>
              <a:off x="13172775" y="1807975"/>
              <a:ext cx="208675" cy="130800"/>
            </a:xfrm>
            <a:custGeom>
              <a:avLst/>
              <a:gdLst/>
              <a:ahLst/>
              <a:cxnLst/>
              <a:rect l="l" t="t" r="r" b="b"/>
              <a:pathLst>
                <a:path w="8347" h="5232" extrusionOk="0">
                  <a:moveTo>
                    <a:pt x="8274" y="0"/>
                  </a:moveTo>
                  <a:cubicBezTo>
                    <a:pt x="8266" y="0"/>
                    <a:pt x="8258" y="2"/>
                    <a:pt x="8251" y="5"/>
                  </a:cubicBezTo>
                  <a:cubicBezTo>
                    <a:pt x="7965" y="124"/>
                    <a:pt x="1596" y="3148"/>
                    <a:pt x="12" y="5125"/>
                  </a:cubicBezTo>
                  <a:cubicBezTo>
                    <a:pt x="0" y="5161"/>
                    <a:pt x="0" y="5196"/>
                    <a:pt x="36" y="5208"/>
                  </a:cubicBezTo>
                  <a:cubicBezTo>
                    <a:pt x="48" y="5232"/>
                    <a:pt x="60" y="5232"/>
                    <a:pt x="72" y="5232"/>
                  </a:cubicBezTo>
                  <a:cubicBezTo>
                    <a:pt x="95" y="5232"/>
                    <a:pt x="119" y="5232"/>
                    <a:pt x="119" y="5208"/>
                  </a:cubicBezTo>
                  <a:cubicBezTo>
                    <a:pt x="1679" y="3256"/>
                    <a:pt x="8251" y="148"/>
                    <a:pt x="8311" y="124"/>
                  </a:cubicBezTo>
                  <a:cubicBezTo>
                    <a:pt x="8335" y="112"/>
                    <a:pt x="8346" y="65"/>
                    <a:pt x="8335" y="29"/>
                  </a:cubicBezTo>
                  <a:cubicBezTo>
                    <a:pt x="8326" y="11"/>
                    <a:pt x="8298" y="0"/>
                    <a:pt x="8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2"/>
            <p:cNvSpPr/>
            <p:nvPr/>
          </p:nvSpPr>
          <p:spPr>
            <a:xfrm>
              <a:off x="13258500" y="1804225"/>
              <a:ext cx="27100" cy="70575"/>
            </a:xfrm>
            <a:custGeom>
              <a:avLst/>
              <a:gdLst/>
              <a:ahLst/>
              <a:cxnLst/>
              <a:rect l="l" t="t" r="r" b="b"/>
              <a:pathLst>
                <a:path w="1084" h="2823" extrusionOk="0">
                  <a:moveTo>
                    <a:pt x="1036" y="0"/>
                  </a:moveTo>
                  <a:cubicBezTo>
                    <a:pt x="1012" y="0"/>
                    <a:pt x="976" y="24"/>
                    <a:pt x="965" y="48"/>
                  </a:cubicBezTo>
                  <a:lnTo>
                    <a:pt x="0" y="2751"/>
                  </a:lnTo>
                  <a:cubicBezTo>
                    <a:pt x="0" y="2774"/>
                    <a:pt x="12" y="2810"/>
                    <a:pt x="36" y="2822"/>
                  </a:cubicBezTo>
                  <a:lnTo>
                    <a:pt x="60" y="2822"/>
                  </a:lnTo>
                  <a:cubicBezTo>
                    <a:pt x="72" y="2822"/>
                    <a:pt x="95" y="2810"/>
                    <a:pt x="119" y="2774"/>
                  </a:cubicBezTo>
                  <a:lnTo>
                    <a:pt x="1084" y="84"/>
                  </a:lnTo>
                  <a:cubicBezTo>
                    <a:pt x="1084" y="48"/>
                    <a:pt x="1072" y="24"/>
                    <a:pt x="1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2"/>
            <p:cNvSpPr/>
            <p:nvPr/>
          </p:nvSpPr>
          <p:spPr>
            <a:xfrm>
              <a:off x="13211450" y="1846700"/>
              <a:ext cx="15225" cy="58150"/>
            </a:xfrm>
            <a:custGeom>
              <a:avLst/>
              <a:gdLst/>
              <a:ahLst/>
              <a:cxnLst/>
              <a:rect l="l" t="t" r="r" b="b"/>
              <a:pathLst>
                <a:path w="609" h="2326" extrusionOk="0">
                  <a:moveTo>
                    <a:pt x="534" y="1"/>
                  </a:moveTo>
                  <a:cubicBezTo>
                    <a:pt x="509" y="1"/>
                    <a:pt x="477" y="22"/>
                    <a:pt x="477" y="52"/>
                  </a:cubicBezTo>
                  <a:lnTo>
                    <a:pt x="13" y="2254"/>
                  </a:lnTo>
                  <a:cubicBezTo>
                    <a:pt x="1" y="2278"/>
                    <a:pt x="37" y="2314"/>
                    <a:pt x="72" y="2326"/>
                  </a:cubicBezTo>
                  <a:cubicBezTo>
                    <a:pt x="108" y="2326"/>
                    <a:pt x="132" y="2314"/>
                    <a:pt x="132" y="2278"/>
                  </a:cubicBezTo>
                  <a:lnTo>
                    <a:pt x="596" y="75"/>
                  </a:lnTo>
                  <a:cubicBezTo>
                    <a:pt x="608" y="52"/>
                    <a:pt x="584" y="4"/>
                    <a:pt x="549" y="4"/>
                  </a:cubicBezTo>
                  <a:cubicBezTo>
                    <a:pt x="544" y="2"/>
                    <a:pt x="539"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2"/>
            <p:cNvSpPr/>
            <p:nvPr/>
          </p:nvSpPr>
          <p:spPr>
            <a:xfrm>
              <a:off x="13280225" y="1858700"/>
              <a:ext cx="66100" cy="12225"/>
            </a:xfrm>
            <a:custGeom>
              <a:avLst/>
              <a:gdLst/>
              <a:ahLst/>
              <a:cxnLst/>
              <a:rect l="l" t="t" r="r" b="b"/>
              <a:pathLst>
                <a:path w="2644" h="489" extrusionOk="0">
                  <a:moveTo>
                    <a:pt x="84" y="0"/>
                  </a:moveTo>
                  <a:cubicBezTo>
                    <a:pt x="36" y="0"/>
                    <a:pt x="0" y="36"/>
                    <a:pt x="0" y="60"/>
                  </a:cubicBezTo>
                  <a:cubicBezTo>
                    <a:pt x="0" y="95"/>
                    <a:pt x="36" y="131"/>
                    <a:pt x="60" y="131"/>
                  </a:cubicBezTo>
                  <a:lnTo>
                    <a:pt x="2560" y="488"/>
                  </a:lnTo>
                  <a:cubicBezTo>
                    <a:pt x="2596" y="488"/>
                    <a:pt x="2620" y="465"/>
                    <a:pt x="2643" y="429"/>
                  </a:cubicBezTo>
                  <a:cubicBezTo>
                    <a:pt x="2643" y="405"/>
                    <a:pt x="2608" y="357"/>
                    <a:pt x="2584" y="357"/>
                  </a:cubicBezTo>
                  <a:lnTo>
                    <a:pt x="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2"/>
            <p:cNvSpPr/>
            <p:nvPr/>
          </p:nvSpPr>
          <p:spPr>
            <a:xfrm>
              <a:off x="13200450" y="1910175"/>
              <a:ext cx="92300" cy="11050"/>
            </a:xfrm>
            <a:custGeom>
              <a:avLst/>
              <a:gdLst/>
              <a:ahLst/>
              <a:cxnLst/>
              <a:rect l="l" t="t" r="r" b="b"/>
              <a:pathLst>
                <a:path w="3692" h="442" extrusionOk="0">
                  <a:moveTo>
                    <a:pt x="72" y="1"/>
                  </a:moveTo>
                  <a:cubicBezTo>
                    <a:pt x="24" y="1"/>
                    <a:pt x="0" y="25"/>
                    <a:pt x="0" y="60"/>
                  </a:cubicBezTo>
                  <a:cubicBezTo>
                    <a:pt x="0" y="96"/>
                    <a:pt x="24" y="132"/>
                    <a:pt x="60" y="132"/>
                  </a:cubicBezTo>
                  <a:lnTo>
                    <a:pt x="3632" y="441"/>
                  </a:lnTo>
                  <a:cubicBezTo>
                    <a:pt x="3656" y="441"/>
                    <a:pt x="3691" y="418"/>
                    <a:pt x="3691" y="382"/>
                  </a:cubicBezTo>
                  <a:cubicBezTo>
                    <a:pt x="3691" y="334"/>
                    <a:pt x="3656" y="311"/>
                    <a:pt x="3632" y="311"/>
                  </a:cubicBezTo>
                  <a:lnTo>
                    <a:pt x="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4" name="Google Shape;1804;p42"/>
          <p:cNvGrpSpPr/>
          <p:nvPr/>
        </p:nvGrpSpPr>
        <p:grpSpPr>
          <a:xfrm flipH="1">
            <a:off x="1978290" y="1169932"/>
            <a:ext cx="256701" cy="246445"/>
            <a:chOff x="7003127" y="3464644"/>
            <a:chExt cx="256701" cy="246445"/>
          </a:xfrm>
        </p:grpSpPr>
        <p:sp>
          <p:nvSpPr>
            <p:cNvPr id="1805" name="Google Shape;1805;p42"/>
            <p:cNvSpPr/>
            <p:nvPr/>
          </p:nvSpPr>
          <p:spPr>
            <a:xfrm>
              <a:off x="7005813" y="3591634"/>
              <a:ext cx="254016" cy="119456"/>
            </a:xfrm>
            <a:custGeom>
              <a:avLst/>
              <a:gdLst/>
              <a:ahLst/>
              <a:cxnLst/>
              <a:rect l="l" t="t" r="r" b="b"/>
              <a:pathLst>
                <a:path w="6811" h="3203" extrusionOk="0">
                  <a:moveTo>
                    <a:pt x="4814" y="1"/>
                  </a:moveTo>
                  <a:cubicBezTo>
                    <a:pt x="4018" y="1"/>
                    <a:pt x="3210" y="38"/>
                    <a:pt x="2465" y="78"/>
                  </a:cubicBezTo>
                  <a:cubicBezTo>
                    <a:pt x="1774" y="114"/>
                    <a:pt x="1048" y="197"/>
                    <a:pt x="512" y="614"/>
                  </a:cubicBezTo>
                  <a:cubicBezTo>
                    <a:pt x="226" y="828"/>
                    <a:pt x="0" y="1174"/>
                    <a:pt x="60" y="1507"/>
                  </a:cubicBezTo>
                  <a:cubicBezTo>
                    <a:pt x="143" y="1900"/>
                    <a:pt x="536" y="2126"/>
                    <a:pt x="917" y="2281"/>
                  </a:cubicBezTo>
                  <a:cubicBezTo>
                    <a:pt x="1905" y="2752"/>
                    <a:pt x="2956" y="3203"/>
                    <a:pt x="4061" y="3203"/>
                  </a:cubicBezTo>
                  <a:cubicBezTo>
                    <a:pt x="4128" y="3203"/>
                    <a:pt x="4195" y="3201"/>
                    <a:pt x="4263" y="3198"/>
                  </a:cubicBezTo>
                  <a:cubicBezTo>
                    <a:pt x="5417" y="3138"/>
                    <a:pt x="6644" y="2341"/>
                    <a:pt x="6787" y="1186"/>
                  </a:cubicBezTo>
                  <a:cubicBezTo>
                    <a:pt x="6810" y="817"/>
                    <a:pt x="6751" y="424"/>
                    <a:pt x="6572" y="78"/>
                  </a:cubicBezTo>
                  <a:cubicBezTo>
                    <a:pt x="6013" y="22"/>
                    <a:pt x="5417" y="1"/>
                    <a:pt x="4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2"/>
            <p:cNvSpPr/>
            <p:nvPr/>
          </p:nvSpPr>
          <p:spPr>
            <a:xfrm>
              <a:off x="7016442" y="3656937"/>
              <a:ext cx="52437" cy="12680"/>
            </a:xfrm>
            <a:custGeom>
              <a:avLst/>
              <a:gdLst/>
              <a:ahLst/>
              <a:cxnLst/>
              <a:rect l="l" t="t" r="r" b="b"/>
              <a:pathLst>
                <a:path w="1406" h="340" extrusionOk="0">
                  <a:moveTo>
                    <a:pt x="41" y="0"/>
                  </a:moveTo>
                  <a:cubicBezTo>
                    <a:pt x="34" y="0"/>
                    <a:pt x="25" y="6"/>
                    <a:pt x="13" y="18"/>
                  </a:cubicBezTo>
                  <a:cubicBezTo>
                    <a:pt x="1" y="30"/>
                    <a:pt x="1" y="42"/>
                    <a:pt x="13" y="54"/>
                  </a:cubicBezTo>
                  <a:cubicBezTo>
                    <a:pt x="13" y="54"/>
                    <a:pt x="346" y="339"/>
                    <a:pt x="751" y="339"/>
                  </a:cubicBezTo>
                  <a:cubicBezTo>
                    <a:pt x="953" y="339"/>
                    <a:pt x="1180" y="268"/>
                    <a:pt x="1382" y="54"/>
                  </a:cubicBezTo>
                  <a:cubicBezTo>
                    <a:pt x="1406" y="42"/>
                    <a:pt x="1406" y="30"/>
                    <a:pt x="1382" y="18"/>
                  </a:cubicBezTo>
                  <a:cubicBezTo>
                    <a:pt x="1376" y="6"/>
                    <a:pt x="1370" y="0"/>
                    <a:pt x="1364" y="0"/>
                  </a:cubicBezTo>
                  <a:cubicBezTo>
                    <a:pt x="1358" y="0"/>
                    <a:pt x="1352" y="6"/>
                    <a:pt x="1346" y="18"/>
                  </a:cubicBezTo>
                  <a:cubicBezTo>
                    <a:pt x="1148" y="220"/>
                    <a:pt x="940" y="288"/>
                    <a:pt x="750" y="288"/>
                  </a:cubicBezTo>
                  <a:cubicBezTo>
                    <a:pt x="382" y="288"/>
                    <a:pt x="84" y="34"/>
                    <a:pt x="60" y="18"/>
                  </a:cubicBezTo>
                  <a:cubicBezTo>
                    <a:pt x="54" y="6"/>
                    <a:pt x="48" y="0"/>
                    <a:pt x="4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2"/>
            <p:cNvSpPr/>
            <p:nvPr/>
          </p:nvSpPr>
          <p:spPr>
            <a:xfrm>
              <a:off x="7051536" y="3625162"/>
              <a:ext cx="11151" cy="16932"/>
            </a:xfrm>
            <a:custGeom>
              <a:avLst/>
              <a:gdLst/>
              <a:ahLst/>
              <a:cxnLst/>
              <a:rect l="l" t="t" r="r" b="b"/>
              <a:pathLst>
                <a:path w="299" h="454" extrusionOk="0">
                  <a:moveTo>
                    <a:pt x="143" y="1"/>
                  </a:moveTo>
                  <a:cubicBezTo>
                    <a:pt x="60" y="1"/>
                    <a:pt x="0" y="108"/>
                    <a:pt x="0" y="227"/>
                  </a:cubicBezTo>
                  <a:cubicBezTo>
                    <a:pt x="0" y="346"/>
                    <a:pt x="72" y="453"/>
                    <a:pt x="143" y="453"/>
                  </a:cubicBezTo>
                  <a:cubicBezTo>
                    <a:pt x="239" y="453"/>
                    <a:pt x="298" y="346"/>
                    <a:pt x="298" y="227"/>
                  </a:cubicBezTo>
                  <a:cubicBezTo>
                    <a:pt x="298" y="96"/>
                    <a:pt x="239"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2"/>
            <p:cNvSpPr/>
            <p:nvPr/>
          </p:nvSpPr>
          <p:spPr>
            <a:xfrm>
              <a:off x="7119935" y="3590627"/>
              <a:ext cx="54637" cy="114085"/>
            </a:xfrm>
            <a:custGeom>
              <a:avLst/>
              <a:gdLst/>
              <a:ahLst/>
              <a:cxnLst/>
              <a:rect l="l" t="t" r="r" b="b"/>
              <a:pathLst>
                <a:path w="1465" h="3059" extrusionOk="0">
                  <a:moveTo>
                    <a:pt x="452" y="0"/>
                  </a:moveTo>
                  <a:cubicBezTo>
                    <a:pt x="444" y="0"/>
                    <a:pt x="436" y="3"/>
                    <a:pt x="429" y="10"/>
                  </a:cubicBezTo>
                  <a:cubicBezTo>
                    <a:pt x="393" y="22"/>
                    <a:pt x="381" y="46"/>
                    <a:pt x="393" y="82"/>
                  </a:cubicBezTo>
                  <a:cubicBezTo>
                    <a:pt x="417" y="105"/>
                    <a:pt x="1334" y="2117"/>
                    <a:pt x="24" y="2951"/>
                  </a:cubicBezTo>
                  <a:cubicBezTo>
                    <a:pt x="0" y="2963"/>
                    <a:pt x="0" y="2999"/>
                    <a:pt x="12" y="3022"/>
                  </a:cubicBezTo>
                  <a:cubicBezTo>
                    <a:pt x="12" y="3034"/>
                    <a:pt x="36" y="3058"/>
                    <a:pt x="60" y="3058"/>
                  </a:cubicBezTo>
                  <a:cubicBezTo>
                    <a:pt x="67" y="3058"/>
                    <a:pt x="70" y="3053"/>
                    <a:pt x="75" y="3053"/>
                  </a:cubicBezTo>
                  <a:cubicBezTo>
                    <a:pt x="77" y="3053"/>
                    <a:pt x="79" y="3054"/>
                    <a:pt x="83" y="3058"/>
                  </a:cubicBezTo>
                  <a:cubicBezTo>
                    <a:pt x="1464" y="2165"/>
                    <a:pt x="512" y="46"/>
                    <a:pt x="500" y="34"/>
                  </a:cubicBezTo>
                  <a:cubicBezTo>
                    <a:pt x="492" y="17"/>
                    <a:pt x="471" y="0"/>
                    <a:pt x="452" y="0"/>
                  </a:cubicBezTo>
                  <a:close/>
                </a:path>
              </a:pathLst>
            </a:custGeom>
            <a:solidFill>
              <a:srgbClr val="1D405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2"/>
            <p:cNvSpPr/>
            <p:nvPr/>
          </p:nvSpPr>
          <p:spPr>
            <a:xfrm>
              <a:off x="7174584" y="3594194"/>
              <a:ext cx="55085" cy="114346"/>
            </a:xfrm>
            <a:custGeom>
              <a:avLst/>
              <a:gdLst/>
              <a:ahLst/>
              <a:cxnLst/>
              <a:rect l="l" t="t" r="r" b="b"/>
              <a:pathLst>
                <a:path w="1477" h="3066" extrusionOk="0">
                  <a:moveTo>
                    <a:pt x="455" y="1"/>
                  </a:moveTo>
                  <a:cubicBezTo>
                    <a:pt x="447" y="1"/>
                    <a:pt x="438" y="2"/>
                    <a:pt x="429" y="5"/>
                  </a:cubicBezTo>
                  <a:cubicBezTo>
                    <a:pt x="405" y="29"/>
                    <a:pt x="393" y="53"/>
                    <a:pt x="405" y="89"/>
                  </a:cubicBezTo>
                  <a:cubicBezTo>
                    <a:pt x="417" y="112"/>
                    <a:pt x="1346" y="2125"/>
                    <a:pt x="36" y="2958"/>
                  </a:cubicBezTo>
                  <a:cubicBezTo>
                    <a:pt x="0" y="2970"/>
                    <a:pt x="0" y="3006"/>
                    <a:pt x="24" y="3030"/>
                  </a:cubicBezTo>
                  <a:cubicBezTo>
                    <a:pt x="24" y="3041"/>
                    <a:pt x="48" y="3065"/>
                    <a:pt x="60" y="3065"/>
                  </a:cubicBezTo>
                  <a:cubicBezTo>
                    <a:pt x="76" y="3065"/>
                    <a:pt x="86" y="3055"/>
                    <a:pt x="92" y="3055"/>
                  </a:cubicBezTo>
                  <a:cubicBezTo>
                    <a:pt x="94" y="3055"/>
                    <a:pt x="96" y="3057"/>
                    <a:pt x="96" y="3065"/>
                  </a:cubicBezTo>
                  <a:cubicBezTo>
                    <a:pt x="1477" y="2172"/>
                    <a:pt x="524" y="53"/>
                    <a:pt x="512" y="41"/>
                  </a:cubicBezTo>
                  <a:cubicBezTo>
                    <a:pt x="503" y="14"/>
                    <a:pt x="481" y="1"/>
                    <a:pt x="455" y="1"/>
                  </a:cubicBezTo>
                  <a:close/>
                </a:path>
              </a:pathLst>
            </a:custGeom>
            <a:solidFill>
              <a:srgbClr val="1D405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2"/>
            <p:cNvSpPr/>
            <p:nvPr/>
          </p:nvSpPr>
          <p:spPr>
            <a:xfrm>
              <a:off x="7003127" y="3464644"/>
              <a:ext cx="234511" cy="138812"/>
            </a:xfrm>
            <a:custGeom>
              <a:avLst/>
              <a:gdLst/>
              <a:ahLst/>
              <a:cxnLst/>
              <a:rect l="l" t="t" r="r" b="b"/>
              <a:pathLst>
                <a:path w="6288" h="3722" extrusionOk="0">
                  <a:moveTo>
                    <a:pt x="887" y="0"/>
                  </a:moveTo>
                  <a:cubicBezTo>
                    <a:pt x="582" y="0"/>
                    <a:pt x="286" y="84"/>
                    <a:pt x="132" y="292"/>
                  </a:cubicBezTo>
                  <a:cubicBezTo>
                    <a:pt x="1" y="483"/>
                    <a:pt x="24" y="721"/>
                    <a:pt x="84" y="923"/>
                  </a:cubicBezTo>
                  <a:cubicBezTo>
                    <a:pt x="513" y="2269"/>
                    <a:pt x="2013" y="3721"/>
                    <a:pt x="3977" y="3721"/>
                  </a:cubicBezTo>
                  <a:cubicBezTo>
                    <a:pt x="5061" y="3067"/>
                    <a:pt x="5847" y="2102"/>
                    <a:pt x="6180" y="1043"/>
                  </a:cubicBezTo>
                  <a:cubicBezTo>
                    <a:pt x="6240" y="852"/>
                    <a:pt x="6287" y="650"/>
                    <a:pt x="6168" y="483"/>
                  </a:cubicBezTo>
                  <a:cubicBezTo>
                    <a:pt x="6044" y="297"/>
                    <a:pt x="5762" y="197"/>
                    <a:pt x="5484" y="197"/>
                  </a:cubicBezTo>
                  <a:cubicBezTo>
                    <a:pt x="5388" y="197"/>
                    <a:pt x="5292" y="209"/>
                    <a:pt x="5204" y="233"/>
                  </a:cubicBezTo>
                  <a:cubicBezTo>
                    <a:pt x="4870" y="316"/>
                    <a:pt x="4596" y="554"/>
                    <a:pt x="4406" y="793"/>
                  </a:cubicBezTo>
                  <a:cubicBezTo>
                    <a:pt x="3875" y="1414"/>
                    <a:pt x="3582" y="2151"/>
                    <a:pt x="3568" y="2890"/>
                  </a:cubicBezTo>
                  <a:lnTo>
                    <a:pt x="3568" y="2890"/>
                  </a:lnTo>
                  <a:cubicBezTo>
                    <a:pt x="3504" y="2431"/>
                    <a:pt x="3395" y="1974"/>
                    <a:pt x="3168" y="1543"/>
                  </a:cubicBezTo>
                  <a:cubicBezTo>
                    <a:pt x="2846" y="888"/>
                    <a:pt x="2215" y="292"/>
                    <a:pt x="1370" y="66"/>
                  </a:cubicBezTo>
                  <a:cubicBezTo>
                    <a:pt x="1220" y="25"/>
                    <a:pt x="1052" y="0"/>
                    <a:pt x="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1" name="Google Shape;1811;p42"/>
          <p:cNvGrpSpPr/>
          <p:nvPr/>
        </p:nvGrpSpPr>
        <p:grpSpPr>
          <a:xfrm rot="-9900033">
            <a:off x="1983941" y="4210578"/>
            <a:ext cx="194087" cy="197518"/>
            <a:chOff x="14111275" y="2157475"/>
            <a:chExt cx="130100" cy="132400"/>
          </a:xfrm>
        </p:grpSpPr>
        <p:sp>
          <p:nvSpPr>
            <p:cNvPr id="1812" name="Google Shape;1812;p42"/>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2"/>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2"/>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5" name="Google Shape;1815;p42"/>
          <p:cNvGrpSpPr/>
          <p:nvPr/>
        </p:nvGrpSpPr>
        <p:grpSpPr>
          <a:xfrm>
            <a:off x="1926573" y="605009"/>
            <a:ext cx="360158" cy="349678"/>
            <a:chOff x="9625250" y="807250"/>
            <a:chExt cx="241425" cy="234400"/>
          </a:xfrm>
        </p:grpSpPr>
        <p:sp>
          <p:nvSpPr>
            <p:cNvPr id="1816" name="Google Shape;1816;p42"/>
            <p:cNvSpPr/>
            <p:nvPr/>
          </p:nvSpPr>
          <p:spPr>
            <a:xfrm>
              <a:off x="9625250" y="807250"/>
              <a:ext cx="241425" cy="234400"/>
            </a:xfrm>
            <a:custGeom>
              <a:avLst/>
              <a:gdLst/>
              <a:ahLst/>
              <a:cxnLst/>
              <a:rect l="l" t="t" r="r" b="b"/>
              <a:pathLst>
                <a:path w="9657" h="9376" extrusionOk="0">
                  <a:moveTo>
                    <a:pt x="4466" y="0"/>
                  </a:moveTo>
                  <a:cubicBezTo>
                    <a:pt x="3533" y="0"/>
                    <a:pt x="3751" y="2017"/>
                    <a:pt x="3751" y="2017"/>
                  </a:cubicBezTo>
                  <a:cubicBezTo>
                    <a:pt x="3751" y="2017"/>
                    <a:pt x="3104" y="1425"/>
                    <a:pt x="2365" y="1425"/>
                  </a:cubicBezTo>
                  <a:cubicBezTo>
                    <a:pt x="2072" y="1425"/>
                    <a:pt x="1764" y="1519"/>
                    <a:pt x="1477" y="1779"/>
                  </a:cubicBezTo>
                  <a:cubicBezTo>
                    <a:pt x="1477" y="1779"/>
                    <a:pt x="1012" y="2648"/>
                    <a:pt x="2072" y="3494"/>
                  </a:cubicBezTo>
                  <a:cubicBezTo>
                    <a:pt x="2072" y="3494"/>
                    <a:pt x="1935" y="3472"/>
                    <a:pt x="1732" y="3472"/>
                  </a:cubicBezTo>
                  <a:cubicBezTo>
                    <a:pt x="1185" y="3472"/>
                    <a:pt x="157" y="3624"/>
                    <a:pt x="0" y="4744"/>
                  </a:cubicBezTo>
                  <a:cubicBezTo>
                    <a:pt x="0" y="4744"/>
                    <a:pt x="203" y="5834"/>
                    <a:pt x="1625" y="5834"/>
                  </a:cubicBezTo>
                  <a:cubicBezTo>
                    <a:pt x="1783" y="5834"/>
                    <a:pt x="1955" y="5821"/>
                    <a:pt x="2143" y="5791"/>
                  </a:cubicBezTo>
                  <a:lnTo>
                    <a:pt x="2143" y="5791"/>
                  </a:lnTo>
                  <a:cubicBezTo>
                    <a:pt x="2143" y="5792"/>
                    <a:pt x="381" y="6780"/>
                    <a:pt x="1262" y="8137"/>
                  </a:cubicBezTo>
                  <a:cubicBezTo>
                    <a:pt x="1459" y="8443"/>
                    <a:pt x="1679" y="8561"/>
                    <a:pt x="1902" y="8561"/>
                  </a:cubicBezTo>
                  <a:cubicBezTo>
                    <a:pt x="2677" y="8561"/>
                    <a:pt x="3489" y="7125"/>
                    <a:pt x="3489" y="7125"/>
                  </a:cubicBezTo>
                  <a:lnTo>
                    <a:pt x="3489" y="7125"/>
                  </a:lnTo>
                  <a:cubicBezTo>
                    <a:pt x="3489" y="7125"/>
                    <a:pt x="3046" y="9376"/>
                    <a:pt x="4099" y="9376"/>
                  </a:cubicBezTo>
                  <a:cubicBezTo>
                    <a:pt x="4109" y="9376"/>
                    <a:pt x="4121" y="9376"/>
                    <a:pt x="4132" y="9375"/>
                  </a:cubicBezTo>
                  <a:cubicBezTo>
                    <a:pt x="5239" y="9328"/>
                    <a:pt x="5275" y="7292"/>
                    <a:pt x="5275" y="7292"/>
                  </a:cubicBezTo>
                  <a:cubicBezTo>
                    <a:pt x="5275" y="7292"/>
                    <a:pt x="6087" y="8653"/>
                    <a:pt x="6955" y="8653"/>
                  </a:cubicBezTo>
                  <a:cubicBezTo>
                    <a:pt x="7133" y="8653"/>
                    <a:pt x="7313" y="8596"/>
                    <a:pt x="7489" y="8458"/>
                  </a:cubicBezTo>
                  <a:cubicBezTo>
                    <a:pt x="8513" y="7637"/>
                    <a:pt x="6716" y="6089"/>
                    <a:pt x="6715" y="6089"/>
                  </a:cubicBezTo>
                  <a:lnTo>
                    <a:pt x="6715" y="6089"/>
                  </a:lnTo>
                  <a:cubicBezTo>
                    <a:pt x="6716" y="6089"/>
                    <a:pt x="7640" y="6432"/>
                    <a:pt x="8441" y="6432"/>
                  </a:cubicBezTo>
                  <a:cubicBezTo>
                    <a:pt x="9049" y="6432"/>
                    <a:pt x="9586" y="6235"/>
                    <a:pt x="9597" y="5541"/>
                  </a:cubicBezTo>
                  <a:cubicBezTo>
                    <a:pt x="9638" y="4159"/>
                    <a:pt x="7900" y="4062"/>
                    <a:pt x="7413" y="4062"/>
                  </a:cubicBezTo>
                  <a:cubicBezTo>
                    <a:pt x="7333" y="4062"/>
                    <a:pt x="7287" y="4065"/>
                    <a:pt x="7287" y="4065"/>
                  </a:cubicBezTo>
                  <a:cubicBezTo>
                    <a:pt x="7287" y="4065"/>
                    <a:pt x="9656" y="3136"/>
                    <a:pt x="8632" y="1981"/>
                  </a:cubicBezTo>
                  <a:cubicBezTo>
                    <a:pt x="8378" y="1707"/>
                    <a:pt x="8087" y="1603"/>
                    <a:pt x="7792" y="1603"/>
                  </a:cubicBezTo>
                  <a:cubicBezTo>
                    <a:pt x="6873" y="1603"/>
                    <a:pt x="5918" y="2612"/>
                    <a:pt x="5918" y="2612"/>
                  </a:cubicBezTo>
                  <a:cubicBezTo>
                    <a:pt x="5918" y="2612"/>
                    <a:pt x="6632" y="1124"/>
                    <a:pt x="5049" y="195"/>
                  </a:cubicBezTo>
                  <a:cubicBezTo>
                    <a:pt x="4816" y="59"/>
                    <a:pt x="4624" y="0"/>
                    <a:pt x="44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2"/>
            <p:cNvSpPr/>
            <p:nvPr/>
          </p:nvSpPr>
          <p:spPr>
            <a:xfrm>
              <a:off x="9717525" y="874900"/>
              <a:ext cx="17650" cy="14575"/>
            </a:xfrm>
            <a:custGeom>
              <a:avLst/>
              <a:gdLst/>
              <a:ahLst/>
              <a:cxnLst/>
              <a:rect l="l" t="t" r="r" b="b"/>
              <a:pathLst>
                <a:path w="706" h="583" extrusionOk="0">
                  <a:moveTo>
                    <a:pt x="216" y="1"/>
                  </a:moveTo>
                  <a:cubicBezTo>
                    <a:pt x="208" y="1"/>
                    <a:pt x="199" y="1"/>
                    <a:pt x="191" y="2"/>
                  </a:cubicBezTo>
                  <a:cubicBezTo>
                    <a:pt x="167" y="2"/>
                    <a:pt x="131" y="14"/>
                    <a:pt x="107" y="37"/>
                  </a:cubicBezTo>
                  <a:cubicBezTo>
                    <a:pt x="60" y="61"/>
                    <a:pt x="24" y="121"/>
                    <a:pt x="12" y="180"/>
                  </a:cubicBezTo>
                  <a:cubicBezTo>
                    <a:pt x="0" y="252"/>
                    <a:pt x="0" y="335"/>
                    <a:pt x="12" y="407"/>
                  </a:cubicBezTo>
                  <a:cubicBezTo>
                    <a:pt x="48" y="478"/>
                    <a:pt x="84" y="549"/>
                    <a:pt x="167" y="573"/>
                  </a:cubicBezTo>
                  <a:cubicBezTo>
                    <a:pt x="185" y="579"/>
                    <a:pt x="209" y="582"/>
                    <a:pt x="234" y="582"/>
                  </a:cubicBezTo>
                  <a:cubicBezTo>
                    <a:pt x="259" y="582"/>
                    <a:pt x="286" y="579"/>
                    <a:pt x="310" y="573"/>
                  </a:cubicBezTo>
                  <a:cubicBezTo>
                    <a:pt x="705" y="480"/>
                    <a:pt x="567"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2"/>
            <p:cNvSpPr/>
            <p:nvPr/>
          </p:nvSpPr>
          <p:spPr>
            <a:xfrm>
              <a:off x="9719600" y="906800"/>
              <a:ext cx="17600" cy="16000"/>
            </a:xfrm>
            <a:custGeom>
              <a:avLst/>
              <a:gdLst/>
              <a:ahLst/>
              <a:cxnLst/>
              <a:rect l="l" t="t" r="r" b="b"/>
              <a:pathLst>
                <a:path w="704" h="640" extrusionOk="0">
                  <a:moveTo>
                    <a:pt x="446" y="1"/>
                  </a:moveTo>
                  <a:cubicBezTo>
                    <a:pt x="372" y="1"/>
                    <a:pt x="297" y="24"/>
                    <a:pt x="227" y="47"/>
                  </a:cubicBezTo>
                  <a:cubicBezTo>
                    <a:pt x="143" y="95"/>
                    <a:pt x="48" y="154"/>
                    <a:pt x="24" y="262"/>
                  </a:cubicBezTo>
                  <a:cubicBezTo>
                    <a:pt x="1" y="369"/>
                    <a:pt x="48" y="464"/>
                    <a:pt x="108" y="559"/>
                  </a:cubicBezTo>
                  <a:cubicBezTo>
                    <a:pt x="120" y="583"/>
                    <a:pt x="155" y="619"/>
                    <a:pt x="179" y="631"/>
                  </a:cubicBezTo>
                  <a:cubicBezTo>
                    <a:pt x="203" y="637"/>
                    <a:pt x="230" y="640"/>
                    <a:pt x="257" y="640"/>
                  </a:cubicBezTo>
                  <a:cubicBezTo>
                    <a:pt x="283" y="640"/>
                    <a:pt x="310" y="637"/>
                    <a:pt x="334" y="631"/>
                  </a:cubicBezTo>
                  <a:cubicBezTo>
                    <a:pt x="501" y="583"/>
                    <a:pt x="644" y="512"/>
                    <a:pt x="691" y="309"/>
                  </a:cubicBezTo>
                  <a:cubicBezTo>
                    <a:pt x="703" y="202"/>
                    <a:pt x="655" y="83"/>
                    <a:pt x="560" y="23"/>
                  </a:cubicBezTo>
                  <a:cubicBezTo>
                    <a:pt x="523" y="7"/>
                    <a:pt x="485"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2"/>
            <p:cNvSpPr/>
            <p:nvPr/>
          </p:nvSpPr>
          <p:spPr>
            <a:xfrm>
              <a:off x="9744900" y="945525"/>
              <a:ext cx="15800" cy="17525"/>
            </a:xfrm>
            <a:custGeom>
              <a:avLst/>
              <a:gdLst/>
              <a:ahLst/>
              <a:cxnLst/>
              <a:rect l="l" t="t" r="r" b="b"/>
              <a:pathLst>
                <a:path w="632" h="701" extrusionOk="0">
                  <a:moveTo>
                    <a:pt x="283" y="1"/>
                  </a:moveTo>
                  <a:cubicBezTo>
                    <a:pt x="248" y="1"/>
                    <a:pt x="213" y="7"/>
                    <a:pt x="179" y="22"/>
                  </a:cubicBezTo>
                  <a:cubicBezTo>
                    <a:pt x="84" y="58"/>
                    <a:pt x="36" y="189"/>
                    <a:pt x="24" y="308"/>
                  </a:cubicBezTo>
                  <a:cubicBezTo>
                    <a:pt x="1" y="403"/>
                    <a:pt x="24" y="522"/>
                    <a:pt x="84" y="606"/>
                  </a:cubicBezTo>
                  <a:cubicBezTo>
                    <a:pt x="144" y="689"/>
                    <a:pt x="263" y="701"/>
                    <a:pt x="358" y="701"/>
                  </a:cubicBezTo>
                  <a:cubicBezTo>
                    <a:pt x="394" y="701"/>
                    <a:pt x="441" y="689"/>
                    <a:pt x="465" y="677"/>
                  </a:cubicBezTo>
                  <a:cubicBezTo>
                    <a:pt x="513" y="641"/>
                    <a:pt x="536" y="606"/>
                    <a:pt x="560" y="558"/>
                  </a:cubicBezTo>
                  <a:cubicBezTo>
                    <a:pt x="620" y="391"/>
                    <a:pt x="632" y="225"/>
                    <a:pt x="501" y="82"/>
                  </a:cubicBezTo>
                  <a:cubicBezTo>
                    <a:pt x="435" y="33"/>
                    <a:pt x="359"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2"/>
            <p:cNvSpPr/>
            <p:nvPr/>
          </p:nvSpPr>
          <p:spPr>
            <a:xfrm>
              <a:off x="9758900" y="899350"/>
              <a:ext cx="11025" cy="9250"/>
            </a:xfrm>
            <a:custGeom>
              <a:avLst/>
              <a:gdLst/>
              <a:ahLst/>
              <a:cxnLst/>
              <a:rect l="l" t="t" r="r" b="b"/>
              <a:pathLst>
                <a:path w="441" h="370" extrusionOk="0">
                  <a:moveTo>
                    <a:pt x="274" y="0"/>
                  </a:moveTo>
                  <a:cubicBezTo>
                    <a:pt x="238" y="0"/>
                    <a:pt x="203" y="24"/>
                    <a:pt x="179" y="36"/>
                  </a:cubicBezTo>
                  <a:cubicBezTo>
                    <a:pt x="131" y="48"/>
                    <a:pt x="95" y="83"/>
                    <a:pt x="72" y="119"/>
                  </a:cubicBezTo>
                  <a:cubicBezTo>
                    <a:pt x="0" y="226"/>
                    <a:pt x="84" y="369"/>
                    <a:pt x="203" y="369"/>
                  </a:cubicBezTo>
                  <a:cubicBezTo>
                    <a:pt x="310" y="369"/>
                    <a:pt x="441" y="226"/>
                    <a:pt x="393" y="119"/>
                  </a:cubicBezTo>
                  <a:cubicBezTo>
                    <a:pt x="381" y="83"/>
                    <a:pt x="334" y="24"/>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2"/>
            <p:cNvSpPr/>
            <p:nvPr/>
          </p:nvSpPr>
          <p:spPr>
            <a:xfrm>
              <a:off x="9773175" y="935350"/>
              <a:ext cx="11050" cy="8950"/>
            </a:xfrm>
            <a:custGeom>
              <a:avLst/>
              <a:gdLst/>
              <a:ahLst/>
              <a:cxnLst/>
              <a:rect l="l" t="t" r="r" b="b"/>
              <a:pathLst>
                <a:path w="442" h="358" extrusionOk="0">
                  <a:moveTo>
                    <a:pt x="275" y="1"/>
                  </a:moveTo>
                  <a:cubicBezTo>
                    <a:pt x="227" y="1"/>
                    <a:pt x="191" y="13"/>
                    <a:pt x="167" y="24"/>
                  </a:cubicBezTo>
                  <a:cubicBezTo>
                    <a:pt x="120" y="36"/>
                    <a:pt x="96" y="72"/>
                    <a:pt x="60" y="120"/>
                  </a:cubicBezTo>
                  <a:cubicBezTo>
                    <a:pt x="1" y="215"/>
                    <a:pt x="84" y="358"/>
                    <a:pt x="191" y="358"/>
                  </a:cubicBezTo>
                  <a:cubicBezTo>
                    <a:pt x="298" y="358"/>
                    <a:pt x="441" y="215"/>
                    <a:pt x="394" y="120"/>
                  </a:cubicBezTo>
                  <a:cubicBezTo>
                    <a:pt x="370" y="72"/>
                    <a:pt x="334" y="13"/>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2"/>
            <p:cNvSpPr/>
            <p:nvPr/>
          </p:nvSpPr>
          <p:spPr>
            <a:xfrm>
              <a:off x="9687450" y="912125"/>
              <a:ext cx="10750" cy="8975"/>
            </a:xfrm>
            <a:custGeom>
              <a:avLst/>
              <a:gdLst/>
              <a:ahLst/>
              <a:cxnLst/>
              <a:rect l="l" t="t" r="r" b="b"/>
              <a:pathLst>
                <a:path w="430" h="359" extrusionOk="0">
                  <a:moveTo>
                    <a:pt x="263" y="1"/>
                  </a:moveTo>
                  <a:cubicBezTo>
                    <a:pt x="215" y="1"/>
                    <a:pt x="191" y="13"/>
                    <a:pt x="156" y="37"/>
                  </a:cubicBezTo>
                  <a:cubicBezTo>
                    <a:pt x="120" y="49"/>
                    <a:pt x="84" y="72"/>
                    <a:pt x="60" y="120"/>
                  </a:cubicBezTo>
                  <a:cubicBezTo>
                    <a:pt x="1" y="227"/>
                    <a:pt x="72" y="358"/>
                    <a:pt x="191" y="358"/>
                  </a:cubicBezTo>
                  <a:cubicBezTo>
                    <a:pt x="298" y="358"/>
                    <a:pt x="429" y="227"/>
                    <a:pt x="382" y="120"/>
                  </a:cubicBezTo>
                  <a:cubicBezTo>
                    <a:pt x="370" y="72"/>
                    <a:pt x="322" y="13"/>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2"/>
            <p:cNvSpPr/>
            <p:nvPr/>
          </p:nvSpPr>
          <p:spPr>
            <a:xfrm>
              <a:off x="9732100" y="974350"/>
              <a:ext cx="11050" cy="8950"/>
            </a:xfrm>
            <a:custGeom>
              <a:avLst/>
              <a:gdLst/>
              <a:ahLst/>
              <a:cxnLst/>
              <a:rect l="l" t="t" r="r" b="b"/>
              <a:pathLst>
                <a:path w="442" h="358" extrusionOk="0">
                  <a:moveTo>
                    <a:pt x="275" y="0"/>
                  </a:moveTo>
                  <a:cubicBezTo>
                    <a:pt x="239" y="0"/>
                    <a:pt x="203" y="12"/>
                    <a:pt x="179" y="24"/>
                  </a:cubicBezTo>
                  <a:cubicBezTo>
                    <a:pt x="132" y="48"/>
                    <a:pt x="96" y="72"/>
                    <a:pt x="72" y="119"/>
                  </a:cubicBezTo>
                  <a:cubicBezTo>
                    <a:pt x="1" y="227"/>
                    <a:pt x="84" y="358"/>
                    <a:pt x="203" y="358"/>
                  </a:cubicBezTo>
                  <a:cubicBezTo>
                    <a:pt x="310" y="358"/>
                    <a:pt x="441" y="227"/>
                    <a:pt x="394" y="119"/>
                  </a:cubicBezTo>
                  <a:cubicBezTo>
                    <a:pt x="382" y="72"/>
                    <a:pt x="334" y="12"/>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2"/>
            <p:cNvSpPr/>
            <p:nvPr/>
          </p:nvSpPr>
          <p:spPr>
            <a:xfrm>
              <a:off x="9706200" y="941600"/>
              <a:ext cx="19675" cy="18500"/>
            </a:xfrm>
            <a:custGeom>
              <a:avLst/>
              <a:gdLst/>
              <a:ahLst/>
              <a:cxnLst/>
              <a:rect l="l" t="t" r="r" b="b"/>
              <a:pathLst>
                <a:path w="787" h="740" extrusionOk="0">
                  <a:moveTo>
                    <a:pt x="394" y="1"/>
                  </a:moveTo>
                  <a:cubicBezTo>
                    <a:pt x="263" y="1"/>
                    <a:pt x="120" y="84"/>
                    <a:pt x="60" y="203"/>
                  </a:cubicBezTo>
                  <a:cubicBezTo>
                    <a:pt x="1" y="322"/>
                    <a:pt x="25" y="489"/>
                    <a:pt x="108" y="596"/>
                  </a:cubicBezTo>
                  <a:cubicBezTo>
                    <a:pt x="187" y="692"/>
                    <a:pt x="295" y="739"/>
                    <a:pt x="402" y="739"/>
                  </a:cubicBezTo>
                  <a:cubicBezTo>
                    <a:pt x="521" y="739"/>
                    <a:pt x="640" y="680"/>
                    <a:pt x="715" y="560"/>
                  </a:cubicBezTo>
                  <a:cubicBezTo>
                    <a:pt x="787" y="477"/>
                    <a:pt x="775" y="322"/>
                    <a:pt x="715" y="215"/>
                  </a:cubicBezTo>
                  <a:cubicBezTo>
                    <a:pt x="656" y="96"/>
                    <a:pt x="525" y="1"/>
                    <a:pt x="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5" name="Google Shape;1825;p42"/>
          <p:cNvGrpSpPr/>
          <p:nvPr/>
        </p:nvGrpSpPr>
        <p:grpSpPr>
          <a:xfrm flipH="1">
            <a:off x="1295945" y="3791727"/>
            <a:ext cx="194083" cy="259200"/>
            <a:chOff x="14111275" y="2116125"/>
            <a:chExt cx="130100" cy="173750"/>
          </a:xfrm>
        </p:grpSpPr>
        <p:sp>
          <p:nvSpPr>
            <p:cNvPr id="1826" name="Google Shape;1826;p42"/>
            <p:cNvSpPr/>
            <p:nvPr/>
          </p:nvSpPr>
          <p:spPr>
            <a:xfrm>
              <a:off x="14111275" y="2217325"/>
              <a:ext cx="34850" cy="51900"/>
            </a:xfrm>
            <a:custGeom>
              <a:avLst/>
              <a:gdLst/>
              <a:ahLst/>
              <a:cxnLst/>
              <a:rect l="l" t="t" r="r" b="b"/>
              <a:pathLst>
                <a:path w="1394" h="2076" extrusionOk="0">
                  <a:moveTo>
                    <a:pt x="424" y="0"/>
                  </a:moveTo>
                  <a:cubicBezTo>
                    <a:pt x="341" y="0"/>
                    <a:pt x="265" y="24"/>
                    <a:pt x="203" y="74"/>
                  </a:cubicBezTo>
                  <a:cubicBezTo>
                    <a:pt x="12" y="228"/>
                    <a:pt x="1" y="586"/>
                    <a:pt x="36" y="931"/>
                  </a:cubicBezTo>
                  <a:cubicBezTo>
                    <a:pt x="84" y="1229"/>
                    <a:pt x="191" y="1562"/>
                    <a:pt x="382" y="1788"/>
                  </a:cubicBezTo>
                  <a:cubicBezTo>
                    <a:pt x="579" y="2007"/>
                    <a:pt x="817" y="2075"/>
                    <a:pt x="1030" y="2075"/>
                  </a:cubicBezTo>
                  <a:cubicBezTo>
                    <a:pt x="1048" y="2075"/>
                    <a:pt x="1066" y="2075"/>
                    <a:pt x="1084" y="2074"/>
                  </a:cubicBezTo>
                  <a:cubicBezTo>
                    <a:pt x="1155" y="2074"/>
                    <a:pt x="1227" y="2062"/>
                    <a:pt x="1286" y="2002"/>
                  </a:cubicBezTo>
                  <a:cubicBezTo>
                    <a:pt x="1382" y="1919"/>
                    <a:pt x="1394" y="1776"/>
                    <a:pt x="1394" y="1621"/>
                  </a:cubicBezTo>
                  <a:cubicBezTo>
                    <a:pt x="1394" y="1133"/>
                    <a:pt x="1334" y="645"/>
                    <a:pt x="917" y="240"/>
                  </a:cubicBezTo>
                  <a:cubicBezTo>
                    <a:pt x="762" y="85"/>
                    <a:pt x="581"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2"/>
            <p:cNvSpPr/>
            <p:nvPr/>
          </p:nvSpPr>
          <p:spPr>
            <a:xfrm>
              <a:off x="14127650" y="2116125"/>
              <a:ext cx="24125" cy="27150"/>
            </a:xfrm>
            <a:custGeom>
              <a:avLst/>
              <a:gdLst/>
              <a:ahLst/>
              <a:cxnLst/>
              <a:rect l="l" t="t" r="r" b="b"/>
              <a:pathLst>
                <a:path w="965" h="1086" extrusionOk="0">
                  <a:moveTo>
                    <a:pt x="416" y="0"/>
                  </a:moveTo>
                  <a:cubicBezTo>
                    <a:pt x="345" y="0"/>
                    <a:pt x="292" y="44"/>
                    <a:pt x="239" y="97"/>
                  </a:cubicBezTo>
                  <a:cubicBezTo>
                    <a:pt x="155" y="169"/>
                    <a:pt x="96" y="252"/>
                    <a:pt x="72" y="371"/>
                  </a:cubicBezTo>
                  <a:cubicBezTo>
                    <a:pt x="0" y="705"/>
                    <a:pt x="274" y="1074"/>
                    <a:pt x="548" y="1086"/>
                  </a:cubicBezTo>
                  <a:cubicBezTo>
                    <a:pt x="786" y="1086"/>
                    <a:pt x="965" y="693"/>
                    <a:pt x="798" y="371"/>
                  </a:cubicBezTo>
                  <a:cubicBezTo>
                    <a:pt x="715" y="193"/>
                    <a:pt x="572" y="14"/>
                    <a:pt x="441" y="2"/>
                  </a:cubicBezTo>
                  <a:cubicBezTo>
                    <a:pt x="432" y="1"/>
                    <a:pt x="424" y="0"/>
                    <a:pt x="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2"/>
            <p:cNvSpPr/>
            <p:nvPr/>
          </p:nvSpPr>
          <p:spPr>
            <a:xfrm>
              <a:off x="14172900" y="2157475"/>
              <a:ext cx="24125" cy="27175"/>
            </a:xfrm>
            <a:custGeom>
              <a:avLst/>
              <a:gdLst/>
              <a:ahLst/>
              <a:cxnLst/>
              <a:rect l="l" t="t" r="r" b="b"/>
              <a:pathLst>
                <a:path w="965" h="1087" extrusionOk="0">
                  <a:moveTo>
                    <a:pt x="417" y="1"/>
                  </a:moveTo>
                  <a:cubicBezTo>
                    <a:pt x="342" y="1"/>
                    <a:pt x="290" y="35"/>
                    <a:pt x="238" y="86"/>
                  </a:cubicBezTo>
                  <a:cubicBezTo>
                    <a:pt x="167" y="170"/>
                    <a:pt x="107" y="253"/>
                    <a:pt x="72" y="372"/>
                  </a:cubicBezTo>
                  <a:cubicBezTo>
                    <a:pt x="0" y="705"/>
                    <a:pt x="274" y="1086"/>
                    <a:pt x="548" y="1086"/>
                  </a:cubicBezTo>
                  <a:cubicBezTo>
                    <a:pt x="786" y="1086"/>
                    <a:pt x="965" y="682"/>
                    <a:pt x="810" y="372"/>
                  </a:cubicBezTo>
                  <a:cubicBezTo>
                    <a:pt x="715" y="194"/>
                    <a:pt x="584" y="15"/>
                    <a:pt x="453" y="3"/>
                  </a:cubicBezTo>
                  <a:cubicBezTo>
                    <a:pt x="440" y="1"/>
                    <a:pt x="429"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2"/>
            <p:cNvSpPr/>
            <p:nvPr/>
          </p:nvSpPr>
          <p:spPr>
            <a:xfrm>
              <a:off x="14195800" y="2234625"/>
              <a:ext cx="45575" cy="55250"/>
            </a:xfrm>
            <a:custGeom>
              <a:avLst/>
              <a:gdLst/>
              <a:ahLst/>
              <a:cxnLst/>
              <a:rect l="l" t="t" r="r" b="b"/>
              <a:pathLst>
                <a:path w="1823" h="2210" extrusionOk="0">
                  <a:moveTo>
                    <a:pt x="608" y="1"/>
                  </a:moveTo>
                  <a:cubicBezTo>
                    <a:pt x="310" y="1"/>
                    <a:pt x="72" y="263"/>
                    <a:pt x="37" y="632"/>
                  </a:cubicBezTo>
                  <a:cubicBezTo>
                    <a:pt x="1" y="1013"/>
                    <a:pt x="156" y="1465"/>
                    <a:pt x="430" y="1799"/>
                  </a:cubicBezTo>
                  <a:cubicBezTo>
                    <a:pt x="653" y="2077"/>
                    <a:pt x="911" y="2210"/>
                    <a:pt x="1142" y="2210"/>
                  </a:cubicBezTo>
                  <a:cubicBezTo>
                    <a:pt x="1415" y="2210"/>
                    <a:pt x="1649" y="2023"/>
                    <a:pt x="1739" y="1668"/>
                  </a:cubicBezTo>
                  <a:cubicBezTo>
                    <a:pt x="1823" y="1370"/>
                    <a:pt x="1692" y="953"/>
                    <a:pt x="1477" y="632"/>
                  </a:cubicBezTo>
                  <a:cubicBezTo>
                    <a:pt x="1239" y="275"/>
                    <a:pt x="906" y="13"/>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0" name="Google Shape;1830;p42"/>
          <p:cNvGrpSpPr/>
          <p:nvPr/>
        </p:nvGrpSpPr>
        <p:grpSpPr>
          <a:xfrm flipH="1">
            <a:off x="2311190" y="2047307"/>
            <a:ext cx="256701" cy="246445"/>
            <a:chOff x="7003127" y="3464644"/>
            <a:chExt cx="256701" cy="246445"/>
          </a:xfrm>
        </p:grpSpPr>
        <p:sp>
          <p:nvSpPr>
            <p:cNvPr id="1831" name="Google Shape;1831;p42"/>
            <p:cNvSpPr/>
            <p:nvPr/>
          </p:nvSpPr>
          <p:spPr>
            <a:xfrm>
              <a:off x="7005813" y="3591634"/>
              <a:ext cx="254016" cy="119456"/>
            </a:xfrm>
            <a:custGeom>
              <a:avLst/>
              <a:gdLst/>
              <a:ahLst/>
              <a:cxnLst/>
              <a:rect l="l" t="t" r="r" b="b"/>
              <a:pathLst>
                <a:path w="6811" h="3203" extrusionOk="0">
                  <a:moveTo>
                    <a:pt x="4814" y="1"/>
                  </a:moveTo>
                  <a:cubicBezTo>
                    <a:pt x="4018" y="1"/>
                    <a:pt x="3210" y="38"/>
                    <a:pt x="2465" y="78"/>
                  </a:cubicBezTo>
                  <a:cubicBezTo>
                    <a:pt x="1774" y="114"/>
                    <a:pt x="1048" y="197"/>
                    <a:pt x="512" y="614"/>
                  </a:cubicBezTo>
                  <a:cubicBezTo>
                    <a:pt x="226" y="828"/>
                    <a:pt x="0" y="1174"/>
                    <a:pt x="60" y="1507"/>
                  </a:cubicBezTo>
                  <a:cubicBezTo>
                    <a:pt x="143" y="1900"/>
                    <a:pt x="536" y="2126"/>
                    <a:pt x="917" y="2281"/>
                  </a:cubicBezTo>
                  <a:cubicBezTo>
                    <a:pt x="1905" y="2752"/>
                    <a:pt x="2956" y="3203"/>
                    <a:pt x="4061" y="3203"/>
                  </a:cubicBezTo>
                  <a:cubicBezTo>
                    <a:pt x="4128" y="3203"/>
                    <a:pt x="4195" y="3201"/>
                    <a:pt x="4263" y="3198"/>
                  </a:cubicBezTo>
                  <a:cubicBezTo>
                    <a:pt x="5417" y="3138"/>
                    <a:pt x="6644" y="2341"/>
                    <a:pt x="6787" y="1186"/>
                  </a:cubicBezTo>
                  <a:cubicBezTo>
                    <a:pt x="6810" y="817"/>
                    <a:pt x="6751" y="424"/>
                    <a:pt x="6572" y="78"/>
                  </a:cubicBezTo>
                  <a:cubicBezTo>
                    <a:pt x="6013" y="22"/>
                    <a:pt x="5417" y="1"/>
                    <a:pt x="48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2"/>
            <p:cNvSpPr/>
            <p:nvPr/>
          </p:nvSpPr>
          <p:spPr>
            <a:xfrm>
              <a:off x="7016442" y="3656937"/>
              <a:ext cx="52437" cy="12680"/>
            </a:xfrm>
            <a:custGeom>
              <a:avLst/>
              <a:gdLst/>
              <a:ahLst/>
              <a:cxnLst/>
              <a:rect l="l" t="t" r="r" b="b"/>
              <a:pathLst>
                <a:path w="1406" h="340" extrusionOk="0">
                  <a:moveTo>
                    <a:pt x="41" y="0"/>
                  </a:moveTo>
                  <a:cubicBezTo>
                    <a:pt x="34" y="0"/>
                    <a:pt x="25" y="6"/>
                    <a:pt x="13" y="18"/>
                  </a:cubicBezTo>
                  <a:cubicBezTo>
                    <a:pt x="1" y="30"/>
                    <a:pt x="1" y="42"/>
                    <a:pt x="13" y="54"/>
                  </a:cubicBezTo>
                  <a:cubicBezTo>
                    <a:pt x="13" y="54"/>
                    <a:pt x="346" y="339"/>
                    <a:pt x="751" y="339"/>
                  </a:cubicBezTo>
                  <a:cubicBezTo>
                    <a:pt x="953" y="339"/>
                    <a:pt x="1180" y="268"/>
                    <a:pt x="1382" y="54"/>
                  </a:cubicBezTo>
                  <a:cubicBezTo>
                    <a:pt x="1406" y="42"/>
                    <a:pt x="1406" y="30"/>
                    <a:pt x="1382" y="18"/>
                  </a:cubicBezTo>
                  <a:cubicBezTo>
                    <a:pt x="1376" y="6"/>
                    <a:pt x="1370" y="0"/>
                    <a:pt x="1364" y="0"/>
                  </a:cubicBezTo>
                  <a:cubicBezTo>
                    <a:pt x="1358" y="0"/>
                    <a:pt x="1352" y="6"/>
                    <a:pt x="1346" y="18"/>
                  </a:cubicBezTo>
                  <a:cubicBezTo>
                    <a:pt x="1148" y="220"/>
                    <a:pt x="940" y="288"/>
                    <a:pt x="750" y="288"/>
                  </a:cubicBezTo>
                  <a:cubicBezTo>
                    <a:pt x="382" y="288"/>
                    <a:pt x="84" y="34"/>
                    <a:pt x="60" y="18"/>
                  </a:cubicBezTo>
                  <a:cubicBezTo>
                    <a:pt x="54" y="6"/>
                    <a:pt x="48" y="0"/>
                    <a:pt x="4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2"/>
            <p:cNvSpPr/>
            <p:nvPr/>
          </p:nvSpPr>
          <p:spPr>
            <a:xfrm>
              <a:off x="7051536" y="3625162"/>
              <a:ext cx="11151" cy="16932"/>
            </a:xfrm>
            <a:custGeom>
              <a:avLst/>
              <a:gdLst/>
              <a:ahLst/>
              <a:cxnLst/>
              <a:rect l="l" t="t" r="r" b="b"/>
              <a:pathLst>
                <a:path w="299" h="454" extrusionOk="0">
                  <a:moveTo>
                    <a:pt x="143" y="1"/>
                  </a:moveTo>
                  <a:cubicBezTo>
                    <a:pt x="60" y="1"/>
                    <a:pt x="0" y="108"/>
                    <a:pt x="0" y="227"/>
                  </a:cubicBezTo>
                  <a:cubicBezTo>
                    <a:pt x="0" y="346"/>
                    <a:pt x="72" y="453"/>
                    <a:pt x="143" y="453"/>
                  </a:cubicBezTo>
                  <a:cubicBezTo>
                    <a:pt x="239" y="453"/>
                    <a:pt x="298" y="346"/>
                    <a:pt x="298" y="227"/>
                  </a:cubicBezTo>
                  <a:cubicBezTo>
                    <a:pt x="298" y="96"/>
                    <a:pt x="239"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2"/>
            <p:cNvSpPr/>
            <p:nvPr/>
          </p:nvSpPr>
          <p:spPr>
            <a:xfrm>
              <a:off x="7119935" y="3590627"/>
              <a:ext cx="54637" cy="114085"/>
            </a:xfrm>
            <a:custGeom>
              <a:avLst/>
              <a:gdLst/>
              <a:ahLst/>
              <a:cxnLst/>
              <a:rect l="l" t="t" r="r" b="b"/>
              <a:pathLst>
                <a:path w="1465" h="3059" extrusionOk="0">
                  <a:moveTo>
                    <a:pt x="452" y="0"/>
                  </a:moveTo>
                  <a:cubicBezTo>
                    <a:pt x="444" y="0"/>
                    <a:pt x="436" y="3"/>
                    <a:pt x="429" y="10"/>
                  </a:cubicBezTo>
                  <a:cubicBezTo>
                    <a:pt x="393" y="22"/>
                    <a:pt x="381" y="46"/>
                    <a:pt x="393" y="82"/>
                  </a:cubicBezTo>
                  <a:cubicBezTo>
                    <a:pt x="417" y="105"/>
                    <a:pt x="1334" y="2117"/>
                    <a:pt x="24" y="2951"/>
                  </a:cubicBezTo>
                  <a:cubicBezTo>
                    <a:pt x="0" y="2963"/>
                    <a:pt x="0" y="2999"/>
                    <a:pt x="12" y="3022"/>
                  </a:cubicBezTo>
                  <a:cubicBezTo>
                    <a:pt x="12" y="3034"/>
                    <a:pt x="36" y="3058"/>
                    <a:pt x="60" y="3058"/>
                  </a:cubicBezTo>
                  <a:cubicBezTo>
                    <a:pt x="67" y="3058"/>
                    <a:pt x="70" y="3053"/>
                    <a:pt x="75" y="3053"/>
                  </a:cubicBezTo>
                  <a:cubicBezTo>
                    <a:pt x="77" y="3053"/>
                    <a:pt x="79" y="3054"/>
                    <a:pt x="83" y="3058"/>
                  </a:cubicBezTo>
                  <a:cubicBezTo>
                    <a:pt x="1464" y="2165"/>
                    <a:pt x="512" y="46"/>
                    <a:pt x="500" y="34"/>
                  </a:cubicBezTo>
                  <a:cubicBezTo>
                    <a:pt x="492" y="17"/>
                    <a:pt x="471" y="0"/>
                    <a:pt x="452" y="0"/>
                  </a:cubicBezTo>
                  <a:close/>
                </a:path>
              </a:pathLst>
            </a:custGeom>
            <a:solidFill>
              <a:srgbClr val="1D405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2"/>
            <p:cNvSpPr/>
            <p:nvPr/>
          </p:nvSpPr>
          <p:spPr>
            <a:xfrm>
              <a:off x="7174584" y="3594194"/>
              <a:ext cx="55085" cy="114346"/>
            </a:xfrm>
            <a:custGeom>
              <a:avLst/>
              <a:gdLst/>
              <a:ahLst/>
              <a:cxnLst/>
              <a:rect l="l" t="t" r="r" b="b"/>
              <a:pathLst>
                <a:path w="1477" h="3066" extrusionOk="0">
                  <a:moveTo>
                    <a:pt x="455" y="1"/>
                  </a:moveTo>
                  <a:cubicBezTo>
                    <a:pt x="447" y="1"/>
                    <a:pt x="438" y="2"/>
                    <a:pt x="429" y="5"/>
                  </a:cubicBezTo>
                  <a:cubicBezTo>
                    <a:pt x="405" y="29"/>
                    <a:pt x="393" y="53"/>
                    <a:pt x="405" y="89"/>
                  </a:cubicBezTo>
                  <a:cubicBezTo>
                    <a:pt x="417" y="112"/>
                    <a:pt x="1346" y="2125"/>
                    <a:pt x="36" y="2958"/>
                  </a:cubicBezTo>
                  <a:cubicBezTo>
                    <a:pt x="0" y="2970"/>
                    <a:pt x="0" y="3006"/>
                    <a:pt x="24" y="3030"/>
                  </a:cubicBezTo>
                  <a:cubicBezTo>
                    <a:pt x="24" y="3041"/>
                    <a:pt x="48" y="3065"/>
                    <a:pt x="60" y="3065"/>
                  </a:cubicBezTo>
                  <a:cubicBezTo>
                    <a:pt x="76" y="3065"/>
                    <a:pt x="86" y="3055"/>
                    <a:pt x="92" y="3055"/>
                  </a:cubicBezTo>
                  <a:cubicBezTo>
                    <a:pt x="94" y="3055"/>
                    <a:pt x="96" y="3057"/>
                    <a:pt x="96" y="3065"/>
                  </a:cubicBezTo>
                  <a:cubicBezTo>
                    <a:pt x="1477" y="2172"/>
                    <a:pt x="524" y="53"/>
                    <a:pt x="512" y="41"/>
                  </a:cubicBezTo>
                  <a:cubicBezTo>
                    <a:pt x="503" y="14"/>
                    <a:pt x="481" y="1"/>
                    <a:pt x="455" y="1"/>
                  </a:cubicBezTo>
                  <a:close/>
                </a:path>
              </a:pathLst>
            </a:custGeom>
            <a:solidFill>
              <a:srgbClr val="1D405A"/>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2"/>
            <p:cNvSpPr/>
            <p:nvPr/>
          </p:nvSpPr>
          <p:spPr>
            <a:xfrm>
              <a:off x="7003127" y="3464644"/>
              <a:ext cx="234511" cy="138812"/>
            </a:xfrm>
            <a:custGeom>
              <a:avLst/>
              <a:gdLst/>
              <a:ahLst/>
              <a:cxnLst/>
              <a:rect l="l" t="t" r="r" b="b"/>
              <a:pathLst>
                <a:path w="6288" h="3722" extrusionOk="0">
                  <a:moveTo>
                    <a:pt x="887" y="0"/>
                  </a:moveTo>
                  <a:cubicBezTo>
                    <a:pt x="582" y="0"/>
                    <a:pt x="286" y="84"/>
                    <a:pt x="132" y="292"/>
                  </a:cubicBezTo>
                  <a:cubicBezTo>
                    <a:pt x="1" y="483"/>
                    <a:pt x="24" y="721"/>
                    <a:pt x="84" y="923"/>
                  </a:cubicBezTo>
                  <a:cubicBezTo>
                    <a:pt x="513" y="2269"/>
                    <a:pt x="2013" y="3721"/>
                    <a:pt x="3977" y="3721"/>
                  </a:cubicBezTo>
                  <a:cubicBezTo>
                    <a:pt x="5061" y="3067"/>
                    <a:pt x="5847" y="2102"/>
                    <a:pt x="6180" y="1043"/>
                  </a:cubicBezTo>
                  <a:cubicBezTo>
                    <a:pt x="6240" y="852"/>
                    <a:pt x="6287" y="650"/>
                    <a:pt x="6168" y="483"/>
                  </a:cubicBezTo>
                  <a:cubicBezTo>
                    <a:pt x="6044" y="297"/>
                    <a:pt x="5762" y="197"/>
                    <a:pt x="5484" y="197"/>
                  </a:cubicBezTo>
                  <a:cubicBezTo>
                    <a:pt x="5388" y="197"/>
                    <a:pt x="5292" y="209"/>
                    <a:pt x="5204" y="233"/>
                  </a:cubicBezTo>
                  <a:cubicBezTo>
                    <a:pt x="4870" y="316"/>
                    <a:pt x="4596" y="554"/>
                    <a:pt x="4406" y="793"/>
                  </a:cubicBezTo>
                  <a:cubicBezTo>
                    <a:pt x="3875" y="1414"/>
                    <a:pt x="3582" y="2151"/>
                    <a:pt x="3568" y="2890"/>
                  </a:cubicBezTo>
                  <a:lnTo>
                    <a:pt x="3568" y="2890"/>
                  </a:lnTo>
                  <a:cubicBezTo>
                    <a:pt x="3504" y="2431"/>
                    <a:pt x="3395" y="1974"/>
                    <a:pt x="3168" y="1543"/>
                  </a:cubicBezTo>
                  <a:cubicBezTo>
                    <a:pt x="2846" y="888"/>
                    <a:pt x="2215" y="292"/>
                    <a:pt x="1370" y="66"/>
                  </a:cubicBezTo>
                  <a:cubicBezTo>
                    <a:pt x="1220" y="25"/>
                    <a:pt x="1052" y="0"/>
                    <a:pt x="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7" name="Google Shape;1837;p42"/>
          <p:cNvGrpSpPr/>
          <p:nvPr/>
        </p:nvGrpSpPr>
        <p:grpSpPr>
          <a:xfrm flipH="1">
            <a:off x="638669" y="3629548"/>
            <a:ext cx="555734" cy="969992"/>
            <a:chOff x="2194582" y="539973"/>
            <a:chExt cx="555734" cy="969992"/>
          </a:xfrm>
        </p:grpSpPr>
        <p:grpSp>
          <p:nvGrpSpPr>
            <p:cNvPr id="1838" name="Google Shape;1838;p42"/>
            <p:cNvGrpSpPr/>
            <p:nvPr/>
          </p:nvGrpSpPr>
          <p:grpSpPr>
            <a:xfrm>
              <a:off x="2194582" y="539973"/>
              <a:ext cx="555734" cy="969992"/>
              <a:chOff x="2194582" y="539973"/>
              <a:chExt cx="555734" cy="969992"/>
            </a:xfrm>
          </p:grpSpPr>
          <p:grpSp>
            <p:nvGrpSpPr>
              <p:cNvPr id="1839" name="Google Shape;1839;p42"/>
              <p:cNvGrpSpPr/>
              <p:nvPr/>
            </p:nvGrpSpPr>
            <p:grpSpPr>
              <a:xfrm>
                <a:off x="2194582" y="539973"/>
                <a:ext cx="555734" cy="969992"/>
                <a:chOff x="3673375" y="4013375"/>
                <a:chExt cx="315525" cy="550725"/>
              </a:xfrm>
            </p:grpSpPr>
            <p:sp>
              <p:nvSpPr>
                <p:cNvPr id="1840" name="Google Shape;1840;p42"/>
                <p:cNvSpPr/>
                <p:nvPr/>
              </p:nvSpPr>
              <p:spPr>
                <a:xfrm>
                  <a:off x="3752300" y="4417050"/>
                  <a:ext cx="95225" cy="80950"/>
                </a:xfrm>
                <a:custGeom>
                  <a:avLst/>
                  <a:gdLst/>
                  <a:ahLst/>
                  <a:cxnLst/>
                  <a:rect l="l" t="t" r="r" b="b"/>
                  <a:pathLst>
                    <a:path w="3809" h="3238" extrusionOk="0">
                      <a:moveTo>
                        <a:pt x="2999" y="0"/>
                      </a:moveTo>
                      <a:cubicBezTo>
                        <a:pt x="2999" y="0"/>
                        <a:pt x="2582" y="1560"/>
                        <a:pt x="1105" y="1893"/>
                      </a:cubicBezTo>
                      <a:cubicBezTo>
                        <a:pt x="1" y="2150"/>
                        <a:pt x="307" y="2655"/>
                        <a:pt x="1010" y="2655"/>
                      </a:cubicBezTo>
                      <a:cubicBezTo>
                        <a:pt x="1254" y="2655"/>
                        <a:pt x="1546" y="2594"/>
                        <a:pt x="1844" y="2441"/>
                      </a:cubicBezTo>
                      <a:lnTo>
                        <a:pt x="1844" y="2441"/>
                      </a:lnTo>
                      <a:cubicBezTo>
                        <a:pt x="1844" y="2441"/>
                        <a:pt x="1416" y="3237"/>
                        <a:pt x="1897" y="3237"/>
                      </a:cubicBezTo>
                      <a:cubicBezTo>
                        <a:pt x="1943" y="3237"/>
                        <a:pt x="1996" y="3230"/>
                        <a:pt x="2058" y="3215"/>
                      </a:cubicBezTo>
                      <a:cubicBezTo>
                        <a:pt x="2308" y="3155"/>
                        <a:pt x="2534" y="3012"/>
                        <a:pt x="2689" y="2810"/>
                      </a:cubicBezTo>
                      <a:cubicBezTo>
                        <a:pt x="3022" y="2453"/>
                        <a:pt x="3582" y="1727"/>
                        <a:pt x="3808" y="726"/>
                      </a:cubicBezTo>
                      <a:lnTo>
                        <a:pt x="29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2"/>
                <p:cNvSpPr/>
                <p:nvPr/>
              </p:nvSpPr>
              <p:spPr>
                <a:xfrm>
                  <a:off x="3673375" y="4013375"/>
                  <a:ext cx="315525" cy="550725"/>
                </a:xfrm>
                <a:custGeom>
                  <a:avLst/>
                  <a:gdLst/>
                  <a:ahLst/>
                  <a:cxnLst/>
                  <a:rect l="l" t="t" r="r" b="b"/>
                  <a:pathLst>
                    <a:path w="12621" h="22029" extrusionOk="0">
                      <a:moveTo>
                        <a:pt x="8534" y="1"/>
                      </a:moveTo>
                      <a:cubicBezTo>
                        <a:pt x="7437" y="1"/>
                        <a:pt x="6126" y="222"/>
                        <a:pt x="4632" y="776"/>
                      </a:cubicBezTo>
                      <a:lnTo>
                        <a:pt x="5953" y="5324"/>
                      </a:lnTo>
                      <a:cubicBezTo>
                        <a:pt x="5953" y="5324"/>
                        <a:pt x="0" y="13087"/>
                        <a:pt x="7894" y="18350"/>
                      </a:cubicBezTo>
                      <a:cubicBezTo>
                        <a:pt x="7894" y="18350"/>
                        <a:pt x="8418" y="19183"/>
                        <a:pt x="7180" y="21612"/>
                      </a:cubicBezTo>
                      <a:lnTo>
                        <a:pt x="9013" y="21612"/>
                      </a:lnTo>
                      <a:lnTo>
                        <a:pt x="9906" y="20779"/>
                      </a:lnTo>
                      <a:lnTo>
                        <a:pt x="9906" y="22029"/>
                      </a:lnTo>
                      <a:lnTo>
                        <a:pt x="11990" y="21684"/>
                      </a:lnTo>
                      <a:cubicBezTo>
                        <a:pt x="11990" y="21684"/>
                        <a:pt x="11990" y="20017"/>
                        <a:pt x="12394" y="15564"/>
                      </a:cubicBezTo>
                      <a:cubicBezTo>
                        <a:pt x="12621" y="13111"/>
                        <a:pt x="11299" y="11087"/>
                        <a:pt x="10704" y="8837"/>
                      </a:cubicBezTo>
                      <a:cubicBezTo>
                        <a:pt x="10406" y="7706"/>
                        <a:pt x="10954" y="5824"/>
                        <a:pt x="11561" y="4205"/>
                      </a:cubicBezTo>
                      <a:cubicBezTo>
                        <a:pt x="12347" y="2205"/>
                        <a:pt x="10870" y="14"/>
                        <a:pt x="8704" y="2"/>
                      </a:cubicBezTo>
                      <a:cubicBezTo>
                        <a:pt x="8648" y="1"/>
                        <a:pt x="8591" y="1"/>
                        <a:pt x="8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2"/>
                <p:cNvSpPr/>
                <p:nvPr/>
              </p:nvSpPr>
              <p:spPr>
                <a:xfrm>
                  <a:off x="3778425" y="4024650"/>
                  <a:ext cx="157950" cy="282425"/>
                </a:xfrm>
                <a:custGeom>
                  <a:avLst/>
                  <a:gdLst/>
                  <a:ahLst/>
                  <a:cxnLst/>
                  <a:rect l="l" t="t" r="r" b="b"/>
                  <a:pathLst>
                    <a:path w="6318" h="11297" extrusionOk="0">
                      <a:moveTo>
                        <a:pt x="2896" y="0"/>
                      </a:moveTo>
                      <a:cubicBezTo>
                        <a:pt x="1634" y="0"/>
                        <a:pt x="441" y="313"/>
                        <a:pt x="441" y="313"/>
                      </a:cubicBezTo>
                      <a:cubicBezTo>
                        <a:pt x="3918" y="1861"/>
                        <a:pt x="1144" y="4981"/>
                        <a:pt x="608" y="6874"/>
                      </a:cubicBezTo>
                      <a:cubicBezTo>
                        <a:pt x="1" y="8969"/>
                        <a:pt x="477" y="10088"/>
                        <a:pt x="1120" y="10684"/>
                      </a:cubicBezTo>
                      <a:cubicBezTo>
                        <a:pt x="1559" y="11100"/>
                        <a:pt x="2138" y="11296"/>
                        <a:pt x="2733" y="11296"/>
                      </a:cubicBezTo>
                      <a:cubicBezTo>
                        <a:pt x="3058" y="11296"/>
                        <a:pt x="3389" y="11238"/>
                        <a:pt x="3704" y="11124"/>
                      </a:cubicBezTo>
                      <a:cubicBezTo>
                        <a:pt x="5835" y="10386"/>
                        <a:pt x="5418" y="8029"/>
                        <a:pt x="5240" y="7350"/>
                      </a:cubicBezTo>
                      <a:cubicBezTo>
                        <a:pt x="5168" y="7064"/>
                        <a:pt x="5109" y="6778"/>
                        <a:pt x="5061" y="6481"/>
                      </a:cubicBezTo>
                      <a:cubicBezTo>
                        <a:pt x="4883" y="5159"/>
                        <a:pt x="5144" y="4361"/>
                        <a:pt x="5323" y="3980"/>
                      </a:cubicBezTo>
                      <a:cubicBezTo>
                        <a:pt x="5478" y="3671"/>
                        <a:pt x="5609" y="3349"/>
                        <a:pt x="5704" y="3004"/>
                      </a:cubicBezTo>
                      <a:cubicBezTo>
                        <a:pt x="6318" y="535"/>
                        <a:pt x="4547" y="0"/>
                        <a:pt x="2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2"/>
                <p:cNvSpPr/>
                <p:nvPr/>
              </p:nvSpPr>
              <p:spPr>
                <a:xfrm>
                  <a:off x="3689150" y="4024125"/>
                  <a:ext cx="164325" cy="117900"/>
                </a:xfrm>
                <a:custGeom>
                  <a:avLst/>
                  <a:gdLst/>
                  <a:ahLst/>
                  <a:cxnLst/>
                  <a:rect l="l" t="t" r="r" b="b"/>
                  <a:pathLst>
                    <a:path w="6573" h="4716" extrusionOk="0">
                      <a:moveTo>
                        <a:pt x="4941" y="1"/>
                      </a:moveTo>
                      <a:cubicBezTo>
                        <a:pt x="4941" y="1"/>
                        <a:pt x="2310" y="406"/>
                        <a:pt x="0" y="3859"/>
                      </a:cubicBezTo>
                      <a:cubicBezTo>
                        <a:pt x="0" y="3859"/>
                        <a:pt x="3929" y="4168"/>
                        <a:pt x="5560" y="4716"/>
                      </a:cubicBezTo>
                      <a:cubicBezTo>
                        <a:pt x="5560" y="4716"/>
                        <a:pt x="6572" y="1382"/>
                        <a:pt x="4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2"/>
                <p:cNvSpPr/>
                <p:nvPr/>
              </p:nvSpPr>
              <p:spPr>
                <a:xfrm>
                  <a:off x="3904050" y="4299175"/>
                  <a:ext cx="57775" cy="235475"/>
                </a:xfrm>
                <a:custGeom>
                  <a:avLst/>
                  <a:gdLst/>
                  <a:ahLst/>
                  <a:cxnLst/>
                  <a:rect l="l" t="t" r="r" b="b"/>
                  <a:pathLst>
                    <a:path w="2311" h="9419" extrusionOk="0">
                      <a:moveTo>
                        <a:pt x="109" y="0"/>
                      </a:moveTo>
                      <a:cubicBezTo>
                        <a:pt x="93" y="0"/>
                        <a:pt x="76" y="4"/>
                        <a:pt x="60" y="12"/>
                      </a:cubicBezTo>
                      <a:cubicBezTo>
                        <a:pt x="12" y="24"/>
                        <a:pt x="0" y="84"/>
                        <a:pt x="36" y="131"/>
                      </a:cubicBezTo>
                      <a:cubicBezTo>
                        <a:pt x="60" y="167"/>
                        <a:pt x="2132" y="3644"/>
                        <a:pt x="584" y="9299"/>
                      </a:cubicBezTo>
                      <a:cubicBezTo>
                        <a:pt x="572" y="9359"/>
                        <a:pt x="596" y="9406"/>
                        <a:pt x="643" y="9418"/>
                      </a:cubicBezTo>
                      <a:lnTo>
                        <a:pt x="679" y="9418"/>
                      </a:lnTo>
                      <a:cubicBezTo>
                        <a:pt x="715" y="9418"/>
                        <a:pt x="762" y="9406"/>
                        <a:pt x="750" y="9359"/>
                      </a:cubicBezTo>
                      <a:cubicBezTo>
                        <a:pt x="2310" y="3632"/>
                        <a:pt x="191" y="72"/>
                        <a:pt x="179" y="48"/>
                      </a:cubicBezTo>
                      <a:cubicBezTo>
                        <a:pt x="171" y="16"/>
                        <a:pt x="142" y="0"/>
                        <a:pt x="10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2"/>
                <p:cNvSpPr/>
                <p:nvPr/>
              </p:nvSpPr>
              <p:spPr>
                <a:xfrm>
                  <a:off x="3848975" y="4055075"/>
                  <a:ext cx="46675" cy="15750"/>
                </a:xfrm>
                <a:custGeom>
                  <a:avLst/>
                  <a:gdLst/>
                  <a:ahLst/>
                  <a:cxnLst/>
                  <a:rect l="l" t="t" r="r" b="b"/>
                  <a:pathLst>
                    <a:path w="1867" h="630" extrusionOk="0">
                      <a:moveTo>
                        <a:pt x="606" y="0"/>
                      </a:moveTo>
                      <a:cubicBezTo>
                        <a:pt x="466" y="0"/>
                        <a:pt x="334" y="12"/>
                        <a:pt x="227" y="49"/>
                      </a:cubicBezTo>
                      <a:cubicBezTo>
                        <a:pt x="108" y="85"/>
                        <a:pt x="1" y="239"/>
                        <a:pt x="48" y="370"/>
                      </a:cubicBezTo>
                      <a:cubicBezTo>
                        <a:pt x="84" y="477"/>
                        <a:pt x="156" y="537"/>
                        <a:pt x="263" y="585"/>
                      </a:cubicBezTo>
                      <a:cubicBezTo>
                        <a:pt x="356" y="618"/>
                        <a:pt x="469" y="630"/>
                        <a:pt x="587" y="630"/>
                      </a:cubicBezTo>
                      <a:cubicBezTo>
                        <a:pt x="800" y="630"/>
                        <a:pt x="1025" y="592"/>
                        <a:pt x="1156" y="585"/>
                      </a:cubicBezTo>
                      <a:cubicBezTo>
                        <a:pt x="1287" y="561"/>
                        <a:pt x="1644" y="608"/>
                        <a:pt x="1727" y="466"/>
                      </a:cubicBezTo>
                      <a:cubicBezTo>
                        <a:pt x="1866" y="245"/>
                        <a:pt x="1553" y="25"/>
                        <a:pt x="1383" y="25"/>
                      </a:cubicBezTo>
                      <a:cubicBezTo>
                        <a:pt x="1378" y="25"/>
                        <a:pt x="1374" y="25"/>
                        <a:pt x="1370" y="25"/>
                      </a:cubicBezTo>
                      <a:cubicBezTo>
                        <a:pt x="1336" y="28"/>
                        <a:pt x="1300" y="29"/>
                        <a:pt x="1262" y="29"/>
                      </a:cubicBezTo>
                      <a:cubicBezTo>
                        <a:pt x="1067" y="29"/>
                        <a:pt x="826" y="0"/>
                        <a:pt x="6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2"/>
                <p:cNvSpPr/>
                <p:nvPr/>
              </p:nvSpPr>
              <p:spPr>
                <a:xfrm>
                  <a:off x="3846900" y="4053350"/>
                  <a:ext cx="47950" cy="19325"/>
                </a:xfrm>
                <a:custGeom>
                  <a:avLst/>
                  <a:gdLst/>
                  <a:ahLst/>
                  <a:cxnLst/>
                  <a:rect l="l" t="t" r="r" b="b"/>
                  <a:pathLst>
                    <a:path w="1918" h="773" extrusionOk="0">
                      <a:moveTo>
                        <a:pt x="703" y="130"/>
                      </a:moveTo>
                      <a:cubicBezTo>
                        <a:pt x="822" y="130"/>
                        <a:pt x="953" y="142"/>
                        <a:pt x="1072" y="154"/>
                      </a:cubicBezTo>
                      <a:cubicBezTo>
                        <a:pt x="1215" y="177"/>
                        <a:pt x="1334" y="177"/>
                        <a:pt x="1453" y="177"/>
                      </a:cubicBezTo>
                      <a:cubicBezTo>
                        <a:pt x="1536" y="177"/>
                        <a:pt x="1679" y="237"/>
                        <a:pt x="1739" y="332"/>
                      </a:cubicBezTo>
                      <a:cubicBezTo>
                        <a:pt x="1774" y="380"/>
                        <a:pt x="1774" y="439"/>
                        <a:pt x="1739" y="487"/>
                      </a:cubicBezTo>
                      <a:cubicBezTo>
                        <a:pt x="1691" y="558"/>
                        <a:pt x="1453" y="558"/>
                        <a:pt x="1334" y="558"/>
                      </a:cubicBezTo>
                      <a:lnTo>
                        <a:pt x="1239" y="558"/>
                      </a:lnTo>
                      <a:cubicBezTo>
                        <a:pt x="1191" y="558"/>
                        <a:pt x="1143" y="570"/>
                        <a:pt x="1084" y="570"/>
                      </a:cubicBezTo>
                      <a:cubicBezTo>
                        <a:pt x="977" y="589"/>
                        <a:pt x="837" y="605"/>
                        <a:pt x="701" y="605"/>
                      </a:cubicBezTo>
                      <a:cubicBezTo>
                        <a:pt x="579" y="605"/>
                        <a:pt x="460" y="592"/>
                        <a:pt x="369" y="558"/>
                      </a:cubicBezTo>
                      <a:cubicBezTo>
                        <a:pt x="286" y="535"/>
                        <a:pt x="239" y="487"/>
                        <a:pt x="203" y="415"/>
                      </a:cubicBezTo>
                      <a:cubicBezTo>
                        <a:pt x="179" y="320"/>
                        <a:pt x="250" y="201"/>
                        <a:pt x="346" y="177"/>
                      </a:cubicBezTo>
                      <a:cubicBezTo>
                        <a:pt x="441" y="142"/>
                        <a:pt x="560" y="130"/>
                        <a:pt x="703" y="130"/>
                      </a:cubicBezTo>
                      <a:close/>
                      <a:moveTo>
                        <a:pt x="675" y="0"/>
                      </a:moveTo>
                      <a:cubicBezTo>
                        <a:pt x="533" y="0"/>
                        <a:pt x="399" y="14"/>
                        <a:pt x="286" y="58"/>
                      </a:cubicBezTo>
                      <a:cubicBezTo>
                        <a:pt x="131" y="118"/>
                        <a:pt x="0" y="308"/>
                        <a:pt x="60" y="487"/>
                      </a:cubicBezTo>
                      <a:cubicBezTo>
                        <a:pt x="84" y="594"/>
                        <a:pt x="179" y="677"/>
                        <a:pt x="310" y="725"/>
                      </a:cubicBezTo>
                      <a:cubicBezTo>
                        <a:pt x="417" y="749"/>
                        <a:pt x="548" y="773"/>
                        <a:pt x="679" y="773"/>
                      </a:cubicBezTo>
                      <a:cubicBezTo>
                        <a:pt x="834" y="773"/>
                        <a:pt x="977" y="749"/>
                        <a:pt x="1096" y="737"/>
                      </a:cubicBezTo>
                      <a:cubicBezTo>
                        <a:pt x="1143" y="737"/>
                        <a:pt x="1203" y="725"/>
                        <a:pt x="1227" y="725"/>
                      </a:cubicBezTo>
                      <a:lnTo>
                        <a:pt x="1334" y="725"/>
                      </a:lnTo>
                      <a:cubicBezTo>
                        <a:pt x="1536" y="725"/>
                        <a:pt x="1786" y="725"/>
                        <a:pt x="1870" y="570"/>
                      </a:cubicBezTo>
                      <a:cubicBezTo>
                        <a:pt x="1917" y="487"/>
                        <a:pt x="1917" y="380"/>
                        <a:pt x="1858" y="273"/>
                      </a:cubicBezTo>
                      <a:cubicBezTo>
                        <a:pt x="1774" y="130"/>
                        <a:pt x="1572" y="34"/>
                        <a:pt x="1441" y="34"/>
                      </a:cubicBezTo>
                      <a:cubicBezTo>
                        <a:pt x="1334" y="34"/>
                        <a:pt x="1203" y="34"/>
                        <a:pt x="1072" y="23"/>
                      </a:cubicBezTo>
                      <a:cubicBezTo>
                        <a:pt x="937" y="11"/>
                        <a:pt x="803" y="0"/>
                        <a:pt x="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2"/>
                <p:cNvSpPr/>
                <p:nvPr/>
              </p:nvSpPr>
              <p:spPr>
                <a:xfrm>
                  <a:off x="3849875" y="4054500"/>
                  <a:ext cx="14025" cy="15800"/>
                </a:xfrm>
                <a:custGeom>
                  <a:avLst/>
                  <a:gdLst/>
                  <a:ahLst/>
                  <a:cxnLst/>
                  <a:rect l="l" t="t" r="r" b="b"/>
                  <a:pathLst>
                    <a:path w="561" h="632" extrusionOk="0">
                      <a:moveTo>
                        <a:pt x="274" y="0"/>
                      </a:moveTo>
                      <a:cubicBezTo>
                        <a:pt x="120" y="0"/>
                        <a:pt x="0" y="143"/>
                        <a:pt x="0" y="322"/>
                      </a:cubicBezTo>
                      <a:cubicBezTo>
                        <a:pt x="0" y="489"/>
                        <a:pt x="120" y="631"/>
                        <a:pt x="274" y="631"/>
                      </a:cubicBezTo>
                      <a:cubicBezTo>
                        <a:pt x="441" y="631"/>
                        <a:pt x="560" y="489"/>
                        <a:pt x="560" y="322"/>
                      </a:cubicBezTo>
                      <a:cubicBezTo>
                        <a:pt x="560" y="143"/>
                        <a:pt x="441"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8" name="Google Shape;1848;p42"/>
              <p:cNvSpPr/>
              <p:nvPr/>
            </p:nvSpPr>
            <p:spPr>
              <a:xfrm>
                <a:off x="2509850" y="907250"/>
                <a:ext cx="60850" cy="114300"/>
              </a:xfrm>
              <a:custGeom>
                <a:avLst/>
                <a:gdLst/>
                <a:ahLst/>
                <a:cxnLst/>
                <a:rect l="l" t="t" r="r" b="b"/>
                <a:pathLst>
                  <a:path w="2434" h="4572" extrusionOk="0">
                    <a:moveTo>
                      <a:pt x="0" y="4572"/>
                    </a:moveTo>
                    <a:cubicBezTo>
                      <a:pt x="1718" y="4572"/>
                      <a:pt x="2594" y="1705"/>
                      <a:pt x="2381" y="0"/>
                    </a:cubicBezTo>
                  </a:path>
                </a:pathLst>
              </a:custGeom>
              <a:noFill/>
              <a:ln w="19050" cap="rnd" cmpd="sng">
                <a:solidFill>
                  <a:schemeClr val="dk1"/>
                </a:solidFill>
                <a:prstDash val="solid"/>
                <a:round/>
                <a:headEnd type="none" w="med" len="med"/>
                <a:tailEnd type="none" w="med" len="med"/>
              </a:ln>
            </p:spPr>
          </p:sp>
          <p:sp>
            <p:nvSpPr>
              <p:cNvPr id="1849" name="Google Shape;1849;p42"/>
              <p:cNvSpPr/>
              <p:nvPr/>
            </p:nvSpPr>
            <p:spPr>
              <a:xfrm>
                <a:off x="2405075" y="1090625"/>
                <a:ext cx="154775" cy="230975"/>
              </a:xfrm>
              <a:custGeom>
                <a:avLst/>
                <a:gdLst/>
                <a:ahLst/>
                <a:cxnLst/>
                <a:rect l="l" t="t" r="r" b="b"/>
                <a:pathLst>
                  <a:path w="6191" h="9239" extrusionOk="0">
                    <a:moveTo>
                      <a:pt x="0" y="0"/>
                    </a:moveTo>
                    <a:cubicBezTo>
                      <a:pt x="974" y="3577"/>
                      <a:pt x="3047" y="7275"/>
                      <a:pt x="6191" y="9239"/>
                    </a:cubicBezTo>
                  </a:path>
                </a:pathLst>
              </a:custGeom>
              <a:noFill/>
              <a:ln w="19050" cap="rnd" cmpd="sng">
                <a:solidFill>
                  <a:schemeClr val="dk1"/>
                </a:solidFill>
                <a:prstDash val="solid"/>
                <a:round/>
                <a:headEnd type="none" w="med" len="med"/>
                <a:tailEnd type="none" w="med" len="med"/>
              </a:ln>
            </p:spPr>
          </p:sp>
          <p:sp>
            <p:nvSpPr>
              <p:cNvPr id="1850" name="Google Shape;1850;p42"/>
              <p:cNvSpPr/>
              <p:nvPr/>
            </p:nvSpPr>
            <p:spPr>
              <a:xfrm>
                <a:off x="2569434" y="752475"/>
                <a:ext cx="9475" cy="114300"/>
              </a:xfrm>
              <a:custGeom>
                <a:avLst/>
                <a:gdLst/>
                <a:ahLst/>
                <a:cxnLst/>
                <a:rect l="l" t="t" r="r" b="b"/>
                <a:pathLst>
                  <a:path w="379" h="4572" extrusionOk="0">
                    <a:moveTo>
                      <a:pt x="93" y="4572"/>
                    </a:moveTo>
                    <a:cubicBezTo>
                      <a:pt x="93" y="3045"/>
                      <a:pt x="-241" y="1395"/>
                      <a:pt x="379" y="0"/>
                    </a:cubicBezTo>
                  </a:path>
                </a:pathLst>
              </a:custGeom>
              <a:noFill/>
              <a:ln w="19050" cap="rnd" cmpd="sng">
                <a:solidFill>
                  <a:schemeClr val="dk1"/>
                </a:solidFill>
                <a:prstDash val="solid"/>
                <a:round/>
                <a:headEnd type="none" w="med" len="med"/>
                <a:tailEnd type="none" w="med" len="med"/>
              </a:ln>
            </p:spPr>
          </p:sp>
          <p:sp>
            <p:nvSpPr>
              <p:cNvPr id="1851" name="Google Shape;1851;p42"/>
              <p:cNvSpPr/>
              <p:nvPr/>
            </p:nvSpPr>
            <p:spPr>
              <a:xfrm>
                <a:off x="2493175" y="1131100"/>
                <a:ext cx="30950" cy="38100"/>
              </a:xfrm>
              <a:custGeom>
                <a:avLst/>
                <a:gdLst/>
                <a:ahLst/>
                <a:cxnLst/>
                <a:rect l="l" t="t" r="r" b="b"/>
                <a:pathLst>
                  <a:path w="1238" h="1524" extrusionOk="0">
                    <a:moveTo>
                      <a:pt x="0" y="0"/>
                    </a:moveTo>
                    <a:cubicBezTo>
                      <a:pt x="293" y="585"/>
                      <a:pt x="715" y="1131"/>
                      <a:pt x="1238" y="1524"/>
                    </a:cubicBezTo>
                  </a:path>
                </a:pathLst>
              </a:custGeom>
              <a:noFill/>
              <a:ln w="9525" cap="flat" cmpd="sng">
                <a:solidFill>
                  <a:schemeClr val="dk2"/>
                </a:solidFill>
                <a:prstDash val="solid"/>
                <a:round/>
                <a:headEnd type="none" w="med" len="med"/>
                <a:tailEnd type="none" w="med" len="med"/>
              </a:ln>
            </p:spPr>
          </p:sp>
          <p:sp>
            <p:nvSpPr>
              <p:cNvPr id="1852" name="Google Shape;1852;p42"/>
              <p:cNvSpPr/>
              <p:nvPr/>
            </p:nvSpPr>
            <p:spPr>
              <a:xfrm>
                <a:off x="2471750" y="1116800"/>
                <a:ext cx="45225" cy="64300"/>
              </a:xfrm>
              <a:custGeom>
                <a:avLst/>
                <a:gdLst/>
                <a:ahLst/>
                <a:cxnLst/>
                <a:rect l="l" t="t" r="r" b="b"/>
                <a:pathLst>
                  <a:path w="1809" h="2572" extrusionOk="0">
                    <a:moveTo>
                      <a:pt x="0" y="0"/>
                    </a:moveTo>
                    <a:cubicBezTo>
                      <a:pt x="562" y="885"/>
                      <a:pt x="1068" y="1830"/>
                      <a:pt x="1809" y="2572"/>
                    </a:cubicBezTo>
                  </a:path>
                </a:pathLst>
              </a:custGeom>
              <a:noFill/>
              <a:ln w="19050" cap="rnd" cmpd="sng">
                <a:solidFill>
                  <a:schemeClr val="dk1"/>
                </a:solidFill>
                <a:prstDash val="solid"/>
                <a:round/>
                <a:headEnd type="none" w="med" len="med"/>
                <a:tailEnd type="none" w="med" len="med"/>
              </a:ln>
            </p:spPr>
          </p:sp>
          <p:sp>
            <p:nvSpPr>
              <p:cNvPr id="1853" name="Google Shape;1853;p42"/>
              <p:cNvSpPr/>
              <p:nvPr/>
            </p:nvSpPr>
            <p:spPr>
              <a:xfrm>
                <a:off x="2583650" y="1185875"/>
                <a:ext cx="12025" cy="107150"/>
              </a:xfrm>
              <a:custGeom>
                <a:avLst/>
                <a:gdLst/>
                <a:ahLst/>
                <a:cxnLst/>
                <a:rect l="l" t="t" r="r" b="b"/>
                <a:pathLst>
                  <a:path w="481" h="4286" extrusionOk="0">
                    <a:moveTo>
                      <a:pt x="286" y="0"/>
                    </a:moveTo>
                    <a:cubicBezTo>
                      <a:pt x="568" y="1404"/>
                      <a:pt x="503" y="2945"/>
                      <a:pt x="0" y="4286"/>
                    </a:cubicBezTo>
                  </a:path>
                </a:pathLst>
              </a:custGeom>
              <a:noFill/>
              <a:ln w="19050" cap="rnd" cmpd="sng">
                <a:solidFill>
                  <a:schemeClr val="dk1"/>
                </a:solidFill>
                <a:prstDash val="solid"/>
                <a:round/>
                <a:headEnd type="none" w="med" len="med"/>
                <a:tailEnd type="none" w="med" len="med"/>
              </a:ln>
            </p:spPr>
          </p:sp>
          <p:sp>
            <p:nvSpPr>
              <p:cNvPr id="1854" name="Google Shape;1854;p42"/>
              <p:cNvSpPr/>
              <p:nvPr/>
            </p:nvSpPr>
            <p:spPr>
              <a:xfrm rot="1001527">
                <a:off x="2615747" y="590326"/>
                <a:ext cx="66917" cy="112792"/>
              </a:xfrm>
              <a:custGeom>
                <a:avLst/>
                <a:gdLst/>
                <a:ahLst/>
                <a:cxnLst/>
                <a:rect l="l" t="t" r="r" b="b"/>
                <a:pathLst>
                  <a:path w="2676" h="5525" extrusionOk="0">
                    <a:moveTo>
                      <a:pt x="0" y="0"/>
                    </a:moveTo>
                    <a:cubicBezTo>
                      <a:pt x="1837" y="837"/>
                      <a:pt x="3185" y="3636"/>
                      <a:pt x="2476" y="5525"/>
                    </a:cubicBezTo>
                  </a:path>
                </a:pathLst>
              </a:custGeom>
              <a:noFill/>
              <a:ln w="19050" cap="rnd" cmpd="sng">
                <a:solidFill>
                  <a:schemeClr val="dk1"/>
                </a:solidFill>
                <a:prstDash val="solid"/>
                <a:round/>
                <a:headEnd type="none" w="med" len="med"/>
                <a:tailEnd type="none" w="med" len="med"/>
              </a:ln>
            </p:spPr>
          </p:sp>
        </p:grpSp>
        <p:sp>
          <p:nvSpPr>
            <p:cNvPr id="1855" name="Google Shape;1855;p42"/>
            <p:cNvSpPr/>
            <p:nvPr/>
          </p:nvSpPr>
          <p:spPr>
            <a:xfrm>
              <a:off x="2326475" y="709625"/>
              <a:ext cx="119075" cy="29750"/>
            </a:xfrm>
            <a:custGeom>
              <a:avLst/>
              <a:gdLst/>
              <a:ahLst/>
              <a:cxnLst/>
              <a:rect l="l" t="t" r="r" b="b"/>
              <a:pathLst>
                <a:path w="4763" h="1190" extrusionOk="0">
                  <a:moveTo>
                    <a:pt x="0" y="1190"/>
                  </a:moveTo>
                  <a:cubicBezTo>
                    <a:pt x="1636" y="1190"/>
                    <a:pt x="3342" y="812"/>
                    <a:pt x="4763" y="0"/>
                  </a:cubicBezTo>
                </a:path>
              </a:pathLst>
            </a:custGeom>
            <a:noFill/>
            <a:ln w="19050" cap="rnd" cmpd="sng">
              <a:solidFill>
                <a:schemeClr val="dk1"/>
              </a:solidFill>
              <a:prstDash val="solid"/>
              <a:round/>
              <a:headEnd type="none" w="med" len="med"/>
              <a:tailEnd type="none" w="med" len="med"/>
            </a:ln>
          </p:spPr>
        </p:sp>
      </p:grpSp>
      <p:grpSp>
        <p:nvGrpSpPr>
          <p:cNvPr id="1856" name="Google Shape;1856;p42"/>
          <p:cNvGrpSpPr/>
          <p:nvPr/>
        </p:nvGrpSpPr>
        <p:grpSpPr>
          <a:xfrm rot="2132980" flipH="1">
            <a:off x="2242979" y="1187294"/>
            <a:ext cx="420108" cy="558681"/>
            <a:chOff x="11745127" y="3498826"/>
            <a:chExt cx="420114" cy="558689"/>
          </a:xfrm>
        </p:grpSpPr>
        <p:sp>
          <p:nvSpPr>
            <p:cNvPr id="1857" name="Google Shape;1857;p42"/>
            <p:cNvSpPr/>
            <p:nvPr/>
          </p:nvSpPr>
          <p:spPr>
            <a:xfrm>
              <a:off x="11749228" y="3498826"/>
              <a:ext cx="416014" cy="483228"/>
            </a:xfrm>
            <a:custGeom>
              <a:avLst/>
              <a:gdLst/>
              <a:ahLst/>
              <a:cxnLst/>
              <a:rect l="l" t="t" r="r" b="b"/>
              <a:pathLst>
                <a:path w="17652" h="20504" extrusionOk="0">
                  <a:moveTo>
                    <a:pt x="13004" y="0"/>
                  </a:moveTo>
                  <a:cubicBezTo>
                    <a:pt x="10372" y="0"/>
                    <a:pt x="9089" y="4001"/>
                    <a:pt x="9089" y="4001"/>
                  </a:cubicBezTo>
                  <a:cubicBezTo>
                    <a:pt x="8767" y="2218"/>
                    <a:pt x="8388" y="1546"/>
                    <a:pt x="8000" y="1546"/>
                  </a:cubicBezTo>
                  <a:cubicBezTo>
                    <a:pt x="6809" y="1546"/>
                    <a:pt x="5529" y="7871"/>
                    <a:pt x="5529" y="7871"/>
                  </a:cubicBezTo>
                  <a:cubicBezTo>
                    <a:pt x="5158" y="7613"/>
                    <a:pt x="4842" y="7500"/>
                    <a:pt x="4574" y="7500"/>
                  </a:cubicBezTo>
                  <a:cubicBezTo>
                    <a:pt x="2606" y="7500"/>
                    <a:pt x="3196" y="13586"/>
                    <a:pt x="3196" y="13586"/>
                  </a:cubicBezTo>
                  <a:cubicBezTo>
                    <a:pt x="2882" y="13431"/>
                    <a:pt x="2609" y="13360"/>
                    <a:pt x="2374" y="13360"/>
                  </a:cubicBezTo>
                  <a:cubicBezTo>
                    <a:pt x="1" y="13360"/>
                    <a:pt x="1350" y="20503"/>
                    <a:pt x="1350" y="20503"/>
                  </a:cubicBezTo>
                  <a:cubicBezTo>
                    <a:pt x="10756" y="17431"/>
                    <a:pt x="7482" y="15276"/>
                    <a:pt x="7482" y="15276"/>
                  </a:cubicBezTo>
                  <a:cubicBezTo>
                    <a:pt x="14804" y="11002"/>
                    <a:pt x="10173" y="10049"/>
                    <a:pt x="10173" y="10049"/>
                  </a:cubicBezTo>
                  <a:cubicBezTo>
                    <a:pt x="17652" y="5022"/>
                    <a:pt x="14194" y="4683"/>
                    <a:pt x="13126" y="4683"/>
                  </a:cubicBezTo>
                  <a:cubicBezTo>
                    <a:pt x="12960" y="4683"/>
                    <a:pt x="12852" y="4692"/>
                    <a:pt x="12852" y="4692"/>
                  </a:cubicBezTo>
                  <a:cubicBezTo>
                    <a:pt x="12852" y="4692"/>
                    <a:pt x="16745" y="822"/>
                    <a:pt x="13673" y="84"/>
                  </a:cubicBezTo>
                  <a:cubicBezTo>
                    <a:pt x="13441" y="27"/>
                    <a:pt x="13218" y="0"/>
                    <a:pt x="13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2"/>
            <p:cNvSpPr/>
            <p:nvPr/>
          </p:nvSpPr>
          <p:spPr>
            <a:xfrm>
              <a:off x="11745127" y="3569220"/>
              <a:ext cx="284271" cy="488295"/>
            </a:xfrm>
            <a:custGeom>
              <a:avLst/>
              <a:gdLst/>
              <a:ahLst/>
              <a:cxnLst/>
              <a:rect l="l" t="t" r="r" b="b"/>
              <a:pathLst>
                <a:path w="12062" h="20719" extrusionOk="0">
                  <a:moveTo>
                    <a:pt x="11909" y="1"/>
                  </a:moveTo>
                  <a:cubicBezTo>
                    <a:pt x="11869" y="1"/>
                    <a:pt x="11830" y="24"/>
                    <a:pt x="11799" y="62"/>
                  </a:cubicBezTo>
                  <a:cubicBezTo>
                    <a:pt x="11359" y="728"/>
                    <a:pt x="727" y="16552"/>
                    <a:pt x="12" y="20564"/>
                  </a:cubicBezTo>
                  <a:cubicBezTo>
                    <a:pt x="0" y="20636"/>
                    <a:pt x="48" y="20695"/>
                    <a:pt x="119" y="20719"/>
                  </a:cubicBezTo>
                  <a:lnTo>
                    <a:pt x="155" y="20719"/>
                  </a:lnTo>
                  <a:cubicBezTo>
                    <a:pt x="215" y="20719"/>
                    <a:pt x="274" y="20671"/>
                    <a:pt x="274" y="20612"/>
                  </a:cubicBezTo>
                  <a:cubicBezTo>
                    <a:pt x="965" y="16635"/>
                    <a:pt x="11907" y="371"/>
                    <a:pt x="12014" y="204"/>
                  </a:cubicBezTo>
                  <a:cubicBezTo>
                    <a:pt x="12061" y="145"/>
                    <a:pt x="12037" y="73"/>
                    <a:pt x="11978" y="26"/>
                  </a:cubicBezTo>
                  <a:cubicBezTo>
                    <a:pt x="11956" y="8"/>
                    <a:pt x="11933" y="1"/>
                    <a:pt x="1190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2"/>
            <p:cNvSpPr/>
            <p:nvPr/>
          </p:nvSpPr>
          <p:spPr>
            <a:xfrm>
              <a:off x="11797304" y="3848722"/>
              <a:ext cx="7047" cy="90099"/>
            </a:xfrm>
            <a:custGeom>
              <a:avLst/>
              <a:gdLst/>
              <a:ahLst/>
              <a:cxnLst/>
              <a:rect l="l" t="t" r="r" b="b"/>
              <a:pathLst>
                <a:path w="299" h="3823" extrusionOk="0">
                  <a:moveTo>
                    <a:pt x="168" y="1"/>
                  </a:moveTo>
                  <a:cubicBezTo>
                    <a:pt x="96" y="1"/>
                    <a:pt x="37" y="60"/>
                    <a:pt x="37" y="132"/>
                  </a:cubicBezTo>
                  <a:lnTo>
                    <a:pt x="1" y="3692"/>
                  </a:lnTo>
                  <a:cubicBezTo>
                    <a:pt x="1" y="3763"/>
                    <a:pt x="60" y="3823"/>
                    <a:pt x="144" y="3823"/>
                  </a:cubicBezTo>
                  <a:cubicBezTo>
                    <a:pt x="215" y="3823"/>
                    <a:pt x="275" y="3763"/>
                    <a:pt x="275" y="3692"/>
                  </a:cubicBezTo>
                  <a:lnTo>
                    <a:pt x="298" y="132"/>
                  </a:lnTo>
                  <a:cubicBezTo>
                    <a:pt x="298" y="60"/>
                    <a:pt x="239" y="1"/>
                    <a:pt x="16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2"/>
            <p:cNvSpPr/>
            <p:nvPr/>
          </p:nvSpPr>
          <p:spPr>
            <a:xfrm>
              <a:off x="11848373" y="3724101"/>
              <a:ext cx="23049" cy="97994"/>
            </a:xfrm>
            <a:custGeom>
              <a:avLst/>
              <a:gdLst/>
              <a:ahLst/>
              <a:cxnLst/>
              <a:rect l="l" t="t" r="r" b="b"/>
              <a:pathLst>
                <a:path w="978" h="4158" extrusionOk="0">
                  <a:moveTo>
                    <a:pt x="142" y="0"/>
                  </a:moveTo>
                  <a:cubicBezTo>
                    <a:pt x="134" y="0"/>
                    <a:pt x="127" y="1"/>
                    <a:pt x="120" y="2"/>
                  </a:cubicBezTo>
                  <a:cubicBezTo>
                    <a:pt x="36" y="14"/>
                    <a:pt x="1" y="74"/>
                    <a:pt x="13" y="145"/>
                  </a:cubicBezTo>
                  <a:lnTo>
                    <a:pt x="715" y="4050"/>
                  </a:lnTo>
                  <a:cubicBezTo>
                    <a:pt x="727" y="4110"/>
                    <a:pt x="787" y="4158"/>
                    <a:pt x="846" y="4158"/>
                  </a:cubicBezTo>
                  <a:lnTo>
                    <a:pt x="858" y="4158"/>
                  </a:lnTo>
                  <a:cubicBezTo>
                    <a:pt x="929" y="4146"/>
                    <a:pt x="977" y="4086"/>
                    <a:pt x="965" y="4003"/>
                  </a:cubicBezTo>
                  <a:lnTo>
                    <a:pt x="263" y="109"/>
                  </a:lnTo>
                  <a:cubicBezTo>
                    <a:pt x="252" y="45"/>
                    <a:pt x="203" y="0"/>
                    <a:pt x="1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2"/>
            <p:cNvSpPr/>
            <p:nvPr/>
          </p:nvSpPr>
          <p:spPr>
            <a:xfrm>
              <a:off x="11921335" y="3611617"/>
              <a:ext cx="16026" cy="99361"/>
            </a:xfrm>
            <a:custGeom>
              <a:avLst/>
              <a:gdLst/>
              <a:ahLst/>
              <a:cxnLst/>
              <a:rect l="l" t="t" r="r" b="b"/>
              <a:pathLst>
                <a:path w="680" h="4216" extrusionOk="0">
                  <a:moveTo>
                    <a:pt x="119" y="1"/>
                  </a:moveTo>
                  <a:cubicBezTo>
                    <a:pt x="36" y="13"/>
                    <a:pt x="0" y="72"/>
                    <a:pt x="0" y="144"/>
                  </a:cubicBezTo>
                  <a:lnTo>
                    <a:pt x="393" y="4097"/>
                  </a:lnTo>
                  <a:cubicBezTo>
                    <a:pt x="417" y="4168"/>
                    <a:pt x="453" y="4216"/>
                    <a:pt x="536" y="4216"/>
                  </a:cubicBezTo>
                  <a:cubicBezTo>
                    <a:pt x="620" y="4192"/>
                    <a:pt x="679" y="4132"/>
                    <a:pt x="667" y="4061"/>
                  </a:cubicBezTo>
                  <a:lnTo>
                    <a:pt x="262" y="120"/>
                  </a:lnTo>
                  <a:cubicBezTo>
                    <a:pt x="250" y="49"/>
                    <a:pt x="191" y="1"/>
                    <a:pt x="11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2"/>
            <p:cNvSpPr/>
            <p:nvPr/>
          </p:nvSpPr>
          <p:spPr>
            <a:xfrm>
              <a:off x="11961446" y="3636739"/>
              <a:ext cx="106667" cy="31321"/>
            </a:xfrm>
            <a:custGeom>
              <a:avLst/>
              <a:gdLst/>
              <a:ahLst/>
              <a:cxnLst/>
              <a:rect l="l" t="t" r="r" b="b"/>
              <a:pathLst>
                <a:path w="4526" h="1329" extrusionOk="0">
                  <a:moveTo>
                    <a:pt x="4390" y="0"/>
                  </a:moveTo>
                  <a:cubicBezTo>
                    <a:pt x="4376" y="0"/>
                    <a:pt x="4362" y="2"/>
                    <a:pt x="4347" y="6"/>
                  </a:cubicBezTo>
                  <a:lnTo>
                    <a:pt x="108" y="1066"/>
                  </a:lnTo>
                  <a:cubicBezTo>
                    <a:pt x="49" y="1078"/>
                    <a:pt x="1" y="1149"/>
                    <a:pt x="25" y="1221"/>
                  </a:cubicBezTo>
                  <a:cubicBezTo>
                    <a:pt x="37" y="1280"/>
                    <a:pt x="96" y="1328"/>
                    <a:pt x="156" y="1328"/>
                  </a:cubicBezTo>
                  <a:cubicBezTo>
                    <a:pt x="156" y="1328"/>
                    <a:pt x="168" y="1328"/>
                    <a:pt x="180" y="1316"/>
                  </a:cubicBezTo>
                  <a:lnTo>
                    <a:pt x="4430" y="256"/>
                  </a:lnTo>
                  <a:cubicBezTo>
                    <a:pt x="4490" y="245"/>
                    <a:pt x="4525" y="173"/>
                    <a:pt x="4513" y="90"/>
                  </a:cubicBezTo>
                  <a:cubicBezTo>
                    <a:pt x="4504" y="41"/>
                    <a:pt x="4454" y="0"/>
                    <a:pt x="43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2"/>
            <p:cNvSpPr/>
            <p:nvPr/>
          </p:nvSpPr>
          <p:spPr>
            <a:xfrm>
              <a:off x="11884006" y="3757354"/>
              <a:ext cx="97687" cy="32759"/>
            </a:xfrm>
            <a:custGeom>
              <a:avLst/>
              <a:gdLst/>
              <a:ahLst/>
              <a:cxnLst/>
              <a:rect l="l" t="t" r="r" b="b"/>
              <a:pathLst>
                <a:path w="4145" h="1390" extrusionOk="0">
                  <a:moveTo>
                    <a:pt x="4010" y="1"/>
                  </a:moveTo>
                  <a:cubicBezTo>
                    <a:pt x="3995" y="1"/>
                    <a:pt x="3981" y="3"/>
                    <a:pt x="3966" y="8"/>
                  </a:cubicBezTo>
                  <a:lnTo>
                    <a:pt x="108" y="1139"/>
                  </a:lnTo>
                  <a:cubicBezTo>
                    <a:pt x="37" y="1151"/>
                    <a:pt x="1" y="1223"/>
                    <a:pt x="13" y="1306"/>
                  </a:cubicBezTo>
                  <a:cubicBezTo>
                    <a:pt x="48" y="1342"/>
                    <a:pt x="96" y="1389"/>
                    <a:pt x="156" y="1389"/>
                  </a:cubicBezTo>
                  <a:lnTo>
                    <a:pt x="179" y="1389"/>
                  </a:lnTo>
                  <a:lnTo>
                    <a:pt x="4037" y="258"/>
                  </a:lnTo>
                  <a:cubicBezTo>
                    <a:pt x="4109" y="246"/>
                    <a:pt x="4144" y="163"/>
                    <a:pt x="4120" y="91"/>
                  </a:cubicBezTo>
                  <a:cubicBezTo>
                    <a:pt x="4111" y="35"/>
                    <a:pt x="4064" y="1"/>
                    <a:pt x="401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2"/>
            <p:cNvSpPr/>
            <p:nvPr/>
          </p:nvSpPr>
          <p:spPr>
            <a:xfrm>
              <a:off x="11811067" y="3879995"/>
              <a:ext cx="82793" cy="33843"/>
            </a:xfrm>
            <a:custGeom>
              <a:avLst/>
              <a:gdLst/>
              <a:ahLst/>
              <a:cxnLst/>
              <a:rect l="l" t="t" r="r" b="b"/>
              <a:pathLst>
                <a:path w="3513" h="1436" extrusionOk="0">
                  <a:moveTo>
                    <a:pt x="3360" y="1"/>
                  </a:moveTo>
                  <a:cubicBezTo>
                    <a:pt x="3348" y="1"/>
                    <a:pt x="3335" y="3"/>
                    <a:pt x="3322" y="7"/>
                  </a:cubicBezTo>
                  <a:lnTo>
                    <a:pt x="107" y="1186"/>
                  </a:lnTo>
                  <a:cubicBezTo>
                    <a:pt x="48" y="1198"/>
                    <a:pt x="0" y="1281"/>
                    <a:pt x="36" y="1353"/>
                  </a:cubicBezTo>
                  <a:cubicBezTo>
                    <a:pt x="48" y="1412"/>
                    <a:pt x="95" y="1436"/>
                    <a:pt x="155" y="1436"/>
                  </a:cubicBezTo>
                  <a:cubicBezTo>
                    <a:pt x="167" y="1436"/>
                    <a:pt x="179" y="1436"/>
                    <a:pt x="191" y="1424"/>
                  </a:cubicBezTo>
                  <a:lnTo>
                    <a:pt x="3405" y="245"/>
                  </a:lnTo>
                  <a:cubicBezTo>
                    <a:pt x="3465" y="233"/>
                    <a:pt x="3513" y="162"/>
                    <a:pt x="3477" y="90"/>
                  </a:cubicBezTo>
                  <a:cubicBezTo>
                    <a:pt x="3467" y="42"/>
                    <a:pt x="3417" y="1"/>
                    <a:pt x="336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sp>
        <p:nvSpPr>
          <p:cNvPr id="1874" name="Google Shape;1874;p43"/>
          <p:cNvSpPr txBox="1">
            <a:spLocks noGrp="1"/>
          </p:cNvSpPr>
          <p:nvPr>
            <p:ph type="subTitle" idx="1"/>
          </p:nvPr>
        </p:nvSpPr>
        <p:spPr>
          <a:xfrm>
            <a:off x="257006" y="1580871"/>
            <a:ext cx="7704000" cy="1981758"/>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id-ID" sz="1600"/>
              <a:t>3.  Sikap Mental yang Tidak Sehat
Perilaku yang menyimpang dapat pula disebabkan karena sikap mental yang tidak sehat. Sikap tersebut ditunjukkan dengan tidak merasa bersalah atau menyesal atas perbuatannya, bahkan merasa senang.
4.   Pelampiasan Rasa Kecewa
Seseorang yang mengalami kekecewaan apabila tidak dapat mengalihkannya ke hal positif, maka ia akan berusaha mencari pelarian untuk memuaskan rasa kecewanya.
5.     Pengaruh lingkungan dan Media Massa
Seseorang yang melakukan tindakan menyimpang dapat disebabkan karena terpengaruh oleh lingkungan kerjanya atau teman sepermainannya. Begitu juga peran media massa, sangat berpengaruh terhadap penyimpangan perilaku.
6.   Dorongan Kebutuhan Ekonomi
Perilaku menyimpang yang terjadi karena adanya dorongan kebutuhan ekonomi.</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1"/>
        <p:cNvGrpSpPr/>
        <p:nvPr/>
      </p:nvGrpSpPr>
      <p:grpSpPr>
        <a:xfrm>
          <a:off x="0" y="0"/>
          <a:ext cx="0" cy="0"/>
          <a:chOff x="0" y="0"/>
          <a:chExt cx="0" cy="0"/>
        </a:xfrm>
      </p:grpSpPr>
      <p:sp>
        <p:nvSpPr>
          <p:cNvPr id="1912" name="Google Shape;1912;p44"/>
          <p:cNvSpPr txBox="1">
            <a:spLocks noGrp="1"/>
          </p:cNvSpPr>
          <p:nvPr>
            <p:ph type="title"/>
          </p:nvPr>
        </p:nvSpPr>
        <p:spPr>
          <a:xfrm>
            <a:off x="0" y="0"/>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sz="2000">
                <a:solidFill>
                  <a:schemeClr val="accent1"/>
                </a:solidFill>
              </a:rPr>
              <a:t>Adapun solusi yang dapat kita terapkan dalam mengatasi krisis moral di kalangan anak muda yaitu:
 </a:t>
            </a:r>
            <a:endParaRPr sz="2000">
              <a:solidFill>
                <a:schemeClr val="accent1"/>
              </a:solidFill>
            </a:endParaRPr>
          </a:p>
        </p:txBody>
      </p:sp>
      <p:cxnSp>
        <p:nvCxnSpPr>
          <p:cNvPr id="1941" name="Google Shape;1941;p44"/>
          <p:cNvCxnSpPr>
            <a:cxnSpLocks/>
          </p:cNvCxnSpPr>
          <p:nvPr/>
        </p:nvCxnSpPr>
        <p:spPr>
          <a:xfrm>
            <a:off x="552134" y="1194596"/>
            <a:ext cx="6319473" cy="0"/>
          </a:xfrm>
          <a:prstGeom prst="straightConnector1">
            <a:avLst/>
          </a:prstGeom>
          <a:noFill/>
          <a:ln w="28575" cap="rnd" cmpd="sng">
            <a:solidFill>
              <a:schemeClr val="dk2"/>
            </a:solidFill>
            <a:prstDash val="solid"/>
            <a:round/>
            <a:headEnd type="none" w="med" len="med"/>
            <a:tailEnd type="none" w="med" len="med"/>
          </a:ln>
        </p:spPr>
      </p:cxnSp>
      <p:sp>
        <p:nvSpPr>
          <p:cNvPr id="2" name="Kotak Teks 1">
            <a:extLst>
              <a:ext uri="{FF2B5EF4-FFF2-40B4-BE49-F238E27FC236}">
                <a16:creationId xmlns:a16="http://schemas.microsoft.com/office/drawing/2014/main" id="{7F93C390-455E-5B43-BAB6-46AC38DB4EEE}"/>
              </a:ext>
            </a:extLst>
          </p:cNvPr>
          <p:cNvSpPr txBox="1"/>
          <p:nvPr/>
        </p:nvSpPr>
        <p:spPr>
          <a:xfrm>
            <a:off x="0" y="1194596"/>
            <a:ext cx="8152576" cy="3754874"/>
          </a:xfrm>
          <a:prstGeom prst="rect">
            <a:avLst/>
          </a:prstGeom>
          <a:noFill/>
        </p:spPr>
        <p:txBody>
          <a:bodyPr wrap="square" rtlCol="0">
            <a:spAutoFit/>
          </a:bodyPr>
          <a:lstStyle/>
          <a:p>
            <a:pPr algn="l"/>
            <a:r>
              <a:rPr lang="id-ID"/>
              <a:t>
1.     Menanamkan Pendidikan Karakter Sejak Dini
Anak adalah generasi penerus bangsa yang membutuhkan pendidikan serta pemenuhan hak-hak nya untuk dapat tumbuh dan berkembang sesuai dengan potensi yang dimilikinya karena sejatinya karakter yang baik dapat dibentuk sejak dini. Dalam menerapkan pendidikan karakter ini sebaiknya tidak hanya mengandalkan pendidikan formal saja, melainkan pendidikan karakter ini juga dapat ditanamkan dalam lingkungan keluarga yang merupakan madrasah pertama atau agen utama dalam membentuk karakater yang baik pada anak.
2.     Memilih Teman Bergaul di Lingkungan yang Tepat.
Pergaulan sangat memengaruhi karakter dari dalam diri seseorang, apalagi pada tahap remaja. Mereka sangat mudah dipengaruhi oleh orang lain. Oleh karena itu orang tua sebagai agen utama sebaiknya lebih memerhatikan serta memantau lagi bagaimana pergaulan anak-anak mereka diluar dan dengan siapa saja mereka berada di  luar lingkup rumah.</a:t>
            </a:r>
          </a:p>
        </p:txBody>
      </p:sp>
    </p:spTree>
  </p:cSld>
  <p:clrMapOvr>
    <a:masterClrMapping/>
  </p:clrMapOvr>
</p:sld>
</file>

<file path=ppt/theme/theme1.xml><?xml version="1.0" encoding="utf-8"?>
<a:theme xmlns:a="http://schemas.openxmlformats.org/drawingml/2006/main" name="Science Subject for Elementary - 2nd Grade: Animals by Slidesgo">
  <a:themeElements>
    <a:clrScheme name="Simple Light">
      <a:dk1>
        <a:srgbClr val="0D0D4D"/>
      </a:dk1>
      <a:lt1>
        <a:srgbClr val="000000"/>
      </a:lt1>
      <a:dk2>
        <a:srgbClr val="455558"/>
      </a:dk2>
      <a:lt2>
        <a:srgbClr val="FFFFFF"/>
      </a:lt2>
      <a:accent1>
        <a:srgbClr val="BA873A"/>
      </a:accent1>
      <a:accent2>
        <a:srgbClr val="E9C7C2"/>
      </a:accent2>
      <a:accent3>
        <a:srgbClr val="F1E2E2"/>
      </a:accent3>
      <a:accent4>
        <a:srgbClr val="455558"/>
      </a:accent4>
      <a:accent5>
        <a:srgbClr val="FFFFFF"/>
      </a:accent5>
      <a:accent6>
        <a:srgbClr val="FFFFFF"/>
      </a:accent6>
      <a:hlink>
        <a:srgbClr val="4555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Peragaan Layar (16:9)</PresentationFormat>
  <Slides>11</Slides>
  <Notes>11</Notes>
  <HiddenSlides>0</HiddenSlides>
  <ScaleCrop>false</ScaleCrop>
  <HeadingPairs>
    <vt:vector size="4" baseType="variant">
      <vt:variant>
        <vt:lpstr>Tema</vt:lpstr>
      </vt:variant>
      <vt:variant>
        <vt:i4>2</vt:i4>
      </vt:variant>
      <vt:variant>
        <vt:lpstr>Judul Slide</vt:lpstr>
      </vt:variant>
      <vt:variant>
        <vt:i4>11</vt:i4>
      </vt:variant>
    </vt:vector>
  </HeadingPairs>
  <TitlesOfParts>
    <vt:vector size="13" baseType="lpstr">
      <vt:lpstr>Science Subject for Elementary - 2nd Grade: Animals by Slidesgo</vt:lpstr>
      <vt:lpstr>Slidesgo Final Pages</vt:lpstr>
      <vt:lpstr>KRISIS MORAL PADA REMAJA</vt:lpstr>
      <vt:lpstr>PENGERTIAN MORAL</vt:lpstr>
      <vt:lpstr>KRISIS MORAL</vt:lpstr>
      <vt:lpstr>Presentasi PowerPoint</vt:lpstr>
      <vt:lpstr>Video Prank</vt:lpstr>
      <vt:lpstr>VIDEO PRANK</vt:lpstr>
      <vt:lpstr>Beberapa faktor penyebab krisis moral di kalangan anak muda yaitu:</vt:lpstr>
      <vt:lpstr>Presentasi PowerPoint</vt:lpstr>
      <vt:lpstr>Adapun solusi yang dapat kita terapkan dalam mengatasi krisis moral di kalangan anak muda yaitu:
 </vt:lpstr>
      <vt:lpstr>Presentasi PowerPoint</vt:lpstr>
      <vt:lpstr>PRANK BISA MENJADI SUATU BENTUK KRIMINAL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KRISIS MORAL PADA REMAJA</dc:title>
  <cp:lastModifiedBy>baratastone@gmail.com</cp:lastModifiedBy>
  <cp:revision>2</cp:revision>
  <dcterms:modified xsi:type="dcterms:W3CDTF">2021-09-20T05:37:23Z</dcterms:modified>
</cp:coreProperties>
</file>