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1"/>
  </p:notesMasterIdLst>
  <p:sldIdLst>
    <p:sldId id="256" r:id="rId2"/>
    <p:sldId id="268" r:id="rId3"/>
    <p:sldId id="257" r:id="rId4"/>
    <p:sldId id="258" r:id="rId5"/>
    <p:sldId id="314" r:id="rId6"/>
    <p:sldId id="263" r:id="rId7"/>
    <p:sldId id="315" r:id="rId8"/>
    <p:sldId id="272" r:id="rId9"/>
    <p:sldId id="278" r:id="rId10"/>
  </p:sldIdLst>
  <p:sldSz cx="9144000" cy="5143500" type="screen16x9"/>
  <p:notesSz cx="6858000" cy="9144000"/>
  <p:embeddedFontLst>
    <p:embeddedFont>
      <p:font typeface="Anaheim" panose="020B0604020202020204" charset="0"/>
      <p:regular r:id="rId12"/>
    </p:embeddedFont>
    <p:embeddedFont>
      <p:font typeface="Grandstander" panose="020B0604020202020204" charset="0"/>
      <p:regular r:id="rId13"/>
      <p:bold r:id="rId14"/>
      <p:italic r:id="rId15"/>
      <p:boldItalic r:id="rId16"/>
    </p:embeddedFont>
    <p:embeddedFont>
      <p:font typeface="Bebas Neue" panose="020B0604020202020204" charset="0"/>
      <p:regular r:id="rId17"/>
    </p:embeddedFont>
    <p:embeddedFont>
      <p:font typeface="Roboto Mon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8619BA-41F4-433C-A6F6-BF399C7F2E4F}">
  <a:tblStyle styleId="{C08619BA-41F4-433C-A6F6-BF399C7F2E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00" d="100"/>
          <a:sy n="100" d="100"/>
        </p:scale>
        <p:origin x="-52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6592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e2600e9d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e2600e9d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e286cfe43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e286cfe432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e15dc13151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e15dc13151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e358732d3a_0_23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e358732d3a_0_23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e15dc13151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e15dc13151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e15dc13151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e15dc13151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e15dc13151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e15dc13151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e12c4c68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e12c4c68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" name="Google Shape;2844;ge286cfe4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5" name="Google Shape;2845;ge286cfe4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1530425" y="713760"/>
            <a:ext cx="6083102" cy="2871006"/>
            <a:chOff x="1530425" y="713760"/>
            <a:chExt cx="6083102" cy="2871006"/>
          </a:xfrm>
        </p:grpSpPr>
        <p:sp>
          <p:nvSpPr>
            <p:cNvPr id="12" name="Google Shape;12;p2"/>
            <p:cNvSpPr/>
            <p:nvPr/>
          </p:nvSpPr>
          <p:spPr>
            <a:xfrm>
              <a:off x="1530427" y="713760"/>
              <a:ext cx="60831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30427" y="1061165"/>
              <a:ext cx="6083100" cy="25236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312388" y="1278875"/>
              <a:ext cx="217800" cy="21321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30425" y="1144450"/>
              <a:ext cx="5781900" cy="23499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12388" y="778514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96184" y="778514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679981" y="778514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44245" y="8265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;p2"/>
            <p:cNvGrpSpPr/>
            <p:nvPr/>
          </p:nvGrpSpPr>
          <p:grpSpPr>
            <a:xfrm>
              <a:off x="7385967" y="831110"/>
              <a:ext cx="71476" cy="115410"/>
              <a:chOff x="6781425" y="851350"/>
              <a:chExt cx="65400" cy="105600"/>
            </a:xfrm>
          </p:grpSpPr>
          <p:cxnSp>
            <p:nvCxnSpPr>
              <p:cNvPr id="21" name="Google Shape;21;p2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" name="Google Shape;23;p2"/>
            <p:cNvCxnSpPr/>
            <p:nvPr/>
          </p:nvCxnSpPr>
          <p:spPr>
            <a:xfrm rot="10800000">
              <a:off x="6733408" y="9482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" name="Google Shape;24;p2"/>
            <p:cNvSpPr/>
            <p:nvPr/>
          </p:nvSpPr>
          <p:spPr>
            <a:xfrm>
              <a:off x="7312388" y="1061169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65666" y="11219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910877" y="2889775"/>
            <a:ext cx="4269074" cy="1540025"/>
            <a:chOff x="3910877" y="2889775"/>
            <a:chExt cx="4269074" cy="1540025"/>
          </a:xfrm>
        </p:grpSpPr>
        <p:sp>
          <p:nvSpPr>
            <p:cNvPr id="27" name="Google Shape;27;p2"/>
            <p:cNvSpPr/>
            <p:nvPr/>
          </p:nvSpPr>
          <p:spPr>
            <a:xfrm>
              <a:off x="3910952" y="2889775"/>
              <a:ext cx="4269000" cy="3036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10877" y="3193600"/>
              <a:ext cx="4269000" cy="12360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6700" y="3384000"/>
              <a:ext cx="190500" cy="10458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16708" y="2946408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40171" y="2946408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63634" y="2946408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682202" y="2988440"/>
              <a:ext cx="106500" cy="106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7981057" y="2992406"/>
              <a:ext cx="62509" cy="100932"/>
              <a:chOff x="6781425" y="851350"/>
              <a:chExt cx="65400" cy="105600"/>
            </a:xfrm>
          </p:grpSpPr>
          <p:cxnSp>
            <p:nvCxnSpPr>
              <p:cNvPr id="35" name="Google Shape;35;p2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7" name="Google Shape;37;p2"/>
            <p:cNvCxnSpPr/>
            <p:nvPr/>
          </p:nvCxnSpPr>
          <p:spPr>
            <a:xfrm rot="10800000">
              <a:off x="7410234" y="3094820"/>
              <a:ext cx="972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" name="Google Shape;38;p2"/>
            <p:cNvSpPr/>
            <p:nvPr/>
          </p:nvSpPr>
          <p:spPr>
            <a:xfrm>
              <a:off x="7916708" y="3193609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963303" y="3246799"/>
              <a:ext cx="97200" cy="84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10950" y="3193600"/>
              <a:ext cx="4005600" cy="1159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Google Shape;41;p2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1761425" y="1465925"/>
            <a:ext cx="5319900" cy="5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4175267" y="3402693"/>
            <a:ext cx="35382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_2">
    <p:bg>
      <p:bgPr>
        <a:solidFill>
          <a:schemeClr val="accent3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34"/>
          <p:cNvGrpSpPr/>
          <p:nvPr/>
        </p:nvGrpSpPr>
        <p:grpSpPr>
          <a:xfrm>
            <a:off x="1691775" y="713775"/>
            <a:ext cx="5760462" cy="3716000"/>
            <a:chOff x="2955363" y="346363"/>
            <a:chExt cx="5760462" cy="3716000"/>
          </a:xfrm>
        </p:grpSpPr>
        <p:sp>
          <p:nvSpPr>
            <p:cNvPr id="1157" name="Google Shape;1157;p34"/>
            <p:cNvSpPr/>
            <p:nvPr/>
          </p:nvSpPr>
          <p:spPr>
            <a:xfrm>
              <a:off x="2955525" y="346363"/>
              <a:ext cx="57603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2955363" y="693763"/>
              <a:ext cx="5760300" cy="33684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8414563" y="911462"/>
              <a:ext cx="217800" cy="31509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2955538" y="693788"/>
              <a:ext cx="5459100" cy="32394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8414538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098334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7782131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8146395" y="4591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5" name="Google Shape;1165;p34"/>
            <p:cNvGrpSpPr/>
            <p:nvPr/>
          </p:nvGrpSpPr>
          <p:grpSpPr>
            <a:xfrm>
              <a:off x="8488117" y="463710"/>
              <a:ext cx="71476" cy="115410"/>
              <a:chOff x="6781425" y="851350"/>
              <a:chExt cx="65400" cy="105600"/>
            </a:xfrm>
          </p:grpSpPr>
          <p:cxnSp>
            <p:nvCxnSpPr>
              <p:cNvPr id="1166" name="Google Shape;1166;p34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34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68" name="Google Shape;1168;p34"/>
            <p:cNvCxnSpPr/>
            <p:nvPr/>
          </p:nvCxnSpPr>
          <p:spPr>
            <a:xfrm rot="10800000">
              <a:off x="7835558" y="5808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69" name="Google Shape;1169;p34"/>
            <p:cNvSpPr/>
            <p:nvPr/>
          </p:nvSpPr>
          <p:spPr>
            <a:xfrm>
              <a:off x="8414538" y="6937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8467816" y="7545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71" name="Google Shape;1171;p34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34"/>
          <p:cNvSpPr/>
          <p:nvPr/>
        </p:nvSpPr>
        <p:spPr>
          <a:xfrm rot="-5400000">
            <a:off x="8081800" y="3383975"/>
            <a:ext cx="1045800" cy="1045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34"/>
          <p:cNvSpPr/>
          <p:nvPr/>
        </p:nvSpPr>
        <p:spPr>
          <a:xfrm>
            <a:off x="7955600" y="2441875"/>
            <a:ext cx="259800" cy="259800"/>
          </a:xfrm>
          <a:prstGeom prst="star4">
            <a:avLst>
              <a:gd name="adj" fmla="val 18187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34"/>
          <p:cNvSpPr/>
          <p:nvPr/>
        </p:nvSpPr>
        <p:spPr>
          <a:xfrm rot="2700000">
            <a:off x="4251547" y="4208020"/>
            <a:ext cx="183706" cy="183706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34"/>
          <p:cNvSpPr/>
          <p:nvPr/>
        </p:nvSpPr>
        <p:spPr>
          <a:xfrm>
            <a:off x="2040175" y="1414213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34"/>
          <p:cNvSpPr/>
          <p:nvPr/>
        </p:nvSpPr>
        <p:spPr>
          <a:xfrm rot="-5400000">
            <a:off x="108438" y="1184488"/>
            <a:ext cx="1315316" cy="374073"/>
          </a:xfrm>
          <a:custGeom>
            <a:avLst/>
            <a:gdLst/>
            <a:ahLst/>
            <a:cxnLst/>
            <a:rect l="l" t="t" r="r" b="b"/>
            <a:pathLst>
              <a:path w="133264" h="37900" extrusionOk="0">
                <a:moveTo>
                  <a:pt x="21658" y="0"/>
                </a:moveTo>
                <a:cubicBezTo>
                  <a:pt x="21237" y="0"/>
                  <a:pt x="20814" y="13"/>
                  <a:pt x="20391" y="38"/>
                </a:cubicBezTo>
                <a:cubicBezTo>
                  <a:pt x="11734" y="531"/>
                  <a:pt x="4491" y="6099"/>
                  <a:pt x="0" y="15665"/>
                </a:cubicBezTo>
                <a:lnTo>
                  <a:pt x="13849" y="22155"/>
                </a:lnTo>
                <a:cubicBezTo>
                  <a:pt x="15251" y="19131"/>
                  <a:pt x="17691" y="15510"/>
                  <a:pt x="21261" y="15289"/>
                </a:cubicBezTo>
                <a:cubicBezTo>
                  <a:pt x="21361" y="15284"/>
                  <a:pt x="21460" y="15282"/>
                  <a:pt x="21560" y="15282"/>
                </a:cubicBezTo>
                <a:cubicBezTo>
                  <a:pt x="23619" y="15282"/>
                  <a:pt x="25700" y="16296"/>
                  <a:pt x="27037" y="18054"/>
                </a:cubicBezTo>
                <a:cubicBezTo>
                  <a:pt x="28179" y="19507"/>
                  <a:pt x="29101" y="21402"/>
                  <a:pt x="30126" y="23401"/>
                </a:cubicBezTo>
                <a:cubicBezTo>
                  <a:pt x="33082" y="29226"/>
                  <a:pt x="37453" y="37891"/>
                  <a:pt x="49687" y="37891"/>
                </a:cubicBezTo>
                <a:cubicBezTo>
                  <a:pt x="50184" y="37891"/>
                  <a:pt x="50695" y="37877"/>
                  <a:pt x="51218" y="37848"/>
                </a:cubicBezTo>
                <a:cubicBezTo>
                  <a:pt x="62576" y="37199"/>
                  <a:pt x="67599" y="28489"/>
                  <a:pt x="70960" y="22752"/>
                </a:cubicBezTo>
                <a:cubicBezTo>
                  <a:pt x="74411" y="16838"/>
                  <a:pt x="75690" y="15433"/>
                  <a:pt x="78304" y="15433"/>
                </a:cubicBezTo>
                <a:cubicBezTo>
                  <a:pt x="78512" y="15433"/>
                  <a:pt x="78729" y="15441"/>
                  <a:pt x="78956" y="15458"/>
                </a:cubicBezTo>
                <a:cubicBezTo>
                  <a:pt x="81072" y="15562"/>
                  <a:pt x="83291" y="16911"/>
                  <a:pt x="84589" y="18910"/>
                </a:cubicBezTo>
                <a:cubicBezTo>
                  <a:pt x="85394" y="20156"/>
                  <a:pt x="86212" y="21623"/>
                  <a:pt x="86965" y="23129"/>
                </a:cubicBezTo>
                <a:cubicBezTo>
                  <a:pt x="89937" y="28762"/>
                  <a:pt x="94428" y="37199"/>
                  <a:pt x="106279" y="37900"/>
                </a:cubicBezTo>
                <a:lnTo>
                  <a:pt x="107784" y="37900"/>
                </a:lnTo>
                <a:cubicBezTo>
                  <a:pt x="122607" y="37900"/>
                  <a:pt x="129473" y="25024"/>
                  <a:pt x="133263" y="17989"/>
                </a:cubicBezTo>
                <a:lnTo>
                  <a:pt x="119739" y="10798"/>
                </a:lnTo>
                <a:cubicBezTo>
                  <a:pt x="115429" y="18895"/>
                  <a:pt x="112613" y="22616"/>
                  <a:pt x="107758" y="22616"/>
                </a:cubicBezTo>
                <a:cubicBezTo>
                  <a:pt x="107554" y="22616"/>
                  <a:pt x="107347" y="22610"/>
                  <a:pt x="107135" y="22597"/>
                </a:cubicBezTo>
                <a:cubicBezTo>
                  <a:pt x="104332" y="22428"/>
                  <a:pt x="103462" y="21558"/>
                  <a:pt x="100490" y="15990"/>
                </a:cubicBezTo>
                <a:cubicBezTo>
                  <a:pt x="99620" y="14264"/>
                  <a:pt x="98594" y="12369"/>
                  <a:pt x="97348" y="10474"/>
                </a:cubicBezTo>
                <a:cubicBezTo>
                  <a:pt x="93351" y="4425"/>
                  <a:pt x="86809" y="583"/>
                  <a:pt x="79826" y="142"/>
                </a:cubicBezTo>
                <a:cubicBezTo>
                  <a:pt x="79365" y="117"/>
                  <a:pt x="78914" y="105"/>
                  <a:pt x="78472" y="105"/>
                </a:cubicBezTo>
                <a:cubicBezTo>
                  <a:pt x="66457" y="105"/>
                  <a:pt x="61203" y="9072"/>
                  <a:pt x="57760" y="15068"/>
                </a:cubicBezTo>
                <a:cubicBezTo>
                  <a:pt x="54463" y="20702"/>
                  <a:pt x="53061" y="22376"/>
                  <a:pt x="50349" y="22532"/>
                </a:cubicBezTo>
                <a:cubicBezTo>
                  <a:pt x="50018" y="22550"/>
                  <a:pt x="49716" y="22563"/>
                  <a:pt x="49438" y="22563"/>
                </a:cubicBezTo>
                <a:cubicBezTo>
                  <a:pt x="47175" y="22563"/>
                  <a:pt x="46448" y="21731"/>
                  <a:pt x="43755" y="16483"/>
                </a:cubicBezTo>
                <a:cubicBezTo>
                  <a:pt x="42561" y="14043"/>
                  <a:pt x="41159" y="11291"/>
                  <a:pt x="39108" y="8695"/>
                </a:cubicBezTo>
                <a:cubicBezTo>
                  <a:pt x="34881" y="3198"/>
                  <a:pt x="28401" y="0"/>
                  <a:pt x="21658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miter lim="1297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34"/>
          <p:cNvSpPr/>
          <p:nvPr/>
        </p:nvSpPr>
        <p:spPr>
          <a:xfrm>
            <a:off x="579050" y="2441850"/>
            <a:ext cx="259800" cy="259800"/>
          </a:xfrm>
          <a:prstGeom prst="star4">
            <a:avLst>
              <a:gd name="adj" fmla="val 1818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34"/>
          <p:cNvSpPr/>
          <p:nvPr/>
        </p:nvSpPr>
        <p:spPr>
          <a:xfrm rot="2700000">
            <a:off x="4708747" y="4352020"/>
            <a:ext cx="183706" cy="18370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">
    <p:bg>
      <p:bgPr>
        <a:solidFill>
          <a:schemeClr val="lt2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35"/>
          <p:cNvGrpSpPr/>
          <p:nvPr/>
        </p:nvGrpSpPr>
        <p:grpSpPr>
          <a:xfrm>
            <a:off x="3742100" y="1338200"/>
            <a:ext cx="5002275" cy="3091525"/>
            <a:chOff x="3713450" y="346363"/>
            <a:chExt cx="5002275" cy="3091525"/>
          </a:xfrm>
        </p:grpSpPr>
        <p:sp>
          <p:nvSpPr>
            <p:cNvPr id="1181" name="Google Shape;1181;p35"/>
            <p:cNvSpPr/>
            <p:nvPr/>
          </p:nvSpPr>
          <p:spPr>
            <a:xfrm>
              <a:off x="3713525" y="346363"/>
              <a:ext cx="50022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713450" y="693763"/>
              <a:ext cx="5002200" cy="27441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8414550" y="911467"/>
              <a:ext cx="217800" cy="25263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713525" y="693788"/>
              <a:ext cx="4701000" cy="2744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8414538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8098334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7782131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8146395" y="4591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35"/>
            <p:cNvGrpSpPr/>
            <p:nvPr/>
          </p:nvGrpSpPr>
          <p:grpSpPr>
            <a:xfrm>
              <a:off x="8488117" y="463710"/>
              <a:ext cx="71476" cy="115410"/>
              <a:chOff x="6781425" y="851350"/>
              <a:chExt cx="65400" cy="105600"/>
            </a:xfrm>
          </p:grpSpPr>
          <p:cxnSp>
            <p:nvCxnSpPr>
              <p:cNvPr id="1190" name="Google Shape;1190;p35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1" name="Google Shape;1191;p35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2" name="Google Shape;1192;p35"/>
            <p:cNvCxnSpPr/>
            <p:nvPr/>
          </p:nvCxnSpPr>
          <p:spPr>
            <a:xfrm rot="10800000">
              <a:off x="7835558" y="5808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3" name="Google Shape;1193;p35"/>
            <p:cNvSpPr/>
            <p:nvPr/>
          </p:nvSpPr>
          <p:spPr>
            <a:xfrm>
              <a:off x="8414538" y="6937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8467816" y="7545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35"/>
          <p:cNvGrpSpPr/>
          <p:nvPr/>
        </p:nvGrpSpPr>
        <p:grpSpPr>
          <a:xfrm>
            <a:off x="414825" y="348800"/>
            <a:ext cx="5002275" cy="4436700"/>
            <a:chOff x="3713450" y="346363"/>
            <a:chExt cx="5002275" cy="4436700"/>
          </a:xfrm>
        </p:grpSpPr>
        <p:sp>
          <p:nvSpPr>
            <p:cNvPr id="1196" name="Google Shape;1196;p35"/>
            <p:cNvSpPr/>
            <p:nvPr/>
          </p:nvSpPr>
          <p:spPr>
            <a:xfrm>
              <a:off x="3713525" y="346363"/>
              <a:ext cx="50022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3713450" y="693763"/>
              <a:ext cx="5002200" cy="40893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8414550" y="911475"/>
              <a:ext cx="217800" cy="38715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3713525" y="693788"/>
              <a:ext cx="4701000" cy="39429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8414538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8098334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7782131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8146395" y="4591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35"/>
            <p:cNvGrpSpPr/>
            <p:nvPr/>
          </p:nvGrpSpPr>
          <p:grpSpPr>
            <a:xfrm>
              <a:off x="8488117" y="463710"/>
              <a:ext cx="71476" cy="115410"/>
              <a:chOff x="6781425" y="851350"/>
              <a:chExt cx="65400" cy="105600"/>
            </a:xfrm>
          </p:grpSpPr>
          <p:cxnSp>
            <p:nvCxnSpPr>
              <p:cNvPr id="1205" name="Google Shape;1205;p35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6" name="Google Shape;1206;p35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07" name="Google Shape;1207;p35"/>
            <p:cNvCxnSpPr/>
            <p:nvPr/>
          </p:nvCxnSpPr>
          <p:spPr>
            <a:xfrm rot="10800000">
              <a:off x="7835558" y="5808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08" name="Google Shape;1208;p35"/>
            <p:cNvSpPr/>
            <p:nvPr/>
          </p:nvSpPr>
          <p:spPr>
            <a:xfrm>
              <a:off x="8414538" y="6937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8467816" y="7545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10" name="Google Shape;1210;p35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1" name="Google Shape;1211;p35"/>
          <p:cNvGrpSpPr/>
          <p:nvPr/>
        </p:nvGrpSpPr>
        <p:grpSpPr>
          <a:xfrm>
            <a:off x="539290" y="3275016"/>
            <a:ext cx="1556278" cy="1154718"/>
            <a:chOff x="539290" y="3275016"/>
            <a:chExt cx="1556278" cy="1154718"/>
          </a:xfrm>
        </p:grpSpPr>
        <p:grpSp>
          <p:nvGrpSpPr>
            <p:cNvPr id="1212" name="Google Shape;1212;p35"/>
            <p:cNvGrpSpPr/>
            <p:nvPr/>
          </p:nvGrpSpPr>
          <p:grpSpPr>
            <a:xfrm>
              <a:off x="539290" y="3275016"/>
              <a:ext cx="1556278" cy="1154718"/>
              <a:chOff x="6585815" y="3302000"/>
              <a:chExt cx="1495990" cy="1109985"/>
            </a:xfrm>
          </p:grpSpPr>
          <p:sp>
            <p:nvSpPr>
              <p:cNvPr id="1213" name="Google Shape;1213;p35"/>
              <p:cNvSpPr/>
              <p:nvPr/>
            </p:nvSpPr>
            <p:spPr>
              <a:xfrm>
                <a:off x="6602784" y="3901571"/>
                <a:ext cx="630348" cy="370466"/>
              </a:xfrm>
              <a:custGeom>
                <a:avLst/>
                <a:gdLst/>
                <a:ahLst/>
                <a:cxnLst/>
                <a:rect l="l" t="t" r="r" b="b"/>
                <a:pathLst>
                  <a:path w="41566" h="24429" extrusionOk="0">
                    <a:moveTo>
                      <a:pt x="40560" y="1"/>
                    </a:moveTo>
                    <a:cubicBezTo>
                      <a:pt x="26770" y="6507"/>
                      <a:pt x="13234" y="13560"/>
                      <a:pt x="0" y="21135"/>
                    </a:cubicBezTo>
                    <a:cubicBezTo>
                      <a:pt x="1130" y="21414"/>
                      <a:pt x="2292" y="21551"/>
                      <a:pt x="3454" y="21551"/>
                    </a:cubicBezTo>
                    <a:cubicBezTo>
                      <a:pt x="5405" y="21551"/>
                      <a:pt x="7355" y="21163"/>
                      <a:pt x="9152" y="20399"/>
                    </a:cubicBezTo>
                    <a:lnTo>
                      <a:pt x="9152" y="20399"/>
                    </a:lnTo>
                    <a:cubicBezTo>
                      <a:pt x="8066" y="21746"/>
                      <a:pt x="9343" y="23925"/>
                      <a:pt x="11022" y="24321"/>
                    </a:cubicBezTo>
                    <a:cubicBezTo>
                      <a:pt x="11334" y="24395"/>
                      <a:pt x="11647" y="24428"/>
                      <a:pt x="11960" y="24428"/>
                    </a:cubicBezTo>
                    <a:cubicBezTo>
                      <a:pt x="13334" y="24428"/>
                      <a:pt x="14704" y="23786"/>
                      <a:pt x="15937" y="23110"/>
                    </a:cubicBezTo>
                    <a:cubicBezTo>
                      <a:pt x="25699" y="17792"/>
                      <a:pt x="33703" y="9826"/>
                      <a:pt x="41566" y="1973"/>
                    </a:cubicBezTo>
                    <a:cubicBezTo>
                      <a:pt x="41233" y="1315"/>
                      <a:pt x="40892" y="659"/>
                      <a:pt x="405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5"/>
              <p:cNvSpPr/>
              <p:nvPr/>
            </p:nvSpPr>
            <p:spPr>
              <a:xfrm>
                <a:off x="6585815" y="3893155"/>
                <a:ext cx="655143" cy="385297"/>
              </a:xfrm>
              <a:custGeom>
                <a:avLst/>
                <a:gdLst/>
                <a:ahLst/>
                <a:cxnLst/>
                <a:rect l="l" t="t" r="r" b="b"/>
                <a:pathLst>
                  <a:path w="43201" h="25407" extrusionOk="0">
                    <a:moveTo>
                      <a:pt x="41488" y="1102"/>
                    </a:moveTo>
                    <a:lnTo>
                      <a:pt x="42169" y="2441"/>
                    </a:lnTo>
                    <a:cubicBezTo>
                      <a:pt x="34499" y="10113"/>
                      <a:pt x="26548" y="18014"/>
                      <a:pt x="16858" y="23299"/>
                    </a:cubicBezTo>
                    <a:cubicBezTo>
                      <a:pt x="15652" y="23957"/>
                      <a:pt x="14361" y="24568"/>
                      <a:pt x="13077" y="24568"/>
                    </a:cubicBezTo>
                    <a:cubicBezTo>
                      <a:pt x="12791" y="24568"/>
                      <a:pt x="12506" y="24536"/>
                      <a:pt x="12236" y="24473"/>
                    </a:cubicBezTo>
                    <a:cubicBezTo>
                      <a:pt x="11437" y="24283"/>
                      <a:pt x="10684" y="23569"/>
                      <a:pt x="10399" y="22744"/>
                    </a:cubicBezTo>
                    <a:cubicBezTo>
                      <a:pt x="10287" y="22411"/>
                      <a:pt x="10161" y="21770"/>
                      <a:pt x="10597" y="21222"/>
                    </a:cubicBezTo>
                    <a:lnTo>
                      <a:pt x="11658" y="19916"/>
                    </a:lnTo>
                    <a:lnTo>
                      <a:pt x="10113" y="20574"/>
                    </a:lnTo>
                    <a:cubicBezTo>
                      <a:pt x="8385" y="21302"/>
                      <a:pt x="6475" y="21683"/>
                      <a:pt x="4573" y="21683"/>
                    </a:cubicBezTo>
                    <a:cubicBezTo>
                      <a:pt x="3805" y="21683"/>
                      <a:pt x="3044" y="21628"/>
                      <a:pt x="2291" y="21500"/>
                    </a:cubicBezTo>
                    <a:cubicBezTo>
                      <a:pt x="15051" y="14233"/>
                      <a:pt x="28230" y="7378"/>
                      <a:pt x="41488" y="1102"/>
                    </a:cubicBezTo>
                    <a:close/>
                    <a:moveTo>
                      <a:pt x="41869" y="0"/>
                    </a:moveTo>
                    <a:lnTo>
                      <a:pt x="41504" y="175"/>
                    </a:lnTo>
                    <a:cubicBezTo>
                      <a:pt x="27762" y="6657"/>
                      <a:pt x="14108" y="13774"/>
                      <a:pt x="912" y="21327"/>
                    </a:cubicBezTo>
                    <a:lnTo>
                      <a:pt x="1" y="21850"/>
                    </a:lnTo>
                    <a:lnTo>
                      <a:pt x="1014" y="22095"/>
                    </a:lnTo>
                    <a:cubicBezTo>
                      <a:pt x="2173" y="22381"/>
                      <a:pt x="3369" y="22523"/>
                      <a:pt x="4573" y="22523"/>
                    </a:cubicBezTo>
                    <a:cubicBezTo>
                      <a:pt x="6245" y="22523"/>
                      <a:pt x="7926" y="22246"/>
                      <a:pt x="9488" y="21707"/>
                    </a:cubicBezTo>
                    <a:lnTo>
                      <a:pt x="9488" y="21707"/>
                    </a:lnTo>
                    <a:cubicBezTo>
                      <a:pt x="9415" y="22126"/>
                      <a:pt x="9455" y="22571"/>
                      <a:pt x="9606" y="23022"/>
                    </a:cubicBezTo>
                    <a:cubicBezTo>
                      <a:pt x="9986" y="24115"/>
                      <a:pt x="10962" y="25026"/>
                      <a:pt x="12046" y="25289"/>
                    </a:cubicBezTo>
                    <a:cubicBezTo>
                      <a:pt x="12379" y="25369"/>
                      <a:pt x="12721" y="25407"/>
                      <a:pt x="13077" y="25407"/>
                    </a:cubicBezTo>
                    <a:cubicBezTo>
                      <a:pt x="14543" y="25407"/>
                      <a:pt x="15954" y="24751"/>
                      <a:pt x="17261" y="24037"/>
                    </a:cubicBezTo>
                    <a:cubicBezTo>
                      <a:pt x="27144" y="18647"/>
                      <a:pt x="35195" y="10604"/>
                      <a:pt x="42985" y="2821"/>
                    </a:cubicBezTo>
                    <a:lnTo>
                      <a:pt x="43200" y="2608"/>
                    </a:lnTo>
                    <a:lnTo>
                      <a:pt x="41869" y="0"/>
                    </a:ln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5"/>
              <p:cNvSpPr/>
              <p:nvPr/>
            </p:nvSpPr>
            <p:spPr>
              <a:xfrm>
                <a:off x="6980605" y="3994984"/>
                <a:ext cx="107687" cy="75340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4968" extrusionOk="0">
                    <a:moveTo>
                      <a:pt x="5727" y="1"/>
                    </a:moveTo>
                    <a:cubicBezTo>
                      <a:pt x="5712" y="1"/>
                      <a:pt x="5697" y="2"/>
                      <a:pt x="5682" y="5"/>
                    </a:cubicBezTo>
                    <a:cubicBezTo>
                      <a:pt x="3828" y="458"/>
                      <a:pt x="2116" y="1393"/>
                      <a:pt x="737" y="2715"/>
                    </a:cubicBezTo>
                    <a:cubicBezTo>
                      <a:pt x="531" y="2915"/>
                      <a:pt x="301" y="3153"/>
                      <a:pt x="166" y="3461"/>
                    </a:cubicBezTo>
                    <a:cubicBezTo>
                      <a:pt x="1" y="3826"/>
                      <a:pt x="16" y="4206"/>
                      <a:pt x="191" y="4492"/>
                    </a:cubicBezTo>
                    <a:cubicBezTo>
                      <a:pt x="389" y="4800"/>
                      <a:pt x="752" y="4967"/>
                      <a:pt x="1220" y="4967"/>
                    </a:cubicBezTo>
                    <a:cubicBezTo>
                      <a:pt x="1395" y="4967"/>
                      <a:pt x="1585" y="4942"/>
                      <a:pt x="1783" y="4895"/>
                    </a:cubicBezTo>
                    <a:cubicBezTo>
                      <a:pt x="3890" y="4419"/>
                      <a:pt x="5587" y="2945"/>
                      <a:pt x="7013" y="1599"/>
                    </a:cubicBezTo>
                    <a:cubicBezTo>
                      <a:pt x="7093" y="1519"/>
                      <a:pt x="7101" y="1384"/>
                      <a:pt x="7021" y="1298"/>
                    </a:cubicBezTo>
                    <a:cubicBezTo>
                      <a:pt x="6975" y="1256"/>
                      <a:pt x="6918" y="1234"/>
                      <a:pt x="6862" y="1234"/>
                    </a:cubicBezTo>
                    <a:cubicBezTo>
                      <a:pt x="6812" y="1234"/>
                      <a:pt x="6762" y="1252"/>
                      <a:pt x="6720" y="1289"/>
                    </a:cubicBezTo>
                    <a:cubicBezTo>
                      <a:pt x="5342" y="2605"/>
                      <a:pt x="3700" y="4039"/>
                      <a:pt x="1695" y="4492"/>
                    </a:cubicBezTo>
                    <a:cubicBezTo>
                      <a:pt x="1602" y="4509"/>
                      <a:pt x="1417" y="4543"/>
                      <a:pt x="1218" y="4543"/>
                    </a:cubicBezTo>
                    <a:cubicBezTo>
                      <a:pt x="963" y="4543"/>
                      <a:pt x="685" y="4487"/>
                      <a:pt x="547" y="4269"/>
                    </a:cubicBezTo>
                    <a:cubicBezTo>
                      <a:pt x="429" y="4071"/>
                      <a:pt x="467" y="3809"/>
                      <a:pt x="547" y="3636"/>
                    </a:cubicBezTo>
                    <a:cubicBezTo>
                      <a:pt x="649" y="3398"/>
                      <a:pt x="847" y="3191"/>
                      <a:pt x="1030" y="3025"/>
                    </a:cubicBezTo>
                    <a:cubicBezTo>
                      <a:pt x="2354" y="1749"/>
                      <a:pt x="3995" y="846"/>
                      <a:pt x="5785" y="418"/>
                    </a:cubicBezTo>
                    <a:cubicBezTo>
                      <a:pt x="5897" y="395"/>
                      <a:pt x="5967" y="275"/>
                      <a:pt x="5935" y="165"/>
                    </a:cubicBezTo>
                    <a:cubicBezTo>
                      <a:pt x="5915" y="67"/>
                      <a:pt x="5828" y="1"/>
                      <a:pt x="57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5"/>
              <p:cNvSpPr/>
              <p:nvPr/>
            </p:nvSpPr>
            <p:spPr>
              <a:xfrm>
                <a:off x="7019062" y="4054413"/>
                <a:ext cx="40733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3181" extrusionOk="0">
                    <a:moveTo>
                      <a:pt x="1112" y="0"/>
                    </a:moveTo>
                    <a:cubicBezTo>
                      <a:pt x="1074" y="0"/>
                      <a:pt x="1035" y="10"/>
                      <a:pt x="999" y="32"/>
                    </a:cubicBezTo>
                    <a:cubicBezTo>
                      <a:pt x="285" y="478"/>
                      <a:pt x="0" y="1491"/>
                      <a:pt x="381" y="2244"/>
                    </a:cubicBezTo>
                    <a:cubicBezTo>
                      <a:pt x="666" y="2823"/>
                      <a:pt x="1307" y="3180"/>
                      <a:pt x="1942" y="3180"/>
                    </a:cubicBezTo>
                    <a:cubicBezTo>
                      <a:pt x="2140" y="3180"/>
                      <a:pt x="2338" y="3148"/>
                      <a:pt x="2520" y="3068"/>
                    </a:cubicBezTo>
                    <a:cubicBezTo>
                      <a:pt x="2631" y="3028"/>
                      <a:pt x="2686" y="2910"/>
                      <a:pt x="2638" y="2800"/>
                    </a:cubicBezTo>
                    <a:cubicBezTo>
                      <a:pt x="2609" y="2718"/>
                      <a:pt x="2529" y="2667"/>
                      <a:pt x="2444" y="2667"/>
                    </a:cubicBezTo>
                    <a:cubicBezTo>
                      <a:pt x="2419" y="2667"/>
                      <a:pt x="2394" y="2671"/>
                      <a:pt x="2370" y="2680"/>
                    </a:cubicBezTo>
                    <a:cubicBezTo>
                      <a:pt x="2235" y="2734"/>
                      <a:pt x="2090" y="2759"/>
                      <a:pt x="1944" y="2759"/>
                    </a:cubicBezTo>
                    <a:cubicBezTo>
                      <a:pt x="1463" y="2759"/>
                      <a:pt x="966" y="2486"/>
                      <a:pt x="753" y="2054"/>
                    </a:cubicBezTo>
                    <a:cubicBezTo>
                      <a:pt x="476" y="1499"/>
                      <a:pt x="689" y="715"/>
                      <a:pt x="1221" y="390"/>
                    </a:cubicBezTo>
                    <a:cubicBezTo>
                      <a:pt x="1324" y="327"/>
                      <a:pt x="1354" y="200"/>
                      <a:pt x="1292" y="97"/>
                    </a:cubicBezTo>
                    <a:cubicBezTo>
                      <a:pt x="1251" y="35"/>
                      <a:pt x="1183" y="0"/>
                      <a:pt x="1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5"/>
              <p:cNvSpPr/>
              <p:nvPr/>
            </p:nvSpPr>
            <p:spPr>
              <a:xfrm>
                <a:off x="6922434" y="4064088"/>
                <a:ext cx="109021" cy="78797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5196" extrusionOk="0">
                    <a:moveTo>
                      <a:pt x="4439" y="1"/>
                    </a:moveTo>
                    <a:cubicBezTo>
                      <a:pt x="4415" y="1"/>
                      <a:pt x="4391" y="4"/>
                      <a:pt x="4367" y="13"/>
                    </a:cubicBezTo>
                    <a:cubicBezTo>
                      <a:pt x="2924" y="583"/>
                      <a:pt x="1657" y="1527"/>
                      <a:pt x="699" y="2755"/>
                    </a:cubicBezTo>
                    <a:cubicBezTo>
                      <a:pt x="143" y="3469"/>
                      <a:pt x="1" y="4134"/>
                      <a:pt x="301" y="4625"/>
                    </a:cubicBezTo>
                    <a:cubicBezTo>
                      <a:pt x="491" y="4943"/>
                      <a:pt x="864" y="5148"/>
                      <a:pt x="1292" y="5188"/>
                    </a:cubicBezTo>
                    <a:cubicBezTo>
                      <a:pt x="1347" y="5195"/>
                      <a:pt x="1402" y="5195"/>
                      <a:pt x="1459" y="5195"/>
                    </a:cubicBezTo>
                    <a:cubicBezTo>
                      <a:pt x="1760" y="5195"/>
                      <a:pt x="2053" y="5125"/>
                      <a:pt x="2330" y="5045"/>
                    </a:cubicBezTo>
                    <a:cubicBezTo>
                      <a:pt x="4153" y="4515"/>
                      <a:pt x="5857" y="3436"/>
                      <a:pt x="7118" y="2010"/>
                    </a:cubicBezTo>
                    <a:cubicBezTo>
                      <a:pt x="7188" y="1924"/>
                      <a:pt x="7180" y="1797"/>
                      <a:pt x="7093" y="1717"/>
                    </a:cubicBezTo>
                    <a:cubicBezTo>
                      <a:pt x="7053" y="1681"/>
                      <a:pt x="7004" y="1663"/>
                      <a:pt x="6955" y="1663"/>
                    </a:cubicBezTo>
                    <a:cubicBezTo>
                      <a:pt x="6899" y="1663"/>
                      <a:pt x="6843" y="1687"/>
                      <a:pt x="6800" y="1734"/>
                    </a:cubicBezTo>
                    <a:cubicBezTo>
                      <a:pt x="5596" y="3096"/>
                      <a:pt x="3962" y="4127"/>
                      <a:pt x="2211" y="4642"/>
                    </a:cubicBezTo>
                    <a:cubicBezTo>
                      <a:pt x="1974" y="4715"/>
                      <a:pt x="1726" y="4776"/>
                      <a:pt x="1477" y="4776"/>
                    </a:cubicBezTo>
                    <a:cubicBezTo>
                      <a:pt x="1426" y="4776"/>
                      <a:pt x="1375" y="4773"/>
                      <a:pt x="1324" y="4768"/>
                    </a:cubicBezTo>
                    <a:cubicBezTo>
                      <a:pt x="1031" y="4745"/>
                      <a:pt x="784" y="4610"/>
                      <a:pt x="666" y="4412"/>
                    </a:cubicBezTo>
                    <a:cubicBezTo>
                      <a:pt x="373" y="3944"/>
                      <a:pt x="824" y="3278"/>
                      <a:pt x="1031" y="3008"/>
                    </a:cubicBezTo>
                    <a:cubicBezTo>
                      <a:pt x="1942" y="1844"/>
                      <a:pt x="3146" y="948"/>
                      <a:pt x="4525" y="410"/>
                    </a:cubicBezTo>
                    <a:cubicBezTo>
                      <a:pt x="4628" y="363"/>
                      <a:pt x="4683" y="243"/>
                      <a:pt x="4645" y="132"/>
                    </a:cubicBezTo>
                    <a:cubicBezTo>
                      <a:pt x="4608" y="52"/>
                      <a:pt x="4526" y="1"/>
                      <a:pt x="44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5"/>
              <p:cNvSpPr/>
              <p:nvPr/>
            </p:nvSpPr>
            <p:spPr>
              <a:xfrm>
                <a:off x="6907300" y="4046922"/>
                <a:ext cx="45434" cy="49954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3294" extrusionOk="0">
                    <a:moveTo>
                      <a:pt x="1115" y="1"/>
                    </a:moveTo>
                    <a:cubicBezTo>
                      <a:pt x="1075" y="1"/>
                      <a:pt x="1034" y="12"/>
                      <a:pt x="999" y="36"/>
                    </a:cubicBezTo>
                    <a:cubicBezTo>
                      <a:pt x="245" y="551"/>
                      <a:pt x="0" y="1677"/>
                      <a:pt x="468" y="2453"/>
                    </a:cubicBezTo>
                    <a:cubicBezTo>
                      <a:pt x="793" y="2984"/>
                      <a:pt x="1427" y="3294"/>
                      <a:pt x="2052" y="3294"/>
                    </a:cubicBezTo>
                    <a:cubicBezTo>
                      <a:pt x="2330" y="3294"/>
                      <a:pt x="2608" y="3237"/>
                      <a:pt x="2853" y="3104"/>
                    </a:cubicBezTo>
                    <a:cubicBezTo>
                      <a:pt x="2956" y="3047"/>
                      <a:pt x="2996" y="2921"/>
                      <a:pt x="2940" y="2818"/>
                    </a:cubicBezTo>
                    <a:cubicBezTo>
                      <a:pt x="2902" y="2746"/>
                      <a:pt x="2830" y="2706"/>
                      <a:pt x="2755" y="2706"/>
                    </a:cubicBezTo>
                    <a:cubicBezTo>
                      <a:pt x="2721" y="2706"/>
                      <a:pt x="2687" y="2714"/>
                      <a:pt x="2655" y="2731"/>
                    </a:cubicBezTo>
                    <a:cubicBezTo>
                      <a:pt x="2466" y="2834"/>
                      <a:pt x="2254" y="2882"/>
                      <a:pt x="2040" y="2882"/>
                    </a:cubicBezTo>
                    <a:cubicBezTo>
                      <a:pt x="1563" y="2882"/>
                      <a:pt x="1078" y="2642"/>
                      <a:pt x="831" y="2231"/>
                    </a:cubicBezTo>
                    <a:cubicBezTo>
                      <a:pt x="468" y="1637"/>
                      <a:pt x="658" y="774"/>
                      <a:pt x="1229" y="384"/>
                    </a:cubicBezTo>
                    <a:cubicBezTo>
                      <a:pt x="1324" y="321"/>
                      <a:pt x="1354" y="186"/>
                      <a:pt x="1284" y="91"/>
                    </a:cubicBezTo>
                    <a:cubicBezTo>
                      <a:pt x="1245" y="32"/>
                      <a:pt x="1181" y="1"/>
                      <a:pt x="1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5"/>
              <p:cNvSpPr/>
              <p:nvPr/>
            </p:nvSpPr>
            <p:spPr>
              <a:xfrm>
                <a:off x="6848402" y="4079707"/>
                <a:ext cx="84636" cy="79298"/>
              </a:xfrm>
              <a:custGeom>
                <a:avLst/>
                <a:gdLst/>
                <a:ahLst/>
                <a:cxnLst/>
                <a:rect l="l" t="t" r="r" b="b"/>
                <a:pathLst>
                  <a:path w="5581" h="5229" extrusionOk="0">
                    <a:moveTo>
                      <a:pt x="4504" y="0"/>
                    </a:moveTo>
                    <a:cubicBezTo>
                      <a:pt x="4480" y="0"/>
                      <a:pt x="4455" y="5"/>
                      <a:pt x="4430" y="13"/>
                    </a:cubicBezTo>
                    <a:cubicBezTo>
                      <a:pt x="3138" y="489"/>
                      <a:pt x="1910" y="1425"/>
                      <a:pt x="761" y="2796"/>
                    </a:cubicBezTo>
                    <a:cubicBezTo>
                      <a:pt x="168" y="3500"/>
                      <a:pt x="0" y="4143"/>
                      <a:pt x="286" y="4633"/>
                    </a:cubicBezTo>
                    <a:cubicBezTo>
                      <a:pt x="508" y="5021"/>
                      <a:pt x="968" y="5229"/>
                      <a:pt x="1594" y="5229"/>
                    </a:cubicBezTo>
                    <a:cubicBezTo>
                      <a:pt x="1697" y="5229"/>
                      <a:pt x="1807" y="5229"/>
                      <a:pt x="1919" y="5212"/>
                    </a:cubicBezTo>
                    <a:cubicBezTo>
                      <a:pt x="3203" y="5086"/>
                      <a:pt x="4462" y="4578"/>
                      <a:pt x="5476" y="3777"/>
                    </a:cubicBezTo>
                    <a:cubicBezTo>
                      <a:pt x="5563" y="3707"/>
                      <a:pt x="5581" y="3572"/>
                      <a:pt x="5508" y="3485"/>
                    </a:cubicBezTo>
                    <a:cubicBezTo>
                      <a:pt x="5467" y="3429"/>
                      <a:pt x="5407" y="3401"/>
                      <a:pt x="5345" y="3401"/>
                    </a:cubicBezTo>
                    <a:cubicBezTo>
                      <a:pt x="5300" y="3401"/>
                      <a:pt x="5255" y="3415"/>
                      <a:pt x="5215" y="3445"/>
                    </a:cubicBezTo>
                    <a:cubicBezTo>
                      <a:pt x="4264" y="4198"/>
                      <a:pt x="3083" y="4673"/>
                      <a:pt x="1879" y="4801"/>
                    </a:cubicBezTo>
                    <a:cubicBezTo>
                      <a:pt x="1801" y="4807"/>
                      <a:pt x="1709" y="4812"/>
                      <a:pt x="1613" y="4812"/>
                    </a:cubicBezTo>
                    <a:cubicBezTo>
                      <a:pt x="1260" y="4812"/>
                      <a:pt x="831" y="4744"/>
                      <a:pt x="651" y="4428"/>
                    </a:cubicBezTo>
                    <a:cubicBezTo>
                      <a:pt x="413" y="4008"/>
                      <a:pt x="753" y="3452"/>
                      <a:pt x="1086" y="3064"/>
                    </a:cubicBezTo>
                    <a:cubicBezTo>
                      <a:pt x="2180" y="1750"/>
                      <a:pt x="3361" y="854"/>
                      <a:pt x="4573" y="401"/>
                    </a:cubicBezTo>
                    <a:cubicBezTo>
                      <a:pt x="4685" y="362"/>
                      <a:pt x="4740" y="244"/>
                      <a:pt x="4700" y="133"/>
                    </a:cubicBezTo>
                    <a:cubicBezTo>
                      <a:pt x="4669" y="52"/>
                      <a:pt x="4591" y="0"/>
                      <a:pt x="45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5"/>
              <p:cNvSpPr/>
              <p:nvPr/>
            </p:nvSpPr>
            <p:spPr>
              <a:xfrm>
                <a:off x="6898869" y="4135861"/>
                <a:ext cx="42932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029" extrusionOk="0">
                    <a:moveTo>
                      <a:pt x="2118" y="0"/>
                    </a:moveTo>
                    <a:cubicBezTo>
                      <a:pt x="2079" y="0"/>
                      <a:pt x="2040" y="12"/>
                      <a:pt x="2005" y="35"/>
                    </a:cubicBezTo>
                    <a:cubicBezTo>
                      <a:pt x="1420" y="424"/>
                      <a:pt x="761" y="860"/>
                      <a:pt x="381" y="1541"/>
                    </a:cubicBezTo>
                    <a:cubicBezTo>
                      <a:pt x="1" y="2231"/>
                      <a:pt x="18" y="3245"/>
                      <a:pt x="706" y="3743"/>
                    </a:cubicBezTo>
                    <a:cubicBezTo>
                      <a:pt x="999" y="3958"/>
                      <a:pt x="1349" y="4029"/>
                      <a:pt x="1697" y="4029"/>
                    </a:cubicBezTo>
                    <a:cubicBezTo>
                      <a:pt x="2015" y="4029"/>
                      <a:pt x="2338" y="3974"/>
                      <a:pt x="2648" y="3911"/>
                    </a:cubicBezTo>
                    <a:cubicBezTo>
                      <a:pt x="2759" y="3886"/>
                      <a:pt x="2831" y="3776"/>
                      <a:pt x="2806" y="3665"/>
                    </a:cubicBezTo>
                    <a:cubicBezTo>
                      <a:pt x="2786" y="3561"/>
                      <a:pt x="2698" y="3494"/>
                      <a:pt x="2602" y="3494"/>
                    </a:cubicBezTo>
                    <a:cubicBezTo>
                      <a:pt x="2589" y="3494"/>
                      <a:pt x="2575" y="3495"/>
                      <a:pt x="2561" y="3498"/>
                    </a:cubicBezTo>
                    <a:cubicBezTo>
                      <a:pt x="2270" y="3557"/>
                      <a:pt x="1976" y="3609"/>
                      <a:pt x="1702" y="3609"/>
                    </a:cubicBezTo>
                    <a:cubicBezTo>
                      <a:pt x="1422" y="3609"/>
                      <a:pt x="1164" y="3555"/>
                      <a:pt x="952" y="3403"/>
                    </a:cubicBezTo>
                    <a:cubicBezTo>
                      <a:pt x="461" y="3047"/>
                      <a:pt x="461" y="2262"/>
                      <a:pt x="754" y="1739"/>
                    </a:cubicBezTo>
                    <a:cubicBezTo>
                      <a:pt x="1079" y="1153"/>
                      <a:pt x="1690" y="740"/>
                      <a:pt x="2235" y="385"/>
                    </a:cubicBezTo>
                    <a:cubicBezTo>
                      <a:pt x="2331" y="320"/>
                      <a:pt x="2355" y="194"/>
                      <a:pt x="2291" y="99"/>
                    </a:cubicBezTo>
                    <a:cubicBezTo>
                      <a:pt x="2251" y="34"/>
                      <a:pt x="2185" y="0"/>
                      <a:pt x="21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5"/>
              <p:cNvSpPr/>
              <p:nvPr/>
            </p:nvSpPr>
            <p:spPr>
              <a:xfrm>
                <a:off x="6746376" y="4133450"/>
                <a:ext cx="190624" cy="128675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8485" extrusionOk="0">
                    <a:moveTo>
                      <a:pt x="12330" y="1"/>
                    </a:moveTo>
                    <a:cubicBezTo>
                      <a:pt x="12289" y="1"/>
                      <a:pt x="12249" y="12"/>
                      <a:pt x="12213" y="36"/>
                    </a:cubicBezTo>
                    <a:lnTo>
                      <a:pt x="126" y="8104"/>
                    </a:lnTo>
                    <a:cubicBezTo>
                      <a:pt x="24" y="8167"/>
                      <a:pt x="1" y="8294"/>
                      <a:pt x="64" y="8389"/>
                    </a:cubicBezTo>
                    <a:cubicBezTo>
                      <a:pt x="104" y="8452"/>
                      <a:pt x="174" y="8484"/>
                      <a:pt x="239" y="8484"/>
                    </a:cubicBezTo>
                    <a:cubicBezTo>
                      <a:pt x="279" y="8484"/>
                      <a:pt x="317" y="8477"/>
                      <a:pt x="357" y="8452"/>
                    </a:cubicBezTo>
                    <a:lnTo>
                      <a:pt x="12451" y="384"/>
                    </a:lnTo>
                    <a:cubicBezTo>
                      <a:pt x="12546" y="321"/>
                      <a:pt x="12569" y="194"/>
                      <a:pt x="12506" y="98"/>
                    </a:cubicBezTo>
                    <a:cubicBezTo>
                      <a:pt x="12466" y="34"/>
                      <a:pt x="12398" y="1"/>
                      <a:pt x="123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5"/>
              <p:cNvSpPr/>
              <p:nvPr/>
            </p:nvSpPr>
            <p:spPr>
              <a:xfrm>
                <a:off x="6765134" y="4172498"/>
                <a:ext cx="141338" cy="98163"/>
              </a:xfrm>
              <a:custGeom>
                <a:avLst/>
                <a:gdLst/>
                <a:ahLst/>
                <a:cxnLst/>
                <a:rect l="l" t="t" r="r" b="b"/>
                <a:pathLst>
                  <a:path w="9320" h="6473" extrusionOk="0">
                    <a:moveTo>
                      <a:pt x="9079" y="1"/>
                    </a:moveTo>
                    <a:cubicBezTo>
                      <a:pt x="9039" y="1"/>
                      <a:pt x="8998" y="12"/>
                      <a:pt x="8962" y="36"/>
                    </a:cubicBezTo>
                    <a:lnTo>
                      <a:pt x="118" y="6082"/>
                    </a:lnTo>
                    <a:cubicBezTo>
                      <a:pt x="23" y="6155"/>
                      <a:pt x="0" y="6282"/>
                      <a:pt x="63" y="6377"/>
                    </a:cubicBezTo>
                    <a:cubicBezTo>
                      <a:pt x="103" y="6440"/>
                      <a:pt x="166" y="6472"/>
                      <a:pt x="238" y="6472"/>
                    </a:cubicBezTo>
                    <a:cubicBezTo>
                      <a:pt x="278" y="6472"/>
                      <a:pt x="316" y="6455"/>
                      <a:pt x="356" y="6432"/>
                    </a:cubicBezTo>
                    <a:lnTo>
                      <a:pt x="9200" y="386"/>
                    </a:lnTo>
                    <a:cubicBezTo>
                      <a:pt x="9295" y="321"/>
                      <a:pt x="9320" y="186"/>
                      <a:pt x="9255" y="91"/>
                    </a:cubicBezTo>
                    <a:cubicBezTo>
                      <a:pt x="9211" y="32"/>
                      <a:pt x="9146" y="1"/>
                      <a:pt x="90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5"/>
              <p:cNvSpPr/>
              <p:nvPr/>
            </p:nvSpPr>
            <p:spPr>
              <a:xfrm>
                <a:off x="7344248" y="4137120"/>
                <a:ext cx="304544" cy="27486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18125" extrusionOk="0">
                    <a:moveTo>
                      <a:pt x="1680" y="0"/>
                    </a:moveTo>
                    <a:cubicBezTo>
                      <a:pt x="1628" y="0"/>
                      <a:pt x="1574" y="10"/>
                      <a:pt x="1522" y="31"/>
                    </a:cubicBezTo>
                    <a:cubicBezTo>
                      <a:pt x="1308" y="119"/>
                      <a:pt x="1205" y="357"/>
                      <a:pt x="1292" y="579"/>
                    </a:cubicBezTo>
                    <a:lnTo>
                      <a:pt x="6833" y="14328"/>
                    </a:lnTo>
                    <a:cubicBezTo>
                      <a:pt x="6745" y="14416"/>
                      <a:pt x="6673" y="14519"/>
                      <a:pt x="6625" y="14637"/>
                    </a:cubicBezTo>
                    <a:cubicBezTo>
                      <a:pt x="5621" y="14705"/>
                      <a:pt x="4611" y="14740"/>
                      <a:pt x="3589" y="14740"/>
                    </a:cubicBezTo>
                    <a:cubicBezTo>
                      <a:pt x="3305" y="14740"/>
                      <a:pt x="3020" y="14737"/>
                      <a:pt x="2734" y="14732"/>
                    </a:cubicBezTo>
                    <a:cubicBezTo>
                      <a:pt x="2640" y="14730"/>
                      <a:pt x="2543" y="14729"/>
                      <a:pt x="2445" y="14729"/>
                    </a:cubicBezTo>
                    <a:cubicBezTo>
                      <a:pt x="2024" y="14729"/>
                      <a:pt x="1574" y="14755"/>
                      <a:pt x="1150" y="14922"/>
                    </a:cubicBezTo>
                    <a:cubicBezTo>
                      <a:pt x="571" y="15144"/>
                      <a:pt x="1" y="15700"/>
                      <a:pt x="16" y="16428"/>
                    </a:cubicBezTo>
                    <a:cubicBezTo>
                      <a:pt x="24" y="16658"/>
                      <a:pt x="214" y="16841"/>
                      <a:pt x="436" y="16841"/>
                    </a:cubicBezTo>
                    <a:lnTo>
                      <a:pt x="452" y="16841"/>
                    </a:lnTo>
                    <a:cubicBezTo>
                      <a:pt x="682" y="16831"/>
                      <a:pt x="864" y="16641"/>
                      <a:pt x="857" y="16404"/>
                    </a:cubicBezTo>
                    <a:cubicBezTo>
                      <a:pt x="849" y="16095"/>
                      <a:pt x="1150" y="15818"/>
                      <a:pt x="1450" y="15707"/>
                    </a:cubicBezTo>
                    <a:cubicBezTo>
                      <a:pt x="1741" y="15590"/>
                      <a:pt x="2070" y="15569"/>
                      <a:pt x="2442" y="15569"/>
                    </a:cubicBezTo>
                    <a:cubicBezTo>
                      <a:pt x="2547" y="15569"/>
                      <a:pt x="2655" y="15571"/>
                      <a:pt x="2766" y="15572"/>
                    </a:cubicBezTo>
                    <a:cubicBezTo>
                      <a:pt x="3034" y="15577"/>
                      <a:pt x="3303" y="15580"/>
                      <a:pt x="3571" y="15580"/>
                    </a:cubicBezTo>
                    <a:cubicBezTo>
                      <a:pt x="4526" y="15580"/>
                      <a:pt x="5484" y="15549"/>
                      <a:pt x="6435" y="15492"/>
                    </a:cubicBezTo>
                    <a:cubicBezTo>
                      <a:pt x="6650" y="15993"/>
                      <a:pt x="7236" y="16135"/>
                      <a:pt x="7434" y="16183"/>
                    </a:cubicBezTo>
                    <a:cubicBezTo>
                      <a:pt x="8678" y="16468"/>
                      <a:pt x="9954" y="16499"/>
                      <a:pt x="11198" y="16523"/>
                    </a:cubicBezTo>
                    <a:cubicBezTo>
                      <a:pt x="11690" y="16539"/>
                      <a:pt x="12189" y="16546"/>
                      <a:pt x="12681" y="16571"/>
                    </a:cubicBezTo>
                    <a:cubicBezTo>
                      <a:pt x="14789" y="16689"/>
                      <a:pt x="16255" y="17149"/>
                      <a:pt x="17294" y="18030"/>
                    </a:cubicBezTo>
                    <a:cubicBezTo>
                      <a:pt x="17372" y="18092"/>
                      <a:pt x="17467" y="18125"/>
                      <a:pt x="17562" y="18125"/>
                    </a:cubicBezTo>
                    <a:cubicBezTo>
                      <a:pt x="17689" y="18125"/>
                      <a:pt x="17807" y="18077"/>
                      <a:pt x="17887" y="17973"/>
                    </a:cubicBezTo>
                    <a:cubicBezTo>
                      <a:pt x="18037" y="17800"/>
                      <a:pt x="18014" y="17537"/>
                      <a:pt x="17839" y="17387"/>
                    </a:cubicBezTo>
                    <a:cubicBezTo>
                      <a:pt x="16651" y="16388"/>
                      <a:pt x="15026" y="15865"/>
                      <a:pt x="12729" y="15738"/>
                    </a:cubicBezTo>
                    <a:cubicBezTo>
                      <a:pt x="12221" y="15707"/>
                      <a:pt x="11721" y="15700"/>
                      <a:pt x="11215" y="15683"/>
                    </a:cubicBezTo>
                    <a:cubicBezTo>
                      <a:pt x="10542" y="15667"/>
                      <a:pt x="9883" y="15652"/>
                      <a:pt x="9241" y="15595"/>
                    </a:cubicBezTo>
                    <a:cubicBezTo>
                      <a:pt x="9281" y="15548"/>
                      <a:pt x="9305" y="15492"/>
                      <a:pt x="9328" y="15445"/>
                    </a:cubicBezTo>
                    <a:cubicBezTo>
                      <a:pt x="10374" y="15422"/>
                      <a:pt x="11420" y="15279"/>
                      <a:pt x="12444" y="15129"/>
                    </a:cubicBezTo>
                    <a:cubicBezTo>
                      <a:pt x="13526" y="14981"/>
                      <a:pt x="14641" y="14827"/>
                      <a:pt x="15735" y="14827"/>
                    </a:cubicBezTo>
                    <a:cubicBezTo>
                      <a:pt x="16042" y="14827"/>
                      <a:pt x="16348" y="14839"/>
                      <a:pt x="16651" y="14867"/>
                    </a:cubicBezTo>
                    <a:cubicBezTo>
                      <a:pt x="17514" y="14947"/>
                      <a:pt x="18663" y="15215"/>
                      <a:pt x="19266" y="16055"/>
                    </a:cubicBezTo>
                    <a:cubicBezTo>
                      <a:pt x="19346" y="16166"/>
                      <a:pt x="19471" y="16230"/>
                      <a:pt x="19606" y="16230"/>
                    </a:cubicBezTo>
                    <a:cubicBezTo>
                      <a:pt x="19694" y="16230"/>
                      <a:pt x="19774" y="16206"/>
                      <a:pt x="19852" y="16151"/>
                    </a:cubicBezTo>
                    <a:cubicBezTo>
                      <a:pt x="20034" y="16016"/>
                      <a:pt x="20082" y="15755"/>
                      <a:pt x="19947" y="15565"/>
                    </a:cubicBezTo>
                    <a:cubicBezTo>
                      <a:pt x="19321" y="14701"/>
                      <a:pt x="18212" y="14169"/>
                      <a:pt x="16731" y="14026"/>
                    </a:cubicBezTo>
                    <a:cubicBezTo>
                      <a:pt x="16403" y="13997"/>
                      <a:pt x="16075" y="13984"/>
                      <a:pt x="15748" y="13984"/>
                    </a:cubicBezTo>
                    <a:cubicBezTo>
                      <a:pt x="14595" y="13984"/>
                      <a:pt x="13447" y="14144"/>
                      <a:pt x="12324" y="14304"/>
                    </a:cubicBezTo>
                    <a:cubicBezTo>
                      <a:pt x="11221" y="14454"/>
                      <a:pt x="10156" y="14603"/>
                      <a:pt x="9108" y="14603"/>
                    </a:cubicBezTo>
                    <a:cubicBezTo>
                      <a:pt x="8989" y="14603"/>
                      <a:pt x="8869" y="14601"/>
                      <a:pt x="8750" y="14597"/>
                    </a:cubicBezTo>
                    <a:cubicBezTo>
                      <a:pt x="8425" y="14384"/>
                      <a:pt x="8029" y="14201"/>
                      <a:pt x="7664" y="14146"/>
                    </a:cubicBezTo>
                    <a:lnTo>
                      <a:pt x="2068" y="262"/>
                    </a:lnTo>
                    <a:cubicBezTo>
                      <a:pt x="2003" y="99"/>
                      <a:pt x="1846" y="0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5"/>
              <p:cNvSpPr/>
              <p:nvPr/>
            </p:nvSpPr>
            <p:spPr>
              <a:xfrm>
                <a:off x="7484853" y="4143898"/>
                <a:ext cx="304544" cy="19958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13161" extrusionOk="0">
                    <a:moveTo>
                      <a:pt x="2261" y="0"/>
                    </a:moveTo>
                    <a:cubicBezTo>
                      <a:pt x="2192" y="0"/>
                      <a:pt x="2124" y="17"/>
                      <a:pt x="2061" y="52"/>
                    </a:cubicBezTo>
                    <a:cubicBezTo>
                      <a:pt x="1855" y="163"/>
                      <a:pt x="1783" y="425"/>
                      <a:pt x="1895" y="623"/>
                    </a:cubicBezTo>
                    <a:lnTo>
                      <a:pt x="6793" y="9404"/>
                    </a:lnTo>
                    <a:cubicBezTo>
                      <a:pt x="6721" y="9482"/>
                      <a:pt x="6665" y="9577"/>
                      <a:pt x="6626" y="9672"/>
                    </a:cubicBezTo>
                    <a:cubicBezTo>
                      <a:pt x="5621" y="9741"/>
                      <a:pt x="4612" y="9776"/>
                      <a:pt x="3594" y="9776"/>
                    </a:cubicBezTo>
                    <a:cubicBezTo>
                      <a:pt x="3311" y="9776"/>
                      <a:pt x="3028" y="9773"/>
                      <a:pt x="2744" y="9768"/>
                    </a:cubicBezTo>
                    <a:cubicBezTo>
                      <a:pt x="2649" y="9766"/>
                      <a:pt x="2552" y="9765"/>
                      <a:pt x="2453" y="9765"/>
                    </a:cubicBezTo>
                    <a:cubicBezTo>
                      <a:pt x="2029" y="9765"/>
                      <a:pt x="1574" y="9791"/>
                      <a:pt x="1150" y="9958"/>
                    </a:cubicBezTo>
                    <a:cubicBezTo>
                      <a:pt x="572" y="10180"/>
                      <a:pt x="1" y="10726"/>
                      <a:pt x="24" y="11464"/>
                    </a:cubicBezTo>
                    <a:cubicBezTo>
                      <a:pt x="24" y="11694"/>
                      <a:pt x="214" y="11877"/>
                      <a:pt x="444" y="11877"/>
                    </a:cubicBezTo>
                    <a:lnTo>
                      <a:pt x="452" y="11877"/>
                    </a:lnTo>
                    <a:cubicBezTo>
                      <a:pt x="682" y="11867"/>
                      <a:pt x="864" y="11677"/>
                      <a:pt x="864" y="11439"/>
                    </a:cubicBezTo>
                    <a:cubicBezTo>
                      <a:pt x="857" y="11131"/>
                      <a:pt x="1150" y="10854"/>
                      <a:pt x="1450" y="10736"/>
                    </a:cubicBezTo>
                    <a:cubicBezTo>
                      <a:pt x="1739" y="10625"/>
                      <a:pt x="2066" y="10605"/>
                      <a:pt x="2434" y="10605"/>
                    </a:cubicBezTo>
                    <a:cubicBezTo>
                      <a:pt x="2542" y="10605"/>
                      <a:pt x="2652" y="10606"/>
                      <a:pt x="2766" y="10608"/>
                    </a:cubicBezTo>
                    <a:cubicBezTo>
                      <a:pt x="3034" y="10613"/>
                      <a:pt x="3303" y="10616"/>
                      <a:pt x="3571" y="10616"/>
                    </a:cubicBezTo>
                    <a:cubicBezTo>
                      <a:pt x="4526" y="10616"/>
                      <a:pt x="5484" y="10585"/>
                      <a:pt x="6435" y="10528"/>
                    </a:cubicBezTo>
                    <a:cubicBezTo>
                      <a:pt x="6650" y="11029"/>
                      <a:pt x="7236" y="11171"/>
                      <a:pt x="7434" y="11219"/>
                    </a:cubicBezTo>
                    <a:cubicBezTo>
                      <a:pt x="8678" y="11504"/>
                      <a:pt x="9954" y="11534"/>
                      <a:pt x="11190" y="11559"/>
                    </a:cubicBezTo>
                    <a:cubicBezTo>
                      <a:pt x="11690" y="11567"/>
                      <a:pt x="12181" y="11582"/>
                      <a:pt x="12681" y="11607"/>
                    </a:cubicBezTo>
                    <a:cubicBezTo>
                      <a:pt x="14789" y="11725"/>
                      <a:pt x="16255" y="12185"/>
                      <a:pt x="17301" y="13066"/>
                    </a:cubicBezTo>
                    <a:cubicBezTo>
                      <a:pt x="17372" y="13128"/>
                      <a:pt x="17474" y="13161"/>
                      <a:pt x="17569" y="13161"/>
                    </a:cubicBezTo>
                    <a:cubicBezTo>
                      <a:pt x="17689" y="13161"/>
                      <a:pt x="17807" y="13113"/>
                      <a:pt x="17887" y="13008"/>
                    </a:cubicBezTo>
                    <a:cubicBezTo>
                      <a:pt x="18037" y="12835"/>
                      <a:pt x="18015" y="12565"/>
                      <a:pt x="17840" y="12423"/>
                    </a:cubicBezTo>
                    <a:cubicBezTo>
                      <a:pt x="16651" y="11424"/>
                      <a:pt x="15027" y="10901"/>
                      <a:pt x="12729" y="10774"/>
                    </a:cubicBezTo>
                    <a:cubicBezTo>
                      <a:pt x="12221" y="10743"/>
                      <a:pt x="11713" y="10736"/>
                      <a:pt x="11215" y="10719"/>
                    </a:cubicBezTo>
                    <a:cubicBezTo>
                      <a:pt x="10532" y="10703"/>
                      <a:pt x="9884" y="10688"/>
                      <a:pt x="9241" y="10631"/>
                    </a:cubicBezTo>
                    <a:cubicBezTo>
                      <a:pt x="9281" y="10583"/>
                      <a:pt x="9305" y="10528"/>
                      <a:pt x="9328" y="10473"/>
                    </a:cubicBezTo>
                    <a:cubicBezTo>
                      <a:pt x="10374" y="10458"/>
                      <a:pt x="11420" y="10315"/>
                      <a:pt x="12444" y="10165"/>
                    </a:cubicBezTo>
                    <a:cubicBezTo>
                      <a:pt x="13520" y="10017"/>
                      <a:pt x="14630" y="9859"/>
                      <a:pt x="15718" y="9859"/>
                    </a:cubicBezTo>
                    <a:cubicBezTo>
                      <a:pt x="16031" y="9859"/>
                      <a:pt x="16343" y="9872"/>
                      <a:pt x="16651" y="9903"/>
                    </a:cubicBezTo>
                    <a:cubicBezTo>
                      <a:pt x="17514" y="9982"/>
                      <a:pt x="18663" y="10251"/>
                      <a:pt x="19266" y="11091"/>
                    </a:cubicBezTo>
                    <a:cubicBezTo>
                      <a:pt x="19346" y="11202"/>
                      <a:pt x="19481" y="11266"/>
                      <a:pt x="19606" y="11266"/>
                    </a:cubicBezTo>
                    <a:cubicBezTo>
                      <a:pt x="19694" y="11266"/>
                      <a:pt x="19781" y="11242"/>
                      <a:pt x="19852" y="11186"/>
                    </a:cubicBezTo>
                    <a:cubicBezTo>
                      <a:pt x="20042" y="11051"/>
                      <a:pt x="20082" y="10791"/>
                      <a:pt x="19947" y="10601"/>
                    </a:cubicBezTo>
                    <a:cubicBezTo>
                      <a:pt x="19321" y="9737"/>
                      <a:pt x="18212" y="9205"/>
                      <a:pt x="16731" y="9062"/>
                    </a:cubicBezTo>
                    <a:cubicBezTo>
                      <a:pt x="16403" y="9032"/>
                      <a:pt x="16076" y="9020"/>
                      <a:pt x="15748" y="9020"/>
                    </a:cubicBezTo>
                    <a:cubicBezTo>
                      <a:pt x="14595" y="9020"/>
                      <a:pt x="13447" y="9180"/>
                      <a:pt x="12324" y="9340"/>
                    </a:cubicBezTo>
                    <a:cubicBezTo>
                      <a:pt x="11221" y="9490"/>
                      <a:pt x="10156" y="9639"/>
                      <a:pt x="9108" y="9639"/>
                    </a:cubicBezTo>
                    <a:cubicBezTo>
                      <a:pt x="8989" y="9639"/>
                      <a:pt x="8869" y="9637"/>
                      <a:pt x="8750" y="9632"/>
                    </a:cubicBezTo>
                    <a:cubicBezTo>
                      <a:pt x="8417" y="9412"/>
                      <a:pt x="7997" y="9222"/>
                      <a:pt x="7616" y="9174"/>
                    </a:cubicBezTo>
                    <a:lnTo>
                      <a:pt x="2631" y="218"/>
                    </a:lnTo>
                    <a:cubicBezTo>
                      <a:pt x="2551" y="78"/>
                      <a:pt x="2407" y="0"/>
                      <a:pt x="22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5"/>
              <p:cNvSpPr/>
              <p:nvPr/>
            </p:nvSpPr>
            <p:spPr>
              <a:xfrm>
                <a:off x="7056670" y="3397142"/>
                <a:ext cx="993429" cy="754262"/>
              </a:xfrm>
              <a:custGeom>
                <a:avLst/>
                <a:gdLst/>
                <a:ahLst/>
                <a:cxnLst/>
                <a:rect l="l" t="t" r="r" b="b"/>
                <a:pathLst>
                  <a:path w="65508" h="49737" extrusionOk="0">
                    <a:moveTo>
                      <a:pt x="51008" y="1"/>
                    </a:moveTo>
                    <a:cubicBezTo>
                      <a:pt x="49432" y="1"/>
                      <a:pt x="47892" y="256"/>
                      <a:pt x="46471" y="844"/>
                    </a:cubicBezTo>
                    <a:cubicBezTo>
                      <a:pt x="41661" y="2841"/>
                      <a:pt x="40385" y="6953"/>
                      <a:pt x="36763" y="10702"/>
                    </a:cubicBezTo>
                    <a:cubicBezTo>
                      <a:pt x="33150" y="14450"/>
                      <a:pt x="30424" y="18199"/>
                      <a:pt x="26558" y="21686"/>
                    </a:cubicBezTo>
                    <a:cubicBezTo>
                      <a:pt x="18712" y="28763"/>
                      <a:pt x="8552" y="32709"/>
                      <a:pt x="0" y="38931"/>
                    </a:cubicBezTo>
                    <a:cubicBezTo>
                      <a:pt x="6243" y="45311"/>
                      <a:pt x="17257" y="49736"/>
                      <a:pt x="26688" y="49736"/>
                    </a:cubicBezTo>
                    <a:cubicBezTo>
                      <a:pt x="28081" y="49736"/>
                      <a:pt x="29439" y="49640"/>
                      <a:pt x="30742" y="49439"/>
                    </a:cubicBezTo>
                    <a:cubicBezTo>
                      <a:pt x="40860" y="47877"/>
                      <a:pt x="47502" y="43773"/>
                      <a:pt x="52122" y="34626"/>
                    </a:cubicBezTo>
                    <a:cubicBezTo>
                      <a:pt x="54326" y="30277"/>
                      <a:pt x="55665" y="22233"/>
                      <a:pt x="57297" y="17644"/>
                    </a:cubicBezTo>
                    <a:cubicBezTo>
                      <a:pt x="58921" y="13049"/>
                      <a:pt x="61807" y="9395"/>
                      <a:pt x="65508" y="6224"/>
                    </a:cubicBezTo>
                    <a:cubicBezTo>
                      <a:pt x="62728" y="3253"/>
                      <a:pt x="56636" y="1"/>
                      <a:pt x="510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5"/>
              <p:cNvSpPr/>
              <p:nvPr/>
            </p:nvSpPr>
            <p:spPr>
              <a:xfrm>
                <a:off x="7047056" y="3390803"/>
                <a:ext cx="1012158" cy="766909"/>
              </a:xfrm>
              <a:custGeom>
                <a:avLst/>
                <a:gdLst/>
                <a:ahLst/>
                <a:cxnLst/>
                <a:rect l="l" t="t" r="r" b="b"/>
                <a:pathLst>
                  <a:path w="66743" h="50571" extrusionOk="0">
                    <a:moveTo>
                      <a:pt x="51647" y="841"/>
                    </a:moveTo>
                    <a:cubicBezTo>
                      <a:pt x="56782" y="841"/>
                      <a:pt x="62616" y="3727"/>
                      <a:pt x="65531" y="6610"/>
                    </a:cubicBezTo>
                    <a:cubicBezTo>
                      <a:pt x="61625" y="10043"/>
                      <a:pt x="59010" y="13742"/>
                      <a:pt x="57536" y="17919"/>
                    </a:cubicBezTo>
                    <a:cubicBezTo>
                      <a:pt x="56885" y="19743"/>
                      <a:pt x="56299" y="22073"/>
                      <a:pt x="55664" y="24536"/>
                    </a:cubicBezTo>
                    <a:cubicBezTo>
                      <a:pt x="54698" y="28332"/>
                      <a:pt x="53699" y="32256"/>
                      <a:pt x="52383" y="34854"/>
                    </a:cubicBezTo>
                    <a:cubicBezTo>
                      <a:pt x="48033" y="43470"/>
                      <a:pt x="41732" y="47835"/>
                      <a:pt x="31304" y="49437"/>
                    </a:cubicBezTo>
                    <a:cubicBezTo>
                      <a:pt x="30052" y="49634"/>
                      <a:pt x="28704" y="49730"/>
                      <a:pt x="27317" y="49730"/>
                    </a:cubicBezTo>
                    <a:cubicBezTo>
                      <a:pt x="18100" y="49730"/>
                      <a:pt x="7481" y="45498"/>
                      <a:pt x="1285" y="39396"/>
                    </a:cubicBezTo>
                    <a:cubicBezTo>
                      <a:pt x="4724" y="36931"/>
                      <a:pt x="8480" y="34792"/>
                      <a:pt x="12118" y="32707"/>
                    </a:cubicBezTo>
                    <a:cubicBezTo>
                      <a:pt x="17404" y="29689"/>
                      <a:pt x="22872" y="26566"/>
                      <a:pt x="27477" y="22414"/>
                    </a:cubicBezTo>
                    <a:cubicBezTo>
                      <a:pt x="29837" y="20289"/>
                      <a:pt x="31732" y="18109"/>
                      <a:pt x="33736" y="15812"/>
                    </a:cubicBezTo>
                    <a:cubicBezTo>
                      <a:pt x="34990" y="14370"/>
                      <a:pt x="36289" y="12879"/>
                      <a:pt x="37708" y="11413"/>
                    </a:cubicBezTo>
                    <a:cubicBezTo>
                      <a:pt x="38951" y="10121"/>
                      <a:pt x="39910" y="8797"/>
                      <a:pt x="40838" y="7531"/>
                    </a:cubicBezTo>
                    <a:cubicBezTo>
                      <a:pt x="42636" y="5058"/>
                      <a:pt x="44189" y="2926"/>
                      <a:pt x="47265" y="1650"/>
                    </a:cubicBezTo>
                    <a:cubicBezTo>
                      <a:pt x="48564" y="1112"/>
                      <a:pt x="50038" y="841"/>
                      <a:pt x="51647" y="841"/>
                    </a:cubicBezTo>
                    <a:close/>
                    <a:moveTo>
                      <a:pt x="51647" y="1"/>
                    </a:moveTo>
                    <a:cubicBezTo>
                      <a:pt x="49928" y="1"/>
                      <a:pt x="48351" y="296"/>
                      <a:pt x="46947" y="881"/>
                    </a:cubicBezTo>
                    <a:cubicBezTo>
                      <a:pt x="43651" y="2236"/>
                      <a:pt x="41955" y="4566"/>
                      <a:pt x="40163" y="7030"/>
                    </a:cubicBezTo>
                    <a:cubicBezTo>
                      <a:pt x="39244" y="8284"/>
                      <a:pt x="38301" y="9575"/>
                      <a:pt x="37097" y="10827"/>
                    </a:cubicBezTo>
                    <a:cubicBezTo>
                      <a:pt x="35671" y="12308"/>
                      <a:pt x="34362" y="13807"/>
                      <a:pt x="33103" y="15256"/>
                    </a:cubicBezTo>
                    <a:cubicBezTo>
                      <a:pt x="31113" y="17539"/>
                      <a:pt x="29236" y="19696"/>
                      <a:pt x="26914" y="21795"/>
                    </a:cubicBezTo>
                    <a:cubicBezTo>
                      <a:pt x="22372" y="25885"/>
                      <a:pt x="16951" y="28983"/>
                      <a:pt x="11698" y="31986"/>
                    </a:cubicBezTo>
                    <a:cubicBezTo>
                      <a:pt x="7902" y="34151"/>
                      <a:pt x="3978" y="36393"/>
                      <a:pt x="389" y="39008"/>
                    </a:cubicBezTo>
                    <a:lnTo>
                      <a:pt x="1" y="39293"/>
                    </a:lnTo>
                    <a:lnTo>
                      <a:pt x="334" y="39642"/>
                    </a:lnTo>
                    <a:cubicBezTo>
                      <a:pt x="6626" y="46076"/>
                      <a:pt x="17720" y="50570"/>
                      <a:pt x="27317" y="50570"/>
                    </a:cubicBezTo>
                    <a:cubicBezTo>
                      <a:pt x="28751" y="50570"/>
                      <a:pt x="30130" y="50467"/>
                      <a:pt x="31439" y="50270"/>
                    </a:cubicBezTo>
                    <a:cubicBezTo>
                      <a:pt x="42160" y="48613"/>
                      <a:pt x="48644" y="44119"/>
                      <a:pt x="53136" y="35235"/>
                    </a:cubicBezTo>
                    <a:cubicBezTo>
                      <a:pt x="54492" y="32557"/>
                      <a:pt x="55499" y="28578"/>
                      <a:pt x="56482" y="24743"/>
                    </a:cubicBezTo>
                    <a:cubicBezTo>
                      <a:pt x="57108" y="22294"/>
                      <a:pt x="57693" y="19989"/>
                      <a:pt x="58327" y="18197"/>
                    </a:cubicBezTo>
                    <a:cubicBezTo>
                      <a:pt x="59793" y="14045"/>
                      <a:pt x="62441" y="10367"/>
                      <a:pt x="66410" y="6960"/>
                    </a:cubicBezTo>
                    <a:lnTo>
                      <a:pt x="66743" y="6675"/>
                    </a:lnTo>
                    <a:lnTo>
                      <a:pt x="66442" y="6350"/>
                    </a:lnTo>
                    <a:cubicBezTo>
                      <a:pt x="63567" y="3274"/>
                      <a:pt x="57401" y="1"/>
                      <a:pt x="516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5"/>
              <p:cNvSpPr/>
              <p:nvPr/>
            </p:nvSpPr>
            <p:spPr>
              <a:xfrm>
                <a:off x="7960985" y="3438874"/>
                <a:ext cx="120820" cy="13066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8616" extrusionOk="0">
                    <a:moveTo>
                      <a:pt x="2032" y="1"/>
                    </a:moveTo>
                    <a:cubicBezTo>
                      <a:pt x="2018" y="1"/>
                      <a:pt x="2004" y="1"/>
                      <a:pt x="1990" y="1"/>
                    </a:cubicBezTo>
                    <a:cubicBezTo>
                      <a:pt x="1174" y="34"/>
                      <a:pt x="722" y="952"/>
                      <a:pt x="531" y="1753"/>
                    </a:cubicBezTo>
                    <a:cubicBezTo>
                      <a:pt x="1" y="4020"/>
                      <a:pt x="208" y="6460"/>
                      <a:pt x="1102" y="8615"/>
                    </a:cubicBezTo>
                    <a:cubicBezTo>
                      <a:pt x="3289" y="7126"/>
                      <a:pt x="5581" y="5787"/>
                      <a:pt x="7966" y="4621"/>
                    </a:cubicBezTo>
                    <a:cubicBezTo>
                      <a:pt x="6570" y="2949"/>
                      <a:pt x="4915" y="1515"/>
                      <a:pt x="3061" y="382"/>
                    </a:cubicBezTo>
                    <a:cubicBezTo>
                      <a:pt x="2748" y="191"/>
                      <a:pt x="2404" y="1"/>
                      <a:pt x="20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5"/>
              <p:cNvSpPr/>
              <p:nvPr/>
            </p:nvSpPr>
            <p:spPr>
              <a:xfrm>
                <a:off x="7758858" y="3417629"/>
                <a:ext cx="189896" cy="125885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8301" extrusionOk="0">
                    <a:moveTo>
                      <a:pt x="4156" y="0"/>
                    </a:moveTo>
                    <a:cubicBezTo>
                      <a:pt x="3575" y="0"/>
                      <a:pt x="2999" y="67"/>
                      <a:pt x="2449" y="246"/>
                    </a:cubicBezTo>
                    <a:cubicBezTo>
                      <a:pt x="1420" y="571"/>
                      <a:pt x="484" y="1347"/>
                      <a:pt x="214" y="2393"/>
                    </a:cubicBezTo>
                    <a:cubicBezTo>
                      <a:pt x="1" y="3217"/>
                      <a:pt x="231" y="4105"/>
                      <a:pt x="682" y="4826"/>
                    </a:cubicBezTo>
                    <a:cubicBezTo>
                      <a:pt x="1134" y="5547"/>
                      <a:pt x="1800" y="6117"/>
                      <a:pt x="2496" y="6600"/>
                    </a:cubicBezTo>
                    <a:cubicBezTo>
                      <a:pt x="3916" y="7593"/>
                      <a:pt x="5607" y="8300"/>
                      <a:pt x="7334" y="8300"/>
                    </a:cubicBezTo>
                    <a:cubicBezTo>
                      <a:pt x="7457" y="8300"/>
                      <a:pt x="7580" y="8297"/>
                      <a:pt x="7704" y="8289"/>
                    </a:cubicBezTo>
                    <a:cubicBezTo>
                      <a:pt x="9558" y="8187"/>
                      <a:pt x="11420" y="7116"/>
                      <a:pt x="12126" y="5397"/>
                    </a:cubicBezTo>
                    <a:cubicBezTo>
                      <a:pt x="12521" y="4438"/>
                      <a:pt x="12506" y="3257"/>
                      <a:pt x="11863" y="2441"/>
                    </a:cubicBezTo>
                    <a:cubicBezTo>
                      <a:pt x="11420" y="1885"/>
                      <a:pt x="10754" y="1570"/>
                      <a:pt x="10096" y="1307"/>
                    </a:cubicBezTo>
                    <a:cubicBezTo>
                      <a:pt x="8670" y="729"/>
                      <a:pt x="7173" y="333"/>
                      <a:pt x="5651" y="119"/>
                    </a:cubicBezTo>
                    <a:cubicBezTo>
                      <a:pt x="5157" y="49"/>
                      <a:pt x="4655" y="0"/>
                      <a:pt x="4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5"/>
              <p:cNvSpPr/>
              <p:nvPr/>
            </p:nvSpPr>
            <p:spPr>
              <a:xfrm>
                <a:off x="7846827" y="3544737"/>
                <a:ext cx="105897" cy="175383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11565" extrusionOk="0">
                    <a:moveTo>
                      <a:pt x="5216" y="0"/>
                    </a:moveTo>
                    <a:cubicBezTo>
                      <a:pt x="5152" y="0"/>
                      <a:pt x="5089" y="4"/>
                      <a:pt x="5026" y="10"/>
                    </a:cubicBezTo>
                    <a:cubicBezTo>
                      <a:pt x="4360" y="73"/>
                      <a:pt x="3757" y="453"/>
                      <a:pt x="3234" y="881"/>
                    </a:cubicBezTo>
                    <a:cubicBezTo>
                      <a:pt x="1712" y="2127"/>
                      <a:pt x="659" y="3941"/>
                      <a:pt x="334" y="5883"/>
                    </a:cubicBezTo>
                    <a:cubicBezTo>
                      <a:pt x="1" y="7823"/>
                      <a:pt x="396" y="9885"/>
                      <a:pt x="1427" y="11565"/>
                    </a:cubicBezTo>
                    <a:cubicBezTo>
                      <a:pt x="2553" y="11319"/>
                      <a:pt x="3179" y="10130"/>
                      <a:pt x="3647" y="9077"/>
                    </a:cubicBezTo>
                    <a:cubicBezTo>
                      <a:pt x="4573" y="7000"/>
                      <a:pt x="5492" y="4932"/>
                      <a:pt x="6420" y="2863"/>
                    </a:cubicBezTo>
                    <a:cubicBezTo>
                      <a:pt x="6698" y="2230"/>
                      <a:pt x="6983" y="1509"/>
                      <a:pt x="6713" y="874"/>
                    </a:cubicBezTo>
                    <a:cubicBezTo>
                      <a:pt x="6468" y="306"/>
                      <a:pt x="5834" y="0"/>
                      <a:pt x="5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5"/>
              <p:cNvSpPr/>
              <p:nvPr/>
            </p:nvSpPr>
            <p:spPr>
              <a:xfrm>
                <a:off x="7721706" y="3317983"/>
                <a:ext cx="113950" cy="101833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6715" extrusionOk="0">
                    <a:moveTo>
                      <a:pt x="2846" y="0"/>
                    </a:moveTo>
                    <a:cubicBezTo>
                      <a:pt x="914" y="1569"/>
                      <a:pt x="1" y="4297"/>
                      <a:pt x="611" y="6714"/>
                    </a:cubicBezTo>
                    <a:cubicBezTo>
                      <a:pt x="2675" y="5720"/>
                      <a:pt x="4967" y="5198"/>
                      <a:pt x="7260" y="5198"/>
                    </a:cubicBezTo>
                    <a:cubicBezTo>
                      <a:pt x="7345" y="5198"/>
                      <a:pt x="7429" y="5199"/>
                      <a:pt x="7514" y="5200"/>
                    </a:cubicBezTo>
                    <a:cubicBezTo>
                      <a:pt x="6572" y="4955"/>
                      <a:pt x="5747" y="4289"/>
                      <a:pt x="5319" y="3416"/>
                    </a:cubicBezTo>
                    <a:cubicBezTo>
                      <a:pt x="4883" y="2545"/>
                      <a:pt x="4843" y="1491"/>
                      <a:pt x="5209" y="588"/>
                    </a:cubicBezTo>
                    <a:lnTo>
                      <a:pt x="5209" y="588"/>
                    </a:lnTo>
                    <a:cubicBezTo>
                      <a:pt x="4463" y="1181"/>
                      <a:pt x="3830" y="1902"/>
                      <a:pt x="3339" y="2720"/>
                    </a:cubicBezTo>
                    <a:cubicBezTo>
                      <a:pt x="2846" y="1912"/>
                      <a:pt x="2673" y="929"/>
                      <a:pt x="28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5"/>
              <p:cNvSpPr/>
              <p:nvPr/>
            </p:nvSpPr>
            <p:spPr>
              <a:xfrm>
                <a:off x="7714988" y="3302000"/>
                <a:ext cx="173457" cy="126931"/>
              </a:xfrm>
              <a:custGeom>
                <a:avLst/>
                <a:gdLst/>
                <a:ahLst/>
                <a:cxnLst/>
                <a:rect l="l" t="t" r="r" b="b"/>
                <a:pathLst>
                  <a:path w="11438" h="8370" extrusionOk="0">
                    <a:moveTo>
                      <a:pt x="2814" y="2100"/>
                    </a:moveTo>
                    <a:cubicBezTo>
                      <a:pt x="2869" y="2766"/>
                      <a:pt x="3076" y="3417"/>
                      <a:pt x="3417" y="3995"/>
                    </a:cubicBezTo>
                    <a:lnTo>
                      <a:pt x="3782" y="4590"/>
                    </a:lnTo>
                    <a:lnTo>
                      <a:pt x="4138" y="3995"/>
                    </a:lnTo>
                    <a:cubicBezTo>
                      <a:pt x="4383" y="3584"/>
                      <a:pt x="4668" y="3204"/>
                      <a:pt x="4986" y="2846"/>
                    </a:cubicBezTo>
                    <a:lnTo>
                      <a:pt x="4986" y="2846"/>
                    </a:lnTo>
                    <a:cubicBezTo>
                      <a:pt x="4971" y="3472"/>
                      <a:pt x="5104" y="4097"/>
                      <a:pt x="5381" y="4660"/>
                    </a:cubicBezTo>
                    <a:cubicBezTo>
                      <a:pt x="5619" y="5128"/>
                      <a:pt x="5960" y="5549"/>
                      <a:pt x="6365" y="5889"/>
                    </a:cubicBezTo>
                    <a:cubicBezTo>
                      <a:pt x="4645" y="6039"/>
                      <a:pt x="2941" y="6467"/>
                      <a:pt x="1364" y="7165"/>
                    </a:cubicBezTo>
                    <a:cubicBezTo>
                      <a:pt x="1087" y="5391"/>
                      <a:pt x="1650" y="3464"/>
                      <a:pt x="2814" y="2100"/>
                    </a:cubicBezTo>
                    <a:close/>
                    <a:moveTo>
                      <a:pt x="3915" y="1"/>
                    </a:moveTo>
                    <a:lnTo>
                      <a:pt x="3029" y="731"/>
                    </a:lnTo>
                    <a:cubicBezTo>
                      <a:pt x="952" y="2410"/>
                      <a:pt x="1" y="5279"/>
                      <a:pt x="651" y="7871"/>
                    </a:cubicBezTo>
                    <a:lnTo>
                      <a:pt x="777" y="8369"/>
                    </a:lnTo>
                    <a:lnTo>
                      <a:pt x="1237" y="8149"/>
                    </a:lnTo>
                    <a:cubicBezTo>
                      <a:pt x="3242" y="7181"/>
                      <a:pt x="5484" y="6665"/>
                      <a:pt x="7711" y="6665"/>
                    </a:cubicBezTo>
                    <a:lnTo>
                      <a:pt x="11437" y="6730"/>
                    </a:lnTo>
                    <a:lnTo>
                      <a:pt x="8061" y="5842"/>
                    </a:lnTo>
                    <a:cubicBezTo>
                      <a:pt x="7236" y="5629"/>
                      <a:pt x="6515" y="5048"/>
                      <a:pt x="6135" y="4280"/>
                    </a:cubicBezTo>
                    <a:cubicBezTo>
                      <a:pt x="5754" y="3519"/>
                      <a:pt x="5722" y="2593"/>
                      <a:pt x="6040" y="1800"/>
                    </a:cubicBezTo>
                    <a:lnTo>
                      <a:pt x="6658" y="311"/>
                    </a:lnTo>
                    <a:lnTo>
                      <a:pt x="5399" y="1317"/>
                    </a:lnTo>
                    <a:cubicBezTo>
                      <a:pt x="4803" y="1785"/>
                      <a:pt x="4288" y="2323"/>
                      <a:pt x="3845" y="2926"/>
                    </a:cubicBezTo>
                    <a:cubicBezTo>
                      <a:pt x="3639" y="2355"/>
                      <a:pt x="3592" y="1730"/>
                      <a:pt x="3702" y="1134"/>
                    </a:cubicBezTo>
                    <a:lnTo>
                      <a:pt x="3915" y="1"/>
                    </a:ln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5"/>
              <p:cNvSpPr/>
              <p:nvPr/>
            </p:nvSpPr>
            <p:spPr>
              <a:xfrm>
                <a:off x="7834923" y="3447305"/>
                <a:ext cx="47603" cy="47603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3139" extrusionOk="0">
                    <a:moveTo>
                      <a:pt x="1569" y="1"/>
                    </a:moveTo>
                    <a:cubicBezTo>
                      <a:pt x="706" y="1"/>
                      <a:pt x="0" y="706"/>
                      <a:pt x="0" y="1570"/>
                    </a:cubicBezTo>
                    <a:cubicBezTo>
                      <a:pt x="0" y="2433"/>
                      <a:pt x="706" y="3139"/>
                      <a:pt x="1569" y="3139"/>
                    </a:cubicBezTo>
                    <a:cubicBezTo>
                      <a:pt x="2435" y="3139"/>
                      <a:pt x="3138" y="2433"/>
                      <a:pt x="3138" y="1570"/>
                    </a:cubicBezTo>
                    <a:cubicBezTo>
                      <a:pt x="3138" y="706"/>
                      <a:pt x="2435" y="1"/>
                      <a:pt x="15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5"/>
              <p:cNvSpPr/>
              <p:nvPr/>
            </p:nvSpPr>
            <p:spPr>
              <a:xfrm>
                <a:off x="7817272" y="3433157"/>
                <a:ext cx="53002" cy="71852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4738" extrusionOk="0">
                    <a:moveTo>
                      <a:pt x="2563" y="0"/>
                    </a:moveTo>
                    <a:cubicBezTo>
                      <a:pt x="1758" y="0"/>
                      <a:pt x="953" y="416"/>
                      <a:pt x="523" y="1099"/>
                    </a:cubicBezTo>
                    <a:cubicBezTo>
                      <a:pt x="0" y="1932"/>
                      <a:pt x="63" y="3089"/>
                      <a:pt x="673" y="3857"/>
                    </a:cubicBezTo>
                    <a:cubicBezTo>
                      <a:pt x="1126" y="4420"/>
                      <a:pt x="1847" y="4738"/>
                      <a:pt x="2568" y="4738"/>
                    </a:cubicBezTo>
                    <a:cubicBezTo>
                      <a:pt x="2828" y="4738"/>
                      <a:pt x="3083" y="4698"/>
                      <a:pt x="3336" y="4610"/>
                    </a:cubicBezTo>
                    <a:cubicBezTo>
                      <a:pt x="3439" y="4570"/>
                      <a:pt x="3494" y="4452"/>
                      <a:pt x="3464" y="4340"/>
                    </a:cubicBezTo>
                    <a:cubicBezTo>
                      <a:pt x="3433" y="4254"/>
                      <a:pt x="3353" y="4202"/>
                      <a:pt x="3267" y="4202"/>
                    </a:cubicBezTo>
                    <a:cubicBezTo>
                      <a:pt x="3243" y="4202"/>
                      <a:pt x="3218" y="4206"/>
                      <a:pt x="3194" y="4215"/>
                    </a:cubicBezTo>
                    <a:cubicBezTo>
                      <a:pt x="2990" y="4286"/>
                      <a:pt x="2777" y="4319"/>
                      <a:pt x="2563" y="4319"/>
                    </a:cubicBezTo>
                    <a:cubicBezTo>
                      <a:pt x="1969" y="4319"/>
                      <a:pt x="1374" y="4057"/>
                      <a:pt x="1006" y="3597"/>
                    </a:cubicBezTo>
                    <a:cubicBezTo>
                      <a:pt x="498" y="2961"/>
                      <a:pt x="443" y="2010"/>
                      <a:pt x="879" y="1322"/>
                    </a:cubicBezTo>
                    <a:cubicBezTo>
                      <a:pt x="1232" y="760"/>
                      <a:pt x="1898" y="418"/>
                      <a:pt x="2566" y="418"/>
                    </a:cubicBezTo>
                    <a:cubicBezTo>
                      <a:pt x="2707" y="418"/>
                      <a:pt x="2849" y="434"/>
                      <a:pt x="2988" y="466"/>
                    </a:cubicBezTo>
                    <a:cubicBezTo>
                      <a:pt x="3006" y="471"/>
                      <a:pt x="3024" y="474"/>
                      <a:pt x="3042" y="474"/>
                    </a:cubicBezTo>
                    <a:cubicBezTo>
                      <a:pt x="3132" y="474"/>
                      <a:pt x="3213" y="408"/>
                      <a:pt x="3234" y="316"/>
                    </a:cubicBezTo>
                    <a:cubicBezTo>
                      <a:pt x="3266" y="196"/>
                      <a:pt x="3194" y="85"/>
                      <a:pt x="3083" y="61"/>
                    </a:cubicBezTo>
                    <a:cubicBezTo>
                      <a:pt x="2912" y="20"/>
                      <a:pt x="2738" y="0"/>
                      <a:pt x="25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5"/>
              <p:cNvSpPr/>
              <p:nvPr/>
            </p:nvSpPr>
            <p:spPr>
              <a:xfrm>
                <a:off x="7182974" y="4048817"/>
                <a:ext cx="53259" cy="21898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444" extrusionOk="0">
                    <a:moveTo>
                      <a:pt x="423" y="1"/>
                    </a:moveTo>
                    <a:cubicBezTo>
                      <a:pt x="228" y="1"/>
                      <a:pt x="101" y="38"/>
                      <a:pt x="72" y="116"/>
                    </a:cubicBezTo>
                    <a:cubicBezTo>
                      <a:pt x="0" y="339"/>
                      <a:pt x="683" y="782"/>
                      <a:pt x="1609" y="1115"/>
                    </a:cubicBezTo>
                    <a:cubicBezTo>
                      <a:pt x="2203" y="1328"/>
                      <a:pt x="2750" y="1443"/>
                      <a:pt x="3088" y="1443"/>
                    </a:cubicBezTo>
                    <a:cubicBezTo>
                      <a:pt x="3279" y="1443"/>
                      <a:pt x="3403" y="1406"/>
                      <a:pt x="3431" y="1330"/>
                    </a:cubicBezTo>
                    <a:cubicBezTo>
                      <a:pt x="3511" y="1107"/>
                      <a:pt x="2823" y="664"/>
                      <a:pt x="1894" y="331"/>
                    </a:cubicBezTo>
                    <a:cubicBezTo>
                      <a:pt x="1306" y="115"/>
                      <a:pt x="762" y="1"/>
                      <a:pt x="4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5"/>
              <p:cNvSpPr/>
              <p:nvPr/>
            </p:nvSpPr>
            <p:spPr>
              <a:xfrm>
                <a:off x="7264210" y="4079192"/>
                <a:ext cx="45935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1097" extrusionOk="0">
                    <a:moveTo>
                      <a:pt x="554" y="1"/>
                    </a:moveTo>
                    <a:cubicBezTo>
                      <a:pt x="303" y="1"/>
                      <a:pt x="129" y="50"/>
                      <a:pt x="88" y="150"/>
                    </a:cubicBezTo>
                    <a:cubicBezTo>
                      <a:pt x="1" y="365"/>
                      <a:pt x="594" y="753"/>
                      <a:pt x="1420" y="1006"/>
                    </a:cubicBezTo>
                    <a:cubicBezTo>
                      <a:pt x="1745" y="1067"/>
                      <a:pt x="2051" y="1097"/>
                      <a:pt x="2306" y="1097"/>
                    </a:cubicBezTo>
                    <a:cubicBezTo>
                      <a:pt x="2714" y="1097"/>
                      <a:pt x="2990" y="1021"/>
                      <a:pt x="3004" y="881"/>
                    </a:cubicBezTo>
                    <a:cubicBezTo>
                      <a:pt x="3029" y="643"/>
                      <a:pt x="2411" y="340"/>
                      <a:pt x="1625" y="190"/>
                    </a:cubicBezTo>
                    <a:cubicBezTo>
                      <a:pt x="1222" y="64"/>
                      <a:pt x="838" y="1"/>
                      <a:pt x="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5"/>
              <p:cNvSpPr/>
              <p:nvPr/>
            </p:nvSpPr>
            <p:spPr>
              <a:xfrm>
                <a:off x="7348691" y="4097177"/>
                <a:ext cx="44236" cy="1499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989" extrusionOk="0">
                    <a:moveTo>
                      <a:pt x="747" y="1"/>
                    </a:moveTo>
                    <a:cubicBezTo>
                      <a:pt x="348" y="1"/>
                      <a:pt x="71" y="80"/>
                      <a:pt x="41" y="225"/>
                    </a:cubicBezTo>
                    <a:cubicBezTo>
                      <a:pt x="1" y="455"/>
                      <a:pt x="596" y="763"/>
                      <a:pt x="1380" y="906"/>
                    </a:cubicBezTo>
                    <a:cubicBezTo>
                      <a:pt x="1670" y="962"/>
                      <a:pt x="1944" y="988"/>
                      <a:pt x="2177" y="988"/>
                    </a:cubicBezTo>
                    <a:cubicBezTo>
                      <a:pt x="2573" y="988"/>
                      <a:pt x="2848" y="911"/>
                      <a:pt x="2878" y="771"/>
                    </a:cubicBezTo>
                    <a:cubicBezTo>
                      <a:pt x="2916" y="541"/>
                      <a:pt x="2323" y="233"/>
                      <a:pt x="1538" y="83"/>
                    </a:cubicBezTo>
                    <a:cubicBezTo>
                      <a:pt x="1250" y="27"/>
                      <a:pt x="978" y="1"/>
                      <a:pt x="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5"/>
              <p:cNvSpPr/>
              <p:nvPr/>
            </p:nvSpPr>
            <p:spPr>
              <a:xfrm>
                <a:off x="7433066" y="4107307"/>
                <a:ext cx="45328" cy="12769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842" extrusionOk="0">
                    <a:moveTo>
                      <a:pt x="1499" y="0"/>
                    </a:moveTo>
                    <a:cubicBezTo>
                      <a:pt x="673" y="0"/>
                      <a:pt x="0" y="191"/>
                      <a:pt x="0" y="421"/>
                    </a:cubicBezTo>
                    <a:cubicBezTo>
                      <a:pt x="0" y="651"/>
                      <a:pt x="673" y="841"/>
                      <a:pt x="1499" y="841"/>
                    </a:cubicBezTo>
                    <a:cubicBezTo>
                      <a:pt x="2322" y="841"/>
                      <a:pt x="2988" y="651"/>
                      <a:pt x="2988" y="421"/>
                    </a:cubicBezTo>
                    <a:cubicBezTo>
                      <a:pt x="2988" y="191"/>
                      <a:pt x="2322" y="0"/>
                      <a:pt x="1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5"/>
              <p:cNvSpPr/>
              <p:nvPr/>
            </p:nvSpPr>
            <p:spPr>
              <a:xfrm>
                <a:off x="7510587" y="4097207"/>
                <a:ext cx="65862" cy="17364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145" extrusionOk="0">
                    <a:moveTo>
                      <a:pt x="3603" y="1"/>
                    </a:moveTo>
                    <a:cubicBezTo>
                      <a:pt x="3206" y="1"/>
                      <a:pt x="2675" y="54"/>
                      <a:pt x="2100" y="159"/>
                    </a:cubicBezTo>
                    <a:cubicBezTo>
                      <a:pt x="919" y="381"/>
                      <a:pt x="1" y="746"/>
                      <a:pt x="48" y="967"/>
                    </a:cubicBezTo>
                    <a:cubicBezTo>
                      <a:pt x="68" y="1085"/>
                      <a:pt x="339" y="1145"/>
                      <a:pt x="757" y="1145"/>
                    </a:cubicBezTo>
                    <a:cubicBezTo>
                      <a:pt x="1152" y="1145"/>
                      <a:pt x="1680" y="1091"/>
                      <a:pt x="2251" y="984"/>
                    </a:cubicBezTo>
                    <a:cubicBezTo>
                      <a:pt x="3432" y="769"/>
                      <a:pt x="4343" y="406"/>
                      <a:pt x="4303" y="176"/>
                    </a:cubicBezTo>
                    <a:cubicBezTo>
                      <a:pt x="4282" y="58"/>
                      <a:pt x="4015" y="1"/>
                      <a:pt x="3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5"/>
              <p:cNvSpPr/>
              <p:nvPr/>
            </p:nvSpPr>
            <p:spPr>
              <a:xfrm>
                <a:off x="7607442" y="4066408"/>
                <a:ext cx="53866" cy="25492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1681" extrusionOk="0">
                    <a:moveTo>
                      <a:pt x="3202" y="1"/>
                    </a:moveTo>
                    <a:cubicBezTo>
                      <a:pt x="2877" y="1"/>
                      <a:pt x="2266" y="194"/>
                      <a:pt x="1617" y="518"/>
                    </a:cubicBezTo>
                    <a:cubicBezTo>
                      <a:pt x="689" y="875"/>
                      <a:pt x="0" y="1351"/>
                      <a:pt x="71" y="1571"/>
                    </a:cubicBezTo>
                    <a:cubicBezTo>
                      <a:pt x="97" y="1645"/>
                      <a:pt x="208" y="1681"/>
                      <a:pt x="379" y="1681"/>
                    </a:cubicBezTo>
                    <a:cubicBezTo>
                      <a:pt x="723" y="1681"/>
                      <a:pt x="1312" y="1538"/>
                      <a:pt x="1957" y="1278"/>
                    </a:cubicBezTo>
                    <a:cubicBezTo>
                      <a:pt x="2886" y="820"/>
                      <a:pt x="3551" y="280"/>
                      <a:pt x="3431" y="82"/>
                    </a:cubicBezTo>
                    <a:cubicBezTo>
                      <a:pt x="3402" y="27"/>
                      <a:pt x="3321" y="1"/>
                      <a:pt x="3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5"/>
              <p:cNvSpPr/>
              <p:nvPr/>
            </p:nvSpPr>
            <p:spPr>
              <a:xfrm>
                <a:off x="7680989" y="4021567"/>
                <a:ext cx="48558" cy="34167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2253" extrusionOk="0">
                    <a:moveTo>
                      <a:pt x="2924" y="0"/>
                    </a:moveTo>
                    <a:cubicBezTo>
                      <a:pt x="2636" y="0"/>
                      <a:pt x="2011" y="306"/>
                      <a:pt x="1355" y="789"/>
                    </a:cubicBezTo>
                    <a:cubicBezTo>
                      <a:pt x="546" y="1383"/>
                      <a:pt x="0" y="2008"/>
                      <a:pt x="135" y="2198"/>
                    </a:cubicBezTo>
                    <a:cubicBezTo>
                      <a:pt x="163" y="2235"/>
                      <a:pt x="212" y="2252"/>
                      <a:pt x="281" y="2252"/>
                    </a:cubicBezTo>
                    <a:cubicBezTo>
                      <a:pt x="570" y="2252"/>
                      <a:pt x="1193" y="1943"/>
                      <a:pt x="1847" y="1462"/>
                    </a:cubicBezTo>
                    <a:cubicBezTo>
                      <a:pt x="2656" y="877"/>
                      <a:pt x="3201" y="241"/>
                      <a:pt x="3066" y="51"/>
                    </a:cubicBezTo>
                    <a:cubicBezTo>
                      <a:pt x="3040" y="17"/>
                      <a:pt x="2991" y="0"/>
                      <a:pt x="29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5"/>
              <p:cNvSpPr/>
              <p:nvPr/>
            </p:nvSpPr>
            <p:spPr>
              <a:xfrm>
                <a:off x="7746378" y="3968491"/>
                <a:ext cx="37852" cy="35122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316" extrusionOk="0">
                    <a:moveTo>
                      <a:pt x="2216" y="1"/>
                    </a:moveTo>
                    <a:cubicBezTo>
                      <a:pt x="1964" y="1"/>
                      <a:pt x="1448" y="347"/>
                      <a:pt x="942" y="866"/>
                    </a:cubicBezTo>
                    <a:cubicBezTo>
                      <a:pt x="348" y="1484"/>
                      <a:pt x="0" y="2117"/>
                      <a:pt x="166" y="2275"/>
                    </a:cubicBezTo>
                    <a:cubicBezTo>
                      <a:pt x="193" y="2302"/>
                      <a:pt x="232" y="2315"/>
                      <a:pt x="280" y="2315"/>
                    </a:cubicBezTo>
                    <a:cubicBezTo>
                      <a:pt x="533" y="2315"/>
                      <a:pt x="1047" y="1969"/>
                      <a:pt x="1545" y="1451"/>
                    </a:cubicBezTo>
                    <a:cubicBezTo>
                      <a:pt x="2147" y="833"/>
                      <a:pt x="2496" y="200"/>
                      <a:pt x="2330" y="40"/>
                    </a:cubicBezTo>
                    <a:cubicBezTo>
                      <a:pt x="2303" y="14"/>
                      <a:pt x="2265" y="1"/>
                      <a:pt x="22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5"/>
              <p:cNvSpPr/>
              <p:nvPr/>
            </p:nvSpPr>
            <p:spPr>
              <a:xfrm>
                <a:off x="7796845" y="3901070"/>
                <a:ext cx="32317" cy="38731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554" extrusionOk="0">
                    <a:moveTo>
                      <a:pt x="1856" y="0"/>
                    </a:moveTo>
                    <a:cubicBezTo>
                      <a:pt x="1618" y="0"/>
                      <a:pt x="1154" y="443"/>
                      <a:pt x="761" y="1072"/>
                    </a:cubicBezTo>
                    <a:cubicBezTo>
                      <a:pt x="261" y="1721"/>
                      <a:pt x="1" y="2371"/>
                      <a:pt x="174" y="2521"/>
                    </a:cubicBezTo>
                    <a:cubicBezTo>
                      <a:pt x="197" y="2543"/>
                      <a:pt x="228" y="2554"/>
                      <a:pt x="266" y="2554"/>
                    </a:cubicBezTo>
                    <a:cubicBezTo>
                      <a:pt x="500" y="2554"/>
                      <a:pt x="993" y="2148"/>
                      <a:pt x="1450" y="1555"/>
                    </a:cubicBezTo>
                    <a:cubicBezTo>
                      <a:pt x="1918" y="817"/>
                      <a:pt x="2131" y="129"/>
                      <a:pt x="1925" y="17"/>
                    </a:cubicBezTo>
                    <a:cubicBezTo>
                      <a:pt x="1905" y="6"/>
                      <a:pt x="1882" y="0"/>
                      <a:pt x="18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5"/>
              <p:cNvSpPr/>
              <p:nvPr/>
            </p:nvSpPr>
            <p:spPr>
              <a:xfrm>
                <a:off x="7830480" y="3825430"/>
                <a:ext cx="25128" cy="43129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2844" extrusionOk="0">
                    <a:moveTo>
                      <a:pt x="1413" y="1"/>
                    </a:moveTo>
                    <a:cubicBezTo>
                      <a:pt x="1183" y="1"/>
                      <a:pt x="842" y="568"/>
                      <a:pt x="540" y="1288"/>
                    </a:cubicBezTo>
                    <a:cubicBezTo>
                      <a:pt x="198" y="2034"/>
                      <a:pt x="0" y="2692"/>
                      <a:pt x="198" y="2827"/>
                    </a:cubicBezTo>
                    <a:cubicBezTo>
                      <a:pt x="216" y="2838"/>
                      <a:pt x="238" y="2844"/>
                      <a:pt x="263" y="2844"/>
                    </a:cubicBezTo>
                    <a:cubicBezTo>
                      <a:pt x="493" y="2844"/>
                      <a:pt x="972" y="2359"/>
                      <a:pt x="1309" y="1629"/>
                    </a:cubicBezTo>
                    <a:cubicBezTo>
                      <a:pt x="1657" y="805"/>
                      <a:pt x="1657" y="59"/>
                      <a:pt x="1444" y="4"/>
                    </a:cubicBezTo>
                    <a:cubicBezTo>
                      <a:pt x="1434" y="2"/>
                      <a:pt x="1423" y="1"/>
                      <a:pt x="14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5"/>
              <p:cNvSpPr/>
              <p:nvPr/>
            </p:nvSpPr>
            <p:spPr>
              <a:xfrm>
                <a:off x="7245088" y="4038657"/>
                <a:ext cx="50029" cy="20761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369" extrusionOk="0">
                    <a:moveTo>
                      <a:pt x="457" y="0"/>
                    </a:moveTo>
                    <a:cubicBezTo>
                      <a:pt x="249" y="0"/>
                      <a:pt x="112" y="42"/>
                      <a:pt x="81" y="130"/>
                    </a:cubicBezTo>
                    <a:cubicBezTo>
                      <a:pt x="1" y="351"/>
                      <a:pt x="644" y="771"/>
                      <a:pt x="1507" y="1081"/>
                    </a:cubicBezTo>
                    <a:cubicBezTo>
                      <a:pt x="2036" y="1268"/>
                      <a:pt x="2524" y="1368"/>
                      <a:pt x="2844" y="1368"/>
                    </a:cubicBezTo>
                    <a:cubicBezTo>
                      <a:pt x="3051" y="1368"/>
                      <a:pt x="3188" y="1326"/>
                      <a:pt x="3219" y="1239"/>
                    </a:cubicBezTo>
                    <a:cubicBezTo>
                      <a:pt x="3299" y="1024"/>
                      <a:pt x="2656" y="596"/>
                      <a:pt x="1793" y="288"/>
                    </a:cubicBezTo>
                    <a:cubicBezTo>
                      <a:pt x="1265" y="100"/>
                      <a:pt x="777" y="0"/>
                      <a:pt x="4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5"/>
              <p:cNvSpPr/>
              <p:nvPr/>
            </p:nvSpPr>
            <p:spPr>
              <a:xfrm>
                <a:off x="7323685" y="4061131"/>
                <a:ext cx="39945" cy="14983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988" extrusionOk="0">
                    <a:moveTo>
                      <a:pt x="690" y="0"/>
                    </a:moveTo>
                    <a:cubicBezTo>
                      <a:pt x="332" y="0"/>
                      <a:pt x="78" y="77"/>
                      <a:pt x="48" y="217"/>
                    </a:cubicBezTo>
                    <a:cubicBezTo>
                      <a:pt x="1" y="445"/>
                      <a:pt x="524" y="755"/>
                      <a:pt x="1222" y="906"/>
                    </a:cubicBezTo>
                    <a:cubicBezTo>
                      <a:pt x="1483" y="961"/>
                      <a:pt x="1730" y="988"/>
                      <a:pt x="1940" y="988"/>
                    </a:cubicBezTo>
                    <a:cubicBezTo>
                      <a:pt x="2297" y="988"/>
                      <a:pt x="2548" y="911"/>
                      <a:pt x="2578" y="771"/>
                    </a:cubicBezTo>
                    <a:cubicBezTo>
                      <a:pt x="2633" y="540"/>
                      <a:pt x="2102" y="232"/>
                      <a:pt x="1404" y="82"/>
                    </a:cubicBezTo>
                    <a:cubicBezTo>
                      <a:pt x="1146" y="27"/>
                      <a:pt x="900" y="0"/>
                      <a:pt x="6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5"/>
              <p:cNvSpPr/>
              <p:nvPr/>
            </p:nvSpPr>
            <p:spPr>
              <a:xfrm>
                <a:off x="7407939" y="4075279"/>
                <a:ext cx="45813" cy="13239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873" extrusionOk="0">
                    <a:moveTo>
                      <a:pt x="1100" y="1"/>
                    </a:moveTo>
                    <a:cubicBezTo>
                      <a:pt x="489" y="1"/>
                      <a:pt x="36" y="119"/>
                      <a:pt x="18" y="305"/>
                    </a:cubicBezTo>
                    <a:cubicBezTo>
                      <a:pt x="0" y="536"/>
                      <a:pt x="651" y="781"/>
                      <a:pt x="1474" y="853"/>
                    </a:cubicBezTo>
                    <a:cubicBezTo>
                      <a:pt x="1628" y="866"/>
                      <a:pt x="1776" y="873"/>
                      <a:pt x="1916" y="873"/>
                    </a:cubicBezTo>
                    <a:cubicBezTo>
                      <a:pt x="2530" y="873"/>
                      <a:pt x="2985" y="752"/>
                      <a:pt x="3004" y="558"/>
                    </a:cubicBezTo>
                    <a:cubicBezTo>
                      <a:pt x="3021" y="330"/>
                      <a:pt x="2370" y="83"/>
                      <a:pt x="1547" y="20"/>
                    </a:cubicBezTo>
                    <a:cubicBezTo>
                      <a:pt x="1392" y="7"/>
                      <a:pt x="1242" y="1"/>
                      <a:pt x="1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5"/>
              <p:cNvSpPr/>
              <p:nvPr/>
            </p:nvSpPr>
            <p:spPr>
              <a:xfrm>
                <a:off x="7496514" y="4064300"/>
                <a:ext cx="53259" cy="15999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055" extrusionOk="0">
                    <a:moveTo>
                      <a:pt x="2973" y="0"/>
                    </a:moveTo>
                    <a:cubicBezTo>
                      <a:pt x="2646" y="0"/>
                      <a:pt x="2176" y="68"/>
                      <a:pt x="1665" y="166"/>
                    </a:cubicBezTo>
                    <a:cubicBezTo>
                      <a:pt x="754" y="316"/>
                      <a:pt x="0" y="514"/>
                      <a:pt x="0" y="752"/>
                    </a:cubicBezTo>
                    <a:cubicBezTo>
                      <a:pt x="0" y="914"/>
                      <a:pt x="433" y="1055"/>
                      <a:pt x="1054" y="1055"/>
                    </a:cubicBezTo>
                    <a:cubicBezTo>
                      <a:pt x="1285" y="1055"/>
                      <a:pt x="1543" y="1035"/>
                      <a:pt x="1815" y="990"/>
                    </a:cubicBezTo>
                    <a:cubicBezTo>
                      <a:pt x="2806" y="799"/>
                      <a:pt x="3511" y="349"/>
                      <a:pt x="3432" y="141"/>
                    </a:cubicBezTo>
                    <a:cubicBezTo>
                      <a:pt x="3397" y="41"/>
                      <a:pt x="3229" y="0"/>
                      <a:pt x="2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5"/>
              <p:cNvSpPr/>
              <p:nvPr/>
            </p:nvSpPr>
            <p:spPr>
              <a:xfrm>
                <a:off x="7572457" y="4047680"/>
                <a:ext cx="42932" cy="1683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110" extrusionOk="0">
                    <a:moveTo>
                      <a:pt x="2260" y="0"/>
                    </a:moveTo>
                    <a:cubicBezTo>
                      <a:pt x="1999" y="0"/>
                      <a:pt x="1661" y="50"/>
                      <a:pt x="1301" y="153"/>
                    </a:cubicBezTo>
                    <a:cubicBezTo>
                      <a:pt x="556" y="359"/>
                      <a:pt x="0" y="714"/>
                      <a:pt x="65" y="937"/>
                    </a:cubicBezTo>
                    <a:cubicBezTo>
                      <a:pt x="97" y="1052"/>
                      <a:pt x="290" y="1110"/>
                      <a:pt x="573" y="1110"/>
                    </a:cubicBezTo>
                    <a:cubicBezTo>
                      <a:pt x="834" y="1110"/>
                      <a:pt x="1173" y="1060"/>
                      <a:pt x="1531" y="961"/>
                    </a:cubicBezTo>
                    <a:cubicBezTo>
                      <a:pt x="2275" y="747"/>
                      <a:pt x="2830" y="399"/>
                      <a:pt x="2768" y="176"/>
                    </a:cubicBezTo>
                    <a:cubicBezTo>
                      <a:pt x="2738" y="60"/>
                      <a:pt x="2545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5"/>
              <p:cNvSpPr/>
              <p:nvPr/>
            </p:nvSpPr>
            <p:spPr>
              <a:xfrm>
                <a:off x="7647703" y="4009299"/>
                <a:ext cx="38231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339" extrusionOk="0">
                    <a:moveTo>
                      <a:pt x="2121" y="1"/>
                    </a:moveTo>
                    <a:cubicBezTo>
                      <a:pt x="1863" y="1"/>
                      <a:pt x="1481" y="103"/>
                      <a:pt x="1087" y="290"/>
                    </a:cubicBezTo>
                    <a:cubicBezTo>
                      <a:pt x="444" y="592"/>
                      <a:pt x="0" y="1010"/>
                      <a:pt x="103" y="1218"/>
                    </a:cubicBezTo>
                    <a:cubicBezTo>
                      <a:pt x="140" y="1299"/>
                      <a:pt x="250" y="1338"/>
                      <a:pt x="409" y="1338"/>
                    </a:cubicBezTo>
                    <a:cubicBezTo>
                      <a:pt x="665" y="1338"/>
                      <a:pt x="1047" y="1237"/>
                      <a:pt x="1442" y="1050"/>
                    </a:cubicBezTo>
                    <a:cubicBezTo>
                      <a:pt x="2085" y="742"/>
                      <a:pt x="2521" y="330"/>
                      <a:pt x="2425" y="117"/>
                    </a:cubicBezTo>
                    <a:cubicBezTo>
                      <a:pt x="2387" y="38"/>
                      <a:pt x="2277" y="1"/>
                      <a:pt x="2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5"/>
              <p:cNvSpPr/>
              <p:nvPr/>
            </p:nvSpPr>
            <p:spPr>
              <a:xfrm>
                <a:off x="7715215" y="3950749"/>
                <a:ext cx="34516" cy="2734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803" extrusionOk="0">
                    <a:moveTo>
                      <a:pt x="1971" y="0"/>
                    </a:moveTo>
                    <a:cubicBezTo>
                      <a:pt x="1738" y="0"/>
                      <a:pt x="1324" y="274"/>
                      <a:pt x="904" y="640"/>
                    </a:cubicBezTo>
                    <a:cubicBezTo>
                      <a:pt x="381" y="1068"/>
                      <a:pt x="1" y="1513"/>
                      <a:pt x="121" y="1718"/>
                    </a:cubicBezTo>
                    <a:cubicBezTo>
                      <a:pt x="152" y="1774"/>
                      <a:pt x="226" y="1802"/>
                      <a:pt x="330" y="1802"/>
                    </a:cubicBezTo>
                    <a:cubicBezTo>
                      <a:pt x="589" y="1802"/>
                      <a:pt x="1033" y="1626"/>
                      <a:pt x="1452" y="1275"/>
                    </a:cubicBezTo>
                    <a:cubicBezTo>
                      <a:pt x="2023" y="775"/>
                      <a:pt x="2276" y="181"/>
                      <a:pt x="2093" y="39"/>
                    </a:cubicBezTo>
                    <a:cubicBezTo>
                      <a:pt x="2062" y="12"/>
                      <a:pt x="2020" y="0"/>
                      <a:pt x="19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5"/>
              <p:cNvSpPr/>
              <p:nvPr/>
            </p:nvSpPr>
            <p:spPr>
              <a:xfrm>
                <a:off x="7759935" y="3887453"/>
                <a:ext cx="23946" cy="28161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857" extrusionOk="0">
                    <a:moveTo>
                      <a:pt x="1303" y="0"/>
                    </a:moveTo>
                    <a:cubicBezTo>
                      <a:pt x="1078" y="0"/>
                      <a:pt x="780" y="324"/>
                      <a:pt x="508" y="734"/>
                    </a:cubicBezTo>
                    <a:cubicBezTo>
                      <a:pt x="200" y="1185"/>
                      <a:pt x="0" y="1620"/>
                      <a:pt x="167" y="1803"/>
                    </a:cubicBezTo>
                    <a:cubicBezTo>
                      <a:pt x="200" y="1839"/>
                      <a:pt x="249" y="1856"/>
                      <a:pt x="310" y="1856"/>
                    </a:cubicBezTo>
                    <a:cubicBezTo>
                      <a:pt x="533" y="1856"/>
                      <a:pt x="914" y="1624"/>
                      <a:pt x="1206" y="1200"/>
                    </a:cubicBezTo>
                    <a:cubicBezTo>
                      <a:pt x="1562" y="654"/>
                      <a:pt x="1579" y="91"/>
                      <a:pt x="1371" y="11"/>
                    </a:cubicBezTo>
                    <a:cubicBezTo>
                      <a:pt x="1350" y="4"/>
                      <a:pt x="1327" y="0"/>
                      <a:pt x="13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5"/>
              <p:cNvSpPr/>
              <p:nvPr/>
            </p:nvSpPr>
            <p:spPr>
              <a:xfrm>
                <a:off x="7790355" y="3830541"/>
                <a:ext cx="22717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499" extrusionOk="0">
                    <a:moveTo>
                      <a:pt x="1163" y="0"/>
                    </a:moveTo>
                    <a:cubicBezTo>
                      <a:pt x="959" y="0"/>
                      <a:pt x="665" y="182"/>
                      <a:pt x="419" y="483"/>
                    </a:cubicBezTo>
                    <a:cubicBezTo>
                      <a:pt x="103" y="873"/>
                      <a:pt x="1" y="1309"/>
                      <a:pt x="174" y="1451"/>
                    </a:cubicBezTo>
                    <a:cubicBezTo>
                      <a:pt x="215" y="1483"/>
                      <a:pt x="267" y="1499"/>
                      <a:pt x="327" y="1499"/>
                    </a:cubicBezTo>
                    <a:cubicBezTo>
                      <a:pt x="533" y="1499"/>
                      <a:pt x="831" y="1317"/>
                      <a:pt x="1070" y="1016"/>
                    </a:cubicBezTo>
                    <a:cubicBezTo>
                      <a:pt x="1387" y="626"/>
                      <a:pt x="1497" y="198"/>
                      <a:pt x="1315" y="48"/>
                    </a:cubicBezTo>
                    <a:cubicBezTo>
                      <a:pt x="1274" y="16"/>
                      <a:pt x="1222" y="0"/>
                      <a:pt x="11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5"/>
              <p:cNvSpPr/>
              <p:nvPr/>
            </p:nvSpPr>
            <p:spPr>
              <a:xfrm>
                <a:off x="7596250" y="3623895"/>
                <a:ext cx="62404" cy="57278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777" extrusionOk="0">
                    <a:moveTo>
                      <a:pt x="399" y="0"/>
                    </a:moveTo>
                    <a:cubicBezTo>
                      <a:pt x="300" y="0"/>
                      <a:pt x="220" y="67"/>
                      <a:pt x="200" y="163"/>
                    </a:cubicBezTo>
                    <a:cubicBezTo>
                      <a:pt x="0" y="1044"/>
                      <a:pt x="438" y="2042"/>
                      <a:pt x="1301" y="2698"/>
                    </a:cubicBezTo>
                    <a:cubicBezTo>
                      <a:pt x="2055" y="3269"/>
                      <a:pt x="2996" y="3532"/>
                      <a:pt x="3829" y="3769"/>
                    </a:cubicBezTo>
                    <a:cubicBezTo>
                      <a:pt x="3844" y="3769"/>
                      <a:pt x="3861" y="3777"/>
                      <a:pt x="3884" y="3777"/>
                    </a:cubicBezTo>
                    <a:cubicBezTo>
                      <a:pt x="3972" y="3777"/>
                      <a:pt x="4059" y="3714"/>
                      <a:pt x="4082" y="3619"/>
                    </a:cubicBezTo>
                    <a:cubicBezTo>
                      <a:pt x="4114" y="3507"/>
                      <a:pt x="4052" y="3389"/>
                      <a:pt x="3939" y="3364"/>
                    </a:cubicBezTo>
                    <a:cubicBezTo>
                      <a:pt x="3139" y="3144"/>
                      <a:pt x="2245" y="2889"/>
                      <a:pt x="1554" y="2366"/>
                    </a:cubicBezTo>
                    <a:cubicBezTo>
                      <a:pt x="951" y="1907"/>
                      <a:pt x="421" y="1074"/>
                      <a:pt x="603" y="258"/>
                    </a:cubicBezTo>
                    <a:cubicBezTo>
                      <a:pt x="636" y="140"/>
                      <a:pt x="563" y="28"/>
                      <a:pt x="445" y="5"/>
                    </a:cubicBezTo>
                    <a:cubicBezTo>
                      <a:pt x="430" y="2"/>
                      <a:pt x="414" y="0"/>
                      <a:pt x="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5"/>
              <p:cNvSpPr/>
              <p:nvPr/>
            </p:nvSpPr>
            <p:spPr>
              <a:xfrm>
                <a:off x="7678942" y="3681929"/>
                <a:ext cx="78722" cy="163767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10799" extrusionOk="0">
                    <a:moveTo>
                      <a:pt x="239" y="1"/>
                    </a:moveTo>
                    <a:cubicBezTo>
                      <a:pt x="151" y="1"/>
                      <a:pt x="72" y="53"/>
                      <a:pt x="40" y="140"/>
                    </a:cubicBezTo>
                    <a:cubicBezTo>
                      <a:pt x="0" y="250"/>
                      <a:pt x="55" y="370"/>
                      <a:pt x="168" y="410"/>
                    </a:cubicBezTo>
                    <a:cubicBezTo>
                      <a:pt x="2085" y="1091"/>
                      <a:pt x="3629" y="2732"/>
                      <a:pt x="4192" y="4697"/>
                    </a:cubicBezTo>
                    <a:cubicBezTo>
                      <a:pt x="4755" y="6654"/>
                      <a:pt x="4312" y="8866"/>
                      <a:pt x="3043" y="10458"/>
                    </a:cubicBezTo>
                    <a:cubicBezTo>
                      <a:pt x="2973" y="10546"/>
                      <a:pt x="2988" y="10681"/>
                      <a:pt x="3076" y="10751"/>
                    </a:cubicBezTo>
                    <a:cubicBezTo>
                      <a:pt x="3116" y="10783"/>
                      <a:pt x="3163" y="10799"/>
                      <a:pt x="3211" y="10799"/>
                    </a:cubicBezTo>
                    <a:cubicBezTo>
                      <a:pt x="3266" y="10799"/>
                      <a:pt x="3329" y="10776"/>
                      <a:pt x="3369" y="10721"/>
                    </a:cubicBezTo>
                    <a:cubicBezTo>
                      <a:pt x="4723" y="9024"/>
                      <a:pt x="5191" y="6670"/>
                      <a:pt x="4597" y="4577"/>
                    </a:cubicBezTo>
                    <a:cubicBezTo>
                      <a:pt x="3994" y="2485"/>
                      <a:pt x="2355" y="743"/>
                      <a:pt x="310" y="13"/>
                    </a:cubicBezTo>
                    <a:cubicBezTo>
                      <a:pt x="286" y="5"/>
                      <a:pt x="2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5"/>
              <p:cNvSpPr/>
              <p:nvPr/>
            </p:nvSpPr>
            <p:spPr>
              <a:xfrm>
                <a:off x="7080114" y="3966323"/>
                <a:ext cx="160446" cy="46663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3077" extrusionOk="0">
                    <a:moveTo>
                      <a:pt x="240" y="0"/>
                    </a:moveTo>
                    <a:cubicBezTo>
                      <a:pt x="152" y="0"/>
                      <a:pt x="70" y="48"/>
                      <a:pt x="39" y="136"/>
                    </a:cubicBezTo>
                    <a:cubicBezTo>
                      <a:pt x="1" y="248"/>
                      <a:pt x="56" y="366"/>
                      <a:pt x="158" y="406"/>
                    </a:cubicBezTo>
                    <a:cubicBezTo>
                      <a:pt x="3447" y="1619"/>
                      <a:pt x="6863" y="2513"/>
                      <a:pt x="10319" y="3076"/>
                    </a:cubicBezTo>
                    <a:lnTo>
                      <a:pt x="10357" y="3076"/>
                    </a:lnTo>
                    <a:cubicBezTo>
                      <a:pt x="10452" y="3076"/>
                      <a:pt x="10547" y="3006"/>
                      <a:pt x="10564" y="2903"/>
                    </a:cubicBezTo>
                    <a:cubicBezTo>
                      <a:pt x="10579" y="2791"/>
                      <a:pt x="10500" y="2680"/>
                      <a:pt x="10389" y="2665"/>
                    </a:cubicBezTo>
                    <a:cubicBezTo>
                      <a:pt x="6958" y="2102"/>
                      <a:pt x="3567" y="1214"/>
                      <a:pt x="309" y="10"/>
                    </a:cubicBezTo>
                    <a:cubicBezTo>
                      <a:pt x="286" y="3"/>
                      <a:pt x="263" y="0"/>
                      <a:pt x="2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5"/>
              <p:cNvSpPr/>
              <p:nvPr/>
            </p:nvSpPr>
            <p:spPr>
              <a:xfrm>
                <a:off x="7096704" y="3567089"/>
                <a:ext cx="632744" cy="433825"/>
              </a:xfrm>
              <a:custGeom>
                <a:avLst/>
                <a:gdLst/>
                <a:ahLst/>
                <a:cxnLst/>
                <a:rect l="l" t="t" r="r" b="b"/>
                <a:pathLst>
                  <a:path w="41724" h="28607" extrusionOk="0">
                    <a:moveTo>
                      <a:pt x="31352" y="0"/>
                    </a:moveTo>
                    <a:cubicBezTo>
                      <a:pt x="31209" y="0"/>
                      <a:pt x="31067" y="17"/>
                      <a:pt x="30930" y="50"/>
                    </a:cubicBezTo>
                    <a:cubicBezTo>
                      <a:pt x="30129" y="248"/>
                      <a:pt x="29504" y="858"/>
                      <a:pt x="28901" y="1437"/>
                    </a:cubicBezTo>
                    <a:cubicBezTo>
                      <a:pt x="23037" y="7135"/>
                      <a:pt x="16300" y="11937"/>
                      <a:pt x="9002" y="15631"/>
                    </a:cubicBezTo>
                    <a:cubicBezTo>
                      <a:pt x="8051" y="16114"/>
                      <a:pt x="7060" y="16605"/>
                      <a:pt x="6395" y="17438"/>
                    </a:cubicBezTo>
                    <a:cubicBezTo>
                      <a:pt x="5729" y="18277"/>
                      <a:pt x="5516" y="19568"/>
                      <a:pt x="6197" y="20386"/>
                    </a:cubicBezTo>
                    <a:cubicBezTo>
                      <a:pt x="3622" y="21440"/>
                      <a:pt x="1410" y="23349"/>
                      <a:pt x="0" y="25749"/>
                    </a:cubicBezTo>
                    <a:cubicBezTo>
                      <a:pt x="4972" y="27532"/>
                      <a:pt x="10253" y="28606"/>
                      <a:pt x="15523" y="28606"/>
                    </a:cubicBezTo>
                    <a:cubicBezTo>
                      <a:pt x="17309" y="28606"/>
                      <a:pt x="19094" y="28483"/>
                      <a:pt x="20865" y="28222"/>
                    </a:cubicBezTo>
                    <a:cubicBezTo>
                      <a:pt x="27864" y="27193"/>
                      <a:pt x="34639" y="23904"/>
                      <a:pt x="39244" y="18531"/>
                    </a:cubicBezTo>
                    <a:cubicBezTo>
                      <a:pt x="40107" y="17516"/>
                      <a:pt x="40908" y="16415"/>
                      <a:pt x="41311" y="15155"/>
                    </a:cubicBezTo>
                    <a:cubicBezTo>
                      <a:pt x="41724" y="13887"/>
                      <a:pt x="41701" y="12428"/>
                      <a:pt x="40995" y="11304"/>
                    </a:cubicBezTo>
                    <a:cubicBezTo>
                      <a:pt x="40195" y="10043"/>
                      <a:pt x="38721" y="9402"/>
                      <a:pt x="37286" y="8982"/>
                    </a:cubicBezTo>
                    <a:cubicBezTo>
                      <a:pt x="35860" y="8554"/>
                      <a:pt x="34346" y="8244"/>
                      <a:pt x="33142" y="7373"/>
                    </a:cubicBezTo>
                    <a:cubicBezTo>
                      <a:pt x="31929" y="6502"/>
                      <a:pt x="31120" y="4837"/>
                      <a:pt x="31763" y="3496"/>
                    </a:cubicBezTo>
                    <a:cubicBezTo>
                      <a:pt x="32159" y="2673"/>
                      <a:pt x="33062" y="1967"/>
                      <a:pt x="32895" y="1071"/>
                    </a:cubicBezTo>
                    <a:cubicBezTo>
                      <a:pt x="32776" y="393"/>
                      <a:pt x="32056" y="0"/>
                      <a:pt x="3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5"/>
              <p:cNvSpPr/>
              <p:nvPr/>
            </p:nvSpPr>
            <p:spPr>
              <a:xfrm>
                <a:off x="7087332" y="3560781"/>
                <a:ext cx="649441" cy="446564"/>
              </a:xfrm>
              <a:custGeom>
                <a:avLst/>
                <a:gdLst/>
                <a:ahLst/>
                <a:cxnLst/>
                <a:rect l="l" t="t" r="r" b="b"/>
                <a:pathLst>
                  <a:path w="42825" h="29447" extrusionOk="0">
                    <a:moveTo>
                      <a:pt x="31959" y="834"/>
                    </a:moveTo>
                    <a:cubicBezTo>
                      <a:pt x="32456" y="834"/>
                      <a:pt x="33018" y="1084"/>
                      <a:pt x="33102" y="1560"/>
                    </a:cubicBezTo>
                    <a:cubicBezTo>
                      <a:pt x="33180" y="1988"/>
                      <a:pt x="32879" y="2400"/>
                      <a:pt x="32539" y="2876"/>
                    </a:cubicBezTo>
                    <a:cubicBezTo>
                      <a:pt x="32349" y="3144"/>
                      <a:pt x="32151" y="3422"/>
                      <a:pt x="32001" y="3732"/>
                    </a:cubicBezTo>
                    <a:cubicBezTo>
                      <a:pt x="31240" y="5331"/>
                      <a:pt x="32206" y="7193"/>
                      <a:pt x="33513" y="8129"/>
                    </a:cubicBezTo>
                    <a:cubicBezTo>
                      <a:pt x="34568" y="8890"/>
                      <a:pt x="35812" y="9238"/>
                      <a:pt x="37024" y="9580"/>
                    </a:cubicBezTo>
                    <a:cubicBezTo>
                      <a:pt x="37279" y="9651"/>
                      <a:pt x="37532" y="9723"/>
                      <a:pt x="37785" y="9793"/>
                    </a:cubicBezTo>
                    <a:cubicBezTo>
                      <a:pt x="38998" y="10158"/>
                      <a:pt x="40487" y="10729"/>
                      <a:pt x="41256" y="11941"/>
                    </a:cubicBezTo>
                    <a:cubicBezTo>
                      <a:pt x="41834" y="12869"/>
                      <a:pt x="41946" y="14175"/>
                      <a:pt x="41533" y="15436"/>
                    </a:cubicBezTo>
                    <a:cubicBezTo>
                      <a:pt x="41113" y="16728"/>
                      <a:pt x="40250" y="17844"/>
                      <a:pt x="39536" y="18670"/>
                    </a:cubicBezTo>
                    <a:cubicBezTo>
                      <a:pt x="35257" y="23678"/>
                      <a:pt x="28648" y="27156"/>
                      <a:pt x="21420" y="28227"/>
                    </a:cubicBezTo>
                    <a:cubicBezTo>
                      <a:pt x="19708" y="28480"/>
                      <a:pt x="17934" y="28607"/>
                      <a:pt x="16135" y="28607"/>
                    </a:cubicBezTo>
                    <a:cubicBezTo>
                      <a:pt x="11324" y="28607"/>
                      <a:pt x="6315" y="27712"/>
                      <a:pt x="1244" y="25945"/>
                    </a:cubicBezTo>
                    <a:cubicBezTo>
                      <a:pt x="2615" y="23820"/>
                      <a:pt x="4635" y="22148"/>
                      <a:pt x="6973" y="21190"/>
                    </a:cubicBezTo>
                    <a:lnTo>
                      <a:pt x="7513" y="20975"/>
                    </a:lnTo>
                    <a:lnTo>
                      <a:pt x="7140" y="20532"/>
                    </a:lnTo>
                    <a:cubicBezTo>
                      <a:pt x="6585" y="19881"/>
                      <a:pt x="6807" y="18788"/>
                      <a:pt x="7346" y="18114"/>
                    </a:cubicBezTo>
                    <a:cubicBezTo>
                      <a:pt x="7931" y="17378"/>
                      <a:pt x="8852" y="16910"/>
                      <a:pt x="9738" y="16465"/>
                    </a:cubicBezTo>
                    <a:lnTo>
                      <a:pt x="9810" y="16427"/>
                    </a:lnTo>
                    <a:cubicBezTo>
                      <a:pt x="17165" y="12694"/>
                      <a:pt x="23900" y="7891"/>
                      <a:pt x="29821" y="2153"/>
                    </a:cubicBezTo>
                    <a:cubicBezTo>
                      <a:pt x="30384" y="1607"/>
                      <a:pt x="30962" y="1044"/>
                      <a:pt x="31651" y="869"/>
                    </a:cubicBezTo>
                    <a:cubicBezTo>
                      <a:pt x="31747" y="846"/>
                      <a:pt x="31851" y="834"/>
                      <a:pt x="31959" y="834"/>
                    </a:cubicBezTo>
                    <a:close/>
                    <a:moveTo>
                      <a:pt x="31962" y="0"/>
                    </a:moveTo>
                    <a:cubicBezTo>
                      <a:pt x="31784" y="0"/>
                      <a:pt x="31609" y="20"/>
                      <a:pt x="31445" y="61"/>
                    </a:cubicBezTo>
                    <a:cubicBezTo>
                      <a:pt x="30534" y="283"/>
                      <a:pt x="29844" y="957"/>
                      <a:pt x="29233" y="1552"/>
                    </a:cubicBezTo>
                    <a:cubicBezTo>
                      <a:pt x="23370" y="7233"/>
                      <a:pt x="16713" y="11988"/>
                      <a:pt x="9438" y="15674"/>
                    </a:cubicBezTo>
                    <a:lnTo>
                      <a:pt x="9358" y="15714"/>
                    </a:lnTo>
                    <a:cubicBezTo>
                      <a:pt x="8392" y="16205"/>
                      <a:pt x="7385" y="16713"/>
                      <a:pt x="6687" y="17591"/>
                    </a:cubicBezTo>
                    <a:cubicBezTo>
                      <a:pt x="6054" y="18392"/>
                      <a:pt x="5736" y="19628"/>
                      <a:pt x="6197" y="20612"/>
                    </a:cubicBezTo>
                    <a:cubicBezTo>
                      <a:pt x="3732" y="21728"/>
                      <a:pt x="1632" y="23615"/>
                      <a:pt x="253" y="25952"/>
                    </a:cubicBezTo>
                    <a:lnTo>
                      <a:pt x="0" y="26388"/>
                    </a:lnTo>
                    <a:lnTo>
                      <a:pt x="476" y="26563"/>
                    </a:lnTo>
                    <a:cubicBezTo>
                      <a:pt x="5809" y="28472"/>
                      <a:pt x="11079" y="29446"/>
                      <a:pt x="16135" y="29446"/>
                    </a:cubicBezTo>
                    <a:cubicBezTo>
                      <a:pt x="17974" y="29446"/>
                      <a:pt x="19796" y="29313"/>
                      <a:pt x="21548" y="29051"/>
                    </a:cubicBezTo>
                    <a:cubicBezTo>
                      <a:pt x="29076" y="27942"/>
                      <a:pt x="35692" y="24454"/>
                      <a:pt x="40179" y="19216"/>
                    </a:cubicBezTo>
                    <a:cubicBezTo>
                      <a:pt x="40940" y="18329"/>
                      <a:pt x="41866" y="17131"/>
                      <a:pt x="42334" y="15697"/>
                    </a:cubicBezTo>
                    <a:cubicBezTo>
                      <a:pt x="42825" y="14175"/>
                      <a:pt x="42690" y="12646"/>
                      <a:pt x="41961" y="11497"/>
                    </a:cubicBezTo>
                    <a:cubicBezTo>
                      <a:pt x="41050" y="10046"/>
                      <a:pt x="39378" y="9398"/>
                      <a:pt x="38022" y="8993"/>
                    </a:cubicBezTo>
                    <a:cubicBezTo>
                      <a:pt x="37769" y="8915"/>
                      <a:pt x="37507" y="8842"/>
                      <a:pt x="37246" y="8772"/>
                    </a:cubicBezTo>
                    <a:cubicBezTo>
                      <a:pt x="36058" y="8439"/>
                      <a:pt x="34932" y="8121"/>
                      <a:pt x="34005" y="7448"/>
                    </a:cubicBezTo>
                    <a:cubicBezTo>
                      <a:pt x="32959" y="6703"/>
                      <a:pt x="32214" y="5236"/>
                      <a:pt x="32762" y="4095"/>
                    </a:cubicBezTo>
                    <a:cubicBezTo>
                      <a:pt x="32872" y="3850"/>
                      <a:pt x="33047" y="3620"/>
                      <a:pt x="33220" y="3367"/>
                    </a:cubicBezTo>
                    <a:cubicBezTo>
                      <a:pt x="33617" y="2811"/>
                      <a:pt x="34068" y="2185"/>
                      <a:pt x="33926" y="1409"/>
                    </a:cubicBezTo>
                    <a:cubicBezTo>
                      <a:pt x="33762" y="476"/>
                      <a:pt x="32824" y="0"/>
                      <a:pt x="319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5"/>
              <p:cNvSpPr/>
              <p:nvPr/>
            </p:nvSpPr>
            <p:spPr>
              <a:xfrm>
                <a:off x="7113400" y="3933401"/>
                <a:ext cx="315356" cy="27312"/>
              </a:xfrm>
              <a:custGeom>
                <a:avLst/>
                <a:gdLst/>
                <a:ahLst/>
                <a:cxnLst/>
                <a:rect l="l" t="t" r="r" b="b"/>
                <a:pathLst>
                  <a:path w="20795" h="1801" extrusionOk="0">
                    <a:moveTo>
                      <a:pt x="232" y="1"/>
                    </a:moveTo>
                    <a:cubicBezTo>
                      <a:pt x="137" y="1"/>
                      <a:pt x="58" y="61"/>
                      <a:pt x="31" y="152"/>
                    </a:cubicBezTo>
                    <a:cubicBezTo>
                      <a:pt x="1" y="262"/>
                      <a:pt x="63" y="382"/>
                      <a:pt x="174" y="414"/>
                    </a:cubicBezTo>
                    <a:cubicBezTo>
                      <a:pt x="3091" y="1270"/>
                      <a:pt x="7068" y="1801"/>
                      <a:pt x="11032" y="1801"/>
                    </a:cubicBezTo>
                    <a:cubicBezTo>
                      <a:pt x="14471" y="1801"/>
                      <a:pt x="17909" y="1396"/>
                      <a:pt x="20629" y="469"/>
                    </a:cubicBezTo>
                    <a:cubicBezTo>
                      <a:pt x="20740" y="429"/>
                      <a:pt x="20795" y="310"/>
                      <a:pt x="20762" y="199"/>
                    </a:cubicBezTo>
                    <a:cubicBezTo>
                      <a:pt x="20732" y="112"/>
                      <a:pt x="20652" y="60"/>
                      <a:pt x="20565" y="60"/>
                    </a:cubicBezTo>
                    <a:cubicBezTo>
                      <a:pt x="20542" y="60"/>
                      <a:pt x="20518" y="64"/>
                      <a:pt x="20494" y="72"/>
                    </a:cubicBezTo>
                    <a:cubicBezTo>
                      <a:pt x="17819" y="987"/>
                      <a:pt x="14441" y="1379"/>
                      <a:pt x="11050" y="1379"/>
                    </a:cubicBezTo>
                    <a:cubicBezTo>
                      <a:pt x="7128" y="1379"/>
                      <a:pt x="3187" y="855"/>
                      <a:pt x="293" y="9"/>
                    </a:cubicBezTo>
                    <a:cubicBezTo>
                      <a:pt x="272" y="3"/>
                      <a:pt x="252" y="1"/>
                      <a:pt x="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5"/>
              <p:cNvSpPr/>
              <p:nvPr/>
            </p:nvSpPr>
            <p:spPr>
              <a:xfrm>
                <a:off x="7130445" y="3878824"/>
                <a:ext cx="309730" cy="39459"/>
              </a:xfrm>
              <a:custGeom>
                <a:avLst/>
                <a:gdLst/>
                <a:ahLst/>
                <a:cxnLst/>
                <a:rect l="l" t="t" r="r" b="b"/>
                <a:pathLst>
                  <a:path w="20424" h="2602" extrusionOk="0">
                    <a:moveTo>
                      <a:pt x="20186" y="1"/>
                    </a:moveTo>
                    <a:cubicBezTo>
                      <a:pt x="20157" y="1"/>
                      <a:pt x="20128" y="7"/>
                      <a:pt x="20099" y="19"/>
                    </a:cubicBezTo>
                    <a:cubicBezTo>
                      <a:pt x="15840" y="1820"/>
                      <a:pt x="9225" y="2178"/>
                      <a:pt x="4611" y="2178"/>
                    </a:cubicBezTo>
                    <a:cubicBezTo>
                      <a:pt x="2709" y="2178"/>
                      <a:pt x="1147" y="2117"/>
                      <a:pt x="231" y="2071"/>
                    </a:cubicBezTo>
                    <a:cubicBezTo>
                      <a:pt x="221" y="2070"/>
                      <a:pt x="211" y="2069"/>
                      <a:pt x="202" y="2069"/>
                    </a:cubicBezTo>
                    <a:cubicBezTo>
                      <a:pt x="85" y="2069"/>
                      <a:pt x="17" y="2167"/>
                      <a:pt x="10" y="2269"/>
                    </a:cubicBezTo>
                    <a:cubicBezTo>
                      <a:pt x="1" y="2387"/>
                      <a:pt x="88" y="2482"/>
                      <a:pt x="208" y="2492"/>
                    </a:cubicBezTo>
                    <a:cubicBezTo>
                      <a:pt x="1127" y="2539"/>
                      <a:pt x="2688" y="2602"/>
                      <a:pt x="4590" y="2602"/>
                    </a:cubicBezTo>
                    <a:cubicBezTo>
                      <a:pt x="9242" y="2602"/>
                      <a:pt x="15930" y="2229"/>
                      <a:pt x="20266" y="407"/>
                    </a:cubicBezTo>
                    <a:cubicBezTo>
                      <a:pt x="20376" y="359"/>
                      <a:pt x="20424" y="232"/>
                      <a:pt x="20376" y="129"/>
                    </a:cubicBezTo>
                    <a:cubicBezTo>
                      <a:pt x="20341" y="48"/>
                      <a:pt x="20267" y="1"/>
                      <a:pt x="20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5"/>
              <p:cNvSpPr/>
              <p:nvPr/>
            </p:nvSpPr>
            <p:spPr>
              <a:xfrm>
                <a:off x="7191997" y="3826719"/>
                <a:ext cx="250465" cy="57915"/>
              </a:xfrm>
              <a:custGeom>
                <a:avLst/>
                <a:gdLst/>
                <a:ahLst/>
                <a:cxnLst/>
                <a:rect l="l" t="t" r="r" b="b"/>
                <a:pathLst>
                  <a:path w="16516" h="3819" extrusionOk="0">
                    <a:moveTo>
                      <a:pt x="16269" y="0"/>
                    </a:moveTo>
                    <a:cubicBezTo>
                      <a:pt x="16243" y="0"/>
                      <a:pt x="16216" y="5"/>
                      <a:pt x="16190" y="14"/>
                    </a:cubicBezTo>
                    <a:cubicBezTo>
                      <a:pt x="12619" y="1506"/>
                      <a:pt x="5743" y="3395"/>
                      <a:pt x="1454" y="3395"/>
                    </a:cubicBezTo>
                    <a:cubicBezTo>
                      <a:pt x="1023" y="3395"/>
                      <a:pt x="618" y="3376"/>
                      <a:pt x="246" y="3335"/>
                    </a:cubicBezTo>
                    <a:cubicBezTo>
                      <a:pt x="241" y="3335"/>
                      <a:pt x="236" y="3335"/>
                      <a:pt x="231" y="3335"/>
                    </a:cubicBezTo>
                    <a:cubicBezTo>
                      <a:pt x="126" y="3335"/>
                      <a:pt x="23" y="3413"/>
                      <a:pt x="16" y="3525"/>
                    </a:cubicBezTo>
                    <a:cubicBezTo>
                      <a:pt x="0" y="3636"/>
                      <a:pt x="78" y="3740"/>
                      <a:pt x="198" y="3756"/>
                    </a:cubicBezTo>
                    <a:cubicBezTo>
                      <a:pt x="579" y="3795"/>
                      <a:pt x="991" y="3818"/>
                      <a:pt x="1434" y="3818"/>
                    </a:cubicBezTo>
                    <a:cubicBezTo>
                      <a:pt x="5794" y="3818"/>
                      <a:pt x="12751" y="1909"/>
                      <a:pt x="16357" y="402"/>
                    </a:cubicBezTo>
                    <a:cubicBezTo>
                      <a:pt x="16460" y="364"/>
                      <a:pt x="16515" y="237"/>
                      <a:pt x="16468" y="134"/>
                    </a:cubicBezTo>
                    <a:cubicBezTo>
                      <a:pt x="16431" y="48"/>
                      <a:pt x="16354" y="0"/>
                      <a:pt x="16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5"/>
              <p:cNvSpPr/>
              <p:nvPr/>
            </p:nvSpPr>
            <p:spPr>
              <a:xfrm>
                <a:off x="7330903" y="3698019"/>
                <a:ext cx="163464" cy="293943"/>
              </a:xfrm>
              <a:custGeom>
                <a:avLst/>
                <a:gdLst/>
                <a:ahLst/>
                <a:cxnLst/>
                <a:rect l="l" t="t" r="r" b="b"/>
                <a:pathLst>
                  <a:path w="10779" h="19383" extrusionOk="0">
                    <a:moveTo>
                      <a:pt x="4908" y="1"/>
                    </a:moveTo>
                    <a:cubicBezTo>
                      <a:pt x="4868" y="1"/>
                      <a:pt x="4829" y="10"/>
                      <a:pt x="4795" y="30"/>
                    </a:cubicBezTo>
                    <a:cubicBezTo>
                      <a:pt x="3424" y="926"/>
                      <a:pt x="2157" y="1980"/>
                      <a:pt x="1039" y="3168"/>
                    </a:cubicBezTo>
                    <a:cubicBezTo>
                      <a:pt x="278" y="3984"/>
                      <a:pt x="0" y="4690"/>
                      <a:pt x="208" y="5323"/>
                    </a:cubicBezTo>
                    <a:cubicBezTo>
                      <a:pt x="365" y="5823"/>
                      <a:pt x="849" y="6227"/>
                      <a:pt x="1467" y="6369"/>
                    </a:cubicBezTo>
                    <a:cubicBezTo>
                      <a:pt x="1696" y="6424"/>
                      <a:pt x="1928" y="6444"/>
                      <a:pt x="2158" y="6444"/>
                    </a:cubicBezTo>
                    <a:cubicBezTo>
                      <a:pt x="2460" y="6444"/>
                      <a:pt x="2757" y="6410"/>
                      <a:pt x="3036" y="6379"/>
                    </a:cubicBezTo>
                    <a:lnTo>
                      <a:pt x="9407" y="5666"/>
                    </a:lnTo>
                    <a:lnTo>
                      <a:pt x="9407" y="5666"/>
                    </a:lnTo>
                    <a:cubicBezTo>
                      <a:pt x="8711" y="6061"/>
                      <a:pt x="8068" y="6544"/>
                      <a:pt x="7475" y="7100"/>
                    </a:cubicBezTo>
                    <a:cubicBezTo>
                      <a:pt x="6880" y="7653"/>
                      <a:pt x="6642" y="8193"/>
                      <a:pt x="6785" y="8684"/>
                    </a:cubicBezTo>
                    <a:cubicBezTo>
                      <a:pt x="6967" y="9342"/>
                      <a:pt x="7713" y="9603"/>
                      <a:pt x="8354" y="9620"/>
                    </a:cubicBezTo>
                    <a:lnTo>
                      <a:pt x="8749" y="9620"/>
                    </a:lnTo>
                    <a:cubicBezTo>
                      <a:pt x="8818" y="9620"/>
                      <a:pt x="8887" y="9619"/>
                      <a:pt x="8954" y="9619"/>
                    </a:cubicBezTo>
                    <a:cubicBezTo>
                      <a:pt x="9164" y="9619"/>
                      <a:pt x="9364" y="9624"/>
                      <a:pt x="9550" y="9660"/>
                    </a:cubicBezTo>
                    <a:cubicBezTo>
                      <a:pt x="8283" y="10491"/>
                      <a:pt x="6982" y="11537"/>
                      <a:pt x="6334" y="12996"/>
                    </a:cubicBezTo>
                    <a:cubicBezTo>
                      <a:pt x="5683" y="14477"/>
                      <a:pt x="5944" y="16562"/>
                      <a:pt x="7323" y="17496"/>
                    </a:cubicBezTo>
                    <a:lnTo>
                      <a:pt x="5383" y="19010"/>
                    </a:lnTo>
                    <a:cubicBezTo>
                      <a:pt x="5288" y="19082"/>
                      <a:pt x="5271" y="19217"/>
                      <a:pt x="5343" y="19303"/>
                    </a:cubicBezTo>
                    <a:cubicBezTo>
                      <a:pt x="5383" y="19360"/>
                      <a:pt x="5446" y="19383"/>
                      <a:pt x="5508" y="19383"/>
                    </a:cubicBezTo>
                    <a:cubicBezTo>
                      <a:pt x="5556" y="19383"/>
                      <a:pt x="5603" y="19375"/>
                      <a:pt x="5636" y="19343"/>
                    </a:cubicBezTo>
                    <a:lnTo>
                      <a:pt x="7823" y="17638"/>
                    </a:lnTo>
                    <a:cubicBezTo>
                      <a:pt x="7878" y="17591"/>
                      <a:pt x="7911" y="17520"/>
                      <a:pt x="7903" y="17448"/>
                    </a:cubicBezTo>
                    <a:cubicBezTo>
                      <a:pt x="7893" y="17378"/>
                      <a:pt x="7855" y="17315"/>
                      <a:pt x="7791" y="17283"/>
                    </a:cubicBezTo>
                    <a:cubicBezTo>
                      <a:pt x="6381" y="16562"/>
                      <a:pt x="6104" y="14572"/>
                      <a:pt x="6722" y="13169"/>
                    </a:cubicBezTo>
                    <a:cubicBezTo>
                      <a:pt x="7380" y="11672"/>
                      <a:pt x="8822" y="10618"/>
                      <a:pt x="10138" y="9785"/>
                    </a:cubicBezTo>
                    <a:cubicBezTo>
                      <a:pt x="10201" y="9745"/>
                      <a:pt x="10240" y="9675"/>
                      <a:pt x="10233" y="9603"/>
                    </a:cubicBezTo>
                    <a:cubicBezTo>
                      <a:pt x="10233" y="9525"/>
                      <a:pt x="10193" y="9460"/>
                      <a:pt x="10128" y="9422"/>
                    </a:cubicBezTo>
                    <a:cubicBezTo>
                      <a:pt x="9760" y="9227"/>
                      <a:pt x="9357" y="9197"/>
                      <a:pt x="8963" y="9197"/>
                    </a:cubicBezTo>
                    <a:cubicBezTo>
                      <a:pt x="8891" y="9197"/>
                      <a:pt x="8820" y="9198"/>
                      <a:pt x="8749" y="9199"/>
                    </a:cubicBezTo>
                    <a:cubicBezTo>
                      <a:pt x="8661" y="9199"/>
                      <a:pt x="8574" y="9203"/>
                      <a:pt x="8489" y="9203"/>
                    </a:cubicBezTo>
                    <a:cubicBezTo>
                      <a:pt x="8446" y="9203"/>
                      <a:pt x="8404" y="9202"/>
                      <a:pt x="8361" y="9199"/>
                    </a:cubicBezTo>
                    <a:cubicBezTo>
                      <a:pt x="7893" y="9184"/>
                      <a:pt x="7308" y="9017"/>
                      <a:pt x="7190" y="8574"/>
                    </a:cubicBezTo>
                    <a:cubicBezTo>
                      <a:pt x="7095" y="8241"/>
                      <a:pt x="7292" y="7843"/>
                      <a:pt x="7768" y="7400"/>
                    </a:cubicBezTo>
                    <a:cubicBezTo>
                      <a:pt x="8607" y="6617"/>
                      <a:pt x="9575" y="5974"/>
                      <a:pt x="10636" y="5513"/>
                    </a:cubicBezTo>
                    <a:cubicBezTo>
                      <a:pt x="10731" y="5475"/>
                      <a:pt x="10779" y="5371"/>
                      <a:pt x="10756" y="5268"/>
                    </a:cubicBezTo>
                    <a:cubicBezTo>
                      <a:pt x="10727" y="5176"/>
                      <a:pt x="10647" y="5116"/>
                      <a:pt x="10556" y="5116"/>
                    </a:cubicBezTo>
                    <a:cubicBezTo>
                      <a:pt x="10546" y="5116"/>
                      <a:pt x="10536" y="5116"/>
                      <a:pt x="10526" y="5118"/>
                    </a:cubicBezTo>
                    <a:lnTo>
                      <a:pt x="2988" y="5966"/>
                    </a:lnTo>
                    <a:cubicBezTo>
                      <a:pt x="2717" y="5998"/>
                      <a:pt x="2440" y="6027"/>
                      <a:pt x="2168" y="6027"/>
                    </a:cubicBezTo>
                    <a:cubicBezTo>
                      <a:pt x="1963" y="6027"/>
                      <a:pt x="1759" y="6010"/>
                      <a:pt x="1562" y="5966"/>
                    </a:cubicBezTo>
                    <a:cubicBezTo>
                      <a:pt x="1189" y="5879"/>
                      <a:pt x="746" y="5633"/>
                      <a:pt x="611" y="5198"/>
                    </a:cubicBezTo>
                    <a:cubicBezTo>
                      <a:pt x="453" y="4722"/>
                      <a:pt x="698" y="4152"/>
                      <a:pt x="1349" y="3461"/>
                    </a:cubicBezTo>
                    <a:cubicBezTo>
                      <a:pt x="2442" y="2290"/>
                      <a:pt x="3679" y="1259"/>
                      <a:pt x="5025" y="388"/>
                    </a:cubicBezTo>
                    <a:cubicBezTo>
                      <a:pt x="5120" y="323"/>
                      <a:pt x="5153" y="197"/>
                      <a:pt x="5088" y="93"/>
                    </a:cubicBezTo>
                    <a:cubicBezTo>
                      <a:pt x="5048" y="32"/>
                      <a:pt x="4978" y="1"/>
                      <a:pt x="49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5"/>
              <p:cNvSpPr/>
              <p:nvPr/>
            </p:nvSpPr>
            <p:spPr>
              <a:xfrm>
                <a:off x="7183460" y="3779421"/>
                <a:ext cx="297446" cy="86577"/>
              </a:xfrm>
              <a:custGeom>
                <a:avLst/>
                <a:gdLst/>
                <a:ahLst/>
                <a:cxnLst/>
                <a:rect l="l" t="t" r="r" b="b"/>
                <a:pathLst>
                  <a:path w="19614" h="5709" extrusionOk="0">
                    <a:moveTo>
                      <a:pt x="19385" y="0"/>
                    </a:moveTo>
                    <a:cubicBezTo>
                      <a:pt x="19362" y="0"/>
                      <a:pt x="19338" y="4"/>
                      <a:pt x="19313" y="12"/>
                    </a:cubicBezTo>
                    <a:cubicBezTo>
                      <a:pt x="13021" y="1969"/>
                      <a:pt x="6585" y="3744"/>
                      <a:pt x="183" y="5290"/>
                    </a:cubicBezTo>
                    <a:cubicBezTo>
                      <a:pt x="63" y="5321"/>
                      <a:pt x="0" y="5433"/>
                      <a:pt x="23" y="5543"/>
                    </a:cubicBezTo>
                    <a:cubicBezTo>
                      <a:pt x="48" y="5638"/>
                      <a:pt x="135" y="5709"/>
                      <a:pt x="231" y="5709"/>
                    </a:cubicBezTo>
                    <a:cubicBezTo>
                      <a:pt x="246" y="5709"/>
                      <a:pt x="261" y="5701"/>
                      <a:pt x="278" y="5701"/>
                    </a:cubicBezTo>
                    <a:cubicBezTo>
                      <a:pt x="6690" y="4149"/>
                      <a:pt x="13139" y="2365"/>
                      <a:pt x="19440" y="408"/>
                    </a:cubicBezTo>
                    <a:cubicBezTo>
                      <a:pt x="19551" y="376"/>
                      <a:pt x="19613" y="258"/>
                      <a:pt x="19583" y="145"/>
                    </a:cubicBezTo>
                    <a:cubicBezTo>
                      <a:pt x="19551" y="58"/>
                      <a:pt x="19475" y="0"/>
                      <a:pt x="19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5"/>
              <p:cNvSpPr/>
              <p:nvPr/>
            </p:nvSpPr>
            <p:spPr>
              <a:xfrm>
                <a:off x="7536290" y="3581693"/>
                <a:ext cx="168513" cy="27891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8392" extrusionOk="0">
                    <a:moveTo>
                      <a:pt x="335" y="0"/>
                    </a:moveTo>
                    <a:cubicBezTo>
                      <a:pt x="252" y="0"/>
                      <a:pt x="169" y="10"/>
                      <a:pt x="88" y="30"/>
                    </a:cubicBezTo>
                    <a:lnTo>
                      <a:pt x="293" y="846"/>
                    </a:lnTo>
                    <a:cubicBezTo>
                      <a:pt x="306" y="842"/>
                      <a:pt x="320" y="840"/>
                      <a:pt x="335" y="840"/>
                    </a:cubicBezTo>
                    <a:cubicBezTo>
                      <a:pt x="438" y="840"/>
                      <a:pt x="573" y="934"/>
                      <a:pt x="643" y="1052"/>
                    </a:cubicBezTo>
                    <a:cubicBezTo>
                      <a:pt x="738" y="1219"/>
                      <a:pt x="778" y="1440"/>
                      <a:pt x="753" y="1765"/>
                    </a:cubicBezTo>
                    <a:cubicBezTo>
                      <a:pt x="731" y="2265"/>
                      <a:pt x="595" y="2764"/>
                      <a:pt x="460" y="3287"/>
                    </a:cubicBezTo>
                    <a:cubicBezTo>
                      <a:pt x="230" y="4160"/>
                      <a:pt x="0" y="5054"/>
                      <a:pt x="230" y="5982"/>
                    </a:cubicBezTo>
                    <a:cubicBezTo>
                      <a:pt x="531" y="7218"/>
                      <a:pt x="1649" y="8256"/>
                      <a:pt x="3289" y="8827"/>
                    </a:cubicBezTo>
                    <a:cubicBezTo>
                      <a:pt x="3797" y="9010"/>
                      <a:pt x="4320" y="9143"/>
                      <a:pt x="4827" y="9270"/>
                    </a:cubicBezTo>
                    <a:cubicBezTo>
                      <a:pt x="5603" y="9476"/>
                      <a:pt x="6332" y="9658"/>
                      <a:pt x="7007" y="9991"/>
                    </a:cubicBezTo>
                    <a:cubicBezTo>
                      <a:pt x="8338" y="10641"/>
                      <a:pt x="9392" y="11878"/>
                      <a:pt x="9820" y="13289"/>
                    </a:cubicBezTo>
                    <a:cubicBezTo>
                      <a:pt x="10240" y="14643"/>
                      <a:pt x="9978" y="16608"/>
                      <a:pt x="9202" y="17972"/>
                    </a:cubicBezTo>
                    <a:lnTo>
                      <a:pt x="9930" y="18392"/>
                    </a:lnTo>
                    <a:cubicBezTo>
                      <a:pt x="10826" y="16815"/>
                      <a:pt x="11111" y="14620"/>
                      <a:pt x="10628" y="13042"/>
                    </a:cubicBezTo>
                    <a:cubicBezTo>
                      <a:pt x="10121" y="11410"/>
                      <a:pt x="8909" y="9991"/>
                      <a:pt x="7378" y="9238"/>
                    </a:cubicBezTo>
                    <a:cubicBezTo>
                      <a:pt x="6627" y="8875"/>
                      <a:pt x="5818" y="8660"/>
                      <a:pt x="5040" y="8462"/>
                    </a:cubicBezTo>
                    <a:cubicBezTo>
                      <a:pt x="4550" y="8334"/>
                      <a:pt x="4042" y="8209"/>
                      <a:pt x="3574" y="8041"/>
                    </a:cubicBezTo>
                    <a:cubicBezTo>
                      <a:pt x="2925" y="7811"/>
                      <a:pt x="1379" y="7130"/>
                      <a:pt x="1046" y="5784"/>
                    </a:cubicBezTo>
                    <a:cubicBezTo>
                      <a:pt x="864" y="5063"/>
                      <a:pt x="1063" y="4302"/>
                      <a:pt x="1269" y="3502"/>
                    </a:cubicBezTo>
                    <a:cubicBezTo>
                      <a:pt x="1411" y="2954"/>
                      <a:pt x="1562" y="2391"/>
                      <a:pt x="1594" y="1813"/>
                    </a:cubicBezTo>
                    <a:cubicBezTo>
                      <a:pt x="1609" y="1504"/>
                      <a:pt x="1609" y="1044"/>
                      <a:pt x="1371" y="631"/>
                    </a:cubicBezTo>
                    <a:cubicBezTo>
                      <a:pt x="1141" y="236"/>
                      <a:pt x="741" y="0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5"/>
              <p:cNvSpPr/>
              <p:nvPr/>
            </p:nvSpPr>
            <p:spPr>
              <a:xfrm>
                <a:off x="7446274" y="3878976"/>
                <a:ext cx="70214" cy="57202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3772" extrusionOk="0">
                    <a:moveTo>
                      <a:pt x="3276" y="1"/>
                    </a:moveTo>
                    <a:cubicBezTo>
                      <a:pt x="3073" y="1"/>
                      <a:pt x="2869" y="35"/>
                      <a:pt x="2672" y="87"/>
                    </a:cubicBezTo>
                    <a:cubicBezTo>
                      <a:pt x="1586" y="357"/>
                      <a:pt x="658" y="1173"/>
                      <a:pt x="238" y="2204"/>
                    </a:cubicBezTo>
                    <a:cubicBezTo>
                      <a:pt x="80" y="2600"/>
                      <a:pt x="0" y="3090"/>
                      <a:pt x="255" y="3433"/>
                    </a:cubicBezTo>
                    <a:cubicBezTo>
                      <a:pt x="443" y="3681"/>
                      <a:pt x="743" y="3771"/>
                      <a:pt x="1062" y="3771"/>
                    </a:cubicBezTo>
                    <a:cubicBezTo>
                      <a:pt x="1293" y="3771"/>
                      <a:pt x="1535" y="3724"/>
                      <a:pt x="1752" y="3653"/>
                    </a:cubicBezTo>
                    <a:cubicBezTo>
                      <a:pt x="2625" y="3368"/>
                      <a:pt x="3416" y="2830"/>
                      <a:pt x="4011" y="2124"/>
                    </a:cubicBezTo>
                    <a:cubicBezTo>
                      <a:pt x="4352" y="1728"/>
                      <a:pt x="4630" y="1181"/>
                      <a:pt x="4447" y="690"/>
                    </a:cubicBezTo>
                    <a:cubicBezTo>
                      <a:pt x="4327" y="372"/>
                      <a:pt x="4019" y="142"/>
                      <a:pt x="3694" y="57"/>
                    </a:cubicBezTo>
                    <a:cubicBezTo>
                      <a:pt x="3557" y="18"/>
                      <a:pt x="3417" y="1"/>
                      <a:pt x="3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5"/>
              <p:cNvSpPr/>
              <p:nvPr/>
            </p:nvSpPr>
            <p:spPr>
              <a:xfrm>
                <a:off x="7490145" y="3775509"/>
                <a:ext cx="78858" cy="53881"/>
              </a:xfrm>
              <a:custGeom>
                <a:avLst/>
                <a:gdLst/>
                <a:ahLst/>
                <a:cxnLst/>
                <a:rect l="l" t="t" r="r" b="b"/>
                <a:pathLst>
                  <a:path w="5200" h="3553" extrusionOk="0">
                    <a:moveTo>
                      <a:pt x="3821" y="0"/>
                    </a:moveTo>
                    <a:cubicBezTo>
                      <a:pt x="2648" y="23"/>
                      <a:pt x="1482" y="508"/>
                      <a:pt x="651" y="1339"/>
                    </a:cubicBezTo>
                    <a:cubicBezTo>
                      <a:pt x="310" y="1672"/>
                      <a:pt x="0" y="2125"/>
                      <a:pt x="88" y="2600"/>
                    </a:cubicBezTo>
                    <a:cubicBezTo>
                      <a:pt x="150" y="2941"/>
                      <a:pt x="413" y="3218"/>
                      <a:pt x="721" y="3369"/>
                    </a:cubicBezTo>
                    <a:cubicBezTo>
                      <a:pt x="1014" y="3507"/>
                      <a:pt x="1342" y="3552"/>
                      <a:pt x="1658" y="3552"/>
                    </a:cubicBezTo>
                    <a:cubicBezTo>
                      <a:pt x="1685" y="3552"/>
                      <a:pt x="1711" y="3552"/>
                      <a:pt x="1737" y="3551"/>
                    </a:cubicBezTo>
                    <a:cubicBezTo>
                      <a:pt x="3091" y="3526"/>
                      <a:pt x="4487" y="2781"/>
                      <a:pt x="4993" y="1529"/>
                    </a:cubicBezTo>
                    <a:cubicBezTo>
                      <a:pt x="5135" y="1189"/>
                      <a:pt x="5200" y="784"/>
                      <a:pt x="5010" y="476"/>
                    </a:cubicBezTo>
                    <a:cubicBezTo>
                      <a:pt x="4780" y="95"/>
                      <a:pt x="4272" y="0"/>
                      <a:pt x="3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5"/>
              <p:cNvSpPr/>
              <p:nvPr/>
            </p:nvSpPr>
            <p:spPr>
              <a:xfrm>
                <a:off x="7383918" y="3714366"/>
                <a:ext cx="92082" cy="53017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496" extrusionOk="0">
                    <a:moveTo>
                      <a:pt x="4472" y="1"/>
                    </a:moveTo>
                    <a:cubicBezTo>
                      <a:pt x="4087" y="1"/>
                      <a:pt x="3698" y="98"/>
                      <a:pt x="3329" y="221"/>
                    </a:cubicBezTo>
                    <a:cubicBezTo>
                      <a:pt x="2448" y="514"/>
                      <a:pt x="1617" y="941"/>
                      <a:pt x="864" y="1472"/>
                    </a:cubicBezTo>
                    <a:cubicBezTo>
                      <a:pt x="618" y="1647"/>
                      <a:pt x="380" y="1837"/>
                      <a:pt x="223" y="2090"/>
                    </a:cubicBezTo>
                    <a:cubicBezTo>
                      <a:pt x="63" y="2343"/>
                      <a:pt x="0" y="2668"/>
                      <a:pt x="128" y="2939"/>
                    </a:cubicBezTo>
                    <a:cubicBezTo>
                      <a:pt x="301" y="3319"/>
                      <a:pt x="776" y="3462"/>
                      <a:pt x="1196" y="3484"/>
                    </a:cubicBezTo>
                    <a:cubicBezTo>
                      <a:pt x="1299" y="3492"/>
                      <a:pt x="1402" y="3496"/>
                      <a:pt x="1505" y="3496"/>
                    </a:cubicBezTo>
                    <a:cubicBezTo>
                      <a:pt x="2365" y="3496"/>
                      <a:pt x="3212" y="3239"/>
                      <a:pt x="4034" y="2971"/>
                    </a:cubicBezTo>
                    <a:cubicBezTo>
                      <a:pt x="4525" y="2811"/>
                      <a:pt x="5025" y="2638"/>
                      <a:pt x="5413" y="2305"/>
                    </a:cubicBezTo>
                    <a:cubicBezTo>
                      <a:pt x="5809" y="1980"/>
                      <a:pt x="6071" y="1449"/>
                      <a:pt x="5944" y="949"/>
                    </a:cubicBezTo>
                    <a:cubicBezTo>
                      <a:pt x="5816" y="458"/>
                      <a:pt x="5333" y="118"/>
                      <a:pt x="4825" y="30"/>
                    </a:cubicBezTo>
                    <a:cubicBezTo>
                      <a:pt x="4708" y="10"/>
                      <a:pt x="4590" y="1"/>
                      <a:pt x="4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5"/>
              <p:cNvSpPr/>
              <p:nvPr/>
            </p:nvSpPr>
            <p:spPr>
              <a:xfrm>
                <a:off x="7492556" y="3730880"/>
                <a:ext cx="41234" cy="29769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1963" extrusionOk="0">
                    <a:moveTo>
                      <a:pt x="1657" y="0"/>
                    </a:moveTo>
                    <a:cubicBezTo>
                      <a:pt x="1309" y="0"/>
                      <a:pt x="959" y="146"/>
                      <a:pt x="666" y="343"/>
                    </a:cubicBezTo>
                    <a:cubicBezTo>
                      <a:pt x="317" y="573"/>
                      <a:pt x="1" y="954"/>
                      <a:pt x="96" y="1359"/>
                    </a:cubicBezTo>
                    <a:cubicBezTo>
                      <a:pt x="159" y="1659"/>
                      <a:pt x="444" y="1872"/>
                      <a:pt x="737" y="1937"/>
                    </a:cubicBezTo>
                    <a:cubicBezTo>
                      <a:pt x="822" y="1955"/>
                      <a:pt x="907" y="1962"/>
                      <a:pt x="993" y="1962"/>
                    </a:cubicBezTo>
                    <a:cubicBezTo>
                      <a:pt x="1211" y="1962"/>
                      <a:pt x="1430" y="1912"/>
                      <a:pt x="1640" y="1850"/>
                    </a:cubicBezTo>
                    <a:cubicBezTo>
                      <a:pt x="2093" y="1715"/>
                      <a:pt x="2591" y="1437"/>
                      <a:pt x="2664" y="961"/>
                    </a:cubicBezTo>
                    <a:cubicBezTo>
                      <a:pt x="2719" y="526"/>
                      <a:pt x="2346" y="113"/>
                      <a:pt x="1910" y="27"/>
                    </a:cubicBezTo>
                    <a:cubicBezTo>
                      <a:pt x="1827" y="9"/>
                      <a:pt x="1742" y="0"/>
                      <a:pt x="1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5"/>
              <p:cNvSpPr/>
              <p:nvPr/>
            </p:nvSpPr>
            <p:spPr>
              <a:xfrm>
                <a:off x="7477877" y="3660821"/>
                <a:ext cx="49605" cy="41052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707" extrusionOk="0">
                    <a:moveTo>
                      <a:pt x="1758" y="1"/>
                    </a:moveTo>
                    <a:cubicBezTo>
                      <a:pt x="1702" y="1"/>
                      <a:pt x="1650" y="9"/>
                      <a:pt x="1602" y="26"/>
                    </a:cubicBezTo>
                    <a:cubicBezTo>
                      <a:pt x="1102" y="193"/>
                      <a:pt x="619" y="463"/>
                      <a:pt x="334" y="899"/>
                    </a:cubicBezTo>
                    <a:cubicBezTo>
                      <a:pt x="41" y="1327"/>
                      <a:pt x="1" y="1960"/>
                      <a:pt x="351" y="2348"/>
                    </a:cubicBezTo>
                    <a:cubicBezTo>
                      <a:pt x="570" y="2603"/>
                      <a:pt x="894" y="2707"/>
                      <a:pt x="1234" y="2707"/>
                    </a:cubicBezTo>
                    <a:cubicBezTo>
                      <a:pt x="1507" y="2707"/>
                      <a:pt x="1790" y="2640"/>
                      <a:pt x="2038" y="2531"/>
                    </a:cubicBezTo>
                    <a:cubicBezTo>
                      <a:pt x="2561" y="2300"/>
                      <a:pt x="3029" y="1880"/>
                      <a:pt x="3156" y="1334"/>
                    </a:cubicBezTo>
                    <a:cubicBezTo>
                      <a:pt x="3270" y="828"/>
                      <a:pt x="2328" y="1"/>
                      <a:pt x="17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5"/>
              <p:cNvSpPr/>
              <p:nvPr/>
            </p:nvSpPr>
            <p:spPr>
              <a:xfrm>
                <a:off x="7564663" y="3780286"/>
                <a:ext cx="85940" cy="81603"/>
              </a:xfrm>
              <a:custGeom>
                <a:avLst/>
                <a:gdLst/>
                <a:ahLst/>
                <a:cxnLst/>
                <a:rect l="l" t="t" r="r" b="b"/>
                <a:pathLst>
                  <a:path w="5667" h="5381" extrusionOk="0">
                    <a:moveTo>
                      <a:pt x="4752" y="1"/>
                    </a:moveTo>
                    <a:cubicBezTo>
                      <a:pt x="4521" y="1"/>
                      <a:pt x="4278" y="69"/>
                      <a:pt x="4058" y="145"/>
                    </a:cubicBezTo>
                    <a:cubicBezTo>
                      <a:pt x="3264" y="421"/>
                      <a:pt x="2511" y="811"/>
                      <a:pt x="1815" y="1277"/>
                    </a:cubicBezTo>
                    <a:cubicBezTo>
                      <a:pt x="1189" y="1697"/>
                      <a:pt x="602" y="2213"/>
                      <a:pt x="301" y="2894"/>
                    </a:cubicBezTo>
                    <a:cubicBezTo>
                      <a:pt x="1" y="3584"/>
                      <a:pt x="71" y="4472"/>
                      <a:pt x="626" y="4971"/>
                    </a:cubicBezTo>
                    <a:cubicBezTo>
                      <a:pt x="934" y="5251"/>
                      <a:pt x="1358" y="5380"/>
                      <a:pt x="1776" y="5380"/>
                    </a:cubicBezTo>
                    <a:cubicBezTo>
                      <a:pt x="1821" y="5380"/>
                      <a:pt x="1866" y="5379"/>
                      <a:pt x="1910" y="5376"/>
                    </a:cubicBezTo>
                    <a:cubicBezTo>
                      <a:pt x="2369" y="5344"/>
                      <a:pt x="2814" y="5176"/>
                      <a:pt x="3217" y="4956"/>
                    </a:cubicBezTo>
                    <a:cubicBezTo>
                      <a:pt x="4581" y="4218"/>
                      <a:pt x="5634" y="2791"/>
                      <a:pt x="5659" y="1239"/>
                    </a:cubicBezTo>
                    <a:cubicBezTo>
                      <a:pt x="5667" y="811"/>
                      <a:pt x="5554" y="319"/>
                      <a:pt x="5184" y="106"/>
                    </a:cubicBezTo>
                    <a:cubicBezTo>
                      <a:pt x="5052" y="30"/>
                      <a:pt x="4905" y="1"/>
                      <a:pt x="4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5"/>
              <p:cNvSpPr/>
              <p:nvPr/>
            </p:nvSpPr>
            <p:spPr>
              <a:xfrm>
                <a:off x="7526449" y="3881099"/>
                <a:ext cx="57324" cy="47497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3132" extrusionOk="0">
                    <a:moveTo>
                      <a:pt x="3018" y="1"/>
                    </a:moveTo>
                    <a:cubicBezTo>
                      <a:pt x="2441" y="1"/>
                      <a:pt x="1884" y="255"/>
                      <a:pt x="1435" y="620"/>
                    </a:cubicBezTo>
                    <a:cubicBezTo>
                      <a:pt x="974" y="1010"/>
                      <a:pt x="619" y="1509"/>
                      <a:pt x="316" y="2032"/>
                    </a:cubicBezTo>
                    <a:cubicBezTo>
                      <a:pt x="151" y="2324"/>
                      <a:pt x="1" y="2712"/>
                      <a:pt x="214" y="2967"/>
                    </a:cubicBezTo>
                    <a:cubicBezTo>
                      <a:pt x="319" y="3087"/>
                      <a:pt x="467" y="3131"/>
                      <a:pt x="626" y="3131"/>
                    </a:cubicBezTo>
                    <a:cubicBezTo>
                      <a:pt x="792" y="3131"/>
                      <a:pt x="971" y="3083"/>
                      <a:pt x="1125" y="3022"/>
                    </a:cubicBezTo>
                    <a:cubicBezTo>
                      <a:pt x="2020" y="2665"/>
                      <a:pt x="2821" y="2072"/>
                      <a:pt x="3415" y="1318"/>
                    </a:cubicBezTo>
                    <a:cubicBezTo>
                      <a:pt x="3550" y="1153"/>
                      <a:pt x="3677" y="970"/>
                      <a:pt x="3725" y="763"/>
                    </a:cubicBezTo>
                    <a:cubicBezTo>
                      <a:pt x="3780" y="558"/>
                      <a:pt x="3740" y="312"/>
                      <a:pt x="3582" y="170"/>
                    </a:cubicBezTo>
                    <a:cubicBezTo>
                      <a:pt x="3455" y="50"/>
                      <a:pt x="3264" y="12"/>
                      <a:pt x="3091" y="2"/>
                    </a:cubicBezTo>
                    <a:cubicBezTo>
                      <a:pt x="3067" y="1"/>
                      <a:pt x="3042" y="1"/>
                      <a:pt x="3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5"/>
              <p:cNvSpPr/>
              <p:nvPr/>
            </p:nvSpPr>
            <p:spPr>
              <a:xfrm>
                <a:off x="7195713" y="3827341"/>
                <a:ext cx="69850" cy="23521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551" extrusionOk="0">
                    <a:moveTo>
                      <a:pt x="4367" y="0"/>
                    </a:moveTo>
                    <a:cubicBezTo>
                      <a:pt x="4352" y="0"/>
                      <a:pt x="4336" y="2"/>
                      <a:pt x="4320" y="6"/>
                    </a:cubicBezTo>
                    <a:lnTo>
                      <a:pt x="176" y="1139"/>
                    </a:lnTo>
                    <a:cubicBezTo>
                      <a:pt x="63" y="1170"/>
                      <a:pt x="1" y="1282"/>
                      <a:pt x="33" y="1392"/>
                    </a:cubicBezTo>
                    <a:cubicBezTo>
                      <a:pt x="56" y="1487"/>
                      <a:pt x="143" y="1550"/>
                      <a:pt x="231" y="1550"/>
                    </a:cubicBezTo>
                    <a:cubicBezTo>
                      <a:pt x="254" y="1550"/>
                      <a:pt x="271" y="1550"/>
                      <a:pt x="286" y="1543"/>
                    </a:cubicBezTo>
                    <a:lnTo>
                      <a:pt x="4430" y="418"/>
                    </a:lnTo>
                    <a:cubicBezTo>
                      <a:pt x="4541" y="386"/>
                      <a:pt x="4605" y="266"/>
                      <a:pt x="4573" y="156"/>
                    </a:cubicBezTo>
                    <a:cubicBezTo>
                      <a:pt x="4545" y="61"/>
                      <a:pt x="4460" y="0"/>
                      <a:pt x="43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5"/>
              <p:cNvSpPr/>
              <p:nvPr/>
            </p:nvSpPr>
            <p:spPr>
              <a:xfrm>
                <a:off x="7277919" y="3801455"/>
                <a:ext cx="75006" cy="25371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1673" extrusionOk="0">
                    <a:moveTo>
                      <a:pt x="4711" y="0"/>
                    </a:moveTo>
                    <a:cubicBezTo>
                      <a:pt x="4691" y="0"/>
                      <a:pt x="4672" y="3"/>
                      <a:pt x="4653" y="9"/>
                    </a:cubicBezTo>
                    <a:lnTo>
                      <a:pt x="183" y="1260"/>
                    </a:lnTo>
                    <a:cubicBezTo>
                      <a:pt x="71" y="1292"/>
                      <a:pt x="0" y="1412"/>
                      <a:pt x="33" y="1523"/>
                    </a:cubicBezTo>
                    <a:cubicBezTo>
                      <a:pt x="63" y="1610"/>
                      <a:pt x="143" y="1673"/>
                      <a:pt x="238" y="1673"/>
                    </a:cubicBezTo>
                    <a:cubicBezTo>
                      <a:pt x="253" y="1673"/>
                      <a:pt x="278" y="1673"/>
                      <a:pt x="293" y="1665"/>
                    </a:cubicBezTo>
                    <a:lnTo>
                      <a:pt x="4763" y="414"/>
                    </a:lnTo>
                    <a:cubicBezTo>
                      <a:pt x="4873" y="381"/>
                      <a:pt x="4945" y="262"/>
                      <a:pt x="4913" y="151"/>
                    </a:cubicBezTo>
                    <a:cubicBezTo>
                      <a:pt x="4888" y="60"/>
                      <a:pt x="4802" y="0"/>
                      <a:pt x="4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5"/>
              <p:cNvSpPr/>
              <p:nvPr/>
            </p:nvSpPr>
            <p:spPr>
              <a:xfrm>
                <a:off x="7167825" y="3896976"/>
                <a:ext cx="94963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9" extrusionOk="0">
                    <a:moveTo>
                      <a:pt x="6037" y="1"/>
                    </a:moveTo>
                    <a:cubicBezTo>
                      <a:pt x="6032" y="1"/>
                      <a:pt x="6028" y="1"/>
                      <a:pt x="6024" y="1"/>
                    </a:cubicBezTo>
                    <a:cubicBezTo>
                      <a:pt x="4471" y="136"/>
                      <a:pt x="2904" y="203"/>
                      <a:pt x="1346" y="203"/>
                    </a:cubicBezTo>
                    <a:cubicBezTo>
                      <a:pt x="971" y="203"/>
                      <a:pt x="597" y="199"/>
                      <a:pt x="223" y="191"/>
                    </a:cubicBezTo>
                    <a:lnTo>
                      <a:pt x="215" y="191"/>
                    </a:lnTo>
                    <a:cubicBezTo>
                      <a:pt x="103" y="191"/>
                      <a:pt x="8" y="287"/>
                      <a:pt x="8" y="399"/>
                    </a:cubicBezTo>
                    <a:cubicBezTo>
                      <a:pt x="1" y="517"/>
                      <a:pt x="96" y="612"/>
                      <a:pt x="215" y="612"/>
                    </a:cubicBezTo>
                    <a:cubicBezTo>
                      <a:pt x="556" y="619"/>
                      <a:pt x="904" y="629"/>
                      <a:pt x="1254" y="629"/>
                    </a:cubicBezTo>
                    <a:cubicBezTo>
                      <a:pt x="2853" y="629"/>
                      <a:pt x="4463" y="557"/>
                      <a:pt x="6056" y="422"/>
                    </a:cubicBezTo>
                    <a:cubicBezTo>
                      <a:pt x="6174" y="414"/>
                      <a:pt x="6262" y="311"/>
                      <a:pt x="6247" y="191"/>
                    </a:cubicBezTo>
                    <a:cubicBezTo>
                      <a:pt x="6237" y="86"/>
                      <a:pt x="6136" y="1"/>
                      <a:pt x="60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5"/>
              <p:cNvSpPr/>
              <p:nvPr/>
            </p:nvSpPr>
            <p:spPr>
              <a:xfrm>
                <a:off x="7277312" y="3872000"/>
                <a:ext cx="152878" cy="31149"/>
              </a:xfrm>
              <a:custGeom>
                <a:avLst/>
                <a:gdLst/>
                <a:ahLst/>
                <a:cxnLst/>
                <a:rect l="l" t="t" r="r" b="b"/>
                <a:pathLst>
                  <a:path w="10081" h="2054" extrusionOk="0">
                    <a:moveTo>
                      <a:pt x="9849" y="0"/>
                    </a:moveTo>
                    <a:cubicBezTo>
                      <a:pt x="9829" y="0"/>
                      <a:pt x="9809" y="3"/>
                      <a:pt x="9788" y="9"/>
                    </a:cubicBezTo>
                    <a:cubicBezTo>
                      <a:pt x="6657" y="849"/>
                      <a:pt x="3432" y="1395"/>
                      <a:pt x="198" y="1633"/>
                    </a:cubicBezTo>
                    <a:cubicBezTo>
                      <a:pt x="88" y="1641"/>
                      <a:pt x="0" y="1736"/>
                      <a:pt x="8" y="1856"/>
                    </a:cubicBezTo>
                    <a:cubicBezTo>
                      <a:pt x="16" y="1966"/>
                      <a:pt x="111" y="2053"/>
                      <a:pt x="215" y="2053"/>
                    </a:cubicBezTo>
                    <a:cubicBezTo>
                      <a:pt x="223" y="2053"/>
                      <a:pt x="231" y="2053"/>
                      <a:pt x="231" y="2046"/>
                    </a:cubicBezTo>
                    <a:cubicBezTo>
                      <a:pt x="3487" y="1808"/>
                      <a:pt x="6745" y="1260"/>
                      <a:pt x="9898" y="412"/>
                    </a:cubicBezTo>
                    <a:cubicBezTo>
                      <a:pt x="10010" y="382"/>
                      <a:pt x="10081" y="262"/>
                      <a:pt x="10048" y="151"/>
                    </a:cubicBezTo>
                    <a:cubicBezTo>
                      <a:pt x="10023" y="60"/>
                      <a:pt x="9943" y="0"/>
                      <a:pt x="98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5"/>
              <p:cNvSpPr/>
              <p:nvPr/>
            </p:nvSpPr>
            <p:spPr>
              <a:xfrm>
                <a:off x="7149795" y="3930702"/>
                <a:ext cx="72125" cy="15590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1028" extrusionOk="0">
                    <a:moveTo>
                      <a:pt x="229" y="0"/>
                    </a:moveTo>
                    <a:cubicBezTo>
                      <a:pt x="134" y="0"/>
                      <a:pt x="45" y="66"/>
                      <a:pt x="26" y="164"/>
                    </a:cubicBezTo>
                    <a:cubicBezTo>
                      <a:pt x="1" y="282"/>
                      <a:pt x="73" y="392"/>
                      <a:pt x="183" y="417"/>
                    </a:cubicBezTo>
                    <a:cubicBezTo>
                      <a:pt x="1610" y="710"/>
                      <a:pt x="3069" y="915"/>
                      <a:pt x="4526" y="1028"/>
                    </a:cubicBezTo>
                    <a:lnTo>
                      <a:pt x="4543" y="1028"/>
                    </a:lnTo>
                    <a:cubicBezTo>
                      <a:pt x="4645" y="1028"/>
                      <a:pt x="4740" y="940"/>
                      <a:pt x="4748" y="830"/>
                    </a:cubicBezTo>
                    <a:cubicBezTo>
                      <a:pt x="4756" y="718"/>
                      <a:pt x="4668" y="615"/>
                      <a:pt x="4558" y="607"/>
                    </a:cubicBezTo>
                    <a:cubicBezTo>
                      <a:pt x="3124" y="497"/>
                      <a:pt x="1682" y="297"/>
                      <a:pt x="271" y="4"/>
                    </a:cubicBezTo>
                    <a:cubicBezTo>
                      <a:pt x="257" y="2"/>
                      <a:pt x="243" y="0"/>
                      <a:pt x="2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5"/>
              <p:cNvSpPr/>
              <p:nvPr/>
            </p:nvSpPr>
            <p:spPr>
              <a:xfrm>
                <a:off x="7239932" y="3938800"/>
                <a:ext cx="67803" cy="8674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572" extrusionOk="0">
                    <a:moveTo>
                      <a:pt x="4241" y="1"/>
                    </a:moveTo>
                    <a:cubicBezTo>
                      <a:pt x="4236" y="1"/>
                      <a:pt x="4230" y="1"/>
                      <a:pt x="4225" y="1"/>
                    </a:cubicBezTo>
                    <a:cubicBezTo>
                      <a:pt x="3257" y="100"/>
                      <a:pt x="2276" y="148"/>
                      <a:pt x="1298" y="148"/>
                    </a:cubicBezTo>
                    <a:cubicBezTo>
                      <a:pt x="939" y="148"/>
                      <a:pt x="581" y="141"/>
                      <a:pt x="223" y="129"/>
                    </a:cubicBezTo>
                    <a:cubicBezTo>
                      <a:pt x="120" y="136"/>
                      <a:pt x="8" y="216"/>
                      <a:pt x="8" y="334"/>
                    </a:cubicBezTo>
                    <a:cubicBezTo>
                      <a:pt x="0" y="446"/>
                      <a:pt x="96" y="549"/>
                      <a:pt x="208" y="549"/>
                    </a:cubicBezTo>
                    <a:cubicBezTo>
                      <a:pt x="563" y="564"/>
                      <a:pt x="929" y="572"/>
                      <a:pt x="1284" y="572"/>
                    </a:cubicBezTo>
                    <a:cubicBezTo>
                      <a:pt x="2283" y="572"/>
                      <a:pt x="3281" y="517"/>
                      <a:pt x="4272" y="421"/>
                    </a:cubicBezTo>
                    <a:cubicBezTo>
                      <a:pt x="4383" y="414"/>
                      <a:pt x="4470" y="311"/>
                      <a:pt x="4455" y="191"/>
                    </a:cubicBezTo>
                    <a:cubicBezTo>
                      <a:pt x="4448" y="79"/>
                      <a:pt x="4360" y="1"/>
                      <a:pt x="42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7326566" y="3923802"/>
                <a:ext cx="87411" cy="19351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1276" extrusionOk="0">
                    <a:moveTo>
                      <a:pt x="5543" y="1"/>
                    </a:moveTo>
                    <a:cubicBezTo>
                      <a:pt x="5524" y="1"/>
                      <a:pt x="5505" y="3"/>
                      <a:pt x="5486" y="9"/>
                    </a:cubicBezTo>
                    <a:cubicBezTo>
                      <a:pt x="3750" y="412"/>
                      <a:pt x="1975" y="697"/>
                      <a:pt x="201" y="865"/>
                    </a:cubicBezTo>
                    <a:cubicBezTo>
                      <a:pt x="81" y="872"/>
                      <a:pt x="1" y="975"/>
                      <a:pt x="10" y="1085"/>
                    </a:cubicBezTo>
                    <a:cubicBezTo>
                      <a:pt x="18" y="1197"/>
                      <a:pt x="113" y="1275"/>
                      <a:pt x="216" y="1275"/>
                    </a:cubicBezTo>
                    <a:lnTo>
                      <a:pt x="239" y="1275"/>
                    </a:lnTo>
                    <a:cubicBezTo>
                      <a:pt x="2030" y="1110"/>
                      <a:pt x="3830" y="825"/>
                      <a:pt x="5581" y="412"/>
                    </a:cubicBezTo>
                    <a:cubicBezTo>
                      <a:pt x="5692" y="389"/>
                      <a:pt x="5764" y="277"/>
                      <a:pt x="5739" y="167"/>
                    </a:cubicBezTo>
                    <a:cubicBezTo>
                      <a:pt x="5720" y="68"/>
                      <a:pt x="5638" y="1"/>
                      <a:pt x="55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8" name="Google Shape;1278;p35"/>
            <p:cNvGrpSpPr/>
            <p:nvPr/>
          </p:nvGrpSpPr>
          <p:grpSpPr>
            <a:xfrm>
              <a:off x="539290" y="3275016"/>
              <a:ext cx="1556278" cy="1154718"/>
              <a:chOff x="6585815" y="3302000"/>
              <a:chExt cx="1495990" cy="1109985"/>
            </a:xfrm>
          </p:grpSpPr>
          <p:sp>
            <p:nvSpPr>
              <p:cNvPr id="1279" name="Google Shape;1279;p35"/>
              <p:cNvSpPr/>
              <p:nvPr/>
            </p:nvSpPr>
            <p:spPr>
              <a:xfrm>
                <a:off x="6602784" y="3901571"/>
                <a:ext cx="630348" cy="370466"/>
              </a:xfrm>
              <a:custGeom>
                <a:avLst/>
                <a:gdLst/>
                <a:ahLst/>
                <a:cxnLst/>
                <a:rect l="l" t="t" r="r" b="b"/>
                <a:pathLst>
                  <a:path w="41566" h="24429" extrusionOk="0">
                    <a:moveTo>
                      <a:pt x="40560" y="1"/>
                    </a:moveTo>
                    <a:cubicBezTo>
                      <a:pt x="26770" y="6507"/>
                      <a:pt x="13234" y="13560"/>
                      <a:pt x="0" y="21135"/>
                    </a:cubicBezTo>
                    <a:cubicBezTo>
                      <a:pt x="1130" y="21414"/>
                      <a:pt x="2292" y="21551"/>
                      <a:pt x="3454" y="21551"/>
                    </a:cubicBezTo>
                    <a:cubicBezTo>
                      <a:pt x="5405" y="21551"/>
                      <a:pt x="7355" y="21163"/>
                      <a:pt x="9152" y="20399"/>
                    </a:cubicBezTo>
                    <a:lnTo>
                      <a:pt x="9152" y="20399"/>
                    </a:lnTo>
                    <a:cubicBezTo>
                      <a:pt x="8066" y="21746"/>
                      <a:pt x="9343" y="23925"/>
                      <a:pt x="11022" y="24321"/>
                    </a:cubicBezTo>
                    <a:cubicBezTo>
                      <a:pt x="11334" y="24395"/>
                      <a:pt x="11647" y="24428"/>
                      <a:pt x="11960" y="24428"/>
                    </a:cubicBezTo>
                    <a:cubicBezTo>
                      <a:pt x="13334" y="24428"/>
                      <a:pt x="14704" y="23786"/>
                      <a:pt x="15937" y="23110"/>
                    </a:cubicBezTo>
                    <a:cubicBezTo>
                      <a:pt x="25699" y="17792"/>
                      <a:pt x="33703" y="9826"/>
                      <a:pt x="41566" y="1973"/>
                    </a:cubicBezTo>
                    <a:cubicBezTo>
                      <a:pt x="41233" y="1315"/>
                      <a:pt x="40892" y="659"/>
                      <a:pt x="405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6585815" y="3893155"/>
                <a:ext cx="655143" cy="385297"/>
              </a:xfrm>
              <a:custGeom>
                <a:avLst/>
                <a:gdLst/>
                <a:ahLst/>
                <a:cxnLst/>
                <a:rect l="l" t="t" r="r" b="b"/>
                <a:pathLst>
                  <a:path w="43201" h="25407" extrusionOk="0">
                    <a:moveTo>
                      <a:pt x="41488" y="1102"/>
                    </a:moveTo>
                    <a:lnTo>
                      <a:pt x="42169" y="2441"/>
                    </a:lnTo>
                    <a:cubicBezTo>
                      <a:pt x="34499" y="10113"/>
                      <a:pt x="26548" y="18014"/>
                      <a:pt x="16858" y="23299"/>
                    </a:cubicBezTo>
                    <a:cubicBezTo>
                      <a:pt x="15652" y="23957"/>
                      <a:pt x="14361" y="24568"/>
                      <a:pt x="13077" y="24568"/>
                    </a:cubicBezTo>
                    <a:cubicBezTo>
                      <a:pt x="12791" y="24568"/>
                      <a:pt x="12506" y="24536"/>
                      <a:pt x="12236" y="24473"/>
                    </a:cubicBezTo>
                    <a:cubicBezTo>
                      <a:pt x="11437" y="24283"/>
                      <a:pt x="10684" y="23569"/>
                      <a:pt x="10399" y="22744"/>
                    </a:cubicBezTo>
                    <a:cubicBezTo>
                      <a:pt x="10287" y="22411"/>
                      <a:pt x="10161" y="21770"/>
                      <a:pt x="10597" y="21222"/>
                    </a:cubicBezTo>
                    <a:lnTo>
                      <a:pt x="11658" y="19916"/>
                    </a:lnTo>
                    <a:lnTo>
                      <a:pt x="10113" y="20574"/>
                    </a:lnTo>
                    <a:cubicBezTo>
                      <a:pt x="8385" y="21302"/>
                      <a:pt x="6475" y="21683"/>
                      <a:pt x="4573" y="21683"/>
                    </a:cubicBezTo>
                    <a:cubicBezTo>
                      <a:pt x="3805" y="21683"/>
                      <a:pt x="3044" y="21628"/>
                      <a:pt x="2291" y="21500"/>
                    </a:cubicBezTo>
                    <a:cubicBezTo>
                      <a:pt x="15051" y="14233"/>
                      <a:pt x="28230" y="7378"/>
                      <a:pt x="41488" y="1102"/>
                    </a:cubicBezTo>
                    <a:close/>
                    <a:moveTo>
                      <a:pt x="41869" y="0"/>
                    </a:moveTo>
                    <a:lnTo>
                      <a:pt x="41504" y="175"/>
                    </a:lnTo>
                    <a:cubicBezTo>
                      <a:pt x="27762" y="6657"/>
                      <a:pt x="14108" y="13774"/>
                      <a:pt x="912" y="21327"/>
                    </a:cubicBezTo>
                    <a:lnTo>
                      <a:pt x="1" y="21850"/>
                    </a:lnTo>
                    <a:lnTo>
                      <a:pt x="1014" y="22095"/>
                    </a:lnTo>
                    <a:cubicBezTo>
                      <a:pt x="2173" y="22381"/>
                      <a:pt x="3369" y="22523"/>
                      <a:pt x="4573" y="22523"/>
                    </a:cubicBezTo>
                    <a:cubicBezTo>
                      <a:pt x="6245" y="22523"/>
                      <a:pt x="7926" y="22246"/>
                      <a:pt x="9488" y="21707"/>
                    </a:cubicBezTo>
                    <a:lnTo>
                      <a:pt x="9488" y="21707"/>
                    </a:lnTo>
                    <a:cubicBezTo>
                      <a:pt x="9415" y="22126"/>
                      <a:pt x="9455" y="22571"/>
                      <a:pt x="9606" y="23022"/>
                    </a:cubicBezTo>
                    <a:cubicBezTo>
                      <a:pt x="9986" y="24115"/>
                      <a:pt x="10962" y="25026"/>
                      <a:pt x="12046" y="25289"/>
                    </a:cubicBezTo>
                    <a:cubicBezTo>
                      <a:pt x="12379" y="25369"/>
                      <a:pt x="12721" y="25407"/>
                      <a:pt x="13077" y="25407"/>
                    </a:cubicBezTo>
                    <a:cubicBezTo>
                      <a:pt x="14543" y="25407"/>
                      <a:pt x="15954" y="24751"/>
                      <a:pt x="17261" y="24037"/>
                    </a:cubicBezTo>
                    <a:cubicBezTo>
                      <a:pt x="27144" y="18647"/>
                      <a:pt x="35195" y="10604"/>
                      <a:pt x="42985" y="2821"/>
                    </a:cubicBezTo>
                    <a:lnTo>
                      <a:pt x="43200" y="2608"/>
                    </a:lnTo>
                    <a:lnTo>
                      <a:pt x="418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6980605" y="3994984"/>
                <a:ext cx="107687" cy="75340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4968" extrusionOk="0">
                    <a:moveTo>
                      <a:pt x="5727" y="1"/>
                    </a:moveTo>
                    <a:cubicBezTo>
                      <a:pt x="5712" y="1"/>
                      <a:pt x="5697" y="2"/>
                      <a:pt x="5682" y="5"/>
                    </a:cubicBezTo>
                    <a:cubicBezTo>
                      <a:pt x="3828" y="458"/>
                      <a:pt x="2116" y="1393"/>
                      <a:pt x="737" y="2715"/>
                    </a:cubicBezTo>
                    <a:cubicBezTo>
                      <a:pt x="531" y="2915"/>
                      <a:pt x="301" y="3153"/>
                      <a:pt x="166" y="3461"/>
                    </a:cubicBezTo>
                    <a:cubicBezTo>
                      <a:pt x="1" y="3826"/>
                      <a:pt x="16" y="4206"/>
                      <a:pt x="191" y="4492"/>
                    </a:cubicBezTo>
                    <a:cubicBezTo>
                      <a:pt x="389" y="4800"/>
                      <a:pt x="752" y="4967"/>
                      <a:pt x="1220" y="4967"/>
                    </a:cubicBezTo>
                    <a:cubicBezTo>
                      <a:pt x="1395" y="4967"/>
                      <a:pt x="1585" y="4942"/>
                      <a:pt x="1783" y="4895"/>
                    </a:cubicBezTo>
                    <a:cubicBezTo>
                      <a:pt x="3890" y="4419"/>
                      <a:pt x="5587" y="2945"/>
                      <a:pt x="7013" y="1599"/>
                    </a:cubicBezTo>
                    <a:cubicBezTo>
                      <a:pt x="7093" y="1519"/>
                      <a:pt x="7101" y="1384"/>
                      <a:pt x="7021" y="1298"/>
                    </a:cubicBezTo>
                    <a:cubicBezTo>
                      <a:pt x="6975" y="1256"/>
                      <a:pt x="6918" y="1234"/>
                      <a:pt x="6862" y="1234"/>
                    </a:cubicBezTo>
                    <a:cubicBezTo>
                      <a:pt x="6812" y="1234"/>
                      <a:pt x="6762" y="1252"/>
                      <a:pt x="6720" y="1289"/>
                    </a:cubicBezTo>
                    <a:cubicBezTo>
                      <a:pt x="5342" y="2605"/>
                      <a:pt x="3700" y="4039"/>
                      <a:pt x="1695" y="4492"/>
                    </a:cubicBezTo>
                    <a:cubicBezTo>
                      <a:pt x="1602" y="4509"/>
                      <a:pt x="1417" y="4543"/>
                      <a:pt x="1218" y="4543"/>
                    </a:cubicBezTo>
                    <a:cubicBezTo>
                      <a:pt x="963" y="4543"/>
                      <a:pt x="685" y="4487"/>
                      <a:pt x="547" y="4269"/>
                    </a:cubicBezTo>
                    <a:cubicBezTo>
                      <a:pt x="429" y="4071"/>
                      <a:pt x="467" y="3809"/>
                      <a:pt x="547" y="3636"/>
                    </a:cubicBezTo>
                    <a:cubicBezTo>
                      <a:pt x="649" y="3398"/>
                      <a:pt x="847" y="3191"/>
                      <a:pt x="1030" y="3025"/>
                    </a:cubicBezTo>
                    <a:cubicBezTo>
                      <a:pt x="2354" y="1749"/>
                      <a:pt x="3995" y="846"/>
                      <a:pt x="5785" y="418"/>
                    </a:cubicBezTo>
                    <a:cubicBezTo>
                      <a:pt x="5897" y="395"/>
                      <a:pt x="5967" y="275"/>
                      <a:pt x="5935" y="165"/>
                    </a:cubicBezTo>
                    <a:cubicBezTo>
                      <a:pt x="5915" y="67"/>
                      <a:pt x="5828" y="1"/>
                      <a:pt x="5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7019062" y="4054413"/>
                <a:ext cx="40733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3181" extrusionOk="0">
                    <a:moveTo>
                      <a:pt x="1112" y="0"/>
                    </a:moveTo>
                    <a:cubicBezTo>
                      <a:pt x="1074" y="0"/>
                      <a:pt x="1035" y="10"/>
                      <a:pt x="999" y="32"/>
                    </a:cubicBezTo>
                    <a:cubicBezTo>
                      <a:pt x="285" y="478"/>
                      <a:pt x="0" y="1491"/>
                      <a:pt x="381" y="2244"/>
                    </a:cubicBezTo>
                    <a:cubicBezTo>
                      <a:pt x="666" y="2823"/>
                      <a:pt x="1307" y="3180"/>
                      <a:pt x="1942" y="3180"/>
                    </a:cubicBezTo>
                    <a:cubicBezTo>
                      <a:pt x="2140" y="3180"/>
                      <a:pt x="2338" y="3148"/>
                      <a:pt x="2520" y="3068"/>
                    </a:cubicBezTo>
                    <a:cubicBezTo>
                      <a:pt x="2631" y="3028"/>
                      <a:pt x="2686" y="2910"/>
                      <a:pt x="2638" y="2800"/>
                    </a:cubicBezTo>
                    <a:cubicBezTo>
                      <a:pt x="2609" y="2718"/>
                      <a:pt x="2529" y="2667"/>
                      <a:pt x="2444" y="2667"/>
                    </a:cubicBezTo>
                    <a:cubicBezTo>
                      <a:pt x="2419" y="2667"/>
                      <a:pt x="2394" y="2671"/>
                      <a:pt x="2370" y="2680"/>
                    </a:cubicBezTo>
                    <a:cubicBezTo>
                      <a:pt x="2235" y="2734"/>
                      <a:pt x="2090" y="2759"/>
                      <a:pt x="1944" y="2759"/>
                    </a:cubicBezTo>
                    <a:cubicBezTo>
                      <a:pt x="1463" y="2759"/>
                      <a:pt x="966" y="2486"/>
                      <a:pt x="753" y="2054"/>
                    </a:cubicBezTo>
                    <a:cubicBezTo>
                      <a:pt x="476" y="1499"/>
                      <a:pt x="689" y="715"/>
                      <a:pt x="1221" y="390"/>
                    </a:cubicBezTo>
                    <a:cubicBezTo>
                      <a:pt x="1324" y="327"/>
                      <a:pt x="1354" y="200"/>
                      <a:pt x="1292" y="97"/>
                    </a:cubicBezTo>
                    <a:cubicBezTo>
                      <a:pt x="1251" y="35"/>
                      <a:pt x="1183" y="0"/>
                      <a:pt x="1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6922434" y="4064088"/>
                <a:ext cx="109021" cy="78797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5196" extrusionOk="0">
                    <a:moveTo>
                      <a:pt x="4439" y="1"/>
                    </a:moveTo>
                    <a:cubicBezTo>
                      <a:pt x="4415" y="1"/>
                      <a:pt x="4391" y="4"/>
                      <a:pt x="4367" y="13"/>
                    </a:cubicBezTo>
                    <a:cubicBezTo>
                      <a:pt x="2924" y="583"/>
                      <a:pt x="1657" y="1527"/>
                      <a:pt x="699" y="2755"/>
                    </a:cubicBezTo>
                    <a:cubicBezTo>
                      <a:pt x="143" y="3469"/>
                      <a:pt x="1" y="4134"/>
                      <a:pt x="301" y="4625"/>
                    </a:cubicBezTo>
                    <a:cubicBezTo>
                      <a:pt x="491" y="4943"/>
                      <a:pt x="864" y="5148"/>
                      <a:pt x="1292" y="5188"/>
                    </a:cubicBezTo>
                    <a:cubicBezTo>
                      <a:pt x="1347" y="5195"/>
                      <a:pt x="1402" y="5195"/>
                      <a:pt x="1459" y="5195"/>
                    </a:cubicBezTo>
                    <a:cubicBezTo>
                      <a:pt x="1760" y="5195"/>
                      <a:pt x="2053" y="5125"/>
                      <a:pt x="2330" y="5045"/>
                    </a:cubicBezTo>
                    <a:cubicBezTo>
                      <a:pt x="4153" y="4515"/>
                      <a:pt x="5857" y="3436"/>
                      <a:pt x="7118" y="2010"/>
                    </a:cubicBezTo>
                    <a:cubicBezTo>
                      <a:pt x="7188" y="1924"/>
                      <a:pt x="7180" y="1797"/>
                      <a:pt x="7093" y="1717"/>
                    </a:cubicBezTo>
                    <a:cubicBezTo>
                      <a:pt x="7053" y="1681"/>
                      <a:pt x="7004" y="1663"/>
                      <a:pt x="6955" y="1663"/>
                    </a:cubicBezTo>
                    <a:cubicBezTo>
                      <a:pt x="6899" y="1663"/>
                      <a:pt x="6843" y="1687"/>
                      <a:pt x="6800" y="1734"/>
                    </a:cubicBezTo>
                    <a:cubicBezTo>
                      <a:pt x="5596" y="3096"/>
                      <a:pt x="3962" y="4127"/>
                      <a:pt x="2211" y="4642"/>
                    </a:cubicBezTo>
                    <a:cubicBezTo>
                      <a:pt x="1974" y="4715"/>
                      <a:pt x="1726" y="4776"/>
                      <a:pt x="1477" y="4776"/>
                    </a:cubicBezTo>
                    <a:cubicBezTo>
                      <a:pt x="1426" y="4776"/>
                      <a:pt x="1375" y="4773"/>
                      <a:pt x="1324" y="4768"/>
                    </a:cubicBezTo>
                    <a:cubicBezTo>
                      <a:pt x="1031" y="4745"/>
                      <a:pt x="784" y="4610"/>
                      <a:pt x="666" y="4412"/>
                    </a:cubicBezTo>
                    <a:cubicBezTo>
                      <a:pt x="373" y="3944"/>
                      <a:pt x="824" y="3278"/>
                      <a:pt x="1031" y="3008"/>
                    </a:cubicBezTo>
                    <a:cubicBezTo>
                      <a:pt x="1942" y="1844"/>
                      <a:pt x="3146" y="948"/>
                      <a:pt x="4525" y="410"/>
                    </a:cubicBezTo>
                    <a:cubicBezTo>
                      <a:pt x="4628" y="363"/>
                      <a:pt x="4683" y="243"/>
                      <a:pt x="4645" y="132"/>
                    </a:cubicBezTo>
                    <a:cubicBezTo>
                      <a:pt x="4608" y="52"/>
                      <a:pt x="4526" y="1"/>
                      <a:pt x="44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6907300" y="4046922"/>
                <a:ext cx="45434" cy="49954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3294" extrusionOk="0">
                    <a:moveTo>
                      <a:pt x="1115" y="1"/>
                    </a:moveTo>
                    <a:cubicBezTo>
                      <a:pt x="1075" y="1"/>
                      <a:pt x="1034" y="12"/>
                      <a:pt x="999" y="36"/>
                    </a:cubicBezTo>
                    <a:cubicBezTo>
                      <a:pt x="245" y="551"/>
                      <a:pt x="0" y="1677"/>
                      <a:pt x="468" y="2453"/>
                    </a:cubicBezTo>
                    <a:cubicBezTo>
                      <a:pt x="793" y="2984"/>
                      <a:pt x="1427" y="3294"/>
                      <a:pt x="2052" y="3294"/>
                    </a:cubicBezTo>
                    <a:cubicBezTo>
                      <a:pt x="2330" y="3294"/>
                      <a:pt x="2608" y="3237"/>
                      <a:pt x="2853" y="3104"/>
                    </a:cubicBezTo>
                    <a:cubicBezTo>
                      <a:pt x="2956" y="3047"/>
                      <a:pt x="2996" y="2921"/>
                      <a:pt x="2940" y="2818"/>
                    </a:cubicBezTo>
                    <a:cubicBezTo>
                      <a:pt x="2902" y="2746"/>
                      <a:pt x="2830" y="2706"/>
                      <a:pt x="2755" y="2706"/>
                    </a:cubicBezTo>
                    <a:cubicBezTo>
                      <a:pt x="2721" y="2706"/>
                      <a:pt x="2687" y="2714"/>
                      <a:pt x="2655" y="2731"/>
                    </a:cubicBezTo>
                    <a:cubicBezTo>
                      <a:pt x="2466" y="2834"/>
                      <a:pt x="2254" y="2882"/>
                      <a:pt x="2040" y="2882"/>
                    </a:cubicBezTo>
                    <a:cubicBezTo>
                      <a:pt x="1563" y="2882"/>
                      <a:pt x="1078" y="2642"/>
                      <a:pt x="831" y="2231"/>
                    </a:cubicBezTo>
                    <a:cubicBezTo>
                      <a:pt x="468" y="1637"/>
                      <a:pt x="658" y="774"/>
                      <a:pt x="1229" y="384"/>
                    </a:cubicBezTo>
                    <a:cubicBezTo>
                      <a:pt x="1324" y="321"/>
                      <a:pt x="1354" y="186"/>
                      <a:pt x="1284" y="91"/>
                    </a:cubicBezTo>
                    <a:cubicBezTo>
                      <a:pt x="1245" y="32"/>
                      <a:pt x="1181" y="1"/>
                      <a:pt x="1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6848402" y="4079707"/>
                <a:ext cx="84636" cy="79298"/>
              </a:xfrm>
              <a:custGeom>
                <a:avLst/>
                <a:gdLst/>
                <a:ahLst/>
                <a:cxnLst/>
                <a:rect l="l" t="t" r="r" b="b"/>
                <a:pathLst>
                  <a:path w="5581" h="5229" extrusionOk="0">
                    <a:moveTo>
                      <a:pt x="4504" y="0"/>
                    </a:moveTo>
                    <a:cubicBezTo>
                      <a:pt x="4480" y="0"/>
                      <a:pt x="4455" y="5"/>
                      <a:pt x="4430" y="13"/>
                    </a:cubicBezTo>
                    <a:cubicBezTo>
                      <a:pt x="3138" y="489"/>
                      <a:pt x="1910" y="1425"/>
                      <a:pt x="761" y="2796"/>
                    </a:cubicBezTo>
                    <a:cubicBezTo>
                      <a:pt x="168" y="3500"/>
                      <a:pt x="0" y="4143"/>
                      <a:pt x="286" y="4633"/>
                    </a:cubicBezTo>
                    <a:cubicBezTo>
                      <a:pt x="508" y="5021"/>
                      <a:pt x="968" y="5229"/>
                      <a:pt x="1594" y="5229"/>
                    </a:cubicBezTo>
                    <a:cubicBezTo>
                      <a:pt x="1697" y="5229"/>
                      <a:pt x="1807" y="5229"/>
                      <a:pt x="1919" y="5212"/>
                    </a:cubicBezTo>
                    <a:cubicBezTo>
                      <a:pt x="3203" y="5086"/>
                      <a:pt x="4462" y="4578"/>
                      <a:pt x="5476" y="3777"/>
                    </a:cubicBezTo>
                    <a:cubicBezTo>
                      <a:pt x="5563" y="3707"/>
                      <a:pt x="5581" y="3572"/>
                      <a:pt x="5508" y="3485"/>
                    </a:cubicBezTo>
                    <a:cubicBezTo>
                      <a:pt x="5467" y="3429"/>
                      <a:pt x="5407" y="3401"/>
                      <a:pt x="5345" y="3401"/>
                    </a:cubicBezTo>
                    <a:cubicBezTo>
                      <a:pt x="5300" y="3401"/>
                      <a:pt x="5255" y="3415"/>
                      <a:pt x="5215" y="3445"/>
                    </a:cubicBezTo>
                    <a:cubicBezTo>
                      <a:pt x="4264" y="4198"/>
                      <a:pt x="3083" y="4673"/>
                      <a:pt x="1879" y="4801"/>
                    </a:cubicBezTo>
                    <a:cubicBezTo>
                      <a:pt x="1801" y="4807"/>
                      <a:pt x="1709" y="4812"/>
                      <a:pt x="1613" y="4812"/>
                    </a:cubicBezTo>
                    <a:cubicBezTo>
                      <a:pt x="1260" y="4812"/>
                      <a:pt x="831" y="4744"/>
                      <a:pt x="651" y="4428"/>
                    </a:cubicBezTo>
                    <a:cubicBezTo>
                      <a:pt x="413" y="4008"/>
                      <a:pt x="753" y="3452"/>
                      <a:pt x="1086" y="3064"/>
                    </a:cubicBezTo>
                    <a:cubicBezTo>
                      <a:pt x="2180" y="1750"/>
                      <a:pt x="3361" y="854"/>
                      <a:pt x="4573" y="401"/>
                    </a:cubicBezTo>
                    <a:cubicBezTo>
                      <a:pt x="4685" y="362"/>
                      <a:pt x="4740" y="244"/>
                      <a:pt x="4700" y="133"/>
                    </a:cubicBezTo>
                    <a:cubicBezTo>
                      <a:pt x="4669" y="52"/>
                      <a:pt x="4591" y="0"/>
                      <a:pt x="4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5"/>
              <p:cNvSpPr/>
              <p:nvPr/>
            </p:nvSpPr>
            <p:spPr>
              <a:xfrm>
                <a:off x="6898869" y="4135861"/>
                <a:ext cx="42932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029" extrusionOk="0">
                    <a:moveTo>
                      <a:pt x="2118" y="0"/>
                    </a:moveTo>
                    <a:cubicBezTo>
                      <a:pt x="2079" y="0"/>
                      <a:pt x="2040" y="12"/>
                      <a:pt x="2005" y="35"/>
                    </a:cubicBezTo>
                    <a:cubicBezTo>
                      <a:pt x="1420" y="424"/>
                      <a:pt x="761" y="860"/>
                      <a:pt x="381" y="1541"/>
                    </a:cubicBezTo>
                    <a:cubicBezTo>
                      <a:pt x="1" y="2231"/>
                      <a:pt x="18" y="3245"/>
                      <a:pt x="706" y="3743"/>
                    </a:cubicBezTo>
                    <a:cubicBezTo>
                      <a:pt x="999" y="3958"/>
                      <a:pt x="1349" y="4029"/>
                      <a:pt x="1697" y="4029"/>
                    </a:cubicBezTo>
                    <a:cubicBezTo>
                      <a:pt x="2015" y="4029"/>
                      <a:pt x="2338" y="3974"/>
                      <a:pt x="2648" y="3911"/>
                    </a:cubicBezTo>
                    <a:cubicBezTo>
                      <a:pt x="2759" y="3886"/>
                      <a:pt x="2831" y="3776"/>
                      <a:pt x="2806" y="3665"/>
                    </a:cubicBezTo>
                    <a:cubicBezTo>
                      <a:pt x="2786" y="3561"/>
                      <a:pt x="2698" y="3494"/>
                      <a:pt x="2602" y="3494"/>
                    </a:cubicBezTo>
                    <a:cubicBezTo>
                      <a:pt x="2589" y="3494"/>
                      <a:pt x="2575" y="3495"/>
                      <a:pt x="2561" y="3498"/>
                    </a:cubicBezTo>
                    <a:cubicBezTo>
                      <a:pt x="2270" y="3557"/>
                      <a:pt x="1976" y="3609"/>
                      <a:pt x="1702" y="3609"/>
                    </a:cubicBezTo>
                    <a:cubicBezTo>
                      <a:pt x="1422" y="3609"/>
                      <a:pt x="1164" y="3555"/>
                      <a:pt x="952" y="3403"/>
                    </a:cubicBezTo>
                    <a:cubicBezTo>
                      <a:pt x="461" y="3047"/>
                      <a:pt x="461" y="2262"/>
                      <a:pt x="754" y="1739"/>
                    </a:cubicBezTo>
                    <a:cubicBezTo>
                      <a:pt x="1079" y="1153"/>
                      <a:pt x="1690" y="740"/>
                      <a:pt x="2235" y="385"/>
                    </a:cubicBezTo>
                    <a:cubicBezTo>
                      <a:pt x="2331" y="320"/>
                      <a:pt x="2355" y="194"/>
                      <a:pt x="2291" y="99"/>
                    </a:cubicBezTo>
                    <a:cubicBezTo>
                      <a:pt x="2251" y="34"/>
                      <a:pt x="2185" y="0"/>
                      <a:pt x="2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5"/>
              <p:cNvSpPr/>
              <p:nvPr/>
            </p:nvSpPr>
            <p:spPr>
              <a:xfrm>
                <a:off x="6746376" y="4133450"/>
                <a:ext cx="190624" cy="128675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8485" extrusionOk="0">
                    <a:moveTo>
                      <a:pt x="12330" y="1"/>
                    </a:moveTo>
                    <a:cubicBezTo>
                      <a:pt x="12289" y="1"/>
                      <a:pt x="12249" y="12"/>
                      <a:pt x="12213" y="36"/>
                    </a:cubicBezTo>
                    <a:lnTo>
                      <a:pt x="126" y="8104"/>
                    </a:lnTo>
                    <a:cubicBezTo>
                      <a:pt x="24" y="8167"/>
                      <a:pt x="1" y="8294"/>
                      <a:pt x="64" y="8389"/>
                    </a:cubicBezTo>
                    <a:cubicBezTo>
                      <a:pt x="104" y="8452"/>
                      <a:pt x="174" y="8484"/>
                      <a:pt x="239" y="8484"/>
                    </a:cubicBezTo>
                    <a:cubicBezTo>
                      <a:pt x="279" y="8484"/>
                      <a:pt x="317" y="8477"/>
                      <a:pt x="357" y="8452"/>
                    </a:cubicBezTo>
                    <a:lnTo>
                      <a:pt x="12451" y="384"/>
                    </a:lnTo>
                    <a:cubicBezTo>
                      <a:pt x="12546" y="321"/>
                      <a:pt x="12569" y="194"/>
                      <a:pt x="12506" y="98"/>
                    </a:cubicBezTo>
                    <a:cubicBezTo>
                      <a:pt x="12466" y="34"/>
                      <a:pt x="12398" y="1"/>
                      <a:pt x="12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5"/>
              <p:cNvSpPr/>
              <p:nvPr/>
            </p:nvSpPr>
            <p:spPr>
              <a:xfrm>
                <a:off x="6765134" y="4172498"/>
                <a:ext cx="141338" cy="98163"/>
              </a:xfrm>
              <a:custGeom>
                <a:avLst/>
                <a:gdLst/>
                <a:ahLst/>
                <a:cxnLst/>
                <a:rect l="l" t="t" r="r" b="b"/>
                <a:pathLst>
                  <a:path w="9320" h="6473" extrusionOk="0">
                    <a:moveTo>
                      <a:pt x="9079" y="1"/>
                    </a:moveTo>
                    <a:cubicBezTo>
                      <a:pt x="9039" y="1"/>
                      <a:pt x="8998" y="12"/>
                      <a:pt x="8962" y="36"/>
                    </a:cubicBezTo>
                    <a:lnTo>
                      <a:pt x="118" y="6082"/>
                    </a:lnTo>
                    <a:cubicBezTo>
                      <a:pt x="23" y="6155"/>
                      <a:pt x="0" y="6282"/>
                      <a:pt x="63" y="6377"/>
                    </a:cubicBezTo>
                    <a:cubicBezTo>
                      <a:pt x="103" y="6440"/>
                      <a:pt x="166" y="6472"/>
                      <a:pt x="238" y="6472"/>
                    </a:cubicBezTo>
                    <a:cubicBezTo>
                      <a:pt x="278" y="6472"/>
                      <a:pt x="316" y="6455"/>
                      <a:pt x="356" y="6432"/>
                    </a:cubicBezTo>
                    <a:lnTo>
                      <a:pt x="9200" y="386"/>
                    </a:lnTo>
                    <a:cubicBezTo>
                      <a:pt x="9295" y="321"/>
                      <a:pt x="9320" y="186"/>
                      <a:pt x="9255" y="91"/>
                    </a:cubicBezTo>
                    <a:cubicBezTo>
                      <a:pt x="9211" y="32"/>
                      <a:pt x="9146" y="1"/>
                      <a:pt x="90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5"/>
              <p:cNvSpPr/>
              <p:nvPr/>
            </p:nvSpPr>
            <p:spPr>
              <a:xfrm>
                <a:off x="7344248" y="4137120"/>
                <a:ext cx="304544" cy="27486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18125" extrusionOk="0">
                    <a:moveTo>
                      <a:pt x="1680" y="0"/>
                    </a:moveTo>
                    <a:cubicBezTo>
                      <a:pt x="1628" y="0"/>
                      <a:pt x="1574" y="10"/>
                      <a:pt x="1522" y="31"/>
                    </a:cubicBezTo>
                    <a:cubicBezTo>
                      <a:pt x="1308" y="119"/>
                      <a:pt x="1205" y="357"/>
                      <a:pt x="1292" y="579"/>
                    </a:cubicBezTo>
                    <a:lnTo>
                      <a:pt x="6833" y="14328"/>
                    </a:lnTo>
                    <a:cubicBezTo>
                      <a:pt x="6745" y="14416"/>
                      <a:pt x="6673" y="14519"/>
                      <a:pt x="6625" y="14637"/>
                    </a:cubicBezTo>
                    <a:cubicBezTo>
                      <a:pt x="5621" y="14705"/>
                      <a:pt x="4611" y="14740"/>
                      <a:pt x="3589" y="14740"/>
                    </a:cubicBezTo>
                    <a:cubicBezTo>
                      <a:pt x="3305" y="14740"/>
                      <a:pt x="3020" y="14737"/>
                      <a:pt x="2734" y="14732"/>
                    </a:cubicBezTo>
                    <a:cubicBezTo>
                      <a:pt x="2640" y="14730"/>
                      <a:pt x="2543" y="14729"/>
                      <a:pt x="2445" y="14729"/>
                    </a:cubicBezTo>
                    <a:cubicBezTo>
                      <a:pt x="2024" y="14729"/>
                      <a:pt x="1574" y="14755"/>
                      <a:pt x="1150" y="14922"/>
                    </a:cubicBezTo>
                    <a:cubicBezTo>
                      <a:pt x="571" y="15144"/>
                      <a:pt x="1" y="15700"/>
                      <a:pt x="16" y="16428"/>
                    </a:cubicBezTo>
                    <a:cubicBezTo>
                      <a:pt x="24" y="16658"/>
                      <a:pt x="214" y="16841"/>
                      <a:pt x="436" y="16841"/>
                    </a:cubicBezTo>
                    <a:lnTo>
                      <a:pt x="452" y="16841"/>
                    </a:lnTo>
                    <a:cubicBezTo>
                      <a:pt x="682" y="16831"/>
                      <a:pt x="864" y="16641"/>
                      <a:pt x="857" y="16404"/>
                    </a:cubicBezTo>
                    <a:cubicBezTo>
                      <a:pt x="849" y="16095"/>
                      <a:pt x="1150" y="15818"/>
                      <a:pt x="1450" y="15707"/>
                    </a:cubicBezTo>
                    <a:cubicBezTo>
                      <a:pt x="1741" y="15590"/>
                      <a:pt x="2070" y="15569"/>
                      <a:pt x="2442" y="15569"/>
                    </a:cubicBezTo>
                    <a:cubicBezTo>
                      <a:pt x="2547" y="15569"/>
                      <a:pt x="2655" y="15571"/>
                      <a:pt x="2766" y="15572"/>
                    </a:cubicBezTo>
                    <a:cubicBezTo>
                      <a:pt x="3034" y="15577"/>
                      <a:pt x="3303" y="15580"/>
                      <a:pt x="3571" y="15580"/>
                    </a:cubicBezTo>
                    <a:cubicBezTo>
                      <a:pt x="4526" y="15580"/>
                      <a:pt x="5484" y="15549"/>
                      <a:pt x="6435" y="15492"/>
                    </a:cubicBezTo>
                    <a:cubicBezTo>
                      <a:pt x="6650" y="15993"/>
                      <a:pt x="7236" y="16135"/>
                      <a:pt x="7434" y="16183"/>
                    </a:cubicBezTo>
                    <a:cubicBezTo>
                      <a:pt x="8678" y="16468"/>
                      <a:pt x="9954" y="16499"/>
                      <a:pt x="11198" y="16523"/>
                    </a:cubicBezTo>
                    <a:cubicBezTo>
                      <a:pt x="11690" y="16539"/>
                      <a:pt x="12189" y="16546"/>
                      <a:pt x="12681" y="16571"/>
                    </a:cubicBezTo>
                    <a:cubicBezTo>
                      <a:pt x="14789" y="16689"/>
                      <a:pt x="16255" y="17149"/>
                      <a:pt x="17294" y="18030"/>
                    </a:cubicBezTo>
                    <a:cubicBezTo>
                      <a:pt x="17372" y="18092"/>
                      <a:pt x="17467" y="18125"/>
                      <a:pt x="17562" y="18125"/>
                    </a:cubicBezTo>
                    <a:cubicBezTo>
                      <a:pt x="17689" y="18125"/>
                      <a:pt x="17807" y="18077"/>
                      <a:pt x="17887" y="17973"/>
                    </a:cubicBezTo>
                    <a:cubicBezTo>
                      <a:pt x="18037" y="17800"/>
                      <a:pt x="18014" y="17537"/>
                      <a:pt x="17839" y="17387"/>
                    </a:cubicBezTo>
                    <a:cubicBezTo>
                      <a:pt x="16651" y="16388"/>
                      <a:pt x="15026" y="15865"/>
                      <a:pt x="12729" y="15738"/>
                    </a:cubicBezTo>
                    <a:cubicBezTo>
                      <a:pt x="12221" y="15707"/>
                      <a:pt x="11721" y="15700"/>
                      <a:pt x="11215" y="15683"/>
                    </a:cubicBezTo>
                    <a:cubicBezTo>
                      <a:pt x="10542" y="15667"/>
                      <a:pt x="9883" y="15652"/>
                      <a:pt x="9241" y="15595"/>
                    </a:cubicBezTo>
                    <a:cubicBezTo>
                      <a:pt x="9281" y="15548"/>
                      <a:pt x="9305" y="15492"/>
                      <a:pt x="9328" y="15445"/>
                    </a:cubicBezTo>
                    <a:cubicBezTo>
                      <a:pt x="10374" y="15422"/>
                      <a:pt x="11420" y="15279"/>
                      <a:pt x="12444" y="15129"/>
                    </a:cubicBezTo>
                    <a:cubicBezTo>
                      <a:pt x="13526" y="14981"/>
                      <a:pt x="14641" y="14827"/>
                      <a:pt x="15735" y="14827"/>
                    </a:cubicBezTo>
                    <a:cubicBezTo>
                      <a:pt x="16042" y="14827"/>
                      <a:pt x="16348" y="14839"/>
                      <a:pt x="16651" y="14867"/>
                    </a:cubicBezTo>
                    <a:cubicBezTo>
                      <a:pt x="17514" y="14947"/>
                      <a:pt x="18663" y="15215"/>
                      <a:pt x="19266" y="16055"/>
                    </a:cubicBezTo>
                    <a:cubicBezTo>
                      <a:pt x="19346" y="16166"/>
                      <a:pt x="19471" y="16230"/>
                      <a:pt x="19606" y="16230"/>
                    </a:cubicBezTo>
                    <a:cubicBezTo>
                      <a:pt x="19694" y="16230"/>
                      <a:pt x="19774" y="16206"/>
                      <a:pt x="19852" y="16151"/>
                    </a:cubicBezTo>
                    <a:cubicBezTo>
                      <a:pt x="20034" y="16016"/>
                      <a:pt x="20082" y="15755"/>
                      <a:pt x="19947" y="15565"/>
                    </a:cubicBezTo>
                    <a:cubicBezTo>
                      <a:pt x="19321" y="14701"/>
                      <a:pt x="18212" y="14169"/>
                      <a:pt x="16731" y="14026"/>
                    </a:cubicBezTo>
                    <a:cubicBezTo>
                      <a:pt x="16403" y="13997"/>
                      <a:pt x="16075" y="13984"/>
                      <a:pt x="15748" y="13984"/>
                    </a:cubicBezTo>
                    <a:cubicBezTo>
                      <a:pt x="14595" y="13984"/>
                      <a:pt x="13447" y="14144"/>
                      <a:pt x="12324" y="14304"/>
                    </a:cubicBezTo>
                    <a:cubicBezTo>
                      <a:pt x="11221" y="14454"/>
                      <a:pt x="10156" y="14603"/>
                      <a:pt x="9108" y="14603"/>
                    </a:cubicBezTo>
                    <a:cubicBezTo>
                      <a:pt x="8989" y="14603"/>
                      <a:pt x="8869" y="14601"/>
                      <a:pt x="8750" y="14597"/>
                    </a:cubicBezTo>
                    <a:cubicBezTo>
                      <a:pt x="8425" y="14384"/>
                      <a:pt x="8029" y="14201"/>
                      <a:pt x="7664" y="14146"/>
                    </a:cubicBezTo>
                    <a:lnTo>
                      <a:pt x="2068" y="262"/>
                    </a:lnTo>
                    <a:cubicBezTo>
                      <a:pt x="2003" y="99"/>
                      <a:pt x="1846" y="0"/>
                      <a:pt x="1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5"/>
              <p:cNvSpPr/>
              <p:nvPr/>
            </p:nvSpPr>
            <p:spPr>
              <a:xfrm>
                <a:off x="7484853" y="4143898"/>
                <a:ext cx="304544" cy="19958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13161" extrusionOk="0">
                    <a:moveTo>
                      <a:pt x="2261" y="0"/>
                    </a:moveTo>
                    <a:cubicBezTo>
                      <a:pt x="2192" y="0"/>
                      <a:pt x="2124" y="17"/>
                      <a:pt x="2061" y="52"/>
                    </a:cubicBezTo>
                    <a:cubicBezTo>
                      <a:pt x="1855" y="163"/>
                      <a:pt x="1783" y="425"/>
                      <a:pt x="1895" y="623"/>
                    </a:cubicBezTo>
                    <a:lnTo>
                      <a:pt x="6793" y="9404"/>
                    </a:lnTo>
                    <a:cubicBezTo>
                      <a:pt x="6721" y="9482"/>
                      <a:pt x="6665" y="9577"/>
                      <a:pt x="6626" y="9672"/>
                    </a:cubicBezTo>
                    <a:cubicBezTo>
                      <a:pt x="5621" y="9741"/>
                      <a:pt x="4612" y="9776"/>
                      <a:pt x="3594" y="9776"/>
                    </a:cubicBezTo>
                    <a:cubicBezTo>
                      <a:pt x="3311" y="9776"/>
                      <a:pt x="3028" y="9773"/>
                      <a:pt x="2744" y="9768"/>
                    </a:cubicBezTo>
                    <a:cubicBezTo>
                      <a:pt x="2649" y="9766"/>
                      <a:pt x="2552" y="9765"/>
                      <a:pt x="2453" y="9765"/>
                    </a:cubicBezTo>
                    <a:cubicBezTo>
                      <a:pt x="2029" y="9765"/>
                      <a:pt x="1574" y="9791"/>
                      <a:pt x="1150" y="9958"/>
                    </a:cubicBezTo>
                    <a:cubicBezTo>
                      <a:pt x="572" y="10180"/>
                      <a:pt x="1" y="10726"/>
                      <a:pt x="24" y="11464"/>
                    </a:cubicBezTo>
                    <a:cubicBezTo>
                      <a:pt x="24" y="11694"/>
                      <a:pt x="214" y="11877"/>
                      <a:pt x="444" y="11877"/>
                    </a:cubicBezTo>
                    <a:lnTo>
                      <a:pt x="452" y="11877"/>
                    </a:lnTo>
                    <a:cubicBezTo>
                      <a:pt x="682" y="11867"/>
                      <a:pt x="864" y="11677"/>
                      <a:pt x="864" y="11439"/>
                    </a:cubicBezTo>
                    <a:cubicBezTo>
                      <a:pt x="857" y="11131"/>
                      <a:pt x="1150" y="10854"/>
                      <a:pt x="1450" y="10736"/>
                    </a:cubicBezTo>
                    <a:cubicBezTo>
                      <a:pt x="1739" y="10625"/>
                      <a:pt x="2066" y="10605"/>
                      <a:pt x="2434" y="10605"/>
                    </a:cubicBezTo>
                    <a:cubicBezTo>
                      <a:pt x="2542" y="10605"/>
                      <a:pt x="2652" y="10606"/>
                      <a:pt x="2766" y="10608"/>
                    </a:cubicBezTo>
                    <a:cubicBezTo>
                      <a:pt x="3034" y="10613"/>
                      <a:pt x="3303" y="10616"/>
                      <a:pt x="3571" y="10616"/>
                    </a:cubicBezTo>
                    <a:cubicBezTo>
                      <a:pt x="4526" y="10616"/>
                      <a:pt x="5484" y="10585"/>
                      <a:pt x="6435" y="10528"/>
                    </a:cubicBezTo>
                    <a:cubicBezTo>
                      <a:pt x="6650" y="11029"/>
                      <a:pt x="7236" y="11171"/>
                      <a:pt x="7434" y="11219"/>
                    </a:cubicBezTo>
                    <a:cubicBezTo>
                      <a:pt x="8678" y="11504"/>
                      <a:pt x="9954" y="11534"/>
                      <a:pt x="11190" y="11559"/>
                    </a:cubicBezTo>
                    <a:cubicBezTo>
                      <a:pt x="11690" y="11567"/>
                      <a:pt x="12181" y="11582"/>
                      <a:pt x="12681" y="11607"/>
                    </a:cubicBezTo>
                    <a:cubicBezTo>
                      <a:pt x="14789" y="11725"/>
                      <a:pt x="16255" y="12185"/>
                      <a:pt x="17301" y="13066"/>
                    </a:cubicBezTo>
                    <a:cubicBezTo>
                      <a:pt x="17372" y="13128"/>
                      <a:pt x="17474" y="13161"/>
                      <a:pt x="17569" y="13161"/>
                    </a:cubicBezTo>
                    <a:cubicBezTo>
                      <a:pt x="17689" y="13161"/>
                      <a:pt x="17807" y="13113"/>
                      <a:pt x="17887" y="13008"/>
                    </a:cubicBezTo>
                    <a:cubicBezTo>
                      <a:pt x="18037" y="12835"/>
                      <a:pt x="18015" y="12565"/>
                      <a:pt x="17840" y="12423"/>
                    </a:cubicBezTo>
                    <a:cubicBezTo>
                      <a:pt x="16651" y="11424"/>
                      <a:pt x="15027" y="10901"/>
                      <a:pt x="12729" y="10774"/>
                    </a:cubicBezTo>
                    <a:cubicBezTo>
                      <a:pt x="12221" y="10743"/>
                      <a:pt x="11713" y="10736"/>
                      <a:pt x="11215" y="10719"/>
                    </a:cubicBezTo>
                    <a:cubicBezTo>
                      <a:pt x="10532" y="10703"/>
                      <a:pt x="9884" y="10688"/>
                      <a:pt x="9241" y="10631"/>
                    </a:cubicBezTo>
                    <a:cubicBezTo>
                      <a:pt x="9281" y="10583"/>
                      <a:pt x="9305" y="10528"/>
                      <a:pt x="9328" y="10473"/>
                    </a:cubicBezTo>
                    <a:cubicBezTo>
                      <a:pt x="10374" y="10458"/>
                      <a:pt x="11420" y="10315"/>
                      <a:pt x="12444" y="10165"/>
                    </a:cubicBezTo>
                    <a:cubicBezTo>
                      <a:pt x="13520" y="10017"/>
                      <a:pt x="14630" y="9859"/>
                      <a:pt x="15718" y="9859"/>
                    </a:cubicBezTo>
                    <a:cubicBezTo>
                      <a:pt x="16031" y="9859"/>
                      <a:pt x="16343" y="9872"/>
                      <a:pt x="16651" y="9903"/>
                    </a:cubicBezTo>
                    <a:cubicBezTo>
                      <a:pt x="17514" y="9982"/>
                      <a:pt x="18663" y="10251"/>
                      <a:pt x="19266" y="11091"/>
                    </a:cubicBezTo>
                    <a:cubicBezTo>
                      <a:pt x="19346" y="11202"/>
                      <a:pt x="19481" y="11266"/>
                      <a:pt x="19606" y="11266"/>
                    </a:cubicBezTo>
                    <a:cubicBezTo>
                      <a:pt x="19694" y="11266"/>
                      <a:pt x="19781" y="11242"/>
                      <a:pt x="19852" y="11186"/>
                    </a:cubicBezTo>
                    <a:cubicBezTo>
                      <a:pt x="20042" y="11051"/>
                      <a:pt x="20082" y="10791"/>
                      <a:pt x="19947" y="10601"/>
                    </a:cubicBezTo>
                    <a:cubicBezTo>
                      <a:pt x="19321" y="9737"/>
                      <a:pt x="18212" y="9205"/>
                      <a:pt x="16731" y="9062"/>
                    </a:cubicBezTo>
                    <a:cubicBezTo>
                      <a:pt x="16403" y="9032"/>
                      <a:pt x="16076" y="9020"/>
                      <a:pt x="15748" y="9020"/>
                    </a:cubicBezTo>
                    <a:cubicBezTo>
                      <a:pt x="14595" y="9020"/>
                      <a:pt x="13447" y="9180"/>
                      <a:pt x="12324" y="9340"/>
                    </a:cubicBezTo>
                    <a:cubicBezTo>
                      <a:pt x="11221" y="9490"/>
                      <a:pt x="10156" y="9639"/>
                      <a:pt x="9108" y="9639"/>
                    </a:cubicBezTo>
                    <a:cubicBezTo>
                      <a:pt x="8989" y="9639"/>
                      <a:pt x="8869" y="9637"/>
                      <a:pt x="8750" y="9632"/>
                    </a:cubicBezTo>
                    <a:cubicBezTo>
                      <a:pt x="8417" y="9412"/>
                      <a:pt x="7997" y="9222"/>
                      <a:pt x="7616" y="9174"/>
                    </a:cubicBezTo>
                    <a:lnTo>
                      <a:pt x="2631" y="218"/>
                    </a:lnTo>
                    <a:cubicBezTo>
                      <a:pt x="2551" y="78"/>
                      <a:pt x="2407" y="0"/>
                      <a:pt x="2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5"/>
              <p:cNvSpPr/>
              <p:nvPr/>
            </p:nvSpPr>
            <p:spPr>
              <a:xfrm>
                <a:off x="7056670" y="3397142"/>
                <a:ext cx="993429" cy="754262"/>
              </a:xfrm>
              <a:custGeom>
                <a:avLst/>
                <a:gdLst/>
                <a:ahLst/>
                <a:cxnLst/>
                <a:rect l="l" t="t" r="r" b="b"/>
                <a:pathLst>
                  <a:path w="65508" h="49737" extrusionOk="0">
                    <a:moveTo>
                      <a:pt x="51008" y="1"/>
                    </a:moveTo>
                    <a:cubicBezTo>
                      <a:pt x="49432" y="1"/>
                      <a:pt x="47892" y="256"/>
                      <a:pt x="46471" y="844"/>
                    </a:cubicBezTo>
                    <a:cubicBezTo>
                      <a:pt x="41661" y="2841"/>
                      <a:pt x="40385" y="6953"/>
                      <a:pt x="36763" y="10702"/>
                    </a:cubicBezTo>
                    <a:cubicBezTo>
                      <a:pt x="33150" y="14450"/>
                      <a:pt x="30424" y="18199"/>
                      <a:pt x="26558" y="21686"/>
                    </a:cubicBezTo>
                    <a:cubicBezTo>
                      <a:pt x="18712" y="28763"/>
                      <a:pt x="8552" y="32709"/>
                      <a:pt x="0" y="38931"/>
                    </a:cubicBezTo>
                    <a:cubicBezTo>
                      <a:pt x="6243" y="45311"/>
                      <a:pt x="17257" y="49736"/>
                      <a:pt x="26688" y="49736"/>
                    </a:cubicBezTo>
                    <a:cubicBezTo>
                      <a:pt x="28081" y="49736"/>
                      <a:pt x="29439" y="49640"/>
                      <a:pt x="30742" y="49439"/>
                    </a:cubicBezTo>
                    <a:cubicBezTo>
                      <a:pt x="40860" y="47877"/>
                      <a:pt x="47502" y="43773"/>
                      <a:pt x="52122" y="34626"/>
                    </a:cubicBezTo>
                    <a:cubicBezTo>
                      <a:pt x="54326" y="30277"/>
                      <a:pt x="55665" y="22233"/>
                      <a:pt x="57297" y="17644"/>
                    </a:cubicBezTo>
                    <a:cubicBezTo>
                      <a:pt x="58921" y="13049"/>
                      <a:pt x="61807" y="9395"/>
                      <a:pt x="65508" y="6224"/>
                    </a:cubicBezTo>
                    <a:cubicBezTo>
                      <a:pt x="62728" y="3253"/>
                      <a:pt x="56636" y="1"/>
                      <a:pt x="510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5"/>
              <p:cNvSpPr/>
              <p:nvPr/>
            </p:nvSpPr>
            <p:spPr>
              <a:xfrm>
                <a:off x="7047056" y="3390803"/>
                <a:ext cx="1012158" cy="766909"/>
              </a:xfrm>
              <a:custGeom>
                <a:avLst/>
                <a:gdLst/>
                <a:ahLst/>
                <a:cxnLst/>
                <a:rect l="l" t="t" r="r" b="b"/>
                <a:pathLst>
                  <a:path w="66743" h="50571" extrusionOk="0">
                    <a:moveTo>
                      <a:pt x="51647" y="841"/>
                    </a:moveTo>
                    <a:cubicBezTo>
                      <a:pt x="56782" y="841"/>
                      <a:pt x="62616" y="3727"/>
                      <a:pt x="65531" y="6610"/>
                    </a:cubicBezTo>
                    <a:cubicBezTo>
                      <a:pt x="61625" y="10043"/>
                      <a:pt x="59010" y="13742"/>
                      <a:pt x="57536" y="17919"/>
                    </a:cubicBezTo>
                    <a:cubicBezTo>
                      <a:pt x="56885" y="19743"/>
                      <a:pt x="56299" y="22073"/>
                      <a:pt x="55664" y="24536"/>
                    </a:cubicBezTo>
                    <a:cubicBezTo>
                      <a:pt x="54698" y="28332"/>
                      <a:pt x="53699" y="32256"/>
                      <a:pt x="52383" y="34854"/>
                    </a:cubicBezTo>
                    <a:cubicBezTo>
                      <a:pt x="48033" y="43470"/>
                      <a:pt x="41732" y="47835"/>
                      <a:pt x="31304" y="49437"/>
                    </a:cubicBezTo>
                    <a:cubicBezTo>
                      <a:pt x="30052" y="49634"/>
                      <a:pt x="28704" y="49730"/>
                      <a:pt x="27317" y="49730"/>
                    </a:cubicBezTo>
                    <a:cubicBezTo>
                      <a:pt x="18100" y="49730"/>
                      <a:pt x="7481" y="45498"/>
                      <a:pt x="1285" y="39396"/>
                    </a:cubicBezTo>
                    <a:cubicBezTo>
                      <a:pt x="4724" y="36931"/>
                      <a:pt x="8480" y="34792"/>
                      <a:pt x="12118" y="32707"/>
                    </a:cubicBezTo>
                    <a:cubicBezTo>
                      <a:pt x="17404" y="29689"/>
                      <a:pt x="22872" y="26566"/>
                      <a:pt x="27477" y="22414"/>
                    </a:cubicBezTo>
                    <a:cubicBezTo>
                      <a:pt x="29837" y="20289"/>
                      <a:pt x="31732" y="18109"/>
                      <a:pt x="33736" y="15812"/>
                    </a:cubicBezTo>
                    <a:cubicBezTo>
                      <a:pt x="34990" y="14370"/>
                      <a:pt x="36289" y="12879"/>
                      <a:pt x="37708" y="11413"/>
                    </a:cubicBezTo>
                    <a:cubicBezTo>
                      <a:pt x="38951" y="10121"/>
                      <a:pt x="39910" y="8797"/>
                      <a:pt x="40838" y="7531"/>
                    </a:cubicBezTo>
                    <a:cubicBezTo>
                      <a:pt x="42636" y="5058"/>
                      <a:pt x="44189" y="2926"/>
                      <a:pt x="47265" y="1650"/>
                    </a:cubicBezTo>
                    <a:cubicBezTo>
                      <a:pt x="48564" y="1112"/>
                      <a:pt x="50038" y="841"/>
                      <a:pt x="51647" y="841"/>
                    </a:cubicBezTo>
                    <a:close/>
                    <a:moveTo>
                      <a:pt x="51647" y="1"/>
                    </a:moveTo>
                    <a:cubicBezTo>
                      <a:pt x="49928" y="1"/>
                      <a:pt x="48351" y="296"/>
                      <a:pt x="46947" y="881"/>
                    </a:cubicBezTo>
                    <a:cubicBezTo>
                      <a:pt x="43651" y="2236"/>
                      <a:pt x="41955" y="4566"/>
                      <a:pt x="40163" y="7030"/>
                    </a:cubicBezTo>
                    <a:cubicBezTo>
                      <a:pt x="39244" y="8284"/>
                      <a:pt x="38301" y="9575"/>
                      <a:pt x="37097" y="10827"/>
                    </a:cubicBezTo>
                    <a:cubicBezTo>
                      <a:pt x="35671" y="12308"/>
                      <a:pt x="34362" y="13807"/>
                      <a:pt x="33103" y="15256"/>
                    </a:cubicBezTo>
                    <a:cubicBezTo>
                      <a:pt x="31113" y="17539"/>
                      <a:pt x="29236" y="19696"/>
                      <a:pt x="26914" y="21795"/>
                    </a:cubicBezTo>
                    <a:cubicBezTo>
                      <a:pt x="22372" y="25885"/>
                      <a:pt x="16951" y="28983"/>
                      <a:pt x="11698" y="31986"/>
                    </a:cubicBezTo>
                    <a:cubicBezTo>
                      <a:pt x="7902" y="34151"/>
                      <a:pt x="3978" y="36393"/>
                      <a:pt x="389" y="39008"/>
                    </a:cubicBezTo>
                    <a:lnTo>
                      <a:pt x="1" y="39293"/>
                    </a:lnTo>
                    <a:lnTo>
                      <a:pt x="334" y="39642"/>
                    </a:lnTo>
                    <a:cubicBezTo>
                      <a:pt x="6626" y="46076"/>
                      <a:pt x="17720" y="50570"/>
                      <a:pt x="27317" y="50570"/>
                    </a:cubicBezTo>
                    <a:cubicBezTo>
                      <a:pt x="28751" y="50570"/>
                      <a:pt x="30130" y="50467"/>
                      <a:pt x="31439" y="50270"/>
                    </a:cubicBezTo>
                    <a:cubicBezTo>
                      <a:pt x="42160" y="48613"/>
                      <a:pt x="48644" y="44119"/>
                      <a:pt x="53136" y="35235"/>
                    </a:cubicBezTo>
                    <a:cubicBezTo>
                      <a:pt x="54492" y="32557"/>
                      <a:pt x="55499" y="28578"/>
                      <a:pt x="56482" y="24743"/>
                    </a:cubicBezTo>
                    <a:cubicBezTo>
                      <a:pt x="57108" y="22294"/>
                      <a:pt x="57693" y="19989"/>
                      <a:pt x="58327" y="18197"/>
                    </a:cubicBezTo>
                    <a:cubicBezTo>
                      <a:pt x="59793" y="14045"/>
                      <a:pt x="62441" y="10367"/>
                      <a:pt x="66410" y="6960"/>
                    </a:cubicBezTo>
                    <a:lnTo>
                      <a:pt x="66743" y="6675"/>
                    </a:lnTo>
                    <a:lnTo>
                      <a:pt x="66442" y="6350"/>
                    </a:lnTo>
                    <a:cubicBezTo>
                      <a:pt x="63567" y="3274"/>
                      <a:pt x="57401" y="1"/>
                      <a:pt x="51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5"/>
              <p:cNvSpPr/>
              <p:nvPr/>
            </p:nvSpPr>
            <p:spPr>
              <a:xfrm>
                <a:off x="7960985" y="3438874"/>
                <a:ext cx="120820" cy="13066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8616" extrusionOk="0">
                    <a:moveTo>
                      <a:pt x="2032" y="1"/>
                    </a:moveTo>
                    <a:cubicBezTo>
                      <a:pt x="2018" y="1"/>
                      <a:pt x="2004" y="1"/>
                      <a:pt x="1990" y="1"/>
                    </a:cubicBezTo>
                    <a:cubicBezTo>
                      <a:pt x="1174" y="34"/>
                      <a:pt x="722" y="952"/>
                      <a:pt x="531" y="1753"/>
                    </a:cubicBezTo>
                    <a:cubicBezTo>
                      <a:pt x="1" y="4020"/>
                      <a:pt x="208" y="6460"/>
                      <a:pt x="1102" y="8615"/>
                    </a:cubicBezTo>
                    <a:cubicBezTo>
                      <a:pt x="3289" y="7126"/>
                      <a:pt x="5581" y="5787"/>
                      <a:pt x="7966" y="4621"/>
                    </a:cubicBezTo>
                    <a:cubicBezTo>
                      <a:pt x="6570" y="2949"/>
                      <a:pt x="4915" y="1515"/>
                      <a:pt x="3061" y="382"/>
                    </a:cubicBezTo>
                    <a:cubicBezTo>
                      <a:pt x="2748" y="191"/>
                      <a:pt x="2404" y="1"/>
                      <a:pt x="2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5"/>
              <p:cNvSpPr/>
              <p:nvPr/>
            </p:nvSpPr>
            <p:spPr>
              <a:xfrm>
                <a:off x="7758858" y="3417629"/>
                <a:ext cx="189896" cy="125885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8301" extrusionOk="0">
                    <a:moveTo>
                      <a:pt x="4156" y="0"/>
                    </a:moveTo>
                    <a:cubicBezTo>
                      <a:pt x="3575" y="0"/>
                      <a:pt x="2999" y="67"/>
                      <a:pt x="2449" y="246"/>
                    </a:cubicBezTo>
                    <a:cubicBezTo>
                      <a:pt x="1420" y="571"/>
                      <a:pt x="484" y="1347"/>
                      <a:pt x="214" y="2393"/>
                    </a:cubicBezTo>
                    <a:cubicBezTo>
                      <a:pt x="1" y="3217"/>
                      <a:pt x="231" y="4105"/>
                      <a:pt x="682" y="4826"/>
                    </a:cubicBezTo>
                    <a:cubicBezTo>
                      <a:pt x="1134" y="5547"/>
                      <a:pt x="1800" y="6117"/>
                      <a:pt x="2496" y="6600"/>
                    </a:cubicBezTo>
                    <a:cubicBezTo>
                      <a:pt x="3916" y="7593"/>
                      <a:pt x="5607" y="8300"/>
                      <a:pt x="7334" y="8300"/>
                    </a:cubicBezTo>
                    <a:cubicBezTo>
                      <a:pt x="7457" y="8300"/>
                      <a:pt x="7580" y="8297"/>
                      <a:pt x="7704" y="8289"/>
                    </a:cubicBezTo>
                    <a:cubicBezTo>
                      <a:pt x="9558" y="8187"/>
                      <a:pt x="11420" y="7116"/>
                      <a:pt x="12126" y="5397"/>
                    </a:cubicBezTo>
                    <a:cubicBezTo>
                      <a:pt x="12521" y="4438"/>
                      <a:pt x="12506" y="3257"/>
                      <a:pt x="11863" y="2441"/>
                    </a:cubicBezTo>
                    <a:cubicBezTo>
                      <a:pt x="11420" y="1885"/>
                      <a:pt x="10754" y="1570"/>
                      <a:pt x="10096" y="1307"/>
                    </a:cubicBezTo>
                    <a:cubicBezTo>
                      <a:pt x="8670" y="729"/>
                      <a:pt x="7173" y="333"/>
                      <a:pt x="5651" y="119"/>
                    </a:cubicBezTo>
                    <a:cubicBezTo>
                      <a:pt x="5157" y="49"/>
                      <a:pt x="4655" y="0"/>
                      <a:pt x="4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5"/>
              <p:cNvSpPr/>
              <p:nvPr/>
            </p:nvSpPr>
            <p:spPr>
              <a:xfrm>
                <a:off x="7846827" y="3544737"/>
                <a:ext cx="105897" cy="175383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11565" extrusionOk="0">
                    <a:moveTo>
                      <a:pt x="5216" y="0"/>
                    </a:moveTo>
                    <a:cubicBezTo>
                      <a:pt x="5152" y="0"/>
                      <a:pt x="5089" y="4"/>
                      <a:pt x="5026" y="10"/>
                    </a:cubicBezTo>
                    <a:cubicBezTo>
                      <a:pt x="4360" y="73"/>
                      <a:pt x="3757" y="453"/>
                      <a:pt x="3234" y="881"/>
                    </a:cubicBezTo>
                    <a:cubicBezTo>
                      <a:pt x="1712" y="2127"/>
                      <a:pt x="659" y="3941"/>
                      <a:pt x="334" y="5883"/>
                    </a:cubicBezTo>
                    <a:cubicBezTo>
                      <a:pt x="1" y="7823"/>
                      <a:pt x="396" y="9885"/>
                      <a:pt x="1427" y="11565"/>
                    </a:cubicBezTo>
                    <a:cubicBezTo>
                      <a:pt x="2553" y="11319"/>
                      <a:pt x="3179" y="10130"/>
                      <a:pt x="3647" y="9077"/>
                    </a:cubicBezTo>
                    <a:cubicBezTo>
                      <a:pt x="4573" y="7000"/>
                      <a:pt x="5492" y="4932"/>
                      <a:pt x="6420" y="2863"/>
                    </a:cubicBezTo>
                    <a:cubicBezTo>
                      <a:pt x="6698" y="2230"/>
                      <a:pt x="6983" y="1509"/>
                      <a:pt x="6713" y="874"/>
                    </a:cubicBezTo>
                    <a:cubicBezTo>
                      <a:pt x="6468" y="306"/>
                      <a:pt x="5834" y="0"/>
                      <a:pt x="5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5"/>
              <p:cNvSpPr/>
              <p:nvPr/>
            </p:nvSpPr>
            <p:spPr>
              <a:xfrm>
                <a:off x="7721706" y="3317983"/>
                <a:ext cx="113950" cy="101833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6715" extrusionOk="0">
                    <a:moveTo>
                      <a:pt x="2846" y="0"/>
                    </a:moveTo>
                    <a:cubicBezTo>
                      <a:pt x="914" y="1569"/>
                      <a:pt x="1" y="4297"/>
                      <a:pt x="611" y="6714"/>
                    </a:cubicBezTo>
                    <a:cubicBezTo>
                      <a:pt x="2675" y="5720"/>
                      <a:pt x="4967" y="5198"/>
                      <a:pt x="7260" y="5198"/>
                    </a:cubicBezTo>
                    <a:cubicBezTo>
                      <a:pt x="7345" y="5198"/>
                      <a:pt x="7429" y="5199"/>
                      <a:pt x="7514" y="5200"/>
                    </a:cubicBezTo>
                    <a:cubicBezTo>
                      <a:pt x="6572" y="4955"/>
                      <a:pt x="5747" y="4289"/>
                      <a:pt x="5319" y="3416"/>
                    </a:cubicBezTo>
                    <a:cubicBezTo>
                      <a:pt x="4883" y="2545"/>
                      <a:pt x="4843" y="1491"/>
                      <a:pt x="5209" y="588"/>
                    </a:cubicBezTo>
                    <a:lnTo>
                      <a:pt x="5209" y="588"/>
                    </a:lnTo>
                    <a:cubicBezTo>
                      <a:pt x="4463" y="1181"/>
                      <a:pt x="3830" y="1902"/>
                      <a:pt x="3339" y="2720"/>
                    </a:cubicBezTo>
                    <a:cubicBezTo>
                      <a:pt x="2846" y="1912"/>
                      <a:pt x="2673" y="929"/>
                      <a:pt x="2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5"/>
              <p:cNvSpPr/>
              <p:nvPr/>
            </p:nvSpPr>
            <p:spPr>
              <a:xfrm>
                <a:off x="7714988" y="3302000"/>
                <a:ext cx="173457" cy="126931"/>
              </a:xfrm>
              <a:custGeom>
                <a:avLst/>
                <a:gdLst/>
                <a:ahLst/>
                <a:cxnLst/>
                <a:rect l="l" t="t" r="r" b="b"/>
                <a:pathLst>
                  <a:path w="11438" h="8370" extrusionOk="0">
                    <a:moveTo>
                      <a:pt x="2814" y="2100"/>
                    </a:moveTo>
                    <a:cubicBezTo>
                      <a:pt x="2869" y="2766"/>
                      <a:pt x="3076" y="3417"/>
                      <a:pt x="3417" y="3995"/>
                    </a:cubicBezTo>
                    <a:lnTo>
                      <a:pt x="3782" y="4590"/>
                    </a:lnTo>
                    <a:lnTo>
                      <a:pt x="4138" y="3995"/>
                    </a:lnTo>
                    <a:cubicBezTo>
                      <a:pt x="4383" y="3584"/>
                      <a:pt x="4668" y="3204"/>
                      <a:pt x="4986" y="2846"/>
                    </a:cubicBezTo>
                    <a:lnTo>
                      <a:pt x="4986" y="2846"/>
                    </a:lnTo>
                    <a:cubicBezTo>
                      <a:pt x="4971" y="3472"/>
                      <a:pt x="5104" y="4097"/>
                      <a:pt x="5381" y="4660"/>
                    </a:cubicBezTo>
                    <a:cubicBezTo>
                      <a:pt x="5619" y="5128"/>
                      <a:pt x="5960" y="5549"/>
                      <a:pt x="6365" y="5889"/>
                    </a:cubicBezTo>
                    <a:cubicBezTo>
                      <a:pt x="4645" y="6039"/>
                      <a:pt x="2941" y="6467"/>
                      <a:pt x="1364" y="7165"/>
                    </a:cubicBezTo>
                    <a:cubicBezTo>
                      <a:pt x="1087" y="5391"/>
                      <a:pt x="1650" y="3464"/>
                      <a:pt x="2814" y="2100"/>
                    </a:cubicBezTo>
                    <a:close/>
                    <a:moveTo>
                      <a:pt x="3915" y="1"/>
                    </a:moveTo>
                    <a:lnTo>
                      <a:pt x="3029" y="731"/>
                    </a:lnTo>
                    <a:cubicBezTo>
                      <a:pt x="952" y="2410"/>
                      <a:pt x="1" y="5279"/>
                      <a:pt x="651" y="7871"/>
                    </a:cubicBezTo>
                    <a:lnTo>
                      <a:pt x="777" y="8369"/>
                    </a:lnTo>
                    <a:lnTo>
                      <a:pt x="1237" y="8149"/>
                    </a:lnTo>
                    <a:cubicBezTo>
                      <a:pt x="3242" y="7181"/>
                      <a:pt x="5484" y="6665"/>
                      <a:pt x="7711" y="6665"/>
                    </a:cubicBezTo>
                    <a:lnTo>
                      <a:pt x="11437" y="6730"/>
                    </a:lnTo>
                    <a:lnTo>
                      <a:pt x="8061" y="5842"/>
                    </a:lnTo>
                    <a:cubicBezTo>
                      <a:pt x="7236" y="5629"/>
                      <a:pt x="6515" y="5048"/>
                      <a:pt x="6135" y="4280"/>
                    </a:cubicBezTo>
                    <a:cubicBezTo>
                      <a:pt x="5754" y="3519"/>
                      <a:pt x="5722" y="2593"/>
                      <a:pt x="6040" y="1800"/>
                    </a:cubicBezTo>
                    <a:lnTo>
                      <a:pt x="6658" y="311"/>
                    </a:lnTo>
                    <a:lnTo>
                      <a:pt x="5399" y="1317"/>
                    </a:lnTo>
                    <a:cubicBezTo>
                      <a:pt x="4803" y="1785"/>
                      <a:pt x="4288" y="2323"/>
                      <a:pt x="3845" y="2926"/>
                    </a:cubicBezTo>
                    <a:cubicBezTo>
                      <a:pt x="3639" y="2355"/>
                      <a:pt x="3592" y="1730"/>
                      <a:pt x="3702" y="1134"/>
                    </a:cubicBezTo>
                    <a:lnTo>
                      <a:pt x="3915" y="1"/>
                    </a:lnTo>
                    <a:close/>
                  </a:path>
                </a:pathLst>
              </a:custGeom>
              <a:solidFill>
                <a:srgbClr val="2424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5"/>
              <p:cNvSpPr/>
              <p:nvPr/>
            </p:nvSpPr>
            <p:spPr>
              <a:xfrm>
                <a:off x="7834923" y="3447305"/>
                <a:ext cx="47603" cy="47603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3139" extrusionOk="0">
                    <a:moveTo>
                      <a:pt x="1569" y="1"/>
                    </a:moveTo>
                    <a:cubicBezTo>
                      <a:pt x="706" y="1"/>
                      <a:pt x="0" y="706"/>
                      <a:pt x="0" y="1570"/>
                    </a:cubicBezTo>
                    <a:cubicBezTo>
                      <a:pt x="0" y="2433"/>
                      <a:pt x="706" y="3139"/>
                      <a:pt x="1569" y="3139"/>
                    </a:cubicBezTo>
                    <a:cubicBezTo>
                      <a:pt x="2435" y="3139"/>
                      <a:pt x="3138" y="2433"/>
                      <a:pt x="3138" y="1570"/>
                    </a:cubicBezTo>
                    <a:cubicBezTo>
                      <a:pt x="3138" y="706"/>
                      <a:pt x="2435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5"/>
              <p:cNvSpPr/>
              <p:nvPr/>
            </p:nvSpPr>
            <p:spPr>
              <a:xfrm>
                <a:off x="7817272" y="3433157"/>
                <a:ext cx="53002" cy="71852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4738" extrusionOk="0">
                    <a:moveTo>
                      <a:pt x="2563" y="0"/>
                    </a:moveTo>
                    <a:cubicBezTo>
                      <a:pt x="1758" y="0"/>
                      <a:pt x="953" y="416"/>
                      <a:pt x="523" y="1099"/>
                    </a:cubicBezTo>
                    <a:cubicBezTo>
                      <a:pt x="0" y="1932"/>
                      <a:pt x="63" y="3089"/>
                      <a:pt x="673" y="3857"/>
                    </a:cubicBezTo>
                    <a:cubicBezTo>
                      <a:pt x="1126" y="4420"/>
                      <a:pt x="1847" y="4738"/>
                      <a:pt x="2568" y="4738"/>
                    </a:cubicBezTo>
                    <a:cubicBezTo>
                      <a:pt x="2828" y="4738"/>
                      <a:pt x="3083" y="4698"/>
                      <a:pt x="3336" y="4610"/>
                    </a:cubicBezTo>
                    <a:cubicBezTo>
                      <a:pt x="3439" y="4570"/>
                      <a:pt x="3494" y="4452"/>
                      <a:pt x="3464" y="4340"/>
                    </a:cubicBezTo>
                    <a:cubicBezTo>
                      <a:pt x="3433" y="4254"/>
                      <a:pt x="3353" y="4202"/>
                      <a:pt x="3267" y="4202"/>
                    </a:cubicBezTo>
                    <a:cubicBezTo>
                      <a:pt x="3243" y="4202"/>
                      <a:pt x="3218" y="4206"/>
                      <a:pt x="3194" y="4215"/>
                    </a:cubicBezTo>
                    <a:cubicBezTo>
                      <a:pt x="2990" y="4286"/>
                      <a:pt x="2777" y="4319"/>
                      <a:pt x="2563" y="4319"/>
                    </a:cubicBezTo>
                    <a:cubicBezTo>
                      <a:pt x="1969" y="4319"/>
                      <a:pt x="1374" y="4057"/>
                      <a:pt x="1006" y="3597"/>
                    </a:cubicBezTo>
                    <a:cubicBezTo>
                      <a:pt x="498" y="2961"/>
                      <a:pt x="443" y="2010"/>
                      <a:pt x="879" y="1322"/>
                    </a:cubicBezTo>
                    <a:cubicBezTo>
                      <a:pt x="1232" y="760"/>
                      <a:pt x="1898" y="418"/>
                      <a:pt x="2566" y="418"/>
                    </a:cubicBezTo>
                    <a:cubicBezTo>
                      <a:pt x="2707" y="418"/>
                      <a:pt x="2849" y="434"/>
                      <a:pt x="2988" y="466"/>
                    </a:cubicBezTo>
                    <a:cubicBezTo>
                      <a:pt x="3006" y="471"/>
                      <a:pt x="3024" y="474"/>
                      <a:pt x="3042" y="474"/>
                    </a:cubicBezTo>
                    <a:cubicBezTo>
                      <a:pt x="3132" y="474"/>
                      <a:pt x="3213" y="408"/>
                      <a:pt x="3234" y="316"/>
                    </a:cubicBezTo>
                    <a:cubicBezTo>
                      <a:pt x="3266" y="196"/>
                      <a:pt x="3194" y="85"/>
                      <a:pt x="3083" y="61"/>
                    </a:cubicBezTo>
                    <a:cubicBezTo>
                      <a:pt x="2912" y="20"/>
                      <a:pt x="2738" y="0"/>
                      <a:pt x="25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5"/>
              <p:cNvSpPr/>
              <p:nvPr/>
            </p:nvSpPr>
            <p:spPr>
              <a:xfrm>
                <a:off x="7182974" y="4048817"/>
                <a:ext cx="53259" cy="21898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444" extrusionOk="0">
                    <a:moveTo>
                      <a:pt x="423" y="1"/>
                    </a:moveTo>
                    <a:cubicBezTo>
                      <a:pt x="228" y="1"/>
                      <a:pt x="101" y="38"/>
                      <a:pt x="72" y="116"/>
                    </a:cubicBezTo>
                    <a:cubicBezTo>
                      <a:pt x="0" y="339"/>
                      <a:pt x="683" y="782"/>
                      <a:pt x="1609" y="1115"/>
                    </a:cubicBezTo>
                    <a:cubicBezTo>
                      <a:pt x="2203" y="1328"/>
                      <a:pt x="2750" y="1443"/>
                      <a:pt x="3088" y="1443"/>
                    </a:cubicBezTo>
                    <a:cubicBezTo>
                      <a:pt x="3279" y="1443"/>
                      <a:pt x="3403" y="1406"/>
                      <a:pt x="3431" y="1330"/>
                    </a:cubicBezTo>
                    <a:cubicBezTo>
                      <a:pt x="3511" y="1107"/>
                      <a:pt x="2823" y="664"/>
                      <a:pt x="1894" y="331"/>
                    </a:cubicBezTo>
                    <a:cubicBezTo>
                      <a:pt x="1306" y="115"/>
                      <a:pt x="762" y="1"/>
                      <a:pt x="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7264210" y="4079192"/>
                <a:ext cx="45935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1097" extrusionOk="0">
                    <a:moveTo>
                      <a:pt x="554" y="1"/>
                    </a:moveTo>
                    <a:cubicBezTo>
                      <a:pt x="303" y="1"/>
                      <a:pt x="129" y="50"/>
                      <a:pt x="88" y="150"/>
                    </a:cubicBezTo>
                    <a:cubicBezTo>
                      <a:pt x="1" y="365"/>
                      <a:pt x="594" y="753"/>
                      <a:pt x="1420" y="1006"/>
                    </a:cubicBezTo>
                    <a:cubicBezTo>
                      <a:pt x="1745" y="1067"/>
                      <a:pt x="2051" y="1097"/>
                      <a:pt x="2306" y="1097"/>
                    </a:cubicBezTo>
                    <a:cubicBezTo>
                      <a:pt x="2714" y="1097"/>
                      <a:pt x="2990" y="1021"/>
                      <a:pt x="3004" y="881"/>
                    </a:cubicBezTo>
                    <a:cubicBezTo>
                      <a:pt x="3029" y="643"/>
                      <a:pt x="2411" y="340"/>
                      <a:pt x="1625" y="190"/>
                    </a:cubicBezTo>
                    <a:cubicBezTo>
                      <a:pt x="1222" y="64"/>
                      <a:pt x="838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7348691" y="4097177"/>
                <a:ext cx="44236" cy="1499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989" extrusionOk="0">
                    <a:moveTo>
                      <a:pt x="747" y="1"/>
                    </a:moveTo>
                    <a:cubicBezTo>
                      <a:pt x="348" y="1"/>
                      <a:pt x="71" y="80"/>
                      <a:pt x="41" y="225"/>
                    </a:cubicBezTo>
                    <a:cubicBezTo>
                      <a:pt x="1" y="455"/>
                      <a:pt x="596" y="763"/>
                      <a:pt x="1380" y="906"/>
                    </a:cubicBezTo>
                    <a:cubicBezTo>
                      <a:pt x="1670" y="962"/>
                      <a:pt x="1944" y="988"/>
                      <a:pt x="2177" y="988"/>
                    </a:cubicBezTo>
                    <a:cubicBezTo>
                      <a:pt x="2573" y="988"/>
                      <a:pt x="2848" y="911"/>
                      <a:pt x="2878" y="771"/>
                    </a:cubicBezTo>
                    <a:cubicBezTo>
                      <a:pt x="2916" y="541"/>
                      <a:pt x="2323" y="233"/>
                      <a:pt x="1538" y="83"/>
                    </a:cubicBezTo>
                    <a:cubicBezTo>
                      <a:pt x="1250" y="27"/>
                      <a:pt x="978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7433066" y="4107307"/>
                <a:ext cx="45328" cy="12769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842" extrusionOk="0">
                    <a:moveTo>
                      <a:pt x="1499" y="0"/>
                    </a:moveTo>
                    <a:cubicBezTo>
                      <a:pt x="673" y="0"/>
                      <a:pt x="0" y="191"/>
                      <a:pt x="0" y="421"/>
                    </a:cubicBezTo>
                    <a:cubicBezTo>
                      <a:pt x="0" y="651"/>
                      <a:pt x="673" y="841"/>
                      <a:pt x="1499" y="841"/>
                    </a:cubicBezTo>
                    <a:cubicBezTo>
                      <a:pt x="2322" y="841"/>
                      <a:pt x="2988" y="651"/>
                      <a:pt x="2988" y="421"/>
                    </a:cubicBezTo>
                    <a:cubicBezTo>
                      <a:pt x="2988" y="191"/>
                      <a:pt x="2322" y="0"/>
                      <a:pt x="1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7510587" y="4097207"/>
                <a:ext cx="65862" cy="17364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145" extrusionOk="0">
                    <a:moveTo>
                      <a:pt x="3603" y="1"/>
                    </a:moveTo>
                    <a:cubicBezTo>
                      <a:pt x="3206" y="1"/>
                      <a:pt x="2675" y="54"/>
                      <a:pt x="2100" y="159"/>
                    </a:cubicBezTo>
                    <a:cubicBezTo>
                      <a:pt x="919" y="381"/>
                      <a:pt x="1" y="746"/>
                      <a:pt x="48" y="967"/>
                    </a:cubicBezTo>
                    <a:cubicBezTo>
                      <a:pt x="68" y="1085"/>
                      <a:pt x="339" y="1145"/>
                      <a:pt x="757" y="1145"/>
                    </a:cubicBezTo>
                    <a:cubicBezTo>
                      <a:pt x="1152" y="1145"/>
                      <a:pt x="1680" y="1091"/>
                      <a:pt x="2251" y="984"/>
                    </a:cubicBezTo>
                    <a:cubicBezTo>
                      <a:pt x="3432" y="769"/>
                      <a:pt x="4343" y="406"/>
                      <a:pt x="4303" y="176"/>
                    </a:cubicBezTo>
                    <a:cubicBezTo>
                      <a:pt x="4282" y="58"/>
                      <a:pt x="4015" y="1"/>
                      <a:pt x="36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5"/>
              <p:cNvSpPr/>
              <p:nvPr/>
            </p:nvSpPr>
            <p:spPr>
              <a:xfrm>
                <a:off x="7607442" y="4066408"/>
                <a:ext cx="53866" cy="25492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1681" extrusionOk="0">
                    <a:moveTo>
                      <a:pt x="3202" y="1"/>
                    </a:moveTo>
                    <a:cubicBezTo>
                      <a:pt x="2877" y="1"/>
                      <a:pt x="2266" y="194"/>
                      <a:pt x="1617" y="518"/>
                    </a:cubicBezTo>
                    <a:cubicBezTo>
                      <a:pt x="689" y="875"/>
                      <a:pt x="0" y="1351"/>
                      <a:pt x="71" y="1571"/>
                    </a:cubicBezTo>
                    <a:cubicBezTo>
                      <a:pt x="97" y="1645"/>
                      <a:pt x="208" y="1681"/>
                      <a:pt x="379" y="1681"/>
                    </a:cubicBezTo>
                    <a:cubicBezTo>
                      <a:pt x="723" y="1681"/>
                      <a:pt x="1312" y="1538"/>
                      <a:pt x="1957" y="1278"/>
                    </a:cubicBezTo>
                    <a:cubicBezTo>
                      <a:pt x="2886" y="820"/>
                      <a:pt x="3551" y="280"/>
                      <a:pt x="3431" y="82"/>
                    </a:cubicBezTo>
                    <a:cubicBezTo>
                      <a:pt x="3402" y="27"/>
                      <a:pt x="3321" y="1"/>
                      <a:pt x="3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5"/>
              <p:cNvSpPr/>
              <p:nvPr/>
            </p:nvSpPr>
            <p:spPr>
              <a:xfrm>
                <a:off x="7680989" y="4021567"/>
                <a:ext cx="48558" cy="34167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2253" extrusionOk="0">
                    <a:moveTo>
                      <a:pt x="2924" y="0"/>
                    </a:moveTo>
                    <a:cubicBezTo>
                      <a:pt x="2636" y="0"/>
                      <a:pt x="2011" y="306"/>
                      <a:pt x="1355" y="789"/>
                    </a:cubicBezTo>
                    <a:cubicBezTo>
                      <a:pt x="546" y="1383"/>
                      <a:pt x="0" y="2008"/>
                      <a:pt x="135" y="2198"/>
                    </a:cubicBezTo>
                    <a:cubicBezTo>
                      <a:pt x="163" y="2235"/>
                      <a:pt x="212" y="2252"/>
                      <a:pt x="281" y="2252"/>
                    </a:cubicBezTo>
                    <a:cubicBezTo>
                      <a:pt x="570" y="2252"/>
                      <a:pt x="1193" y="1943"/>
                      <a:pt x="1847" y="1462"/>
                    </a:cubicBezTo>
                    <a:cubicBezTo>
                      <a:pt x="2656" y="877"/>
                      <a:pt x="3201" y="241"/>
                      <a:pt x="3066" y="51"/>
                    </a:cubicBezTo>
                    <a:cubicBezTo>
                      <a:pt x="3040" y="17"/>
                      <a:pt x="2991" y="0"/>
                      <a:pt x="2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5"/>
              <p:cNvSpPr/>
              <p:nvPr/>
            </p:nvSpPr>
            <p:spPr>
              <a:xfrm>
                <a:off x="7746378" y="3968491"/>
                <a:ext cx="37852" cy="35122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316" extrusionOk="0">
                    <a:moveTo>
                      <a:pt x="2216" y="1"/>
                    </a:moveTo>
                    <a:cubicBezTo>
                      <a:pt x="1964" y="1"/>
                      <a:pt x="1448" y="347"/>
                      <a:pt x="942" y="866"/>
                    </a:cubicBezTo>
                    <a:cubicBezTo>
                      <a:pt x="348" y="1484"/>
                      <a:pt x="0" y="2117"/>
                      <a:pt x="166" y="2275"/>
                    </a:cubicBezTo>
                    <a:cubicBezTo>
                      <a:pt x="193" y="2302"/>
                      <a:pt x="232" y="2315"/>
                      <a:pt x="280" y="2315"/>
                    </a:cubicBezTo>
                    <a:cubicBezTo>
                      <a:pt x="533" y="2315"/>
                      <a:pt x="1047" y="1969"/>
                      <a:pt x="1545" y="1451"/>
                    </a:cubicBezTo>
                    <a:cubicBezTo>
                      <a:pt x="2147" y="833"/>
                      <a:pt x="2496" y="200"/>
                      <a:pt x="2330" y="40"/>
                    </a:cubicBezTo>
                    <a:cubicBezTo>
                      <a:pt x="2303" y="14"/>
                      <a:pt x="2265" y="1"/>
                      <a:pt x="2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5"/>
              <p:cNvSpPr/>
              <p:nvPr/>
            </p:nvSpPr>
            <p:spPr>
              <a:xfrm>
                <a:off x="7796845" y="3901070"/>
                <a:ext cx="32317" cy="38731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554" extrusionOk="0">
                    <a:moveTo>
                      <a:pt x="1856" y="0"/>
                    </a:moveTo>
                    <a:cubicBezTo>
                      <a:pt x="1618" y="0"/>
                      <a:pt x="1154" y="443"/>
                      <a:pt x="761" y="1072"/>
                    </a:cubicBezTo>
                    <a:cubicBezTo>
                      <a:pt x="261" y="1721"/>
                      <a:pt x="1" y="2371"/>
                      <a:pt x="174" y="2521"/>
                    </a:cubicBezTo>
                    <a:cubicBezTo>
                      <a:pt x="197" y="2543"/>
                      <a:pt x="228" y="2554"/>
                      <a:pt x="266" y="2554"/>
                    </a:cubicBezTo>
                    <a:cubicBezTo>
                      <a:pt x="500" y="2554"/>
                      <a:pt x="993" y="2148"/>
                      <a:pt x="1450" y="1555"/>
                    </a:cubicBezTo>
                    <a:cubicBezTo>
                      <a:pt x="1918" y="817"/>
                      <a:pt x="2131" y="129"/>
                      <a:pt x="1925" y="17"/>
                    </a:cubicBezTo>
                    <a:cubicBezTo>
                      <a:pt x="1905" y="6"/>
                      <a:pt x="1882" y="0"/>
                      <a:pt x="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5"/>
              <p:cNvSpPr/>
              <p:nvPr/>
            </p:nvSpPr>
            <p:spPr>
              <a:xfrm>
                <a:off x="7830480" y="3825430"/>
                <a:ext cx="25128" cy="43129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2844" extrusionOk="0">
                    <a:moveTo>
                      <a:pt x="1413" y="1"/>
                    </a:moveTo>
                    <a:cubicBezTo>
                      <a:pt x="1183" y="1"/>
                      <a:pt x="842" y="568"/>
                      <a:pt x="540" y="1288"/>
                    </a:cubicBezTo>
                    <a:cubicBezTo>
                      <a:pt x="198" y="2034"/>
                      <a:pt x="0" y="2692"/>
                      <a:pt x="198" y="2827"/>
                    </a:cubicBezTo>
                    <a:cubicBezTo>
                      <a:pt x="216" y="2838"/>
                      <a:pt x="238" y="2844"/>
                      <a:pt x="263" y="2844"/>
                    </a:cubicBezTo>
                    <a:cubicBezTo>
                      <a:pt x="493" y="2844"/>
                      <a:pt x="972" y="2359"/>
                      <a:pt x="1309" y="1629"/>
                    </a:cubicBezTo>
                    <a:cubicBezTo>
                      <a:pt x="1657" y="805"/>
                      <a:pt x="1657" y="59"/>
                      <a:pt x="1444" y="4"/>
                    </a:cubicBezTo>
                    <a:cubicBezTo>
                      <a:pt x="1434" y="2"/>
                      <a:pt x="1423" y="1"/>
                      <a:pt x="1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5"/>
              <p:cNvSpPr/>
              <p:nvPr/>
            </p:nvSpPr>
            <p:spPr>
              <a:xfrm>
                <a:off x="7245088" y="4038657"/>
                <a:ext cx="50029" cy="20761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369" extrusionOk="0">
                    <a:moveTo>
                      <a:pt x="457" y="0"/>
                    </a:moveTo>
                    <a:cubicBezTo>
                      <a:pt x="249" y="0"/>
                      <a:pt x="112" y="42"/>
                      <a:pt x="81" y="130"/>
                    </a:cubicBezTo>
                    <a:cubicBezTo>
                      <a:pt x="1" y="351"/>
                      <a:pt x="644" y="771"/>
                      <a:pt x="1507" y="1081"/>
                    </a:cubicBezTo>
                    <a:cubicBezTo>
                      <a:pt x="2036" y="1268"/>
                      <a:pt x="2524" y="1368"/>
                      <a:pt x="2844" y="1368"/>
                    </a:cubicBezTo>
                    <a:cubicBezTo>
                      <a:pt x="3051" y="1368"/>
                      <a:pt x="3188" y="1326"/>
                      <a:pt x="3219" y="1239"/>
                    </a:cubicBezTo>
                    <a:cubicBezTo>
                      <a:pt x="3299" y="1024"/>
                      <a:pt x="2656" y="596"/>
                      <a:pt x="1793" y="288"/>
                    </a:cubicBezTo>
                    <a:cubicBezTo>
                      <a:pt x="1265" y="100"/>
                      <a:pt x="777" y="0"/>
                      <a:pt x="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5"/>
              <p:cNvSpPr/>
              <p:nvPr/>
            </p:nvSpPr>
            <p:spPr>
              <a:xfrm>
                <a:off x="7323685" y="4061131"/>
                <a:ext cx="39945" cy="14983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988" extrusionOk="0">
                    <a:moveTo>
                      <a:pt x="690" y="0"/>
                    </a:moveTo>
                    <a:cubicBezTo>
                      <a:pt x="332" y="0"/>
                      <a:pt x="78" y="77"/>
                      <a:pt x="48" y="217"/>
                    </a:cubicBezTo>
                    <a:cubicBezTo>
                      <a:pt x="1" y="445"/>
                      <a:pt x="524" y="755"/>
                      <a:pt x="1222" y="906"/>
                    </a:cubicBezTo>
                    <a:cubicBezTo>
                      <a:pt x="1483" y="961"/>
                      <a:pt x="1730" y="988"/>
                      <a:pt x="1940" y="988"/>
                    </a:cubicBezTo>
                    <a:cubicBezTo>
                      <a:pt x="2297" y="988"/>
                      <a:pt x="2548" y="911"/>
                      <a:pt x="2578" y="771"/>
                    </a:cubicBezTo>
                    <a:cubicBezTo>
                      <a:pt x="2633" y="540"/>
                      <a:pt x="2102" y="232"/>
                      <a:pt x="1404" y="82"/>
                    </a:cubicBezTo>
                    <a:cubicBezTo>
                      <a:pt x="1146" y="27"/>
                      <a:pt x="900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5"/>
              <p:cNvSpPr/>
              <p:nvPr/>
            </p:nvSpPr>
            <p:spPr>
              <a:xfrm>
                <a:off x="7407939" y="4075279"/>
                <a:ext cx="45813" cy="13239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873" extrusionOk="0">
                    <a:moveTo>
                      <a:pt x="1100" y="1"/>
                    </a:moveTo>
                    <a:cubicBezTo>
                      <a:pt x="489" y="1"/>
                      <a:pt x="36" y="119"/>
                      <a:pt x="18" y="305"/>
                    </a:cubicBezTo>
                    <a:cubicBezTo>
                      <a:pt x="0" y="536"/>
                      <a:pt x="651" y="781"/>
                      <a:pt x="1474" y="853"/>
                    </a:cubicBezTo>
                    <a:cubicBezTo>
                      <a:pt x="1628" y="866"/>
                      <a:pt x="1776" y="873"/>
                      <a:pt x="1916" y="873"/>
                    </a:cubicBezTo>
                    <a:cubicBezTo>
                      <a:pt x="2530" y="873"/>
                      <a:pt x="2985" y="752"/>
                      <a:pt x="3004" y="558"/>
                    </a:cubicBezTo>
                    <a:cubicBezTo>
                      <a:pt x="3021" y="330"/>
                      <a:pt x="2370" y="83"/>
                      <a:pt x="1547" y="20"/>
                    </a:cubicBezTo>
                    <a:cubicBezTo>
                      <a:pt x="1392" y="7"/>
                      <a:pt x="1242" y="1"/>
                      <a:pt x="1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5"/>
              <p:cNvSpPr/>
              <p:nvPr/>
            </p:nvSpPr>
            <p:spPr>
              <a:xfrm>
                <a:off x="7496514" y="4064300"/>
                <a:ext cx="53259" cy="15999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055" extrusionOk="0">
                    <a:moveTo>
                      <a:pt x="2973" y="0"/>
                    </a:moveTo>
                    <a:cubicBezTo>
                      <a:pt x="2646" y="0"/>
                      <a:pt x="2176" y="68"/>
                      <a:pt x="1665" y="166"/>
                    </a:cubicBezTo>
                    <a:cubicBezTo>
                      <a:pt x="754" y="316"/>
                      <a:pt x="0" y="514"/>
                      <a:pt x="0" y="752"/>
                    </a:cubicBezTo>
                    <a:cubicBezTo>
                      <a:pt x="0" y="914"/>
                      <a:pt x="433" y="1055"/>
                      <a:pt x="1054" y="1055"/>
                    </a:cubicBezTo>
                    <a:cubicBezTo>
                      <a:pt x="1285" y="1055"/>
                      <a:pt x="1543" y="1035"/>
                      <a:pt x="1815" y="990"/>
                    </a:cubicBezTo>
                    <a:cubicBezTo>
                      <a:pt x="2806" y="799"/>
                      <a:pt x="3511" y="349"/>
                      <a:pt x="3432" y="141"/>
                    </a:cubicBezTo>
                    <a:cubicBezTo>
                      <a:pt x="3397" y="41"/>
                      <a:pt x="3229" y="0"/>
                      <a:pt x="2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5"/>
              <p:cNvSpPr/>
              <p:nvPr/>
            </p:nvSpPr>
            <p:spPr>
              <a:xfrm>
                <a:off x="7572457" y="4047680"/>
                <a:ext cx="42932" cy="1683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110" extrusionOk="0">
                    <a:moveTo>
                      <a:pt x="2260" y="0"/>
                    </a:moveTo>
                    <a:cubicBezTo>
                      <a:pt x="1999" y="0"/>
                      <a:pt x="1661" y="50"/>
                      <a:pt x="1301" y="153"/>
                    </a:cubicBezTo>
                    <a:cubicBezTo>
                      <a:pt x="556" y="359"/>
                      <a:pt x="0" y="714"/>
                      <a:pt x="65" y="937"/>
                    </a:cubicBezTo>
                    <a:cubicBezTo>
                      <a:pt x="97" y="1052"/>
                      <a:pt x="290" y="1110"/>
                      <a:pt x="573" y="1110"/>
                    </a:cubicBezTo>
                    <a:cubicBezTo>
                      <a:pt x="834" y="1110"/>
                      <a:pt x="1173" y="1060"/>
                      <a:pt x="1531" y="961"/>
                    </a:cubicBezTo>
                    <a:cubicBezTo>
                      <a:pt x="2275" y="747"/>
                      <a:pt x="2830" y="399"/>
                      <a:pt x="2768" y="176"/>
                    </a:cubicBezTo>
                    <a:cubicBezTo>
                      <a:pt x="2738" y="60"/>
                      <a:pt x="2545" y="0"/>
                      <a:pt x="2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5"/>
              <p:cNvSpPr/>
              <p:nvPr/>
            </p:nvSpPr>
            <p:spPr>
              <a:xfrm>
                <a:off x="7647703" y="4009299"/>
                <a:ext cx="38231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339" extrusionOk="0">
                    <a:moveTo>
                      <a:pt x="2121" y="1"/>
                    </a:moveTo>
                    <a:cubicBezTo>
                      <a:pt x="1863" y="1"/>
                      <a:pt x="1481" y="103"/>
                      <a:pt x="1087" y="290"/>
                    </a:cubicBezTo>
                    <a:cubicBezTo>
                      <a:pt x="444" y="592"/>
                      <a:pt x="0" y="1010"/>
                      <a:pt x="103" y="1218"/>
                    </a:cubicBezTo>
                    <a:cubicBezTo>
                      <a:pt x="140" y="1299"/>
                      <a:pt x="250" y="1338"/>
                      <a:pt x="409" y="1338"/>
                    </a:cubicBezTo>
                    <a:cubicBezTo>
                      <a:pt x="665" y="1338"/>
                      <a:pt x="1047" y="1237"/>
                      <a:pt x="1442" y="1050"/>
                    </a:cubicBezTo>
                    <a:cubicBezTo>
                      <a:pt x="2085" y="742"/>
                      <a:pt x="2521" y="330"/>
                      <a:pt x="2425" y="117"/>
                    </a:cubicBezTo>
                    <a:cubicBezTo>
                      <a:pt x="2387" y="38"/>
                      <a:pt x="2277" y="1"/>
                      <a:pt x="2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5"/>
              <p:cNvSpPr/>
              <p:nvPr/>
            </p:nvSpPr>
            <p:spPr>
              <a:xfrm>
                <a:off x="7715215" y="3950749"/>
                <a:ext cx="34516" cy="2734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803" extrusionOk="0">
                    <a:moveTo>
                      <a:pt x="1971" y="0"/>
                    </a:moveTo>
                    <a:cubicBezTo>
                      <a:pt x="1738" y="0"/>
                      <a:pt x="1324" y="274"/>
                      <a:pt x="904" y="640"/>
                    </a:cubicBezTo>
                    <a:cubicBezTo>
                      <a:pt x="381" y="1068"/>
                      <a:pt x="1" y="1513"/>
                      <a:pt x="121" y="1718"/>
                    </a:cubicBezTo>
                    <a:cubicBezTo>
                      <a:pt x="152" y="1774"/>
                      <a:pt x="226" y="1802"/>
                      <a:pt x="330" y="1802"/>
                    </a:cubicBezTo>
                    <a:cubicBezTo>
                      <a:pt x="589" y="1802"/>
                      <a:pt x="1033" y="1626"/>
                      <a:pt x="1452" y="1275"/>
                    </a:cubicBezTo>
                    <a:cubicBezTo>
                      <a:pt x="2023" y="775"/>
                      <a:pt x="2276" y="181"/>
                      <a:pt x="2093" y="39"/>
                    </a:cubicBezTo>
                    <a:cubicBezTo>
                      <a:pt x="2062" y="12"/>
                      <a:pt x="2020" y="0"/>
                      <a:pt x="19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5"/>
              <p:cNvSpPr/>
              <p:nvPr/>
            </p:nvSpPr>
            <p:spPr>
              <a:xfrm>
                <a:off x="7759935" y="3887453"/>
                <a:ext cx="23946" cy="28161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857" extrusionOk="0">
                    <a:moveTo>
                      <a:pt x="1303" y="0"/>
                    </a:moveTo>
                    <a:cubicBezTo>
                      <a:pt x="1078" y="0"/>
                      <a:pt x="780" y="324"/>
                      <a:pt x="508" y="734"/>
                    </a:cubicBezTo>
                    <a:cubicBezTo>
                      <a:pt x="200" y="1185"/>
                      <a:pt x="0" y="1620"/>
                      <a:pt x="167" y="1803"/>
                    </a:cubicBezTo>
                    <a:cubicBezTo>
                      <a:pt x="200" y="1839"/>
                      <a:pt x="249" y="1856"/>
                      <a:pt x="310" y="1856"/>
                    </a:cubicBezTo>
                    <a:cubicBezTo>
                      <a:pt x="533" y="1856"/>
                      <a:pt x="914" y="1624"/>
                      <a:pt x="1206" y="1200"/>
                    </a:cubicBezTo>
                    <a:cubicBezTo>
                      <a:pt x="1562" y="654"/>
                      <a:pt x="1579" y="91"/>
                      <a:pt x="1371" y="11"/>
                    </a:cubicBezTo>
                    <a:cubicBezTo>
                      <a:pt x="1350" y="4"/>
                      <a:pt x="1327" y="0"/>
                      <a:pt x="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5"/>
              <p:cNvSpPr/>
              <p:nvPr/>
            </p:nvSpPr>
            <p:spPr>
              <a:xfrm>
                <a:off x="7790355" y="3830541"/>
                <a:ext cx="22717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499" extrusionOk="0">
                    <a:moveTo>
                      <a:pt x="1163" y="0"/>
                    </a:moveTo>
                    <a:cubicBezTo>
                      <a:pt x="959" y="0"/>
                      <a:pt x="665" y="182"/>
                      <a:pt x="419" y="483"/>
                    </a:cubicBezTo>
                    <a:cubicBezTo>
                      <a:pt x="103" y="873"/>
                      <a:pt x="1" y="1309"/>
                      <a:pt x="174" y="1451"/>
                    </a:cubicBezTo>
                    <a:cubicBezTo>
                      <a:pt x="215" y="1483"/>
                      <a:pt x="267" y="1499"/>
                      <a:pt x="327" y="1499"/>
                    </a:cubicBezTo>
                    <a:cubicBezTo>
                      <a:pt x="533" y="1499"/>
                      <a:pt x="831" y="1317"/>
                      <a:pt x="1070" y="1016"/>
                    </a:cubicBezTo>
                    <a:cubicBezTo>
                      <a:pt x="1387" y="626"/>
                      <a:pt x="1497" y="198"/>
                      <a:pt x="1315" y="48"/>
                    </a:cubicBezTo>
                    <a:cubicBezTo>
                      <a:pt x="1274" y="16"/>
                      <a:pt x="1222" y="0"/>
                      <a:pt x="1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5"/>
              <p:cNvSpPr/>
              <p:nvPr/>
            </p:nvSpPr>
            <p:spPr>
              <a:xfrm>
                <a:off x="7596250" y="3623895"/>
                <a:ext cx="62404" cy="57278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777" extrusionOk="0">
                    <a:moveTo>
                      <a:pt x="399" y="0"/>
                    </a:moveTo>
                    <a:cubicBezTo>
                      <a:pt x="300" y="0"/>
                      <a:pt x="220" y="67"/>
                      <a:pt x="200" y="163"/>
                    </a:cubicBezTo>
                    <a:cubicBezTo>
                      <a:pt x="0" y="1044"/>
                      <a:pt x="438" y="2042"/>
                      <a:pt x="1301" y="2698"/>
                    </a:cubicBezTo>
                    <a:cubicBezTo>
                      <a:pt x="2055" y="3269"/>
                      <a:pt x="2996" y="3532"/>
                      <a:pt x="3829" y="3769"/>
                    </a:cubicBezTo>
                    <a:cubicBezTo>
                      <a:pt x="3844" y="3769"/>
                      <a:pt x="3861" y="3777"/>
                      <a:pt x="3884" y="3777"/>
                    </a:cubicBezTo>
                    <a:cubicBezTo>
                      <a:pt x="3972" y="3777"/>
                      <a:pt x="4059" y="3714"/>
                      <a:pt x="4082" y="3619"/>
                    </a:cubicBezTo>
                    <a:cubicBezTo>
                      <a:pt x="4114" y="3507"/>
                      <a:pt x="4052" y="3389"/>
                      <a:pt x="3939" y="3364"/>
                    </a:cubicBezTo>
                    <a:cubicBezTo>
                      <a:pt x="3139" y="3144"/>
                      <a:pt x="2245" y="2889"/>
                      <a:pt x="1554" y="2366"/>
                    </a:cubicBezTo>
                    <a:cubicBezTo>
                      <a:pt x="951" y="1907"/>
                      <a:pt x="421" y="1074"/>
                      <a:pt x="603" y="258"/>
                    </a:cubicBezTo>
                    <a:cubicBezTo>
                      <a:pt x="636" y="140"/>
                      <a:pt x="563" y="28"/>
                      <a:pt x="445" y="5"/>
                    </a:cubicBezTo>
                    <a:cubicBezTo>
                      <a:pt x="430" y="2"/>
                      <a:pt x="414" y="0"/>
                      <a:pt x="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5"/>
              <p:cNvSpPr/>
              <p:nvPr/>
            </p:nvSpPr>
            <p:spPr>
              <a:xfrm>
                <a:off x="7678942" y="3681929"/>
                <a:ext cx="78722" cy="163767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10799" extrusionOk="0">
                    <a:moveTo>
                      <a:pt x="239" y="1"/>
                    </a:moveTo>
                    <a:cubicBezTo>
                      <a:pt x="151" y="1"/>
                      <a:pt x="72" y="53"/>
                      <a:pt x="40" y="140"/>
                    </a:cubicBezTo>
                    <a:cubicBezTo>
                      <a:pt x="0" y="250"/>
                      <a:pt x="55" y="370"/>
                      <a:pt x="168" y="410"/>
                    </a:cubicBezTo>
                    <a:cubicBezTo>
                      <a:pt x="2085" y="1091"/>
                      <a:pt x="3629" y="2732"/>
                      <a:pt x="4192" y="4697"/>
                    </a:cubicBezTo>
                    <a:cubicBezTo>
                      <a:pt x="4755" y="6654"/>
                      <a:pt x="4312" y="8866"/>
                      <a:pt x="3043" y="10458"/>
                    </a:cubicBezTo>
                    <a:cubicBezTo>
                      <a:pt x="2973" y="10546"/>
                      <a:pt x="2988" y="10681"/>
                      <a:pt x="3076" y="10751"/>
                    </a:cubicBezTo>
                    <a:cubicBezTo>
                      <a:pt x="3116" y="10783"/>
                      <a:pt x="3163" y="10799"/>
                      <a:pt x="3211" y="10799"/>
                    </a:cubicBezTo>
                    <a:cubicBezTo>
                      <a:pt x="3266" y="10799"/>
                      <a:pt x="3329" y="10776"/>
                      <a:pt x="3369" y="10721"/>
                    </a:cubicBezTo>
                    <a:cubicBezTo>
                      <a:pt x="4723" y="9024"/>
                      <a:pt x="5191" y="6670"/>
                      <a:pt x="4597" y="4577"/>
                    </a:cubicBezTo>
                    <a:cubicBezTo>
                      <a:pt x="3994" y="2485"/>
                      <a:pt x="2355" y="743"/>
                      <a:pt x="310" y="13"/>
                    </a:cubicBezTo>
                    <a:cubicBezTo>
                      <a:pt x="286" y="5"/>
                      <a:pt x="262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5"/>
              <p:cNvSpPr/>
              <p:nvPr/>
            </p:nvSpPr>
            <p:spPr>
              <a:xfrm>
                <a:off x="7080114" y="3966323"/>
                <a:ext cx="160446" cy="46663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3077" extrusionOk="0">
                    <a:moveTo>
                      <a:pt x="240" y="0"/>
                    </a:moveTo>
                    <a:cubicBezTo>
                      <a:pt x="152" y="0"/>
                      <a:pt x="70" y="48"/>
                      <a:pt x="39" y="136"/>
                    </a:cubicBezTo>
                    <a:cubicBezTo>
                      <a:pt x="1" y="248"/>
                      <a:pt x="56" y="366"/>
                      <a:pt x="158" y="406"/>
                    </a:cubicBezTo>
                    <a:cubicBezTo>
                      <a:pt x="3447" y="1619"/>
                      <a:pt x="6863" y="2513"/>
                      <a:pt x="10319" y="3076"/>
                    </a:cubicBezTo>
                    <a:lnTo>
                      <a:pt x="10357" y="3076"/>
                    </a:lnTo>
                    <a:cubicBezTo>
                      <a:pt x="10452" y="3076"/>
                      <a:pt x="10547" y="3006"/>
                      <a:pt x="10564" y="2903"/>
                    </a:cubicBezTo>
                    <a:cubicBezTo>
                      <a:pt x="10579" y="2791"/>
                      <a:pt x="10500" y="2680"/>
                      <a:pt x="10389" y="2665"/>
                    </a:cubicBezTo>
                    <a:cubicBezTo>
                      <a:pt x="6958" y="2102"/>
                      <a:pt x="3567" y="1214"/>
                      <a:pt x="309" y="10"/>
                    </a:cubicBezTo>
                    <a:cubicBezTo>
                      <a:pt x="286" y="3"/>
                      <a:pt x="26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5"/>
              <p:cNvSpPr/>
              <p:nvPr/>
            </p:nvSpPr>
            <p:spPr>
              <a:xfrm>
                <a:off x="7096704" y="3567089"/>
                <a:ext cx="632744" cy="433825"/>
              </a:xfrm>
              <a:custGeom>
                <a:avLst/>
                <a:gdLst/>
                <a:ahLst/>
                <a:cxnLst/>
                <a:rect l="l" t="t" r="r" b="b"/>
                <a:pathLst>
                  <a:path w="41724" h="28607" extrusionOk="0">
                    <a:moveTo>
                      <a:pt x="31352" y="0"/>
                    </a:moveTo>
                    <a:cubicBezTo>
                      <a:pt x="31209" y="0"/>
                      <a:pt x="31067" y="17"/>
                      <a:pt x="30930" y="50"/>
                    </a:cubicBezTo>
                    <a:cubicBezTo>
                      <a:pt x="30129" y="248"/>
                      <a:pt x="29504" y="858"/>
                      <a:pt x="28901" y="1437"/>
                    </a:cubicBezTo>
                    <a:cubicBezTo>
                      <a:pt x="23037" y="7135"/>
                      <a:pt x="16300" y="11937"/>
                      <a:pt x="9002" y="15631"/>
                    </a:cubicBezTo>
                    <a:cubicBezTo>
                      <a:pt x="8051" y="16114"/>
                      <a:pt x="7060" y="16605"/>
                      <a:pt x="6395" y="17438"/>
                    </a:cubicBezTo>
                    <a:cubicBezTo>
                      <a:pt x="5729" y="18277"/>
                      <a:pt x="5516" y="19568"/>
                      <a:pt x="6197" y="20386"/>
                    </a:cubicBezTo>
                    <a:cubicBezTo>
                      <a:pt x="3622" y="21440"/>
                      <a:pt x="1410" y="23349"/>
                      <a:pt x="0" y="25749"/>
                    </a:cubicBezTo>
                    <a:cubicBezTo>
                      <a:pt x="4972" y="27532"/>
                      <a:pt x="10253" y="28606"/>
                      <a:pt x="15523" y="28606"/>
                    </a:cubicBezTo>
                    <a:cubicBezTo>
                      <a:pt x="17309" y="28606"/>
                      <a:pt x="19094" y="28483"/>
                      <a:pt x="20865" y="28222"/>
                    </a:cubicBezTo>
                    <a:cubicBezTo>
                      <a:pt x="27864" y="27193"/>
                      <a:pt x="34639" y="23904"/>
                      <a:pt x="39244" y="18531"/>
                    </a:cubicBezTo>
                    <a:cubicBezTo>
                      <a:pt x="40107" y="17516"/>
                      <a:pt x="40908" y="16415"/>
                      <a:pt x="41311" y="15155"/>
                    </a:cubicBezTo>
                    <a:cubicBezTo>
                      <a:pt x="41724" y="13887"/>
                      <a:pt x="41701" y="12428"/>
                      <a:pt x="40995" y="11304"/>
                    </a:cubicBezTo>
                    <a:cubicBezTo>
                      <a:pt x="40195" y="10043"/>
                      <a:pt x="38721" y="9402"/>
                      <a:pt x="37286" y="8982"/>
                    </a:cubicBezTo>
                    <a:cubicBezTo>
                      <a:pt x="35860" y="8554"/>
                      <a:pt x="34346" y="8244"/>
                      <a:pt x="33142" y="7373"/>
                    </a:cubicBezTo>
                    <a:cubicBezTo>
                      <a:pt x="31929" y="6502"/>
                      <a:pt x="31120" y="4837"/>
                      <a:pt x="31763" y="3496"/>
                    </a:cubicBezTo>
                    <a:cubicBezTo>
                      <a:pt x="32159" y="2673"/>
                      <a:pt x="33062" y="1967"/>
                      <a:pt x="32895" y="1071"/>
                    </a:cubicBezTo>
                    <a:cubicBezTo>
                      <a:pt x="32776" y="393"/>
                      <a:pt x="32056" y="0"/>
                      <a:pt x="313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5"/>
              <p:cNvSpPr/>
              <p:nvPr/>
            </p:nvSpPr>
            <p:spPr>
              <a:xfrm>
                <a:off x="7087332" y="3560781"/>
                <a:ext cx="649441" cy="446564"/>
              </a:xfrm>
              <a:custGeom>
                <a:avLst/>
                <a:gdLst/>
                <a:ahLst/>
                <a:cxnLst/>
                <a:rect l="l" t="t" r="r" b="b"/>
                <a:pathLst>
                  <a:path w="42825" h="29447" extrusionOk="0">
                    <a:moveTo>
                      <a:pt x="31959" y="834"/>
                    </a:moveTo>
                    <a:cubicBezTo>
                      <a:pt x="32456" y="834"/>
                      <a:pt x="33018" y="1084"/>
                      <a:pt x="33102" y="1560"/>
                    </a:cubicBezTo>
                    <a:cubicBezTo>
                      <a:pt x="33180" y="1988"/>
                      <a:pt x="32879" y="2400"/>
                      <a:pt x="32539" y="2876"/>
                    </a:cubicBezTo>
                    <a:cubicBezTo>
                      <a:pt x="32349" y="3144"/>
                      <a:pt x="32151" y="3422"/>
                      <a:pt x="32001" y="3732"/>
                    </a:cubicBezTo>
                    <a:cubicBezTo>
                      <a:pt x="31240" y="5331"/>
                      <a:pt x="32206" y="7193"/>
                      <a:pt x="33513" y="8129"/>
                    </a:cubicBezTo>
                    <a:cubicBezTo>
                      <a:pt x="34568" y="8890"/>
                      <a:pt x="35812" y="9238"/>
                      <a:pt x="37024" y="9580"/>
                    </a:cubicBezTo>
                    <a:cubicBezTo>
                      <a:pt x="37279" y="9651"/>
                      <a:pt x="37532" y="9723"/>
                      <a:pt x="37785" y="9793"/>
                    </a:cubicBezTo>
                    <a:cubicBezTo>
                      <a:pt x="38998" y="10158"/>
                      <a:pt x="40487" y="10729"/>
                      <a:pt x="41256" y="11941"/>
                    </a:cubicBezTo>
                    <a:cubicBezTo>
                      <a:pt x="41834" y="12869"/>
                      <a:pt x="41946" y="14175"/>
                      <a:pt x="41533" y="15436"/>
                    </a:cubicBezTo>
                    <a:cubicBezTo>
                      <a:pt x="41113" y="16728"/>
                      <a:pt x="40250" y="17844"/>
                      <a:pt x="39536" y="18670"/>
                    </a:cubicBezTo>
                    <a:cubicBezTo>
                      <a:pt x="35257" y="23678"/>
                      <a:pt x="28648" y="27156"/>
                      <a:pt x="21420" y="28227"/>
                    </a:cubicBezTo>
                    <a:cubicBezTo>
                      <a:pt x="19708" y="28480"/>
                      <a:pt x="17934" y="28607"/>
                      <a:pt x="16135" y="28607"/>
                    </a:cubicBezTo>
                    <a:cubicBezTo>
                      <a:pt x="11324" y="28607"/>
                      <a:pt x="6315" y="27712"/>
                      <a:pt x="1244" y="25945"/>
                    </a:cubicBezTo>
                    <a:cubicBezTo>
                      <a:pt x="2615" y="23820"/>
                      <a:pt x="4635" y="22148"/>
                      <a:pt x="6973" y="21190"/>
                    </a:cubicBezTo>
                    <a:lnTo>
                      <a:pt x="7513" y="20975"/>
                    </a:lnTo>
                    <a:lnTo>
                      <a:pt x="7140" y="20532"/>
                    </a:lnTo>
                    <a:cubicBezTo>
                      <a:pt x="6585" y="19881"/>
                      <a:pt x="6807" y="18788"/>
                      <a:pt x="7346" y="18114"/>
                    </a:cubicBezTo>
                    <a:cubicBezTo>
                      <a:pt x="7931" y="17378"/>
                      <a:pt x="8852" y="16910"/>
                      <a:pt x="9738" y="16465"/>
                    </a:cubicBezTo>
                    <a:lnTo>
                      <a:pt x="9810" y="16427"/>
                    </a:lnTo>
                    <a:cubicBezTo>
                      <a:pt x="17165" y="12694"/>
                      <a:pt x="23900" y="7891"/>
                      <a:pt x="29821" y="2153"/>
                    </a:cubicBezTo>
                    <a:cubicBezTo>
                      <a:pt x="30384" y="1607"/>
                      <a:pt x="30962" y="1044"/>
                      <a:pt x="31651" y="869"/>
                    </a:cubicBezTo>
                    <a:cubicBezTo>
                      <a:pt x="31747" y="846"/>
                      <a:pt x="31851" y="834"/>
                      <a:pt x="31959" y="834"/>
                    </a:cubicBezTo>
                    <a:close/>
                    <a:moveTo>
                      <a:pt x="31962" y="0"/>
                    </a:moveTo>
                    <a:cubicBezTo>
                      <a:pt x="31784" y="0"/>
                      <a:pt x="31609" y="20"/>
                      <a:pt x="31445" y="61"/>
                    </a:cubicBezTo>
                    <a:cubicBezTo>
                      <a:pt x="30534" y="283"/>
                      <a:pt x="29844" y="957"/>
                      <a:pt x="29233" y="1552"/>
                    </a:cubicBezTo>
                    <a:cubicBezTo>
                      <a:pt x="23370" y="7233"/>
                      <a:pt x="16713" y="11988"/>
                      <a:pt x="9438" y="15674"/>
                    </a:cubicBezTo>
                    <a:lnTo>
                      <a:pt x="9358" y="15714"/>
                    </a:lnTo>
                    <a:cubicBezTo>
                      <a:pt x="8392" y="16205"/>
                      <a:pt x="7385" y="16713"/>
                      <a:pt x="6687" y="17591"/>
                    </a:cubicBezTo>
                    <a:cubicBezTo>
                      <a:pt x="6054" y="18392"/>
                      <a:pt x="5736" y="19628"/>
                      <a:pt x="6197" y="20612"/>
                    </a:cubicBezTo>
                    <a:cubicBezTo>
                      <a:pt x="3732" y="21728"/>
                      <a:pt x="1632" y="23615"/>
                      <a:pt x="253" y="25952"/>
                    </a:cubicBezTo>
                    <a:lnTo>
                      <a:pt x="0" y="26388"/>
                    </a:lnTo>
                    <a:lnTo>
                      <a:pt x="476" y="26563"/>
                    </a:lnTo>
                    <a:cubicBezTo>
                      <a:pt x="5809" y="28472"/>
                      <a:pt x="11079" y="29446"/>
                      <a:pt x="16135" y="29446"/>
                    </a:cubicBezTo>
                    <a:cubicBezTo>
                      <a:pt x="17974" y="29446"/>
                      <a:pt x="19796" y="29313"/>
                      <a:pt x="21548" y="29051"/>
                    </a:cubicBezTo>
                    <a:cubicBezTo>
                      <a:pt x="29076" y="27942"/>
                      <a:pt x="35692" y="24454"/>
                      <a:pt x="40179" y="19216"/>
                    </a:cubicBezTo>
                    <a:cubicBezTo>
                      <a:pt x="40940" y="18329"/>
                      <a:pt x="41866" y="17131"/>
                      <a:pt x="42334" y="15697"/>
                    </a:cubicBezTo>
                    <a:cubicBezTo>
                      <a:pt x="42825" y="14175"/>
                      <a:pt x="42690" y="12646"/>
                      <a:pt x="41961" y="11497"/>
                    </a:cubicBezTo>
                    <a:cubicBezTo>
                      <a:pt x="41050" y="10046"/>
                      <a:pt x="39378" y="9398"/>
                      <a:pt x="38022" y="8993"/>
                    </a:cubicBezTo>
                    <a:cubicBezTo>
                      <a:pt x="37769" y="8915"/>
                      <a:pt x="37507" y="8842"/>
                      <a:pt x="37246" y="8772"/>
                    </a:cubicBezTo>
                    <a:cubicBezTo>
                      <a:pt x="36058" y="8439"/>
                      <a:pt x="34932" y="8121"/>
                      <a:pt x="34005" y="7448"/>
                    </a:cubicBezTo>
                    <a:cubicBezTo>
                      <a:pt x="32959" y="6703"/>
                      <a:pt x="32214" y="5236"/>
                      <a:pt x="32762" y="4095"/>
                    </a:cubicBezTo>
                    <a:cubicBezTo>
                      <a:pt x="32872" y="3850"/>
                      <a:pt x="33047" y="3620"/>
                      <a:pt x="33220" y="3367"/>
                    </a:cubicBezTo>
                    <a:cubicBezTo>
                      <a:pt x="33617" y="2811"/>
                      <a:pt x="34068" y="2185"/>
                      <a:pt x="33926" y="1409"/>
                    </a:cubicBezTo>
                    <a:cubicBezTo>
                      <a:pt x="33762" y="476"/>
                      <a:pt x="32824" y="0"/>
                      <a:pt x="3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5"/>
              <p:cNvSpPr/>
              <p:nvPr/>
            </p:nvSpPr>
            <p:spPr>
              <a:xfrm>
                <a:off x="7113400" y="3933401"/>
                <a:ext cx="315356" cy="27312"/>
              </a:xfrm>
              <a:custGeom>
                <a:avLst/>
                <a:gdLst/>
                <a:ahLst/>
                <a:cxnLst/>
                <a:rect l="l" t="t" r="r" b="b"/>
                <a:pathLst>
                  <a:path w="20795" h="1801" extrusionOk="0">
                    <a:moveTo>
                      <a:pt x="232" y="1"/>
                    </a:moveTo>
                    <a:cubicBezTo>
                      <a:pt x="137" y="1"/>
                      <a:pt x="58" y="61"/>
                      <a:pt x="31" y="152"/>
                    </a:cubicBezTo>
                    <a:cubicBezTo>
                      <a:pt x="1" y="262"/>
                      <a:pt x="63" y="382"/>
                      <a:pt x="174" y="414"/>
                    </a:cubicBezTo>
                    <a:cubicBezTo>
                      <a:pt x="3091" y="1270"/>
                      <a:pt x="7068" y="1801"/>
                      <a:pt x="11032" y="1801"/>
                    </a:cubicBezTo>
                    <a:cubicBezTo>
                      <a:pt x="14471" y="1801"/>
                      <a:pt x="17909" y="1396"/>
                      <a:pt x="20629" y="469"/>
                    </a:cubicBezTo>
                    <a:cubicBezTo>
                      <a:pt x="20740" y="429"/>
                      <a:pt x="20795" y="310"/>
                      <a:pt x="20762" y="199"/>
                    </a:cubicBezTo>
                    <a:cubicBezTo>
                      <a:pt x="20732" y="112"/>
                      <a:pt x="20652" y="60"/>
                      <a:pt x="20565" y="60"/>
                    </a:cubicBezTo>
                    <a:cubicBezTo>
                      <a:pt x="20542" y="60"/>
                      <a:pt x="20518" y="64"/>
                      <a:pt x="20494" y="72"/>
                    </a:cubicBezTo>
                    <a:cubicBezTo>
                      <a:pt x="17819" y="987"/>
                      <a:pt x="14441" y="1379"/>
                      <a:pt x="11050" y="1379"/>
                    </a:cubicBezTo>
                    <a:cubicBezTo>
                      <a:pt x="7128" y="1379"/>
                      <a:pt x="3187" y="855"/>
                      <a:pt x="293" y="9"/>
                    </a:cubicBezTo>
                    <a:cubicBezTo>
                      <a:pt x="272" y="3"/>
                      <a:pt x="252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5"/>
              <p:cNvSpPr/>
              <p:nvPr/>
            </p:nvSpPr>
            <p:spPr>
              <a:xfrm>
                <a:off x="7130445" y="3878824"/>
                <a:ext cx="309730" cy="39459"/>
              </a:xfrm>
              <a:custGeom>
                <a:avLst/>
                <a:gdLst/>
                <a:ahLst/>
                <a:cxnLst/>
                <a:rect l="l" t="t" r="r" b="b"/>
                <a:pathLst>
                  <a:path w="20424" h="2602" extrusionOk="0">
                    <a:moveTo>
                      <a:pt x="20186" y="1"/>
                    </a:moveTo>
                    <a:cubicBezTo>
                      <a:pt x="20157" y="1"/>
                      <a:pt x="20128" y="7"/>
                      <a:pt x="20099" y="19"/>
                    </a:cubicBezTo>
                    <a:cubicBezTo>
                      <a:pt x="15840" y="1820"/>
                      <a:pt x="9225" y="2178"/>
                      <a:pt x="4611" y="2178"/>
                    </a:cubicBezTo>
                    <a:cubicBezTo>
                      <a:pt x="2709" y="2178"/>
                      <a:pt x="1147" y="2117"/>
                      <a:pt x="231" y="2071"/>
                    </a:cubicBezTo>
                    <a:cubicBezTo>
                      <a:pt x="221" y="2070"/>
                      <a:pt x="211" y="2069"/>
                      <a:pt x="202" y="2069"/>
                    </a:cubicBezTo>
                    <a:cubicBezTo>
                      <a:pt x="85" y="2069"/>
                      <a:pt x="17" y="2167"/>
                      <a:pt x="10" y="2269"/>
                    </a:cubicBezTo>
                    <a:cubicBezTo>
                      <a:pt x="1" y="2387"/>
                      <a:pt x="88" y="2482"/>
                      <a:pt x="208" y="2492"/>
                    </a:cubicBezTo>
                    <a:cubicBezTo>
                      <a:pt x="1127" y="2539"/>
                      <a:pt x="2688" y="2602"/>
                      <a:pt x="4590" y="2602"/>
                    </a:cubicBezTo>
                    <a:cubicBezTo>
                      <a:pt x="9242" y="2602"/>
                      <a:pt x="15930" y="2229"/>
                      <a:pt x="20266" y="407"/>
                    </a:cubicBezTo>
                    <a:cubicBezTo>
                      <a:pt x="20376" y="359"/>
                      <a:pt x="20424" y="232"/>
                      <a:pt x="20376" y="129"/>
                    </a:cubicBezTo>
                    <a:cubicBezTo>
                      <a:pt x="20341" y="48"/>
                      <a:pt x="20267" y="1"/>
                      <a:pt x="20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5"/>
              <p:cNvSpPr/>
              <p:nvPr/>
            </p:nvSpPr>
            <p:spPr>
              <a:xfrm>
                <a:off x="7191997" y="3826719"/>
                <a:ext cx="250465" cy="57915"/>
              </a:xfrm>
              <a:custGeom>
                <a:avLst/>
                <a:gdLst/>
                <a:ahLst/>
                <a:cxnLst/>
                <a:rect l="l" t="t" r="r" b="b"/>
                <a:pathLst>
                  <a:path w="16516" h="3819" extrusionOk="0">
                    <a:moveTo>
                      <a:pt x="16269" y="0"/>
                    </a:moveTo>
                    <a:cubicBezTo>
                      <a:pt x="16243" y="0"/>
                      <a:pt x="16216" y="5"/>
                      <a:pt x="16190" y="14"/>
                    </a:cubicBezTo>
                    <a:cubicBezTo>
                      <a:pt x="12619" y="1506"/>
                      <a:pt x="5743" y="3395"/>
                      <a:pt x="1454" y="3395"/>
                    </a:cubicBezTo>
                    <a:cubicBezTo>
                      <a:pt x="1023" y="3395"/>
                      <a:pt x="618" y="3376"/>
                      <a:pt x="246" y="3335"/>
                    </a:cubicBezTo>
                    <a:cubicBezTo>
                      <a:pt x="241" y="3335"/>
                      <a:pt x="236" y="3335"/>
                      <a:pt x="231" y="3335"/>
                    </a:cubicBezTo>
                    <a:cubicBezTo>
                      <a:pt x="126" y="3335"/>
                      <a:pt x="23" y="3413"/>
                      <a:pt x="16" y="3525"/>
                    </a:cubicBezTo>
                    <a:cubicBezTo>
                      <a:pt x="0" y="3636"/>
                      <a:pt x="78" y="3740"/>
                      <a:pt x="198" y="3756"/>
                    </a:cubicBezTo>
                    <a:cubicBezTo>
                      <a:pt x="579" y="3795"/>
                      <a:pt x="991" y="3818"/>
                      <a:pt x="1434" y="3818"/>
                    </a:cubicBezTo>
                    <a:cubicBezTo>
                      <a:pt x="5794" y="3818"/>
                      <a:pt x="12751" y="1909"/>
                      <a:pt x="16357" y="402"/>
                    </a:cubicBezTo>
                    <a:cubicBezTo>
                      <a:pt x="16460" y="364"/>
                      <a:pt x="16515" y="237"/>
                      <a:pt x="16468" y="134"/>
                    </a:cubicBezTo>
                    <a:cubicBezTo>
                      <a:pt x="16431" y="48"/>
                      <a:pt x="16354" y="0"/>
                      <a:pt x="16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5"/>
              <p:cNvSpPr/>
              <p:nvPr/>
            </p:nvSpPr>
            <p:spPr>
              <a:xfrm>
                <a:off x="7330903" y="3698019"/>
                <a:ext cx="163464" cy="293943"/>
              </a:xfrm>
              <a:custGeom>
                <a:avLst/>
                <a:gdLst/>
                <a:ahLst/>
                <a:cxnLst/>
                <a:rect l="l" t="t" r="r" b="b"/>
                <a:pathLst>
                  <a:path w="10779" h="19383" extrusionOk="0">
                    <a:moveTo>
                      <a:pt x="4908" y="1"/>
                    </a:moveTo>
                    <a:cubicBezTo>
                      <a:pt x="4868" y="1"/>
                      <a:pt x="4829" y="10"/>
                      <a:pt x="4795" y="30"/>
                    </a:cubicBezTo>
                    <a:cubicBezTo>
                      <a:pt x="3424" y="926"/>
                      <a:pt x="2157" y="1980"/>
                      <a:pt x="1039" y="3168"/>
                    </a:cubicBezTo>
                    <a:cubicBezTo>
                      <a:pt x="278" y="3984"/>
                      <a:pt x="0" y="4690"/>
                      <a:pt x="208" y="5323"/>
                    </a:cubicBezTo>
                    <a:cubicBezTo>
                      <a:pt x="365" y="5823"/>
                      <a:pt x="849" y="6227"/>
                      <a:pt x="1467" y="6369"/>
                    </a:cubicBezTo>
                    <a:cubicBezTo>
                      <a:pt x="1696" y="6424"/>
                      <a:pt x="1928" y="6444"/>
                      <a:pt x="2158" y="6444"/>
                    </a:cubicBezTo>
                    <a:cubicBezTo>
                      <a:pt x="2460" y="6444"/>
                      <a:pt x="2757" y="6410"/>
                      <a:pt x="3036" y="6379"/>
                    </a:cubicBezTo>
                    <a:lnTo>
                      <a:pt x="9407" y="5666"/>
                    </a:lnTo>
                    <a:lnTo>
                      <a:pt x="9407" y="5666"/>
                    </a:lnTo>
                    <a:cubicBezTo>
                      <a:pt x="8711" y="6061"/>
                      <a:pt x="8068" y="6544"/>
                      <a:pt x="7475" y="7100"/>
                    </a:cubicBezTo>
                    <a:cubicBezTo>
                      <a:pt x="6880" y="7653"/>
                      <a:pt x="6642" y="8193"/>
                      <a:pt x="6785" y="8684"/>
                    </a:cubicBezTo>
                    <a:cubicBezTo>
                      <a:pt x="6967" y="9342"/>
                      <a:pt x="7713" y="9603"/>
                      <a:pt x="8354" y="9620"/>
                    </a:cubicBezTo>
                    <a:lnTo>
                      <a:pt x="8749" y="9620"/>
                    </a:lnTo>
                    <a:cubicBezTo>
                      <a:pt x="8818" y="9620"/>
                      <a:pt x="8887" y="9619"/>
                      <a:pt x="8954" y="9619"/>
                    </a:cubicBezTo>
                    <a:cubicBezTo>
                      <a:pt x="9164" y="9619"/>
                      <a:pt x="9364" y="9624"/>
                      <a:pt x="9550" y="9660"/>
                    </a:cubicBezTo>
                    <a:cubicBezTo>
                      <a:pt x="8283" y="10491"/>
                      <a:pt x="6982" y="11537"/>
                      <a:pt x="6334" y="12996"/>
                    </a:cubicBezTo>
                    <a:cubicBezTo>
                      <a:pt x="5683" y="14477"/>
                      <a:pt x="5944" y="16562"/>
                      <a:pt x="7323" y="17496"/>
                    </a:cubicBezTo>
                    <a:lnTo>
                      <a:pt x="5383" y="19010"/>
                    </a:lnTo>
                    <a:cubicBezTo>
                      <a:pt x="5288" y="19082"/>
                      <a:pt x="5271" y="19217"/>
                      <a:pt x="5343" y="19303"/>
                    </a:cubicBezTo>
                    <a:cubicBezTo>
                      <a:pt x="5383" y="19360"/>
                      <a:pt x="5446" y="19383"/>
                      <a:pt x="5508" y="19383"/>
                    </a:cubicBezTo>
                    <a:cubicBezTo>
                      <a:pt x="5556" y="19383"/>
                      <a:pt x="5603" y="19375"/>
                      <a:pt x="5636" y="19343"/>
                    </a:cubicBezTo>
                    <a:lnTo>
                      <a:pt x="7823" y="17638"/>
                    </a:lnTo>
                    <a:cubicBezTo>
                      <a:pt x="7878" y="17591"/>
                      <a:pt x="7911" y="17520"/>
                      <a:pt x="7903" y="17448"/>
                    </a:cubicBezTo>
                    <a:cubicBezTo>
                      <a:pt x="7893" y="17378"/>
                      <a:pt x="7855" y="17315"/>
                      <a:pt x="7791" y="17283"/>
                    </a:cubicBezTo>
                    <a:cubicBezTo>
                      <a:pt x="6381" y="16562"/>
                      <a:pt x="6104" y="14572"/>
                      <a:pt x="6722" y="13169"/>
                    </a:cubicBezTo>
                    <a:cubicBezTo>
                      <a:pt x="7380" y="11672"/>
                      <a:pt x="8822" y="10618"/>
                      <a:pt x="10138" y="9785"/>
                    </a:cubicBezTo>
                    <a:cubicBezTo>
                      <a:pt x="10201" y="9745"/>
                      <a:pt x="10240" y="9675"/>
                      <a:pt x="10233" y="9603"/>
                    </a:cubicBezTo>
                    <a:cubicBezTo>
                      <a:pt x="10233" y="9525"/>
                      <a:pt x="10193" y="9460"/>
                      <a:pt x="10128" y="9422"/>
                    </a:cubicBezTo>
                    <a:cubicBezTo>
                      <a:pt x="9760" y="9227"/>
                      <a:pt x="9357" y="9197"/>
                      <a:pt x="8963" y="9197"/>
                    </a:cubicBezTo>
                    <a:cubicBezTo>
                      <a:pt x="8891" y="9197"/>
                      <a:pt x="8820" y="9198"/>
                      <a:pt x="8749" y="9199"/>
                    </a:cubicBezTo>
                    <a:cubicBezTo>
                      <a:pt x="8661" y="9199"/>
                      <a:pt x="8574" y="9203"/>
                      <a:pt x="8489" y="9203"/>
                    </a:cubicBezTo>
                    <a:cubicBezTo>
                      <a:pt x="8446" y="9203"/>
                      <a:pt x="8404" y="9202"/>
                      <a:pt x="8361" y="9199"/>
                    </a:cubicBezTo>
                    <a:cubicBezTo>
                      <a:pt x="7893" y="9184"/>
                      <a:pt x="7308" y="9017"/>
                      <a:pt x="7190" y="8574"/>
                    </a:cubicBezTo>
                    <a:cubicBezTo>
                      <a:pt x="7095" y="8241"/>
                      <a:pt x="7292" y="7843"/>
                      <a:pt x="7768" y="7400"/>
                    </a:cubicBezTo>
                    <a:cubicBezTo>
                      <a:pt x="8607" y="6617"/>
                      <a:pt x="9575" y="5974"/>
                      <a:pt x="10636" y="5513"/>
                    </a:cubicBezTo>
                    <a:cubicBezTo>
                      <a:pt x="10731" y="5475"/>
                      <a:pt x="10779" y="5371"/>
                      <a:pt x="10756" y="5268"/>
                    </a:cubicBezTo>
                    <a:cubicBezTo>
                      <a:pt x="10727" y="5176"/>
                      <a:pt x="10647" y="5116"/>
                      <a:pt x="10556" y="5116"/>
                    </a:cubicBezTo>
                    <a:cubicBezTo>
                      <a:pt x="10546" y="5116"/>
                      <a:pt x="10536" y="5116"/>
                      <a:pt x="10526" y="5118"/>
                    </a:cubicBezTo>
                    <a:lnTo>
                      <a:pt x="2988" y="5966"/>
                    </a:lnTo>
                    <a:cubicBezTo>
                      <a:pt x="2717" y="5998"/>
                      <a:pt x="2440" y="6027"/>
                      <a:pt x="2168" y="6027"/>
                    </a:cubicBezTo>
                    <a:cubicBezTo>
                      <a:pt x="1963" y="6027"/>
                      <a:pt x="1759" y="6010"/>
                      <a:pt x="1562" y="5966"/>
                    </a:cubicBezTo>
                    <a:cubicBezTo>
                      <a:pt x="1189" y="5879"/>
                      <a:pt x="746" y="5633"/>
                      <a:pt x="611" y="5198"/>
                    </a:cubicBezTo>
                    <a:cubicBezTo>
                      <a:pt x="453" y="4722"/>
                      <a:pt x="698" y="4152"/>
                      <a:pt x="1349" y="3461"/>
                    </a:cubicBezTo>
                    <a:cubicBezTo>
                      <a:pt x="2442" y="2290"/>
                      <a:pt x="3679" y="1259"/>
                      <a:pt x="5025" y="388"/>
                    </a:cubicBezTo>
                    <a:cubicBezTo>
                      <a:pt x="5120" y="323"/>
                      <a:pt x="5153" y="197"/>
                      <a:pt x="5088" y="93"/>
                    </a:cubicBezTo>
                    <a:cubicBezTo>
                      <a:pt x="5048" y="32"/>
                      <a:pt x="4978" y="1"/>
                      <a:pt x="4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5"/>
              <p:cNvSpPr/>
              <p:nvPr/>
            </p:nvSpPr>
            <p:spPr>
              <a:xfrm>
                <a:off x="7183460" y="3779421"/>
                <a:ext cx="297446" cy="86577"/>
              </a:xfrm>
              <a:custGeom>
                <a:avLst/>
                <a:gdLst/>
                <a:ahLst/>
                <a:cxnLst/>
                <a:rect l="l" t="t" r="r" b="b"/>
                <a:pathLst>
                  <a:path w="19614" h="5709" extrusionOk="0">
                    <a:moveTo>
                      <a:pt x="19385" y="0"/>
                    </a:moveTo>
                    <a:cubicBezTo>
                      <a:pt x="19362" y="0"/>
                      <a:pt x="19338" y="4"/>
                      <a:pt x="19313" y="12"/>
                    </a:cubicBezTo>
                    <a:cubicBezTo>
                      <a:pt x="13021" y="1969"/>
                      <a:pt x="6585" y="3744"/>
                      <a:pt x="183" y="5290"/>
                    </a:cubicBezTo>
                    <a:cubicBezTo>
                      <a:pt x="63" y="5321"/>
                      <a:pt x="0" y="5433"/>
                      <a:pt x="23" y="5543"/>
                    </a:cubicBezTo>
                    <a:cubicBezTo>
                      <a:pt x="48" y="5638"/>
                      <a:pt x="135" y="5709"/>
                      <a:pt x="231" y="5709"/>
                    </a:cubicBezTo>
                    <a:cubicBezTo>
                      <a:pt x="246" y="5709"/>
                      <a:pt x="261" y="5701"/>
                      <a:pt x="278" y="5701"/>
                    </a:cubicBezTo>
                    <a:cubicBezTo>
                      <a:pt x="6690" y="4149"/>
                      <a:pt x="13139" y="2365"/>
                      <a:pt x="19440" y="408"/>
                    </a:cubicBezTo>
                    <a:cubicBezTo>
                      <a:pt x="19551" y="376"/>
                      <a:pt x="19613" y="258"/>
                      <a:pt x="19583" y="145"/>
                    </a:cubicBezTo>
                    <a:cubicBezTo>
                      <a:pt x="19551" y="58"/>
                      <a:pt x="19475" y="0"/>
                      <a:pt x="19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5"/>
              <p:cNvSpPr/>
              <p:nvPr/>
            </p:nvSpPr>
            <p:spPr>
              <a:xfrm>
                <a:off x="7536290" y="3581693"/>
                <a:ext cx="168513" cy="27891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8392" extrusionOk="0">
                    <a:moveTo>
                      <a:pt x="335" y="0"/>
                    </a:moveTo>
                    <a:cubicBezTo>
                      <a:pt x="252" y="0"/>
                      <a:pt x="169" y="10"/>
                      <a:pt x="88" y="30"/>
                    </a:cubicBezTo>
                    <a:lnTo>
                      <a:pt x="293" y="846"/>
                    </a:lnTo>
                    <a:cubicBezTo>
                      <a:pt x="306" y="842"/>
                      <a:pt x="320" y="840"/>
                      <a:pt x="335" y="840"/>
                    </a:cubicBezTo>
                    <a:cubicBezTo>
                      <a:pt x="438" y="840"/>
                      <a:pt x="573" y="934"/>
                      <a:pt x="643" y="1052"/>
                    </a:cubicBezTo>
                    <a:cubicBezTo>
                      <a:pt x="738" y="1219"/>
                      <a:pt x="778" y="1440"/>
                      <a:pt x="753" y="1765"/>
                    </a:cubicBezTo>
                    <a:cubicBezTo>
                      <a:pt x="731" y="2265"/>
                      <a:pt x="595" y="2764"/>
                      <a:pt x="460" y="3287"/>
                    </a:cubicBezTo>
                    <a:cubicBezTo>
                      <a:pt x="230" y="4160"/>
                      <a:pt x="0" y="5054"/>
                      <a:pt x="230" y="5982"/>
                    </a:cubicBezTo>
                    <a:cubicBezTo>
                      <a:pt x="531" y="7218"/>
                      <a:pt x="1649" y="8256"/>
                      <a:pt x="3289" y="8827"/>
                    </a:cubicBezTo>
                    <a:cubicBezTo>
                      <a:pt x="3797" y="9010"/>
                      <a:pt x="4320" y="9143"/>
                      <a:pt x="4827" y="9270"/>
                    </a:cubicBezTo>
                    <a:cubicBezTo>
                      <a:pt x="5603" y="9476"/>
                      <a:pt x="6332" y="9658"/>
                      <a:pt x="7007" y="9991"/>
                    </a:cubicBezTo>
                    <a:cubicBezTo>
                      <a:pt x="8338" y="10641"/>
                      <a:pt x="9392" y="11878"/>
                      <a:pt x="9820" y="13289"/>
                    </a:cubicBezTo>
                    <a:cubicBezTo>
                      <a:pt x="10240" y="14643"/>
                      <a:pt x="9978" y="16608"/>
                      <a:pt x="9202" y="17972"/>
                    </a:cubicBezTo>
                    <a:lnTo>
                      <a:pt x="9930" y="18392"/>
                    </a:lnTo>
                    <a:cubicBezTo>
                      <a:pt x="10826" y="16815"/>
                      <a:pt x="11111" y="14620"/>
                      <a:pt x="10628" y="13042"/>
                    </a:cubicBezTo>
                    <a:cubicBezTo>
                      <a:pt x="10121" y="11410"/>
                      <a:pt x="8909" y="9991"/>
                      <a:pt x="7378" y="9238"/>
                    </a:cubicBezTo>
                    <a:cubicBezTo>
                      <a:pt x="6627" y="8875"/>
                      <a:pt x="5818" y="8660"/>
                      <a:pt x="5040" y="8462"/>
                    </a:cubicBezTo>
                    <a:cubicBezTo>
                      <a:pt x="4550" y="8334"/>
                      <a:pt x="4042" y="8209"/>
                      <a:pt x="3574" y="8041"/>
                    </a:cubicBezTo>
                    <a:cubicBezTo>
                      <a:pt x="2925" y="7811"/>
                      <a:pt x="1379" y="7130"/>
                      <a:pt x="1046" y="5784"/>
                    </a:cubicBezTo>
                    <a:cubicBezTo>
                      <a:pt x="864" y="5063"/>
                      <a:pt x="1063" y="4302"/>
                      <a:pt x="1269" y="3502"/>
                    </a:cubicBezTo>
                    <a:cubicBezTo>
                      <a:pt x="1411" y="2954"/>
                      <a:pt x="1562" y="2391"/>
                      <a:pt x="1594" y="1813"/>
                    </a:cubicBezTo>
                    <a:cubicBezTo>
                      <a:pt x="1609" y="1504"/>
                      <a:pt x="1609" y="1044"/>
                      <a:pt x="1371" y="631"/>
                    </a:cubicBezTo>
                    <a:cubicBezTo>
                      <a:pt x="1141" y="236"/>
                      <a:pt x="741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5"/>
              <p:cNvSpPr/>
              <p:nvPr/>
            </p:nvSpPr>
            <p:spPr>
              <a:xfrm>
                <a:off x="7446274" y="3878976"/>
                <a:ext cx="70214" cy="57202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3772" extrusionOk="0">
                    <a:moveTo>
                      <a:pt x="3276" y="1"/>
                    </a:moveTo>
                    <a:cubicBezTo>
                      <a:pt x="3073" y="1"/>
                      <a:pt x="2869" y="35"/>
                      <a:pt x="2672" y="87"/>
                    </a:cubicBezTo>
                    <a:cubicBezTo>
                      <a:pt x="1586" y="357"/>
                      <a:pt x="658" y="1173"/>
                      <a:pt x="238" y="2204"/>
                    </a:cubicBezTo>
                    <a:cubicBezTo>
                      <a:pt x="80" y="2600"/>
                      <a:pt x="0" y="3090"/>
                      <a:pt x="255" y="3433"/>
                    </a:cubicBezTo>
                    <a:cubicBezTo>
                      <a:pt x="443" y="3681"/>
                      <a:pt x="743" y="3771"/>
                      <a:pt x="1062" y="3771"/>
                    </a:cubicBezTo>
                    <a:cubicBezTo>
                      <a:pt x="1293" y="3771"/>
                      <a:pt x="1535" y="3724"/>
                      <a:pt x="1752" y="3653"/>
                    </a:cubicBezTo>
                    <a:cubicBezTo>
                      <a:pt x="2625" y="3368"/>
                      <a:pt x="3416" y="2830"/>
                      <a:pt x="4011" y="2124"/>
                    </a:cubicBezTo>
                    <a:cubicBezTo>
                      <a:pt x="4352" y="1728"/>
                      <a:pt x="4630" y="1181"/>
                      <a:pt x="4447" y="690"/>
                    </a:cubicBezTo>
                    <a:cubicBezTo>
                      <a:pt x="4327" y="372"/>
                      <a:pt x="4019" y="142"/>
                      <a:pt x="3694" y="57"/>
                    </a:cubicBezTo>
                    <a:cubicBezTo>
                      <a:pt x="3557" y="18"/>
                      <a:pt x="3417" y="1"/>
                      <a:pt x="3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5"/>
              <p:cNvSpPr/>
              <p:nvPr/>
            </p:nvSpPr>
            <p:spPr>
              <a:xfrm>
                <a:off x="7490145" y="3775509"/>
                <a:ext cx="78858" cy="53881"/>
              </a:xfrm>
              <a:custGeom>
                <a:avLst/>
                <a:gdLst/>
                <a:ahLst/>
                <a:cxnLst/>
                <a:rect l="l" t="t" r="r" b="b"/>
                <a:pathLst>
                  <a:path w="5200" h="3553" extrusionOk="0">
                    <a:moveTo>
                      <a:pt x="3821" y="0"/>
                    </a:moveTo>
                    <a:cubicBezTo>
                      <a:pt x="2648" y="23"/>
                      <a:pt x="1482" y="508"/>
                      <a:pt x="651" y="1339"/>
                    </a:cubicBezTo>
                    <a:cubicBezTo>
                      <a:pt x="310" y="1672"/>
                      <a:pt x="0" y="2125"/>
                      <a:pt x="88" y="2600"/>
                    </a:cubicBezTo>
                    <a:cubicBezTo>
                      <a:pt x="150" y="2941"/>
                      <a:pt x="413" y="3218"/>
                      <a:pt x="721" y="3369"/>
                    </a:cubicBezTo>
                    <a:cubicBezTo>
                      <a:pt x="1014" y="3507"/>
                      <a:pt x="1342" y="3552"/>
                      <a:pt x="1658" y="3552"/>
                    </a:cubicBezTo>
                    <a:cubicBezTo>
                      <a:pt x="1685" y="3552"/>
                      <a:pt x="1711" y="3552"/>
                      <a:pt x="1737" y="3551"/>
                    </a:cubicBezTo>
                    <a:cubicBezTo>
                      <a:pt x="3091" y="3526"/>
                      <a:pt x="4487" y="2781"/>
                      <a:pt x="4993" y="1529"/>
                    </a:cubicBezTo>
                    <a:cubicBezTo>
                      <a:pt x="5135" y="1189"/>
                      <a:pt x="5200" y="784"/>
                      <a:pt x="5010" y="476"/>
                    </a:cubicBezTo>
                    <a:cubicBezTo>
                      <a:pt x="4780" y="95"/>
                      <a:pt x="4272" y="0"/>
                      <a:pt x="38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5"/>
              <p:cNvSpPr/>
              <p:nvPr/>
            </p:nvSpPr>
            <p:spPr>
              <a:xfrm>
                <a:off x="7383918" y="3714366"/>
                <a:ext cx="92082" cy="53017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496" extrusionOk="0">
                    <a:moveTo>
                      <a:pt x="4472" y="1"/>
                    </a:moveTo>
                    <a:cubicBezTo>
                      <a:pt x="4087" y="1"/>
                      <a:pt x="3698" y="98"/>
                      <a:pt x="3329" y="221"/>
                    </a:cubicBezTo>
                    <a:cubicBezTo>
                      <a:pt x="2448" y="514"/>
                      <a:pt x="1617" y="941"/>
                      <a:pt x="864" y="1472"/>
                    </a:cubicBezTo>
                    <a:cubicBezTo>
                      <a:pt x="618" y="1647"/>
                      <a:pt x="380" y="1837"/>
                      <a:pt x="223" y="2090"/>
                    </a:cubicBezTo>
                    <a:cubicBezTo>
                      <a:pt x="63" y="2343"/>
                      <a:pt x="0" y="2668"/>
                      <a:pt x="128" y="2939"/>
                    </a:cubicBezTo>
                    <a:cubicBezTo>
                      <a:pt x="301" y="3319"/>
                      <a:pt x="776" y="3462"/>
                      <a:pt x="1196" y="3484"/>
                    </a:cubicBezTo>
                    <a:cubicBezTo>
                      <a:pt x="1299" y="3492"/>
                      <a:pt x="1402" y="3496"/>
                      <a:pt x="1505" y="3496"/>
                    </a:cubicBezTo>
                    <a:cubicBezTo>
                      <a:pt x="2365" y="3496"/>
                      <a:pt x="3212" y="3239"/>
                      <a:pt x="4034" y="2971"/>
                    </a:cubicBezTo>
                    <a:cubicBezTo>
                      <a:pt x="4525" y="2811"/>
                      <a:pt x="5025" y="2638"/>
                      <a:pt x="5413" y="2305"/>
                    </a:cubicBezTo>
                    <a:cubicBezTo>
                      <a:pt x="5809" y="1980"/>
                      <a:pt x="6071" y="1449"/>
                      <a:pt x="5944" y="949"/>
                    </a:cubicBezTo>
                    <a:cubicBezTo>
                      <a:pt x="5816" y="458"/>
                      <a:pt x="5333" y="118"/>
                      <a:pt x="4825" y="30"/>
                    </a:cubicBezTo>
                    <a:cubicBezTo>
                      <a:pt x="4708" y="10"/>
                      <a:pt x="4590" y="1"/>
                      <a:pt x="44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5"/>
              <p:cNvSpPr/>
              <p:nvPr/>
            </p:nvSpPr>
            <p:spPr>
              <a:xfrm>
                <a:off x="7492556" y="3730880"/>
                <a:ext cx="41234" cy="29769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1963" extrusionOk="0">
                    <a:moveTo>
                      <a:pt x="1657" y="0"/>
                    </a:moveTo>
                    <a:cubicBezTo>
                      <a:pt x="1309" y="0"/>
                      <a:pt x="959" y="146"/>
                      <a:pt x="666" y="343"/>
                    </a:cubicBezTo>
                    <a:cubicBezTo>
                      <a:pt x="317" y="573"/>
                      <a:pt x="1" y="954"/>
                      <a:pt x="96" y="1359"/>
                    </a:cubicBezTo>
                    <a:cubicBezTo>
                      <a:pt x="159" y="1659"/>
                      <a:pt x="444" y="1872"/>
                      <a:pt x="737" y="1937"/>
                    </a:cubicBezTo>
                    <a:cubicBezTo>
                      <a:pt x="822" y="1955"/>
                      <a:pt x="907" y="1962"/>
                      <a:pt x="993" y="1962"/>
                    </a:cubicBezTo>
                    <a:cubicBezTo>
                      <a:pt x="1211" y="1962"/>
                      <a:pt x="1430" y="1912"/>
                      <a:pt x="1640" y="1850"/>
                    </a:cubicBezTo>
                    <a:cubicBezTo>
                      <a:pt x="2093" y="1715"/>
                      <a:pt x="2591" y="1437"/>
                      <a:pt x="2664" y="961"/>
                    </a:cubicBezTo>
                    <a:cubicBezTo>
                      <a:pt x="2719" y="526"/>
                      <a:pt x="2346" y="113"/>
                      <a:pt x="1910" y="27"/>
                    </a:cubicBezTo>
                    <a:cubicBezTo>
                      <a:pt x="1827" y="9"/>
                      <a:pt x="1742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5"/>
              <p:cNvSpPr/>
              <p:nvPr/>
            </p:nvSpPr>
            <p:spPr>
              <a:xfrm>
                <a:off x="7477877" y="3660821"/>
                <a:ext cx="49605" cy="41052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707" extrusionOk="0">
                    <a:moveTo>
                      <a:pt x="1758" y="1"/>
                    </a:moveTo>
                    <a:cubicBezTo>
                      <a:pt x="1702" y="1"/>
                      <a:pt x="1650" y="9"/>
                      <a:pt x="1602" y="26"/>
                    </a:cubicBezTo>
                    <a:cubicBezTo>
                      <a:pt x="1102" y="193"/>
                      <a:pt x="619" y="463"/>
                      <a:pt x="334" y="899"/>
                    </a:cubicBezTo>
                    <a:cubicBezTo>
                      <a:pt x="41" y="1327"/>
                      <a:pt x="1" y="1960"/>
                      <a:pt x="351" y="2348"/>
                    </a:cubicBezTo>
                    <a:cubicBezTo>
                      <a:pt x="570" y="2603"/>
                      <a:pt x="894" y="2707"/>
                      <a:pt x="1234" y="2707"/>
                    </a:cubicBezTo>
                    <a:cubicBezTo>
                      <a:pt x="1507" y="2707"/>
                      <a:pt x="1790" y="2640"/>
                      <a:pt x="2038" y="2531"/>
                    </a:cubicBezTo>
                    <a:cubicBezTo>
                      <a:pt x="2561" y="2300"/>
                      <a:pt x="3029" y="1880"/>
                      <a:pt x="3156" y="1334"/>
                    </a:cubicBezTo>
                    <a:cubicBezTo>
                      <a:pt x="3270" y="828"/>
                      <a:pt x="2328" y="1"/>
                      <a:pt x="17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5"/>
              <p:cNvSpPr/>
              <p:nvPr/>
            </p:nvSpPr>
            <p:spPr>
              <a:xfrm>
                <a:off x="7564663" y="3780286"/>
                <a:ext cx="85940" cy="81603"/>
              </a:xfrm>
              <a:custGeom>
                <a:avLst/>
                <a:gdLst/>
                <a:ahLst/>
                <a:cxnLst/>
                <a:rect l="l" t="t" r="r" b="b"/>
                <a:pathLst>
                  <a:path w="5667" h="5381" extrusionOk="0">
                    <a:moveTo>
                      <a:pt x="4752" y="1"/>
                    </a:moveTo>
                    <a:cubicBezTo>
                      <a:pt x="4521" y="1"/>
                      <a:pt x="4278" y="69"/>
                      <a:pt x="4058" y="145"/>
                    </a:cubicBezTo>
                    <a:cubicBezTo>
                      <a:pt x="3264" y="421"/>
                      <a:pt x="2511" y="811"/>
                      <a:pt x="1815" y="1277"/>
                    </a:cubicBezTo>
                    <a:cubicBezTo>
                      <a:pt x="1189" y="1697"/>
                      <a:pt x="602" y="2213"/>
                      <a:pt x="301" y="2894"/>
                    </a:cubicBezTo>
                    <a:cubicBezTo>
                      <a:pt x="1" y="3584"/>
                      <a:pt x="71" y="4472"/>
                      <a:pt x="626" y="4971"/>
                    </a:cubicBezTo>
                    <a:cubicBezTo>
                      <a:pt x="934" y="5251"/>
                      <a:pt x="1358" y="5380"/>
                      <a:pt x="1776" y="5380"/>
                    </a:cubicBezTo>
                    <a:cubicBezTo>
                      <a:pt x="1821" y="5380"/>
                      <a:pt x="1866" y="5379"/>
                      <a:pt x="1910" y="5376"/>
                    </a:cubicBezTo>
                    <a:cubicBezTo>
                      <a:pt x="2369" y="5344"/>
                      <a:pt x="2814" y="5176"/>
                      <a:pt x="3217" y="4956"/>
                    </a:cubicBezTo>
                    <a:cubicBezTo>
                      <a:pt x="4581" y="4218"/>
                      <a:pt x="5634" y="2791"/>
                      <a:pt x="5659" y="1239"/>
                    </a:cubicBezTo>
                    <a:cubicBezTo>
                      <a:pt x="5667" y="811"/>
                      <a:pt x="5554" y="319"/>
                      <a:pt x="5184" y="106"/>
                    </a:cubicBezTo>
                    <a:cubicBezTo>
                      <a:pt x="5052" y="30"/>
                      <a:pt x="4905" y="1"/>
                      <a:pt x="4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5"/>
              <p:cNvSpPr/>
              <p:nvPr/>
            </p:nvSpPr>
            <p:spPr>
              <a:xfrm>
                <a:off x="7526449" y="3881099"/>
                <a:ext cx="57324" cy="47497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3132" extrusionOk="0">
                    <a:moveTo>
                      <a:pt x="3018" y="1"/>
                    </a:moveTo>
                    <a:cubicBezTo>
                      <a:pt x="2441" y="1"/>
                      <a:pt x="1884" y="255"/>
                      <a:pt x="1435" y="620"/>
                    </a:cubicBezTo>
                    <a:cubicBezTo>
                      <a:pt x="974" y="1010"/>
                      <a:pt x="619" y="1509"/>
                      <a:pt x="316" y="2032"/>
                    </a:cubicBezTo>
                    <a:cubicBezTo>
                      <a:pt x="151" y="2324"/>
                      <a:pt x="1" y="2712"/>
                      <a:pt x="214" y="2967"/>
                    </a:cubicBezTo>
                    <a:cubicBezTo>
                      <a:pt x="319" y="3087"/>
                      <a:pt x="467" y="3131"/>
                      <a:pt x="626" y="3131"/>
                    </a:cubicBezTo>
                    <a:cubicBezTo>
                      <a:pt x="792" y="3131"/>
                      <a:pt x="971" y="3083"/>
                      <a:pt x="1125" y="3022"/>
                    </a:cubicBezTo>
                    <a:cubicBezTo>
                      <a:pt x="2020" y="2665"/>
                      <a:pt x="2821" y="2072"/>
                      <a:pt x="3415" y="1318"/>
                    </a:cubicBezTo>
                    <a:cubicBezTo>
                      <a:pt x="3550" y="1153"/>
                      <a:pt x="3677" y="970"/>
                      <a:pt x="3725" y="763"/>
                    </a:cubicBezTo>
                    <a:cubicBezTo>
                      <a:pt x="3780" y="558"/>
                      <a:pt x="3740" y="312"/>
                      <a:pt x="3582" y="170"/>
                    </a:cubicBezTo>
                    <a:cubicBezTo>
                      <a:pt x="3455" y="50"/>
                      <a:pt x="3264" y="12"/>
                      <a:pt x="3091" y="2"/>
                    </a:cubicBezTo>
                    <a:cubicBezTo>
                      <a:pt x="3067" y="1"/>
                      <a:pt x="3042" y="1"/>
                      <a:pt x="30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5"/>
              <p:cNvSpPr/>
              <p:nvPr/>
            </p:nvSpPr>
            <p:spPr>
              <a:xfrm>
                <a:off x="7195713" y="3827341"/>
                <a:ext cx="69850" cy="23521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551" extrusionOk="0">
                    <a:moveTo>
                      <a:pt x="4367" y="0"/>
                    </a:moveTo>
                    <a:cubicBezTo>
                      <a:pt x="4352" y="0"/>
                      <a:pt x="4336" y="2"/>
                      <a:pt x="4320" y="6"/>
                    </a:cubicBezTo>
                    <a:lnTo>
                      <a:pt x="176" y="1139"/>
                    </a:lnTo>
                    <a:cubicBezTo>
                      <a:pt x="63" y="1170"/>
                      <a:pt x="1" y="1282"/>
                      <a:pt x="33" y="1392"/>
                    </a:cubicBezTo>
                    <a:cubicBezTo>
                      <a:pt x="56" y="1487"/>
                      <a:pt x="143" y="1550"/>
                      <a:pt x="231" y="1550"/>
                    </a:cubicBezTo>
                    <a:cubicBezTo>
                      <a:pt x="254" y="1550"/>
                      <a:pt x="271" y="1550"/>
                      <a:pt x="286" y="1543"/>
                    </a:cubicBezTo>
                    <a:lnTo>
                      <a:pt x="4430" y="418"/>
                    </a:lnTo>
                    <a:cubicBezTo>
                      <a:pt x="4541" y="386"/>
                      <a:pt x="4605" y="266"/>
                      <a:pt x="4573" y="156"/>
                    </a:cubicBezTo>
                    <a:cubicBezTo>
                      <a:pt x="4545" y="61"/>
                      <a:pt x="4460" y="0"/>
                      <a:pt x="4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5"/>
              <p:cNvSpPr/>
              <p:nvPr/>
            </p:nvSpPr>
            <p:spPr>
              <a:xfrm>
                <a:off x="7277919" y="3801455"/>
                <a:ext cx="75006" cy="25371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1673" extrusionOk="0">
                    <a:moveTo>
                      <a:pt x="4711" y="0"/>
                    </a:moveTo>
                    <a:cubicBezTo>
                      <a:pt x="4691" y="0"/>
                      <a:pt x="4672" y="3"/>
                      <a:pt x="4653" y="9"/>
                    </a:cubicBezTo>
                    <a:lnTo>
                      <a:pt x="183" y="1260"/>
                    </a:lnTo>
                    <a:cubicBezTo>
                      <a:pt x="71" y="1292"/>
                      <a:pt x="0" y="1412"/>
                      <a:pt x="33" y="1523"/>
                    </a:cubicBezTo>
                    <a:cubicBezTo>
                      <a:pt x="63" y="1610"/>
                      <a:pt x="143" y="1673"/>
                      <a:pt x="238" y="1673"/>
                    </a:cubicBezTo>
                    <a:cubicBezTo>
                      <a:pt x="253" y="1673"/>
                      <a:pt x="278" y="1673"/>
                      <a:pt x="293" y="1665"/>
                    </a:cubicBezTo>
                    <a:lnTo>
                      <a:pt x="4763" y="414"/>
                    </a:lnTo>
                    <a:cubicBezTo>
                      <a:pt x="4873" y="381"/>
                      <a:pt x="4945" y="262"/>
                      <a:pt x="4913" y="151"/>
                    </a:cubicBezTo>
                    <a:cubicBezTo>
                      <a:pt x="4888" y="60"/>
                      <a:pt x="4802" y="0"/>
                      <a:pt x="4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5"/>
              <p:cNvSpPr/>
              <p:nvPr/>
            </p:nvSpPr>
            <p:spPr>
              <a:xfrm>
                <a:off x="7167825" y="3896976"/>
                <a:ext cx="94963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9" extrusionOk="0">
                    <a:moveTo>
                      <a:pt x="6037" y="1"/>
                    </a:moveTo>
                    <a:cubicBezTo>
                      <a:pt x="6032" y="1"/>
                      <a:pt x="6028" y="1"/>
                      <a:pt x="6024" y="1"/>
                    </a:cubicBezTo>
                    <a:cubicBezTo>
                      <a:pt x="4471" y="136"/>
                      <a:pt x="2904" y="203"/>
                      <a:pt x="1346" y="203"/>
                    </a:cubicBezTo>
                    <a:cubicBezTo>
                      <a:pt x="971" y="203"/>
                      <a:pt x="597" y="199"/>
                      <a:pt x="223" y="191"/>
                    </a:cubicBezTo>
                    <a:lnTo>
                      <a:pt x="215" y="191"/>
                    </a:lnTo>
                    <a:cubicBezTo>
                      <a:pt x="103" y="191"/>
                      <a:pt x="8" y="287"/>
                      <a:pt x="8" y="399"/>
                    </a:cubicBezTo>
                    <a:cubicBezTo>
                      <a:pt x="1" y="517"/>
                      <a:pt x="96" y="612"/>
                      <a:pt x="215" y="612"/>
                    </a:cubicBezTo>
                    <a:cubicBezTo>
                      <a:pt x="556" y="619"/>
                      <a:pt x="904" y="629"/>
                      <a:pt x="1254" y="629"/>
                    </a:cubicBezTo>
                    <a:cubicBezTo>
                      <a:pt x="2853" y="629"/>
                      <a:pt x="4463" y="557"/>
                      <a:pt x="6056" y="422"/>
                    </a:cubicBezTo>
                    <a:cubicBezTo>
                      <a:pt x="6174" y="414"/>
                      <a:pt x="6262" y="311"/>
                      <a:pt x="6247" y="191"/>
                    </a:cubicBezTo>
                    <a:cubicBezTo>
                      <a:pt x="6237" y="86"/>
                      <a:pt x="6136" y="1"/>
                      <a:pt x="6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5"/>
              <p:cNvSpPr/>
              <p:nvPr/>
            </p:nvSpPr>
            <p:spPr>
              <a:xfrm>
                <a:off x="7277312" y="3872000"/>
                <a:ext cx="152878" cy="31149"/>
              </a:xfrm>
              <a:custGeom>
                <a:avLst/>
                <a:gdLst/>
                <a:ahLst/>
                <a:cxnLst/>
                <a:rect l="l" t="t" r="r" b="b"/>
                <a:pathLst>
                  <a:path w="10081" h="2054" extrusionOk="0">
                    <a:moveTo>
                      <a:pt x="9849" y="0"/>
                    </a:moveTo>
                    <a:cubicBezTo>
                      <a:pt x="9829" y="0"/>
                      <a:pt x="9809" y="3"/>
                      <a:pt x="9788" y="9"/>
                    </a:cubicBezTo>
                    <a:cubicBezTo>
                      <a:pt x="6657" y="849"/>
                      <a:pt x="3432" y="1395"/>
                      <a:pt x="198" y="1633"/>
                    </a:cubicBezTo>
                    <a:cubicBezTo>
                      <a:pt x="88" y="1641"/>
                      <a:pt x="0" y="1736"/>
                      <a:pt x="8" y="1856"/>
                    </a:cubicBezTo>
                    <a:cubicBezTo>
                      <a:pt x="16" y="1966"/>
                      <a:pt x="111" y="2053"/>
                      <a:pt x="215" y="2053"/>
                    </a:cubicBezTo>
                    <a:cubicBezTo>
                      <a:pt x="223" y="2053"/>
                      <a:pt x="231" y="2053"/>
                      <a:pt x="231" y="2046"/>
                    </a:cubicBezTo>
                    <a:cubicBezTo>
                      <a:pt x="3487" y="1808"/>
                      <a:pt x="6745" y="1260"/>
                      <a:pt x="9898" y="412"/>
                    </a:cubicBezTo>
                    <a:cubicBezTo>
                      <a:pt x="10010" y="382"/>
                      <a:pt x="10081" y="262"/>
                      <a:pt x="10048" y="151"/>
                    </a:cubicBezTo>
                    <a:cubicBezTo>
                      <a:pt x="10023" y="60"/>
                      <a:pt x="9943" y="0"/>
                      <a:pt x="9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5"/>
              <p:cNvSpPr/>
              <p:nvPr/>
            </p:nvSpPr>
            <p:spPr>
              <a:xfrm>
                <a:off x="7149795" y="3930702"/>
                <a:ext cx="72125" cy="15590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1028" extrusionOk="0">
                    <a:moveTo>
                      <a:pt x="229" y="0"/>
                    </a:moveTo>
                    <a:cubicBezTo>
                      <a:pt x="134" y="0"/>
                      <a:pt x="45" y="66"/>
                      <a:pt x="26" y="164"/>
                    </a:cubicBezTo>
                    <a:cubicBezTo>
                      <a:pt x="1" y="282"/>
                      <a:pt x="73" y="392"/>
                      <a:pt x="183" y="417"/>
                    </a:cubicBezTo>
                    <a:cubicBezTo>
                      <a:pt x="1610" y="710"/>
                      <a:pt x="3069" y="915"/>
                      <a:pt x="4526" y="1028"/>
                    </a:cubicBezTo>
                    <a:lnTo>
                      <a:pt x="4543" y="1028"/>
                    </a:lnTo>
                    <a:cubicBezTo>
                      <a:pt x="4645" y="1028"/>
                      <a:pt x="4740" y="940"/>
                      <a:pt x="4748" y="830"/>
                    </a:cubicBezTo>
                    <a:cubicBezTo>
                      <a:pt x="4756" y="718"/>
                      <a:pt x="4668" y="615"/>
                      <a:pt x="4558" y="607"/>
                    </a:cubicBezTo>
                    <a:cubicBezTo>
                      <a:pt x="3124" y="497"/>
                      <a:pt x="1682" y="297"/>
                      <a:pt x="271" y="4"/>
                    </a:cubicBezTo>
                    <a:cubicBezTo>
                      <a:pt x="257" y="2"/>
                      <a:pt x="243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5"/>
              <p:cNvSpPr/>
              <p:nvPr/>
            </p:nvSpPr>
            <p:spPr>
              <a:xfrm>
                <a:off x="7239932" y="3938800"/>
                <a:ext cx="67803" cy="8674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572" extrusionOk="0">
                    <a:moveTo>
                      <a:pt x="4241" y="1"/>
                    </a:moveTo>
                    <a:cubicBezTo>
                      <a:pt x="4236" y="1"/>
                      <a:pt x="4230" y="1"/>
                      <a:pt x="4225" y="1"/>
                    </a:cubicBezTo>
                    <a:cubicBezTo>
                      <a:pt x="3257" y="100"/>
                      <a:pt x="2276" y="148"/>
                      <a:pt x="1298" y="148"/>
                    </a:cubicBezTo>
                    <a:cubicBezTo>
                      <a:pt x="939" y="148"/>
                      <a:pt x="581" y="141"/>
                      <a:pt x="223" y="129"/>
                    </a:cubicBezTo>
                    <a:cubicBezTo>
                      <a:pt x="120" y="136"/>
                      <a:pt x="8" y="216"/>
                      <a:pt x="8" y="334"/>
                    </a:cubicBezTo>
                    <a:cubicBezTo>
                      <a:pt x="0" y="446"/>
                      <a:pt x="96" y="549"/>
                      <a:pt x="208" y="549"/>
                    </a:cubicBezTo>
                    <a:cubicBezTo>
                      <a:pt x="563" y="564"/>
                      <a:pt x="929" y="572"/>
                      <a:pt x="1284" y="572"/>
                    </a:cubicBezTo>
                    <a:cubicBezTo>
                      <a:pt x="2283" y="572"/>
                      <a:pt x="3281" y="517"/>
                      <a:pt x="4272" y="421"/>
                    </a:cubicBezTo>
                    <a:cubicBezTo>
                      <a:pt x="4383" y="414"/>
                      <a:pt x="4470" y="311"/>
                      <a:pt x="4455" y="191"/>
                    </a:cubicBezTo>
                    <a:cubicBezTo>
                      <a:pt x="4448" y="79"/>
                      <a:pt x="4360" y="1"/>
                      <a:pt x="4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5"/>
              <p:cNvSpPr/>
              <p:nvPr/>
            </p:nvSpPr>
            <p:spPr>
              <a:xfrm>
                <a:off x="7326566" y="3923802"/>
                <a:ext cx="87411" cy="19351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1276" extrusionOk="0">
                    <a:moveTo>
                      <a:pt x="5543" y="1"/>
                    </a:moveTo>
                    <a:cubicBezTo>
                      <a:pt x="5524" y="1"/>
                      <a:pt x="5505" y="3"/>
                      <a:pt x="5486" y="9"/>
                    </a:cubicBezTo>
                    <a:cubicBezTo>
                      <a:pt x="3750" y="412"/>
                      <a:pt x="1975" y="697"/>
                      <a:pt x="201" y="865"/>
                    </a:cubicBezTo>
                    <a:cubicBezTo>
                      <a:pt x="81" y="872"/>
                      <a:pt x="1" y="975"/>
                      <a:pt x="10" y="1085"/>
                    </a:cubicBezTo>
                    <a:cubicBezTo>
                      <a:pt x="18" y="1197"/>
                      <a:pt x="113" y="1275"/>
                      <a:pt x="216" y="1275"/>
                    </a:cubicBezTo>
                    <a:lnTo>
                      <a:pt x="239" y="1275"/>
                    </a:lnTo>
                    <a:cubicBezTo>
                      <a:pt x="2030" y="1110"/>
                      <a:pt x="3830" y="825"/>
                      <a:pt x="5581" y="412"/>
                    </a:cubicBezTo>
                    <a:cubicBezTo>
                      <a:pt x="5692" y="389"/>
                      <a:pt x="5764" y="277"/>
                      <a:pt x="5739" y="167"/>
                    </a:cubicBezTo>
                    <a:cubicBezTo>
                      <a:pt x="5720" y="68"/>
                      <a:pt x="5638" y="1"/>
                      <a:pt x="5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44" name="Google Shape;1344;p35"/>
          <p:cNvSpPr/>
          <p:nvPr/>
        </p:nvSpPr>
        <p:spPr>
          <a:xfrm>
            <a:off x="8344900" y="583875"/>
            <a:ext cx="259800" cy="2598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5"/>
          <p:cNvSpPr/>
          <p:nvPr/>
        </p:nvSpPr>
        <p:spPr>
          <a:xfrm rot="2700000">
            <a:off x="4416847" y="3897370"/>
            <a:ext cx="183706" cy="183706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5"/>
          <p:cNvSpPr/>
          <p:nvPr/>
        </p:nvSpPr>
        <p:spPr>
          <a:xfrm>
            <a:off x="4699800" y="4119113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7" name="Google Shape;1347;p35"/>
          <p:cNvGrpSpPr/>
          <p:nvPr/>
        </p:nvGrpSpPr>
        <p:grpSpPr>
          <a:xfrm>
            <a:off x="7661498" y="4215779"/>
            <a:ext cx="510254" cy="427900"/>
            <a:chOff x="1738900" y="2289625"/>
            <a:chExt cx="1342775" cy="1126350"/>
          </a:xfrm>
        </p:grpSpPr>
        <p:sp>
          <p:nvSpPr>
            <p:cNvPr id="1348" name="Google Shape;1348;p35"/>
            <p:cNvSpPr/>
            <p:nvPr/>
          </p:nvSpPr>
          <p:spPr>
            <a:xfrm>
              <a:off x="1738900" y="2289625"/>
              <a:ext cx="1303525" cy="1126350"/>
            </a:xfrm>
            <a:custGeom>
              <a:avLst/>
              <a:gdLst/>
              <a:ahLst/>
              <a:cxnLst/>
              <a:rect l="l" t="t" r="r" b="b"/>
              <a:pathLst>
                <a:path w="52141" h="45054" extrusionOk="0">
                  <a:moveTo>
                    <a:pt x="3142" y="1"/>
                  </a:moveTo>
                  <a:cubicBezTo>
                    <a:pt x="1402" y="1"/>
                    <a:pt x="1" y="1454"/>
                    <a:pt x="1" y="3194"/>
                  </a:cubicBezTo>
                  <a:lnTo>
                    <a:pt x="1" y="41860"/>
                  </a:lnTo>
                  <a:cubicBezTo>
                    <a:pt x="1" y="43638"/>
                    <a:pt x="1402" y="45053"/>
                    <a:pt x="3142" y="45053"/>
                  </a:cubicBezTo>
                  <a:lnTo>
                    <a:pt x="48999" y="45053"/>
                  </a:lnTo>
                  <a:cubicBezTo>
                    <a:pt x="50726" y="45053"/>
                    <a:pt x="52140" y="43638"/>
                    <a:pt x="52140" y="41860"/>
                  </a:cubicBezTo>
                  <a:lnTo>
                    <a:pt x="52140" y="8541"/>
                  </a:lnTo>
                  <a:cubicBezTo>
                    <a:pt x="52140" y="6763"/>
                    <a:pt x="50726" y="5348"/>
                    <a:pt x="48999" y="5348"/>
                  </a:cubicBezTo>
                  <a:lnTo>
                    <a:pt x="23092" y="5348"/>
                  </a:lnTo>
                  <a:cubicBezTo>
                    <a:pt x="23092" y="5348"/>
                    <a:pt x="21197" y="3349"/>
                    <a:pt x="19899" y="1948"/>
                  </a:cubicBezTo>
                  <a:cubicBezTo>
                    <a:pt x="19094" y="1078"/>
                    <a:pt x="17848" y="52"/>
                    <a:pt x="16654" y="52"/>
                  </a:cubicBezTo>
                  <a:lnTo>
                    <a:pt x="3142" y="1"/>
                  </a:ln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1738900" y="2519375"/>
              <a:ext cx="1342775" cy="896600"/>
            </a:xfrm>
            <a:custGeom>
              <a:avLst/>
              <a:gdLst/>
              <a:ahLst/>
              <a:cxnLst/>
              <a:rect l="l" t="t" r="r" b="b"/>
              <a:pathLst>
                <a:path w="53711" h="35864" extrusionOk="0">
                  <a:moveTo>
                    <a:pt x="22443" y="0"/>
                  </a:moveTo>
                  <a:cubicBezTo>
                    <a:pt x="21521" y="0"/>
                    <a:pt x="20664" y="377"/>
                    <a:pt x="20067" y="1142"/>
                  </a:cubicBezTo>
                  <a:cubicBezTo>
                    <a:pt x="19042" y="2388"/>
                    <a:pt x="17523" y="4270"/>
                    <a:pt x="17523" y="4270"/>
                  </a:cubicBezTo>
                  <a:lnTo>
                    <a:pt x="1" y="4270"/>
                  </a:lnTo>
                  <a:lnTo>
                    <a:pt x="1" y="32774"/>
                  </a:lnTo>
                  <a:cubicBezTo>
                    <a:pt x="1" y="34448"/>
                    <a:pt x="1350" y="35863"/>
                    <a:pt x="3090" y="35863"/>
                  </a:cubicBezTo>
                  <a:lnTo>
                    <a:pt x="50842" y="35863"/>
                  </a:lnTo>
                  <a:cubicBezTo>
                    <a:pt x="52413" y="35863"/>
                    <a:pt x="53711" y="34617"/>
                    <a:pt x="53711" y="33046"/>
                  </a:cubicBezTo>
                  <a:lnTo>
                    <a:pt x="53711" y="2440"/>
                  </a:lnTo>
                  <a:cubicBezTo>
                    <a:pt x="53711" y="1090"/>
                    <a:pt x="52569" y="0"/>
                    <a:pt x="51219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35"/>
          <p:cNvSpPr/>
          <p:nvPr/>
        </p:nvSpPr>
        <p:spPr>
          <a:xfrm rot="2700000">
            <a:off x="7649172" y="386845"/>
            <a:ext cx="183706" cy="18370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4"/>
          <p:cNvGrpSpPr/>
          <p:nvPr/>
        </p:nvGrpSpPr>
        <p:grpSpPr>
          <a:xfrm>
            <a:off x="-100" y="0"/>
            <a:ext cx="9144025" cy="5143466"/>
            <a:chOff x="-428375" y="346372"/>
            <a:chExt cx="9144025" cy="5089517"/>
          </a:xfrm>
        </p:grpSpPr>
        <p:sp>
          <p:nvSpPr>
            <p:cNvPr id="96" name="Google Shape;96;p4"/>
            <p:cNvSpPr/>
            <p:nvPr/>
          </p:nvSpPr>
          <p:spPr>
            <a:xfrm>
              <a:off x="-428375" y="346372"/>
              <a:ext cx="91440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-428350" y="693764"/>
              <a:ext cx="9144000" cy="4742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414550" y="911456"/>
              <a:ext cx="217800" cy="45243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428375" y="693789"/>
              <a:ext cx="8842800" cy="4742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414538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098334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7782131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146395" y="4591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" name="Google Shape;104;p4"/>
            <p:cNvGrpSpPr/>
            <p:nvPr/>
          </p:nvGrpSpPr>
          <p:grpSpPr>
            <a:xfrm>
              <a:off x="8488117" y="463710"/>
              <a:ext cx="71476" cy="115410"/>
              <a:chOff x="6781425" y="851350"/>
              <a:chExt cx="65400" cy="105600"/>
            </a:xfrm>
          </p:grpSpPr>
          <p:cxnSp>
            <p:nvCxnSpPr>
              <p:cNvPr id="105" name="Google Shape;105;p4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7" name="Google Shape;107;p4"/>
            <p:cNvCxnSpPr/>
            <p:nvPr/>
          </p:nvCxnSpPr>
          <p:spPr>
            <a:xfrm rot="10800000">
              <a:off x="7835558" y="5808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" name="Google Shape;108;p4"/>
            <p:cNvSpPr/>
            <p:nvPr/>
          </p:nvSpPr>
          <p:spPr>
            <a:xfrm>
              <a:off x="8414538" y="6937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8467816" y="7545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0" name="Google Shape;110;p4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715500" y="713775"/>
            <a:ext cx="53361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715500" y="1386375"/>
            <a:ext cx="7713000" cy="32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1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7"/>
          <p:cNvGrpSpPr/>
          <p:nvPr/>
        </p:nvGrpSpPr>
        <p:grpSpPr>
          <a:xfrm>
            <a:off x="718125" y="939225"/>
            <a:ext cx="8026300" cy="3808225"/>
            <a:chOff x="689475" y="346350"/>
            <a:chExt cx="8026300" cy="3808225"/>
          </a:xfrm>
        </p:grpSpPr>
        <p:grpSp>
          <p:nvGrpSpPr>
            <p:cNvPr id="188" name="Google Shape;188;p7"/>
            <p:cNvGrpSpPr/>
            <p:nvPr/>
          </p:nvGrpSpPr>
          <p:grpSpPr>
            <a:xfrm>
              <a:off x="689475" y="346350"/>
              <a:ext cx="8026300" cy="3808225"/>
              <a:chOff x="689475" y="346350"/>
              <a:chExt cx="8026300" cy="3808225"/>
            </a:xfrm>
          </p:grpSpPr>
          <p:sp>
            <p:nvSpPr>
              <p:cNvPr id="189" name="Google Shape;189;p7"/>
              <p:cNvSpPr/>
              <p:nvPr/>
            </p:nvSpPr>
            <p:spPr>
              <a:xfrm>
                <a:off x="689575" y="346350"/>
                <a:ext cx="8026200" cy="3471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689475" y="693775"/>
                <a:ext cx="8026200" cy="3460800"/>
              </a:xfrm>
              <a:prstGeom prst="rect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689475" y="693775"/>
                <a:ext cx="7725000" cy="34608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8414538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8098334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7782131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8146395" y="459174"/>
                <a:ext cx="121500" cy="121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6" name="Google Shape;196;p7"/>
              <p:cNvGrpSpPr/>
              <p:nvPr/>
            </p:nvGrpSpPr>
            <p:grpSpPr>
              <a:xfrm>
                <a:off x="8488117" y="463710"/>
                <a:ext cx="71476" cy="115410"/>
                <a:chOff x="6781425" y="851350"/>
                <a:chExt cx="65400" cy="105600"/>
              </a:xfrm>
            </p:grpSpPr>
            <p:cxnSp>
              <p:nvCxnSpPr>
                <p:cNvPr id="197" name="Google Shape;197;p7"/>
                <p:cNvCxnSpPr/>
                <p:nvPr/>
              </p:nvCxnSpPr>
              <p:spPr>
                <a:xfrm>
                  <a:off x="6783975" y="852100"/>
                  <a:ext cx="60300" cy="1041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7"/>
                <p:cNvCxnSpPr/>
                <p:nvPr/>
              </p:nvCxnSpPr>
              <p:spPr>
                <a:xfrm flipH="1">
                  <a:off x="6781425" y="851350"/>
                  <a:ext cx="65400" cy="1056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" name="Google Shape;199;p7"/>
              <p:cNvCxnSpPr/>
              <p:nvPr/>
            </p:nvCxnSpPr>
            <p:spPr>
              <a:xfrm rot="10800000">
                <a:off x="7835558" y="580814"/>
                <a:ext cx="111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0" name="Google Shape;200;p7"/>
              <p:cNvSpPr/>
              <p:nvPr/>
            </p:nvSpPr>
            <p:spPr>
              <a:xfrm>
                <a:off x="8414538" y="693769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8467816" y="754589"/>
                <a:ext cx="111000" cy="960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7"/>
            <p:cNvSpPr/>
            <p:nvPr/>
          </p:nvSpPr>
          <p:spPr>
            <a:xfrm>
              <a:off x="8414550" y="911475"/>
              <a:ext cx="217800" cy="3243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7"/>
          <p:cNvGrpSpPr/>
          <p:nvPr/>
        </p:nvGrpSpPr>
        <p:grpSpPr>
          <a:xfrm>
            <a:off x="399625" y="348800"/>
            <a:ext cx="5999900" cy="1246825"/>
            <a:chOff x="2715950" y="346350"/>
            <a:chExt cx="5999900" cy="1246825"/>
          </a:xfrm>
        </p:grpSpPr>
        <p:grpSp>
          <p:nvGrpSpPr>
            <p:cNvPr id="204" name="Google Shape;204;p7"/>
            <p:cNvGrpSpPr/>
            <p:nvPr/>
          </p:nvGrpSpPr>
          <p:grpSpPr>
            <a:xfrm>
              <a:off x="2715950" y="346350"/>
              <a:ext cx="5999900" cy="1246825"/>
              <a:chOff x="2715950" y="346350"/>
              <a:chExt cx="5999900" cy="1246825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2716150" y="346350"/>
                <a:ext cx="5999700" cy="3471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715950" y="693775"/>
                <a:ext cx="5999700" cy="899400"/>
              </a:xfrm>
              <a:prstGeom prst="rect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716150" y="693775"/>
                <a:ext cx="5698500" cy="8220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8414538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8098334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782131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8146395" y="459174"/>
                <a:ext cx="121500" cy="121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2" name="Google Shape;212;p7"/>
              <p:cNvGrpSpPr/>
              <p:nvPr/>
            </p:nvGrpSpPr>
            <p:grpSpPr>
              <a:xfrm>
                <a:off x="8488117" y="463710"/>
                <a:ext cx="71476" cy="115410"/>
                <a:chOff x="6781425" y="851350"/>
                <a:chExt cx="65400" cy="105600"/>
              </a:xfrm>
            </p:grpSpPr>
            <p:cxnSp>
              <p:nvCxnSpPr>
                <p:cNvPr id="213" name="Google Shape;213;p7"/>
                <p:cNvCxnSpPr/>
                <p:nvPr/>
              </p:nvCxnSpPr>
              <p:spPr>
                <a:xfrm>
                  <a:off x="6783975" y="852100"/>
                  <a:ext cx="60300" cy="1041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4" name="Google Shape;214;p7"/>
                <p:cNvCxnSpPr/>
                <p:nvPr/>
              </p:nvCxnSpPr>
              <p:spPr>
                <a:xfrm flipH="1">
                  <a:off x="6781425" y="851350"/>
                  <a:ext cx="65400" cy="1056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5" name="Google Shape;215;p7"/>
              <p:cNvCxnSpPr/>
              <p:nvPr/>
            </p:nvCxnSpPr>
            <p:spPr>
              <a:xfrm rot="10800000">
                <a:off x="7835558" y="580814"/>
                <a:ext cx="111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6" name="Google Shape;216;p7"/>
              <p:cNvSpPr/>
              <p:nvPr/>
            </p:nvSpPr>
            <p:spPr>
              <a:xfrm>
                <a:off x="8414538" y="693769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8467816" y="754589"/>
                <a:ext cx="111000" cy="960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" name="Google Shape;218;p7"/>
            <p:cNvSpPr/>
            <p:nvPr/>
          </p:nvSpPr>
          <p:spPr>
            <a:xfrm>
              <a:off x="8414550" y="911475"/>
              <a:ext cx="217800" cy="6726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9" name="Google Shape;219;p7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7"/>
          <p:cNvSpPr txBox="1">
            <a:spLocks noGrp="1"/>
          </p:cNvSpPr>
          <p:nvPr>
            <p:ph type="body" idx="1"/>
          </p:nvPr>
        </p:nvSpPr>
        <p:spPr>
          <a:xfrm>
            <a:off x="889000" y="1841500"/>
            <a:ext cx="5510400" cy="25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715500" y="713775"/>
            <a:ext cx="49542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2398525" y="2073863"/>
            <a:ext cx="4347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91" name="Google Shape;291;p10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5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11"/>
          <p:cNvGrpSpPr/>
          <p:nvPr/>
        </p:nvGrpSpPr>
        <p:grpSpPr>
          <a:xfrm>
            <a:off x="399423" y="713750"/>
            <a:ext cx="8345000" cy="2871025"/>
            <a:chOff x="-731290" y="713750"/>
            <a:chExt cx="8345000" cy="2871025"/>
          </a:xfrm>
        </p:grpSpPr>
        <p:sp>
          <p:nvSpPr>
            <p:cNvPr id="294" name="Google Shape;294;p11"/>
            <p:cNvSpPr/>
            <p:nvPr/>
          </p:nvSpPr>
          <p:spPr>
            <a:xfrm>
              <a:off x="-731090" y="713750"/>
              <a:ext cx="83448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-731290" y="1061175"/>
              <a:ext cx="8344800" cy="252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7312388" y="1278875"/>
              <a:ext cx="217800" cy="23058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-731085" y="1144450"/>
              <a:ext cx="8043600" cy="23499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7312388" y="7785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996184" y="7785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6679981" y="7785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7044245" y="8265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" name="Google Shape;302;p11"/>
            <p:cNvGrpSpPr/>
            <p:nvPr/>
          </p:nvGrpSpPr>
          <p:grpSpPr>
            <a:xfrm>
              <a:off x="7385967" y="831110"/>
              <a:ext cx="71476" cy="115410"/>
              <a:chOff x="6781425" y="851350"/>
              <a:chExt cx="65400" cy="105600"/>
            </a:xfrm>
          </p:grpSpPr>
          <p:cxnSp>
            <p:nvCxnSpPr>
              <p:cNvPr id="303" name="Google Shape;303;p11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05" name="Google Shape;305;p11"/>
            <p:cNvCxnSpPr/>
            <p:nvPr/>
          </p:nvCxnSpPr>
          <p:spPr>
            <a:xfrm rot="10800000">
              <a:off x="6733408" y="9482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6" name="Google Shape;306;p11"/>
            <p:cNvSpPr/>
            <p:nvPr/>
          </p:nvSpPr>
          <p:spPr>
            <a:xfrm>
              <a:off x="7312388" y="10611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7365666" y="11219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11"/>
          <p:cNvGrpSpPr/>
          <p:nvPr/>
        </p:nvGrpSpPr>
        <p:grpSpPr>
          <a:xfrm>
            <a:off x="721507" y="2889775"/>
            <a:ext cx="4269074" cy="1540025"/>
            <a:chOff x="3910877" y="2889775"/>
            <a:chExt cx="4269074" cy="1540025"/>
          </a:xfrm>
        </p:grpSpPr>
        <p:sp>
          <p:nvSpPr>
            <p:cNvPr id="309" name="Google Shape;309;p11"/>
            <p:cNvSpPr/>
            <p:nvPr/>
          </p:nvSpPr>
          <p:spPr>
            <a:xfrm>
              <a:off x="3910952" y="2889775"/>
              <a:ext cx="4269000" cy="3036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3910877" y="3193600"/>
              <a:ext cx="4269000" cy="12360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7916700" y="3384000"/>
              <a:ext cx="190500" cy="10458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7916708" y="2946408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7640171" y="2946408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7363634" y="2946408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7682202" y="2988440"/>
              <a:ext cx="106500" cy="106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" name="Google Shape;316;p11"/>
            <p:cNvGrpSpPr/>
            <p:nvPr/>
          </p:nvGrpSpPr>
          <p:grpSpPr>
            <a:xfrm>
              <a:off x="7981057" y="2992406"/>
              <a:ext cx="62509" cy="100932"/>
              <a:chOff x="6781425" y="851350"/>
              <a:chExt cx="65400" cy="105600"/>
            </a:xfrm>
          </p:grpSpPr>
          <p:cxnSp>
            <p:nvCxnSpPr>
              <p:cNvPr id="317" name="Google Shape;317;p11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9" name="Google Shape;319;p11"/>
            <p:cNvCxnSpPr/>
            <p:nvPr/>
          </p:nvCxnSpPr>
          <p:spPr>
            <a:xfrm rot="10800000">
              <a:off x="7410234" y="3094820"/>
              <a:ext cx="972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0" name="Google Shape;320;p11"/>
            <p:cNvSpPr/>
            <p:nvPr/>
          </p:nvSpPr>
          <p:spPr>
            <a:xfrm>
              <a:off x="7916708" y="3193609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7963303" y="3246799"/>
              <a:ext cx="97200" cy="84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3910950" y="3193600"/>
              <a:ext cx="4005600" cy="1159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3" name="Google Shape;323;p11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33075"/>
            <a:ext cx="6576000" cy="114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5" name="Google Shape;325;p11"/>
          <p:cNvSpPr txBox="1">
            <a:spLocks noGrp="1"/>
          </p:cNvSpPr>
          <p:nvPr>
            <p:ph type="subTitle" idx="1"/>
          </p:nvPr>
        </p:nvSpPr>
        <p:spPr>
          <a:xfrm>
            <a:off x="956975" y="3399250"/>
            <a:ext cx="355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BLANK_1_1_1_2_1_1_1_2_1_1">
    <p:bg>
      <p:bgPr>
        <a:solidFill>
          <a:schemeClr val="accent5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2"/>
          <p:cNvGrpSpPr/>
          <p:nvPr/>
        </p:nvGrpSpPr>
        <p:grpSpPr>
          <a:xfrm>
            <a:off x="718125" y="939225"/>
            <a:ext cx="8026300" cy="3808225"/>
            <a:chOff x="689475" y="346350"/>
            <a:chExt cx="8026300" cy="3808225"/>
          </a:xfrm>
        </p:grpSpPr>
        <p:grpSp>
          <p:nvGrpSpPr>
            <p:cNvPr id="667" name="Google Shape;667;p22"/>
            <p:cNvGrpSpPr/>
            <p:nvPr/>
          </p:nvGrpSpPr>
          <p:grpSpPr>
            <a:xfrm>
              <a:off x="689475" y="346350"/>
              <a:ext cx="8026300" cy="3808225"/>
              <a:chOff x="689475" y="346350"/>
              <a:chExt cx="8026300" cy="3808225"/>
            </a:xfrm>
          </p:grpSpPr>
          <p:sp>
            <p:nvSpPr>
              <p:cNvPr id="668" name="Google Shape;668;p22"/>
              <p:cNvSpPr/>
              <p:nvPr/>
            </p:nvSpPr>
            <p:spPr>
              <a:xfrm>
                <a:off x="689575" y="346350"/>
                <a:ext cx="8026200" cy="3471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689475" y="693775"/>
                <a:ext cx="8026200" cy="3460800"/>
              </a:xfrm>
              <a:prstGeom prst="rect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689475" y="693775"/>
                <a:ext cx="7725000" cy="34608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8414538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>
                <a:off x="8098334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7782131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8146395" y="459174"/>
                <a:ext cx="121500" cy="121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5" name="Google Shape;675;p22"/>
              <p:cNvGrpSpPr/>
              <p:nvPr/>
            </p:nvGrpSpPr>
            <p:grpSpPr>
              <a:xfrm>
                <a:off x="8488117" y="463710"/>
                <a:ext cx="71476" cy="115410"/>
                <a:chOff x="6781425" y="851350"/>
                <a:chExt cx="65400" cy="105600"/>
              </a:xfrm>
            </p:grpSpPr>
            <p:cxnSp>
              <p:nvCxnSpPr>
                <p:cNvPr id="676" name="Google Shape;676;p22"/>
                <p:cNvCxnSpPr/>
                <p:nvPr/>
              </p:nvCxnSpPr>
              <p:spPr>
                <a:xfrm>
                  <a:off x="6783975" y="852100"/>
                  <a:ext cx="60300" cy="1041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7" name="Google Shape;677;p22"/>
                <p:cNvCxnSpPr/>
                <p:nvPr/>
              </p:nvCxnSpPr>
              <p:spPr>
                <a:xfrm flipH="1">
                  <a:off x="6781425" y="851350"/>
                  <a:ext cx="65400" cy="1056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78" name="Google Shape;678;p22"/>
              <p:cNvCxnSpPr/>
              <p:nvPr/>
            </p:nvCxnSpPr>
            <p:spPr>
              <a:xfrm rot="10800000">
                <a:off x="7835558" y="580814"/>
                <a:ext cx="111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79" name="Google Shape;679;p22"/>
              <p:cNvSpPr/>
              <p:nvPr/>
            </p:nvSpPr>
            <p:spPr>
              <a:xfrm>
                <a:off x="8414538" y="693769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2"/>
              <p:cNvSpPr/>
              <p:nvPr/>
            </p:nvSpPr>
            <p:spPr>
              <a:xfrm>
                <a:off x="8467816" y="754589"/>
                <a:ext cx="111000" cy="960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1" name="Google Shape;681;p22"/>
            <p:cNvSpPr/>
            <p:nvPr/>
          </p:nvSpPr>
          <p:spPr>
            <a:xfrm>
              <a:off x="8414550" y="911475"/>
              <a:ext cx="217800" cy="32430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22"/>
          <p:cNvGrpSpPr/>
          <p:nvPr/>
        </p:nvGrpSpPr>
        <p:grpSpPr>
          <a:xfrm>
            <a:off x="399625" y="348800"/>
            <a:ext cx="5999900" cy="1997125"/>
            <a:chOff x="2715950" y="346350"/>
            <a:chExt cx="5999900" cy="1997125"/>
          </a:xfrm>
        </p:grpSpPr>
        <p:grpSp>
          <p:nvGrpSpPr>
            <p:cNvPr id="683" name="Google Shape;683;p22"/>
            <p:cNvGrpSpPr/>
            <p:nvPr/>
          </p:nvGrpSpPr>
          <p:grpSpPr>
            <a:xfrm>
              <a:off x="2715950" y="346350"/>
              <a:ext cx="5999900" cy="1997125"/>
              <a:chOff x="2715950" y="346350"/>
              <a:chExt cx="5999900" cy="1997125"/>
            </a:xfrm>
          </p:grpSpPr>
          <p:sp>
            <p:nvSpPr>
              <p:cNvPr id="684" name="Google Shape;684;p22"/>
              <p:cNvSpPr/>
              <p:nvPr/>
            </p:nvSpPr>
            <p:spPr>
              <a:xfrm>
                <a:off x="2716150" y="346350"/>
                <a:ext cx="5999700" cy="3471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2"/>
              <p:cNvSpPr/>
              <p:nvPr/>
            </p:nvSpPr>
            <p:spPr>
              <a:xfrm>
                <a:off x="2715950" y="693775"/>
                <a:ext cx="5999700" cy="1649700"/>
              </a:xfrm>
              <a:prstGeom prst="rect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2"/>
              <p:cNvSpPr/>
              <p:nvPr/>
            </p:nvSpPr>
            <p:spPr>
              <a:xfrm>
                <a:off x="2716150" y="693775"/>
                <a:ext cx="5698500" cy="15459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2"/>
              <p:cNvSpPr/>
              <p:nvPr/>
            </p:nvSpPr>
            <p:spPr>
              <a:xfrm>
                <a:off x="8414538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2"/>
              <p:cNvSpPr/>
              <p:nvPr/>
            </p:nvSpPr>
            <p:spPr>
              <a:xfrm>
                <a:off x="8098334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2"/>
              <p:cNvSpPr/>
              <p:nvPr/>
            </p:nvSpPr>
            <p:spPr>
              <a:xfrm>
                <a:off x="7782131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2"/>
              <p:cNvSpPr/>
              <p:nvPr/>
            </p:nvSpPr>
            <p:spPr>
              <a:xfrm>
                <a:off x="8146395" y="459174"/>
                <a:ext cx="121500" cy="121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1" name="Google Shape;691;p22"/>
              <p:cNvGrpSpPr/>
              <p:nvPr/>
            </p:nvGrpSpPr>
            <p:grpSpPr>
              <a:xfrm>
                <a:off x="8488117" y="463710"/>
                <a:ext cx="71476" cy="115410"/>
                <a:chOff x="6781425" y="851350"/>
                <a:chExt cx="65400" cy="105600"/>
              </a:xfrm>
            </p:grpSpPr>
            <p:cxnSp>
              <p:nvCxnSpPr>
                <p:cNvPr id="692" name="Google Shape;692;p22"/>
                <p:cNvCxnSpPr/>
                <p:nvPr/>
              </p:nvCxnSpPr>
              <p:spPr>
                <a:xfrm>
                  <a:off x="6783975" y="852100"/>
                  <a:ext cx="60300" cy="1041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22"/>
                <p:cNvCxnSpPr/>
                <p:nvPr/>
              </p:nvCxnSpPr>
              <p:spPr>
                <a:xfrm flipH="1">
                  <a:off x="6781425" y="851350"/>
                  <a:ext cx="65400" cy="1056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94" name="Google Shape;694;p22"/>
              <p:cNvCxnSpPr/>
              <p:nvPr/>
            </p:nvCxnSpPr>
            <p:spPr>
              <a:xfrm rot="10800000">
                <a:off x="7835558" y="580814"/>
                <a:ext cx="111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95" name="Google Shape;695;p22"/>
              <p:cNvSpPr/>
              <p:nvPr/>
            </p:nvSpPr>
            <p:spPr>
              <a:xfrm>
                <a:off x="8414538" y="693769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2"/>
              <p:cNvSpPr/>
              <p:nvPr/>
            </p:nvSpPr>
            <p:spPr>
              <a:xfrm>
                <a:off x="8467816" y="754589"/>
                <a:ext cx="111000" cy="960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22"/>
            <p:cNvSpPr/>
            <p:nvPr/>
          </p:nvSpPr>
          <p:spPr>
            <a:xfrm>
              <a:off x="8414550" y="911475"/>
              <a:ext cx="217800" cy="14319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8" name="Google Shape;698;p22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22"/>
          <p:cNvSpPr txBox="1">
            <a:spLocks noGrp="1"/>
          </p:cNvSpPr>
          <p:nvPr>
            <p:ph type="body" idx="1"/>
          </p:nvPr>
        </p:nvSpPr>
        <p:spPr>
          <a:xfrm>
            <a:off x="889000" y="2342450"/>
            <a:ext cx="5510400" cy="20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naheim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22"/>
          <p:cNvSpPr txBox="1">
            <a:spLocks noGrp="1"/>
          </p:cNvSpPr>
          <p:nvPr>
            <p:ph type="title"/>
          </p:nvPr>
        </p:nvSpPr>
        <p:spPr>
          <a:xfrm>
            <a:off x="539300" y="861925"/>
            <a:ext cx="44559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1">
    <p:bg>
      <p:bgPr>
        <a:solidFill>
          <a:schemeClr val="accent5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24"/>
          <p:cNvGrpSpPr/>
          <p:nvPr/>
        </p:nvGrpSpPr>
        <p:grpSpPr>
          <a:xfrm>
            <a:off x="399625" y="348800"/>
            <a:ext cx="8344800" cy="1169425"/>
            <a:chOff x="370975" y="346350"/>
            <a:chExt cx="8344800" cy="1169425"/>
          </a:xfrm>
        </p:grpSpPr>
        <p:grpSp>
          <p:nvGrpSpPr>
            <p:cNvPr id="758" name="Google Shape;758;p24"/>
            <p:cNvGrpSpPr/>
            <p:nvPr/>
          </p:nvGrpSpPr>
          <p:grpSpPr>
            <a:xfrm>
              <a:off x="370975" y="346350"/>
              <a:ext cx="8344800" cy="1169425"/>
              <a:chOff x="370975" y="346350"/>
              <a:chExt cx="8344800" cy="1169425"/>
            </a:xfrm>
          </p:grpSpPr>
          <p:sp>
            <p:nvSpPr>
              <p:cNvPr id="759" name="Google Shape;759;p24"/>
              <p:cNvSpPr/>
              <p:nvPr/>
            </p:nvSpPr>
            <p:spPr>
              <a:xfrm>
                <a:off x="370975" y="346350"/>
                <a:ext cx="8344800" cy="3471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402050" y="693775"/>
                <a:ext cx="8313600" cy="822000"/>
              </a:xfrm>
              <a:prstGeom prst="rect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4"/>
              <p:cNvSpPr/>
              <p:nvPr/>
            </p:nvSpPr>
            <p:spPr>
              <a:xfrm>
                <a:off x="370975" y="693775"/>
                <a:ext cx="8043600" cy="8220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4"/>
              <p:cNvSpPr/>
              <p:nvPr/>
            </p:nvSpPr>
            <p:spPr>
              <a:xfrm>
                <a:off x="8414538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4"/>
              <p:cNvSpPr/>
              <p:nvPr/>
            </p:nvSpPr>
            <p:spPr>
              <a:xfrm>
                <a:off x="8098334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7782131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8146395" y="459174"/>
                <a:ext cx="121500" cy="121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6" name="Google Shape;766;p24"/>
              <p:cNvGrpSpPr/>
              <p:nvPr/>
            </p:nvGrpSpPr>
            <p:grpSpPr>
              <a:xfrm>
                <a:off x="8488117" y="463710"/>
                <a:ext cx="71476" cy="115410"/>
                <a:chOff x="6781425" y="851350"/>
                <a:chExt cx="65400" cy="105600"/>
              </a:xfrm>
            </p:grpSpPr>
            <p:cxnSp>
              <p:nvCxnSpPr>
                <p:cNvPr id="767" name="Google Shape;767;p24"/>
                <p:cNvCxnSpPr/>
                <p:nvPr/>
              </p:nvCxnSpPr>
              <p:spPr>
                <a:xfrm>
                  <a:off x="6783975" y="852100"/>
                  <a:ext cx="60300" cy="1041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8" name="Google Shape;768;p24"/>
                <p:cNvCxnSpPr/>
                <p:nvPr/>
              </p:nvCxnSpPr>
              <p:spPr>
                <a:xfrm flipH="1">
                  <a:off x="6781425" y="851350"/>
                  <a:ext cx="65400" cy="1056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69" name="Google Shape;769;p24"/>
              <p:cNvCxnSpPr/>
              <p:nvPr/>
            </p:nvCxnSpPr>
            <p:spPr>
              <a:xfrm rot="10800000">
                <a:off x="7835558" y="580814"/>
                <a:ext cx="111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0" name="Google Shape;770;p24"/>
              <p:cNvSpPr/>
              <p:nvPr/>
            </p:nvSpPr>
            <p:spPr>
              <a:xfrm>
                <a:off x="8414538" y="693769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8467816" y="754589"/>
                <a:ext cx="111000" cy="960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2" name="Google Shape;772;p24"/>
            <p:cNvSpPr/>
            <p:nvPr/>
          </p:nvSpPr>
          <p:spPr>
            <a:xfrm>
              <a:off x="8414550" y="911475"/>
              <a:ext cx="217800" cy="6042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24"/>
          <p:cNvGrpSpPr/>
          <p:nvPr/>
        </p:nvGrpSpPr>
        <p:grpSpPr>
          <a:xfrm>
            <a:off x="6048577" y="1761550"/>
            <a:ext cx="2695848" cy="2668275"/>
            <a:chOff x="6019852" y="1761550"/>
            <a:chExt cx="2695848" cy="2668275"/>
          </a:xfrm>
        </p:grpSpPr>
        <p:grpSp>
          <p:nvGrpSpPr>
            <p:cNvPr id="774" name="Google Shape;774;p24"/>
            <p:cNvGrpSpPr/>
            <p:nvPr/>
          </p:nvGrpSpPr>
          <p:grpSpPr>
            <a:xfrm>
              <a:off x="6019852" y="1761550"/>
              <a:ext cx="2695848" cy="2668225"/>
              <a:chOff x="6019852" y="346350"/>
              <a:chExt cx="2695848" cy="2668225"/>
            </a:xfrm>
          </p:grpSpPr>
          <p:sp>
            <p:nvSpPr>
              <p:cNvPr id="775" name="Google Shape;775;p24"/>
              <p:cNvSpPr/>
              <p:nvPr/>
            </p:nvSpPr>
            <p:spPr>
              <a:xfrm>
                <a:off x="6019852" y="346350"/>
                <a:ext cx="2695800" cy="3471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4"/>
              <p:cNvSpPr/>
              <p:nvPr/>
            </p:nvSpPr>
            <p:spPr>
              <a:xfrm>
                <a:off x="6019900" y="693775"/>
                <a:ext cx="2695800" cy="2320800"/>
              </a:xfrm>
              <a:prstGeom prst="rect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4"/>
              <p:cNvSpPr/>
              <p:nvPr/>
            </p:nvSpPr>
            <p:spPr>
              <a:xfrm>
                <a:off x="6019900" y="693775"/>
                <a:ext cx="2394600" cy="23208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4"/>
              <p:cNvSpPr/>
              <p:nvPr/>
            </p:nvSpPr>
            <p:spPr>
              <a:xfrm>
                <a:off x="8414538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4"/>
              <p:cNvSpPr/>
              <p:nvPr/>
            </p:nvSpPr>
            <p:spPr>
              <a:xfrm>
                <a:off x="8098334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4"/>
              <p:cNvSpPr/>
              <p:nvPr/>
            </p:nvSpPr>
            <p:spPr>
              <a:xfrm>
                <a:off x="7782131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4"/>
              <p:cNvSpPr/>
              <p:nvPr/>
            </p:nvSpPr>
            <p:spPr>
              <a:xfrm>
                <a:off x="8146395" y="459174"/>
                <a:ext cx="121500" cy="121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2" name="Google Shape;782;p24"/>
              <p:cNvGrpSpPr/>
              <p:nvPr/>
            </p:nvGrpSpPr>
            <p:grpSpPr>
              <a:xfrm>
                <a:off x="8488117" y="463710"/>
                <a:ext cx="71476" cy="115410"/>
                <a:chOff x="6781425" y="851350"/>
                <a:chExt cx="65400" cy="105600"/>
              </a:xfrm>
            </p:grpSpPr>
            <p:cxnSp>
              <p:nvCxnSpPr>
                <p:cNvPr id="783" name="Google Shape;783;p24"/>
                <p:cNvCxnSpPr/>
                <p:nvPr/>
              </p:nvCxnSpPr>
              <p:spPr>
                <a:xfrm>
                  <a:off x="6783975" y="852100"/>
                  <a:ext cx="60300" cy="1041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4" name="Google Shape;784;p24"/>
                <p:cNvCxnSpPr/>
                <p:nvPr/>
              </p:nvCxnSpPr>
              <p:spPr>
                <a:xfrm flipH="1">
                  <a:off x="6781425" y="851350"/>
                  <a:ext cx="65400" cy="1056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85" name="Google Shape;785;p24"/>
              <p:cNvCxnSpPr/>
              <p:nvPr/>
            </p:nvCxnSpPr>
            <p:spPr>
              <a:xfrm rot="10800000">
                <a:off x="7835558" y="580814"/>
                <a:ext cx="111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86" name="Google Shape;786;p24"/>
              <p:cNvSpPr/>
              <p:nvPr/>
            </p:nvSpPr>
            <p:spPr>
              <a:xfrm>
                <a:off x="8414538" y="693769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4"/>
              <p:cNvSpPr/>
              <p:nvPr/>
            </p:nvSpPr>
            <p:spPr>
              <a:xfrm>
                <a:off x="8467816" y="754589"/>
                <a:ext cx="111000" cy="960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8" name="Google Shape;788;p24"/>
            <p:cNvSpPr/>
            <p:nvPr/>
          </p:nvSpPr>
          <p:spPr>
            <a:xfrm>
              <a:off x="8414550" y="2323825"/>
              <a:ext cx="217800" cy="21060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3224076" y="1761550"/>
            <a:ext cx="2695848" cy="2668275"/>
            <a:chOff x="6019852" y="1761550"/>
            <a:chExt cx="2695848" cy="2668275"/>
          </a:xfrm>
        </p:grpSpPr>
        <p:grpSp>
          <p:nvGrpSpPr>
            <p:cNvPr id="790" name="Google Shape;790;p24"/>
            <p:cNvGrpSpPr/>
            <p:nvPr/>
          </p:nvGrpSpPr>
          <p:grpSpPr>
            <a:xfrm>
              <a:off x="6019852" y="1761550"/>
              <a:ext cx="2695848" cy="2668225"/>
              <a:chOff x="6019852" y="346350"/>
              <a:chExt cx="2695848" cy="2668225"/>
            </a:xfrm>
          </p:grpSpPr>
          <p:sp>
            <p:nvSpPr>
              <p:cNvPr id="791" name="Google Shape;791;p24"/>
              <p:cNvSpPr/>
              <p:nvPr/>
            </p:nvSpPr>
            <p:spPr>
              <a:xfrm>
                <a:off x="6019852" y="346350"/>
                <a:ext cx="2695800" cy="3471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4"/>
              <p:cNvSpPr/>
              <p:nvPr/>
            </p:nvSpPr>
            <p:spPr>
              <a:xfrm>
                <a:off x="6019900" y="693775"/>
                <a:ext cx="2695800" cy="2320800"/>
              </a:xfrm>
              <a:prstGeom prst="rect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4"/>
              <p:cNvSpPr/>
              <p:nvPr/>
            </p:nvSpPr>
            <p:spPr>
              <a:xfrm>
                <a:off x="6019900" y="693775"/>
                <a:ext cx="2394600" cy="23208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4"/>
              <p:cNvSpPr/>
              <p:nvPr/>
            </p:nvSpPr>
            <p:spPr>
              <a:xfrm>
                <a:off x="8414538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4"/>
              <p:cNvSpPr/>
              <p:nvPr/>
            </p:nvSpPr>
            <p:spPr>
              <a:xfrm>
                <a:off x="8098334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4"/>
              <p:cNvSpPr/>
              <p:nvPr/>
            </p:nvSpPr>
            <p:spPr>
              <a:xfrm>
                <a:off x="7782131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4"/>
              <p:cNvSpPr/>
              <p:nvPr/>
            </p:nvSpPr>
            <p:spPr>
              <a:xfrm>
                <a:off x="8146395" y="459174"/>
                <a:ext cx="121500" cy="121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8" name="Google Shape;798;p24"/>
              <p:cNvGrpSpPr/>
              <p:nvPr/>
            </p:nvGrpSpPr>
            <p:grpSpPr>
              <a:xfrm>
                <a:off x="8488117" y="463710"/>
                <a:ext cx="71476" cy="115410"/>
                <a:chOff x="6781425" y="851350"/>
                <a:chExt cx="65400" cy="105600"/>
              </a:xfrm>
            </p:grpSpPr>
            <p:cxnSp>
              <p:nvCxnSpPr>
                <p:cNvPr id="799" name="Google Shape;799;p24"/>
                <p:cNvCxnSpPr/>
                <p:nvPr/>
              </p:nvCxnSpPr>
              <p:spPr>
                <a:xfrm>
                  <a:off x="6783975" y="852100"/>
                  <a:ext cx="60300" cy="1041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0" name="Google Shape;800;p24"/>
                <p:cNvCxnSpPr/>
                <p:nvPr/>
              </p:nvCxnSpPr>
              <p:spPr>
                <a:xfrm flipH="1">
                  <a:off x="6781425" y="851350"/>
                  <a:ext cx="65400" cy="1056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01" name="Google Shape;801;p24"/>
              <p:cNvCxnSpPr/>
              <p:nvPr/>
            </p:nvCxnSpPr>
            <p:spPr>
              <a:xfrm rot="10800000">
                <a:off x="7835558" y="580814"/>
                <a:ext cx="111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02" name="Google Shape;802;p24"/>
              <p:cNvSpPr/>
              <p:nvPr/>
            </p:nvSpPr>
            <p:spPr>
              <a:xfrm>
                <a:off x="8414538" y="693769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4"/>
              <p:cNvSpPr/>
              <p:nvPr/>
            </p:nvSpPr>
            <p:spPr>
              <a:xfrm>
                <a:off x="8467816" y="754589"/>
                <a:ext cx="111000" cy="960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4" name="Google Shape;804;p24"/>
            <p:cNvSpPr/>
            <p:nvPr/>
          </p:nvSpPr>
          <p:spPr>
            <a:xfrm>
              <a:off x="8414550" y="2323825"/>
              <a:ext cx="217800" cy="21060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24"/>
          <p:cNvGrpSpPr/>
          <p:nvPr/>
        </p:nvGrpSpPr>
        <p:grpSpPr>
          <a:xfrm>
            <a:off x="399627" y="1761550"/>
            <a:ext cx="2695848" cy="2668275"/>
            <a:chOff x="6019852" y="1761550"/>
            <a:chExt cx="2695848" cy="2668275"/>
          </a:xfrm>
        </p:grpSpPr>
        <p:grpSp>
          <p:nvGrpSpPr>
            <p:cNvPr id="806" name="Google Shape;806;p24"/>
            <p:cNvGrpSpPr/>
            <p:nvPr/>
          </p:nvGrpSpPr>
          <p:grpSpPr>
            <a:xfrm>
              <a:off x="6019852" y="1761550"/>
              <a:ext cx="2695848" cy="2668225"/>
              <a:chOff x="6019852" y="346350"/>
              <a:chExt cx="2695848" cy="2668225"/>
            </a:xfrm>
          </p:grpSpPr>
          <p:sp>
            <p:nvSpPr>
              <p:cNvPr id="807" name="Google Shape;807;p24"/>
              <p:cNvSpPr/>
              <p:nvPr/>
            </p:nvSpPr>
            <p:spPr>
              <a:xfrm>
                <a:off x="6019852" y="346350"/>
                <a:ext cx="2695800" cy="3471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4"/>
              <p:cNvSpPr/>
              <p:nvPr/>
            </p:nvSpPr>
            <p:spPr>
              <a:xfrm>
                <a:off x="6019900" y="693775"/>
                <a:ext cx="2695800" cy="2320800"/>
              </a:xfrm>
              <a:prstGeom prst="rect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4"/>
              <p:cNvSpPr/>
              <p:nvPr/>
            </p:nvSpPr>
            <p:spPr>
              <a:xfrm>
                <a:off x="6019900" y="693775"/>
                <a:ext cx="2394600" cy="23208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4"/>
              <p:cNvSpPr/>
              <p:nvPr/>
            </p:nvSpPr>
            <p:spPr>
              <a:xfrm>
                <a:off x="8414538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4"/>
              <p:cNvSpPr/>
              <p:nvPr/>
            </p:nvSpPr>
            <p:spPr>
              <a:xfrm>
                <a:off x="8098334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4"/>
              <p:cNvSpPr/>
              <p:nvPr/>
            </p:nvSpPr>
            <p:spPr>
              <a:xfrm>
                <a:off x="7782131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4"/>
              <p:cNvSpPr/>
              <p:nvPr/>
            </p:nvSpPr>
            <p:spPr>
              <a:xfrm>
                <a:off x="8146395" y="459174"/>
                <a:ext cx="121500" cy="121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4" name="Google Shape;814;p24"/>
              <p:cNvGrpSpPr/>
              <p:nvPr/>
            </p:nvGrpSpPr>
            <p:grpSpPr>
              <a:xfrm>
                <a:off x="8488117" y="463710"/>
                <a:ext cx="71476" cy="115410"/>
                <a:chOff x="6781425" y="851350"/>
                <a:chExt cx="65400" cy="105600"/>
              </a:xfrm>
            </p:grpSpPr>
            <p:cxnSp>
              <p:nvCxnSpPr>
                <p:cNvPr id="815" name="Google Shape;815;p24"/>
                <p:cNvCxnSpPr/>
                <p:nvPr/>
              </p:nvCxnSpPr>
              <p:spPr>
                <a:xfrm>
                  <a:off x="6783975" y="852100"/>
                  <a:ext cx="60300" cy="1041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6" name="Google Shape;816;p24"/>
                <p:cNvCxnSpPr/>
                <p:nvPr/>
              </p:nvCxnSpPr>
              <p:spPr>
                <a:xfrm flipH="1">
                  <a:off x="6781425" y="851350"/>
                  <a:ext cx="65400" cy="1056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17" name="Google Shape;817;p24"/>
              <p:cNvCxnSpPr/>
              <p:nvPr/>
            </p:nvCxnSpPr>
            <p:spPr>
              <a:xfrm rot="10800000">
                <a:off x="7835558" y="580814"/>
                <a:ext cx="111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18" name="Google Shape;818;p24"/>
              <p:cNvSpPr/>
              <p:nvPr/>
            </p:nvSpPr>
            <p:spPr>
              <a:xfrm>
                <a:off x="8414538" y="693769"/>
                <a:ext cx="217800" cy="217800"/>
              </a:xfrm>
              <a:prstGeom prst="rect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4"/>
              <p:cNvSpPr/>
              <p:nvPr/>
            </p:nvSpPr>
            <p:spPr>
              <a:xfrm>
                <a:off x="8467816" y="754589"/>
                <a:ext cx="111000" cy="960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0" name="Google Shape;820;p24"/>
            <p:cNvSpPr/>
            <p:nvPr/>
          </p:nvSpPr>
          <p:spPr>
            <a:xfrm>
              <a:off x="8414550" y="2323825"/>
              <a:ext cx="217800" cy="21060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21" name="Google Shape;821;p24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24"/>
          <p:cNvSpPr txBox="1">
            <a:spLocks noGrp="1"/>
          </p:cNvSpPr>
          <p:nvPr>
            <p:ph type="title"/>
          </p:nvPr>
        </p:nvSpPr>
        <p:spPr>
          <a:xfrm>
            <a:off x="6371000" y="2890775"/>
            <a:ext cx="17610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3" name="Google Shape;823;p24"/>
          <p:cNvSpPr txBox="1">
            <a:spLocks noGrp="1"/>
          </p:cNvSpPr>
          <p:nvPr>
            <p:ph type="subTitle" idx="1"/>
          </p:nvPr>
        </p:nvSpPr>
        <p:spPr>
          <a:xfrm>
            <a:off x="6371000" y="3341075"/>
            <a:ext cx="17610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4"/>
          <p:cNvSpPr txBox="1">
            <a:spLocks noGrp="1"/>
          </p:cNvSpPr>
          <p:nvPr>
            <p:ph type="title" idx="2"/>
          </p:nvPr>
        </p:nvSpPr>
        <p:spPr>
          <a:xfrm>
            <a:off x="3543250" y="2890775"/>
            <a:ext cx="17610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5" name="Google Shape;825;p24"/>
          <p:cNvSpPr txBox="1">
            <a:spLocks noGrp="1"/>
          </p:cNvSpPr>
          <p:nvPr>
            <p:ph type="subTitle" idx="3"/>
          </p:nvPr>
        </p:nvSpPr>
        <p:spPr>
          <a:xfrm>
            <a:off x="3543250" y="3341075"/>
            <a:ext cx="17610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4"/>
          <p:cNvSpPr txBox="1">
            <a:spLocks noGrp="1"/>
          </p:cNvSpPr>
          <p:nvPr>
            <p:ph type="title" idx="4"/>
          </p:nvPr>
        </p:nvSpPr>
        <p:spPr>
          <a:xfrm>
            <a:off x="715500" y="2890775"/>
            <a:ext cx="17610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7" name="Google Shape;827;p24"/>
          <p:cNvSpPr txBox="1">
            <a:spLocks noGrp="1"/>
          </p:cNvSpPr>
          <p:nvPr>
            <p:ph type="subTitle" idx="5"/>
          </p:nvPr>
        </p:nvSpPr>
        <p:spPr>
          <a:xfrm>
            <a:off x="715500" y="3341075"/>
            <a:ext cx="17610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4"/>
          <p:cNvSpPr txBox="1">
            <a:spLocks noGrp="1"/>
          </p:cNvSpPr>
          <p:nvPr>
            <p:ph type="title" idx="6"/>
          </p:nvPr>
        </p:nvSpPr>
        <p:spPr>
          <a:xfrm>
            <a:off x="715500" y="713775"/>
            <a:ext cx="49896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">
    <p:bg>
      <p:bgPr>
        <a:solidFill>
          <a:schemeClr val="accent5"/>
        </a:solidFill>
        <a:effectLst/>
      </p:bgPr>
    </p:bg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33"/>
          <p:cNvGrpSpPr/>
          <p:nvPr/>
        </p:nvGrpSpPr>
        <p:grpSpPr>
          <a:xfrm>
            <a:off x="399500" y="348800"/>
            <a:ext cx="8344925" cy="4436700"/>
            <a:chOff x="370850" y="346363"/>
            <a:chExt cx="8344925" cy="4436700"/>
          </a:xfrm>
        </p:grpSpPr>
        <p:sp>
          <p:nvSpPr>
            <p:cNvPr id="1136" name="Google Shape;1136;p33"/>
            <p:cNvSpPr/>
            <p:nvPr/>
          </p:nvSpPr>
          <p:spPr>
            <a:xfrm>
              <a:off x="370975" y="346363"/>
              <a:ext cx="83448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370850" y="693763"/>
              <a:ext cx="8344800" cy="40893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8414550" y="911475"/>
              <a:ext cx="217800" cy="3871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370975" y="693788"/>
              <a:ext cx="8043600" cy="39429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8414538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8098334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7782131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8146395" y="4591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4" name="Google Shape;1144;p33"/>
            <p:cNvGrpSpPr/>
            <p:nvPr/>
          </p:nvGrpSpPr>
          <p:grpSpPr>
            <a:xfrm>
              <a:off x="8488117" y="463710"/>
              <a:ext cx="71476" cy="115410"/>
              <a:chOff x="6781425" y="851350"/>
              <a:chExt cx="65400" cy="105600"/>
            </a:xfrm>
          </p:grpSpPr>
          <p:cxnSp>
            <p:nvCxnSpPr>
              <p:cNvPr id="1145" name="Google Shape;1145;p33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33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47" name="Google Shape;1147;p33"/>
            <p:cNvCxnSpPr/>
            <p:nvPr/>
          </p:nvCxnSpPr>
          <p:spPr>
            <a:xfrm rot="10800000">
              <a:off x="7835558" y="5808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48" name="Google Shape;1148;p33"/>
            <p:cNvSpPr/>
            <p:nvPr/>
          </p:nvSpPr>
          <p:spPr>
            <a:xfrm>
              <a:off x="8414538" y="6937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8467816" y="7545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50" name="Google Shape;1150;p33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33"/>
          <p:cNvSpPr/>
          <p:nvPr/>
        </p:nvSpPr>
        <p:spPr>
          <a:xfrm rot="-5400000">
            <a:off x="208725" y="2002500"/>
            <a:ext cx="1045800" cy="1045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3"/>
          <p:cNvSpPr/>
          <p:nvPr/>
        </p:nvSpPr>
        <p:spPr>
          <a:xfrm>
            <a:off x="7955600" y="942075"/>
            <a:ext cx="259800" cy="259800"/>
          </a:xfrm>
          <a:prstGeom prst="star4">
            <a:avLst>
              <a:gd name="adj" fmla="val 1818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3"/>
          <p:cNvSpPr/>
          <p:nvPr/>
        </p:nvSpPr>
        <p:spPr>
          <a:xfrm rot="2700000">
            <a:off x="7993647" y="4207970"/>
            <a:ext cx="183706" cy="18370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3"/>
          <p:cNvSpPr/>
          <p:nvPr/>
        </p:nvSpPr>
        <p:spPr>
          <a:xfrm>
            <a:off x="321500" y="4190913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1919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39300" y="713775"/>
            <a:ext cx="806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39300" y="1304875"/>
            <a:ext cx="844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6" r:id="rId4"/>
    <p:sldLayoutId id="2147483657" r:id="rId5"/>
    <p:sldLayoutId id="2147483658" r:id="rId6"/>
    <p:sldLayoutId id="2147483668" r:id="rId7"/>
    <p:sldLayoutId id="2147483670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38"/>
          <p:cNvSpPr txBox="1">
            <a:spLocks noGrp="1"/>
          </p:cNvSpPr>
          <p:nvPr>
            <p:ph type="ctrTitle"/>
          </p:nvPr>
        </p:nvSpPr>
        <p:spPr>
          <a:xfrm>
            <a:off x="1753930" y="1779662"/>
            <a:ext cx="5319900" cy="9213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2063053004</a:t>
            </a:r>
            <a:br>
              <a:rPr lang="en" sz="2400" dirty="0" smtClean="0"/>
            </a:b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Pendidikan Nilai dan Moral</a:t>
            </a:r>
            <a:endParaRPr sz="2400" dirty="0"/>
          </a:p>
        </p:txBody>
      </p:sp>
      <p:grpSp>
        <p:nvGrpSpPr>
          <p:cNvPr id="1360" name="Google Shape;1360;p38"/>
          <p:cNvGrpSpPr/>
          <p:nvPr/>
        </p:nvGrpSpPr>
        <p:grpSpPr>
          <a:xfrm>
            <a:off x="996090" y="3076752"/>
            <a:ext cx="1295959" cy="1352836"/>
            <a:chOff x="1822050" y="3039050"/>
            <a:chExt cx="1113176" cy="1162030"/>
          </a:xfrm>
        </p:grpSpPr>
        <p:sp>
          <p:nvSpPr>
            <p:cNvPr id="1361" name="Google Shape;1361;p38"/>
            <p:cNvSpPr/>
            <p:nvPr/>
          </p:nvSpPr>
          <p:spPr>
            <a:xfrm flipH="1">
              <a:off x="1876369" y="3287543"/>
              <a:ext cx="467157" cy="609109"/>
            </a:xfrm>
            <a:custGeom>
              <a:avLst/>
              <a:gdLst/>
              <a:ahLst/>
              <a:cxnLst/>
              <a:rect l="l" t="t" r="r" b="b"/>
              <a:pathLst>
                <a:path w="27667" h="36074" extrusionOk="0">
                  <a:moveTo>
                    <a:pt x="20293" y="1"/>
                  </a:moveTo>
                  <a:cubicBezTo>
                    <a:pt x="20020" y="1"/>
                    <a:pt x="19749" y="45"/>
                    <a:pt x="19488" y="143"/>
                  </a:cubicBezTo>
                  <a:lnTo>
                    <a:pt x="14947" y="3106"/>
                  </a:lnTo>
                  <a:cubicBezTo>
                    <a:pt x="12657" y="13845"/>
                    <a:pt x="7434" y="23948"/>
                    <a:pt x="1" y="32024"/>
                  </a:cubicBezTo>
                  <a:cubicBezTo>
                    <a:pt x="1394" y="33615"/>
                    <a:pt x="3514" y="34462"/>
                    <a:pt x="5618" y="34462"/>
                  </a:cubicBezTo>
                  <a:cubicBezTo>
                    <a:pt x="6984" y="34462"/>
                    <a:pt x="8343" y="34105"/>
                    <a:pt x="9494" y="33363"/>
                  </a:cubicBezTo>
                  <a:cubicBezTo>
                    <a:pt x="9723" y="35096"/>
                    <a:pt x="11506" y="36073"/>
                    <a:pt x="13294" y="36073"/>
                  </a:cubicBezTo>
                  <a:cubicBezTo>
                    <a:pt x="13985" y="36073"/>
                    <a:pt x="14677" y="35927"/>
                    <a:pt x="15279" y="35622"/>
                  </a:cubicBezTo>
                  <a:cubicBezTo>
                    <a:pt x="17434" y="34529"/>
                    <a:pt x="18663" y="32222"/>
                    <a:pt x="19749" y="30059"/>
                  </a:cubicBezTo>
                  <a:cubicBezTo>
                    <a:pt x="20312" y="30868"/>
                    <a:pt x="20883" y="31683"/>
                    <a:pt x="21446" y="32492"/>
                  </a:cubicBezTo>
                  <a:cubicBezTo>
                    <a:pt x="26651" y="23981"/>
                    <a:pt x="27667" y="13037"/>
                    <a:pt x="24101" y="3725"/>
                  </a:cubicBezTo>
                  <a:cubicBezTo>
                    <a:pt x="23711" y="2711"/>
                    <a:pt x="23252" y="1688"/>
                    <a:pt x="22467" y="934"/>
                  </a:cubicBezTo>
                  <a:cubicBezTo>
                    <a:pt x="21885" y="376"/>
                    <a:pt x="21083" y="1"/>
                    <a:pt x="20293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 flipH="1">
              <a:off x="1869294" y="3280367"/>
              <a:ext cx="481864" cy="623242"/>
            </a:xfrm>
            <a:custGeom>
              <a:avLst/>
              <a:gdLst/>
              <a:ahLst/>
              <a:cxnLst/>
              <a:rect l="l" t="t" r="r" b="b"/>
              <a:pathLst>
                <a:path w="28538" h="36911" extrusionOk="0">
                  <a:moveTo>
                    <a:pt x="20747" y="1"/>
                  </a:moveTo>
                  <a:cubicBezTo>
                    <a:pt x="20417" y="1"/>
                    <a:pt x="20093" y="56"/>
                    <a:pt x="19788" y="171"/>
                  </a:cubicBezTo>
                  <a:cubicBezTo>
                    <a:pt x="19575" y="258"/>
                    <a:pt x="19465" y="496"/>
                    <a:pt x="19543" y="718"/>
                  </a:cubicBezTo>
                  <a:cubicBezTo>
                    <a:pt x="19610" y="882"/>
                    <a:pt x="19766" y="986"/>
                    <a:pt x="19935" y="986"/>
                  </a:cubicBezTo>
                  <a:cubicBezTo>
                    <a:pt x="19986" y="986"/>
                    <a:pt x="20039" y="977"/>
                    <a:pt x="20091" y="956"/>
                  </a:cubicBezTo>
                  <a:cubicBezTo>
                    <a:pt x="20303" y="877"/>
                    <a:pt x="20522" y="842"/>
                    <a:pt x="20742" y="842"/>
                  </a:cubicBezTo>
                  <a:cubicBezTo>
                    <a:pt x="21449" y="842"/>
                    <a:pt x="22156" y="1208"/>
                    <a:pt x="22634" y="1662"/>
                  </a:cubicBezTo>
                  <a:cubicBezTo>
                    <a:pt x="23355" y="2350"/>
                    <a:pt x="23792" y="3334"/>
                    <a:pt x="24155" y="4300"/>
                  </a:cubicBezTo>
                  <a:cubicBezTo>
                    <a:pt x="27586" y="13256"/>
                    <a:pt x="26700" y="23860"/>
                    <a:pt x="21873" y="32141"/>
                  </a:cubicBezTo>
                  <a:lnTo>
                    <a:pt x="20541" y="30246"/>
                  </a:lnTo>
                  <a:cubicBezTo>
                    <a:pt x="20467" y="30133"/>
                    <a:pt x="20342" y="30063"/>
                    <a:pt x="20192" y="30063"/>
                  </a:cubicBezTo>
                  <a:cubicBezTo>
                    <a:pt x="20184" y="30063"/>
                    <a:pt x="20177" y="30063"/>
                    <a:pt x="20169" y="30064"/>
                  </a:cubicBezTo>
                  <a:cubicBezTo>
                    <a:pt x="20026" y="30079"/>
                    <a:pt x="19893" y="30167"/>
                    <a:pt x="19828" y="30294"/>
                  </a:cubicBezTo>
                  <a:cubicBezTo>
                    <a:pt x="18640" y="32647"/>
                    <a:pt x="17506" y="34676"/>
                    <a:pt x="15541" y="35675"/>
                  </a:cubicBezTo>
                  <a:cubicBezTo>
                    <a:pt x="15004" y="35946"/>
                    <a:pt x="14376" y="36080"/>
                    <a:pt x="13743" y="36080"/>
                  </a:cubicBezTo>
                  <a:cubicBezTo>
                    <a:pt x="13060" y="36080"/>
                    <a:pt x="12369" y="35924"/>
                    <a:pt x="11777" y="35612"/>
                  </a:cubicBezTo>
                  <a:cubicBezTo>
                    <a:pt x="10969" y="35184"/>
                    <a:pt x="10469" y="34518"/>
                    <a:pt x="10366" y="33733"/>
                  </a:cubicBezTo>
                  <a:cubicBezTo>
                    <a:pt x="10351" y="33590"/>
                    <a:pt x="10256" y="33465"/>
                    <a:pt x="10128" y="33400"/>
                  </a:cubicBezTo>
                  <a:cubicBezTo>
                    <a:pt x="10071" y="33376"/>
                    <a:pt x="10010" y="33364"/>
                    <a:pt x="9951" y="33364"/>
                  </a:cubicBezTo>
                  <a:cubicBezTo>
                    <a:pt x="9871" y="33364"/>
                    <a:pt x="9793" y="33386"/>
                    <a:pt x="9725" y="33432"/>
                  </a:cubicBezTo>
                  <a:cubicBezTo>
                    <a:pt x="8634" y="34137"/>
                    <a:pt x="7349" y="34475"/>
                    <a:pt x="6059" y="34475"/>
                  </a:cubicBezTo>
                  <a:cubicBezTo>
                    <a:pt x="4200" y="34475"/>
                    <a:pt x="2333" y="33773"/>
                    <a:pt x="1023" y="32449"/>
                  </a:cubicBezTo>
                  <a:cubicBezTo>
                    <a:pt x="8409" y="24326"/>
                    <a:pt x="13512" y="14365"/>
                    <a:pt x="15811" y="3619"/>
                  </a:cubicBezTo>
                  <a:cubicBezTo>
                    <a:pt x="15859" y="3396"/>
                    <a:pt x="15716" y="3176"/>
                    <a:pt x="15486" y="3119"/>
                  </a:cubicBezTo>
                  <a:cubicBezTo>
                    <a:pt x="15457" y="3113"/>
                    <a:pt x="15429" y="3110"/>
                    <a:pt x="15401" y="3110"/>
                  </a:cubicBezTo>
                  <a:cubicBezTo>
                    <a:pt x="15203" y="3110"/>
                    <a:pt x="15027" y="3251"/>
                    <a:pt x="14986" y="3444"/>
                  </a:cubicBezTo>
                  <a:cubicBezTo>
                    <a:pt x="12696" y="14167"/>
                    <a:pt x="7568" y="24097"/>
                    <a:pt x="143" y="32171"/>
                  </a:cubicBezTo>
                  <a:cubicBezTo>
                    <a:pt x="0" y="32331"/>
                    <a:pt x="0" y="32569"/>
                    <a:pt x="135" y="32727"/>
                  </a:cubicBezTo>
                  <a:cubicBezTo>
                    <a:pt x="1611" y="34409"/>
                    <a:pt x="3843" y="35304"/>
                    <a:pt x="6064" y="35304"/>
                  </a:cubicBezTo>
                  <a:cubicBezTo>
                    <a:pt x="7316" y="35304"/>
                    <a:pt x="8564" y="35019"/>
                    <a:pt x="9670" y="34431"/>
                  </a:cubicBezTo>
                  <a:cubicBezTo>
                    <a:pt x="9938" y="35231"/>
                    <a:pt x="10533" y="35905"/>
                    <a:pt x="11389" y="36348"/>
                  </a:cubicBezTo>
                  <a:cubicBezTo>
                    <a:pt x="12095" y="36728"/>
                    <a:pt x="12926" y="36911"/>
                    <a:pt x="13742" y="36911"/>
                  </a:cubicBezTo>
                  <a:cubicBezTo>
                    <a:pt x="14510" y="36911"/>
                    <a:pt x="15271" y="36753"/>
                    <a:pt x="15922" y="36420"/>
                  </a:cubicBezTo>
                  <a:cubicBezTo>
                    <a:pt x="18039" y="35349"/>
                    <a:pt x="19322" y="33132"/>
                    <a:pt x="20256" y="31300"/>
                  </a:cubicBezTo>
                  <a:lnTo>
                    <a:pt x="21557" y="33155"/>
                  </a:lnTo>
                  <a:cubicBezTo>
                    <a:pt x="21635" y="33274"/>
                    <a:pt x="21770" y="33337"/>
                    <a:pt x="21913" y="33337"/>
                  </a:cubicBezTo>
                  <a:cubicBezTo>
                    <a:pt x="22055" y="33330"/>
                    <a:pt x="22183" y="33257"/>
                    <a:pt x="22253" y="33132"/>
                  </a:cubicBezTo>
                  <a:cubicBezTo>
                    <a:pt x="27508" y="24556"/>
                    <a:pt x="28537" y="13389"/>
                    <a:pt x="24941" y="3999"/>
                  </a:cubicBezTo>
                  <a:cubicBezTo>
                    <a:pt x="24543" y="2946"/>
                    <a:pt x="24053" y="1860"/>
                    <a:pt x="23212" y="1059"/>
                  </a:cubicBezTo>
                  <a:cubicBezTo>
                    <a:pt x="22498" y="373"/>
                    <a:pt x="21602" y="1"/>
                    <a:pt x="20747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8"/>
            <p:cNvSpPr/>
            <p:nvPr/>
          </p:nvSpPr>
          <p:spPr>
            <a:xfrm flipH="1">
              <a:off x="1925876" y="3378180"/>
              <a:ext cx="94083" cy="437659"/>
            </a:xfrm>
            <a:custGeom>
              <a:avLst/>
              <a:gdLst/>
              <a:ahLst/>
              <a:cxnLst/>
              <a:rect l="l" t="t" r="r" b="b"/>
              <a:pathLst>
                <a:path w="5572" h="25920" extrusionOk="0">
                  <a:moveTo>
                    <a:pt x="3877" y="0"/>
                  </a:moveTo>
                  <a:cubicBezTo>
                    <a:pt x="3853" y="0"/>
                    <a:pt x="3828" y="4"/>
                    <a:pt x="3804" y="13"/>
                  </a:cubicBezTo>
                  <a:cubicBezTo>
                    <a:pt x="3692" y="46"/>
                    <a:pt x="3637" y="163"/>
                    <a:pt x="3669" y="274"/>
                  </a:cubicBezTo>
                  <a:cubicBezTo>
                    <a:pt x="4961" y="4087"/>
                    <a:pt x="5143" y="8429"/>
                    <a:pt x="4232" y="13200"/>
                  </a:cubicBezTo>
                  <a:cubicBezTo>
                    <a:pt x="3384" y="17629"/>
                    <a:pt x="1712" y="21791"/>
                    <a:pt x="48" y="25627"/>
                  </a:cubicBezTo>
                  <a:cubicBezTo>
                    <a:pt x="0" y="25737"/>
                    <a:pt x="48" y="25855"/>
                    <a:pt x="150" y="25903"/>
                  </a:cubicBezTo>
                  <a:cubicBezTo>
                    <a:pt x="183" y="25920"/>
                    <a:pt x="206" y="25920"/>
                    <a:pt x="238" y="25920"/>
                  </a:cubicBezTo>
                  <a:cubicBezTo>
                    <a:pt x="316" y="25920"/>
                    <a:pt x="396" y="25872"/>
                    <a:pt x="428" y="25792"/>
                  </a:cubicBezTo>
                  <a:cubicBezTo>
                    <a:pt x="2108" y="21933"/>
                    <a:pt x="3787" y="17749"/>
                    <a:pt x="4643" y="13279"/>
                  </a:cubicBezTo>
                  <a:cubicBezTo>
                    <a:pt x="5571" y="8437"/>
                    <a:pt x="5381" y="4015"/>
                    <a:pt x="4065" y="141"/>
                  </a:cubicBezTo>
                  <a:cubicBezTo>
                    <a:pt x="4041" y="53"/>
                    <a:pt x="3963" y="0"/>
                    <a:pt x="3877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8"/>
            <p:cNvSpPr/>
            <p:nvPr/>
          </p:nvSpPr>
          <p:spPr>
            <a:xfrm flipH="1">
              <a:off x="1963496" y="3534533"/>
              <a:ext cx="196457" cy="252920"/>
            </a:xfrm>
            <a:custGeom>
              <a:avLst/>
              <a:gdLst/>
              <a:ahLst/>
              <a:cxnLst/>
              <a:rect l="l" t="t" r="r" b="b"/>
              <a:pathLst>
                <a:path w="11635" h="14979" extrusionOk="0">
                  <a:moveTo>
                    <a:pt x="11421" y="0"/>
                  </a:moveTo>
                  <a:cubicBezTo>
                    <a:pt x="11308" y="0"/>
                    <a:pt x="11214" y="78"/>
                    <a:pt x="11207" y="191"/>
                  </a:cubicBezTo>
                  <a:cubicBezTo>
                    <a:pt x="10787" y="4447"/>
                    <a:pt x="9425" y="8654"/>
                    <a:pt x="7260" y="12348"/>
                  </a:cubicBezTo>
                  <a:cubicBezTo>
                    <a:pt x="6975" y="12839"/>
                    <a:pt x="6657" y="13331"/>
                    <a:pt x="6167" y="13537"/>
                  </a:cubicBezTo>
                  <a:cubicBezTo>
                    <a:pt x="6054" y="13586"/>
                    <a:pt x="5926" y="13610"/>
                    <a:pt x="5797" y="13610"/>
                  </a:cubicBezTo>
                  <a:cubicBezTo>
                    <a:pt x="5636" y="13610"/>
                    <a:pt x="5472" y="13572"/>
                    <a:pt x="5336" y="13497"/>
                  </a:cubicBezTo>
                  <a:cubicBezTo>
                    <a:pt x="5216" y="13427"/>
                    <a:pt x="5065" y="13307"/>
                    <a:pt x="5033" y="13101"/>
                  </a:cubicBezTo>
                  <a:cubicBezTo>
                    <a:pt x="5018" y="13014"/>
                    <a:pt x="4946" y="12943"/>
                    <a:pt x="4860" y="12926"/>
                  </a:cubicBezTo>
                  <a:cubicBezTo>
                    <a:pt x="4849" y="12924"/>
                    <a:pt x="4837" y="12923"/>
                    <a:pt x="4826" y="12923"/>
                  </a:cubicBezTo>
                  <a:cubicBezTo>
                    <a:pt x="4756" y="12923"/>
                    <a:pt x="4686" y="12961"/>
                    <a:pt x="4645" y="13021"/>
                  </a:cubicBezTo>
                  <a:cubicBezTo>
                    <a:pt x="4054" y="13988"/>
                    <a:pt x="2898" y="14550"/>
                    <a:pt x="1763" y="14550"/>
                  </a:cubicBezTo>
                  <a:cubicBezTo>
                    <a:pt x="1269" y="14550"/>
                    <a:pt x="780" y="14444"/>
                    <a:pt x="343" y="14218"/>
                  </a:cubicBezTo>
                  <a:cubicBezTo>
                    <a:pt x="313" y="14204"/>
                    <a:pt x="282" y="14198"/>
                    <a:pt x="251" y="14198"/>
                  </a:cubicBezTo>
                  <a:cubicBezTo>
                    <a:pt x="173" y="14198"/>
                    <a:pt x="97" y="14239"/>
                    <a:pt x="58" y="14313"/>
                  </a:cubicBezTo>
                  <a:cubicBezTo>
                    <a:pt x="1" y="14417"/>
                    <a:pt x="48" y="14543"/>
                    <a:pt x="153" y="14591"/>
                  </a:cubicBezTo>
                  <a:cubicBezTo>
                    <a:pt x="659" y="14853"/>
                    <a:pt x="1214" y="14979"/>
                    <a:pt x="1777" y="14979"/>
                  </a:cubicBezTo>
                  <a:cubicBezTo>
                    <a:pt x="2918" y="14979"/>
                    <a:pt x="4067" y="14465"/>
                    <a:pt x="4780" y="13562"/>
                  </a:cubicBezTo>
                  <a:cubicBezTo>
                    <a:pt x="4868" y="13679"/>
                    <a:pt x="4993" y="13782"/>
                    <a:pt x="5136" y="13862"/>
                  </a:cubicBezTo>
                  <a:cubicBezTo>
                    <a:pt x="5336" y="13973"/>
                    <a:pt x="5572" y="14030"/>
                    <a:pt x="5806" y="14030"/>
                  </a:cubicBezTo>
                  <a:cubicBezTo>
                    <a:pt x="5989" y="14030"/>
                    <a:pt x="6170" y="13995"/>
                    <a:pt x="6334" y="13925"/>
                  </a:cubicBezTo>
                  <a:cubicBezTo>
                    <a:pt x="6943" y="13664"/>
                    <a:pt x="7316" y="13086"/>
                    <a:pt x="7626" y="12563"/>
                  </a:cubicBezTo>
                  <a:cubicBezTo>
                    <a:pt x="9820" y="8814"/>
                    <a:pt x="11199" y="4550"/>
                    <a:pt x="11620" y="231"/>
                  </a:cubicBezTo>
                  <a:cubicBezTo>
                    <a:pt x="11635" y="113"/>
                    <a:pt x="11547" y="10"/>
                    <a:pt x="11437" y="1"/>
                  </a:cubicBezTo>
                  <a:cubicBezTo>
                    <a:pt x="11432" y="0"/>
                    <a:pt x="11427" y="0"/>
                    <a:pt x="1142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8"/>
            <p:cNvSpPr/>
            <p:nvPr/>
          </p:nvSpPr>
          <p:spPr>
            <a:xfrm flipH="1">
              <a:off x="2037891" y="3761616"/>
              <a:ext cx="19131" cy="93813"/>
            </a:xfrm>
            <a:custGeom>
              <a:avLst/>
              <a:gdLst/>
              <a:ahLst/>
              <a:cxnLst/>
              <a:rect l="l" t="t" r="r" b="b"/>
              <a:pathLst>
                <a:path w="1133" h="5556" extrusionOk="0">
                  <a:moveTo>
                    <a:pt x="234" y="0"/>
                  </a:moveTo>
                  <a:cubicBezTo>
                    <a:pt x="214" y="0"/>
                    <a:pt x="194" y="3"/>
                    <a:pt x="173" y="8"/>
                  </a:cubicBezTo>
                  <a:cubicBezTo>
                    <a:pt x="63" y="33"/>
                    <a:pt x="0" y="151"/>
                    <a:pt x="31" y="263"/>
                  </a:cubicBezTo>
                  <a:cubicBezTo>
                    <a:pt x="483" y="1919"/>
                    <a:pt x="714" y="3631"/>
                    <a:pt x="714" y="5343"/>
                  </a:cubicBezTo>
                  <a:cubicBezTo>
                    <a:pt x="714" y="5461"/>
                    <a:pt x="809" y="5556"/>
                    <a:pt x="927" y="5556"/>
                  </a:cubicBezTo>
                  <a:cubicBezTo>
                    <a:pt x="1046" y="5556"/>
                    <a:pt x="1132" y="5461"/>
                    <a:pt x="1132" y="5343"/>
                  </a:cubicBezTo>
                  <a:cubicBezTo>
                    <a:pt x="1132" y="3591"/>
                    <a:pt x="904" y="1847"/>
                    <a:pt x="436" y="151"/>
                  </a:cubicBezTo>
                  <a:cubicBezTo>
                    <a:pt x="409" y="59"/>
                    <a:pt x="329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8"/>
            <p:cNvSpPr/>
            <p:nvPr/>
          </p:nvSpPr>
          <p:spPr>
            <a:xfrm flipH="1">
              <a:off x="2076153" y="3758813"/>
              <a:ext cx="26509" cy="138237"/>
            </a:xfrm>
            <a:custGeom>
              <a:avLst/>
              <a:gdLst/>
              <a:ahLst/>
              <a:cxnLst/>
              <a:rect l="l" t="t" r="r" b="b"/>
              <a:pathLst>
                <a:path w="1570" h="8187" extrusionOk="0">
                  <a:moveTo>
                    <a:pt x="1355" y="0"/>
                  </a:moveTo>
                  <a:cubicBezTo>
                    <a:pt x="1249" y="0"/>
                    <a:pt x="1149" y="70"/>
                    <a:pt x="1134" y="183"/>
                  </a:cubicBezTo>
                  <a:lnTo>
                    <a:pt x="16" y="7942"/>
                  </a:lnTo>
                  <a:cubicBezTo>
                    <a:pt x="1" y="8059"/>
                    <a:pt x="79" y="8162"/>
                    <a:pt x="191" y="8179"/>
                  </a:cubicBezTo>
                  <a:cubicBezTo>
                    <a:pt x="206" y="8187"/>
                    <a:pt x="214" y="8187"/>
                    <a:pt x="221" y="8187"/>
                  </a:cubicBezTo>
                  <a:cubicBezTo>
                    <a:pt x="326" y="8187"/>
                    <a:pt x="411" y="8107"/>
                    <a:pt x="429" y="8004"/>
                  </a:cubicBezTo>
                  <a:lnTo>
                    <a:pt x="1553" y="239"/>
                  </a:lnTo>
                  <a:cubicBezTo>
                    <a:pt x="1570" y="126"/>
                    <a:pt x="1490" y="24"/>
                    <a:pt x="1372" y="1"/>
                  </a:cubicBezTo>
                  <a:cubicBezTo>
                    <a:pt x="1366" y="0"/>
                    <a:pt x="1361" y="0"/>
                    <a:pt x="135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8"/>
            <p:cNvSpPr/>
            <p:nvPr/>
          </p:nvSpPr>
          <p:spPr>
            <a:xfrm flipH="1">
              <a:off x="2115359" y="3782637"/>
              <a:ext cx="60229" cy="99301"/>
            </a:xfrm>
            <a:custGeom>
              <a:avLst/>
              <a:gdLst/>
              <a:ahLst/>
              <a:cxnLst/>
              <a:rect l="l" t="t" r="r" b="b"/>
              <a:pathLst>
                <a:path w="3567" h="5881" extrusionOk="0">
                  <a:moveTo>
                    <a:pt x="3324" y="1"/>
                  </a:moveTo>
                  <a:cubicBezTo>
                    <a:pt x="3247" y="1"/>
                    <a:pt x="3172" y="46"/>
                    <a:pt x="3139" y="119"/>
                  </a:cubicBezTo>
                  <a:cubicBezTo>
                    <a:pt x="2298" y="1878"/>
                    <a:pt x="1324" y="3598"/>
                    <a:pt x="253" y="5239"/>
                  </a:cubicBezTo>
                  <a:cubicBezTo>
                    <a:pt x="238" y="5239"/>
                    <a:pt x="223" y="5230"/>
                    <a:pt x="206" y="5230"/>
                  </a:cubicBezTo>
                  <a:cubicBezTo>
                    <a:pt x="88" y="5239"/>
                    <a:pt x="0" y="5334"/>
                    <a:pt x="0" y="5452"/>
                  </a:cubicBezTo>
                  <a:lnTo>
                    <a:pt x="8" y="5675"/>
                  </a:lnTo>
                  <a:cubicBezTo>
                    <a:pt x="8" y="5770"/>
                    <a:pt x="71" y="5848"/>
                    <a:pt x="158" y="5872"/>
                  </a:cubicBezTo>
                  <a:cubicBezTo>
                    <a:pt x="175" y="5880"/>
                    <a:pt x="198" y="5880"/>
                    <a:pt x="213" y="5880"/>
                  </a:cubicBezTo>
                  <a:cubicBezTo>
                    <a:pt x="286" y="5880"/>
                    <a:pt x="348" y="5848"/>
                    <a:pt x="388" y="5785"/>
                  </a:cubicBezTo>
                  <a:cubicBezTo>
                    <a:pt x="1562" y="4041"/>
                    <a:pt x="2616" y="2196"/>
                    <a:pt x="3519" y="302"/>
                  </a:cubicBezTo>
                  <a:cubicBezTo>
                    <a:pt x="3566" y="199"/>
                    <a:pt x="3527" y="71"/>
                    <a:pt x="3416" y="24"/>
                  </a:cubicBezTo>
                  <a:cubicBezTo>
                    <a:pt x="3387" y="8"/>
                    <a:pt x="3355" y="1"/>
                    <a:pt x="3324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8"/>
            <p:cNvSpPr/>
            <p:nvPr/>
          </p:nvSpPr>
          <p:spPr>
            <a:xfrm flipH="1">
              <a:off x="2148690" y="3780476"/>
              <a:ext cx="40288" cy="79900"/>
            </a:xfrm>
            <a:custGeom>
              <a:avLst/>
              <a:gdLst/>
              <a:ahLst/>
              <a:cxnLst/>
              <a:rect l="l" t="t" r="r" b="b"/>
              <a:pathLst>
                <a:path w="2386" h="4732" extrusionOk="0">
                  <a:moveTo>
                    <a:pt x="2140" y="0"/>
                  </a:moveTo>
                  <a:cubicBezTo>
                    <a:pt x="2069" y="0"/>
                    <a:pt x="2003" y="37"/>
                    <a:pt x="1967" y="104"/>
                  </a:cubicBezTo>
                  <a:cubicBezTo>
                    <a:pt x="1158" y="1476"/>
                    <a:pt x="516" y="2942"/>
                    <a:pt x="40" y="4454"/>
                  </a:cubicBezTo>
                  <a:cubicBezTo>
                    <a:pt x="0" y="4566"/>
                    <a:pt x="65" y="4684"/>
                    <a:pt x="175" y="4724"/>
                  </a:cubicBezTo>
                  <a:cubicBezTo>
                    <a:pt x="198" y="4724"/>
                    <a:pt x="215" y="4732"/>
                    <a:pt x="238" y="4732"/>
                  </a:cubicBezTo>
                  <a:cubicBezTo>
                    <a:pt x="325" y="4732"/>
                    <a:pt x="413" y="4677"/>
                    <a:pt x="436" y="4582"/>
                  </a:cubicBezTo>
                  <a:cubicBezTo>
                    <a:pt x="904" y="3100"/>
                    <a:pt x="1539" y="1666"/>
                    <a:pt x="2322" y="317"/>
                  </a:cubicBezTo>
                  <a:cubicBezTo>
                    <a:pt x="2385" y="215"/>
                    <a:pt x="2355" y="89"/>
                    <a:pt x="2252" y="32"/>
                  </a:cubicBezTo>
                  <a:cubicBezTo>
                    <a:pt x="2216" y="10"/>
                    <a:pt x="2177" y="0"/>
                    <a:pt x="214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8"/>
            <p:cNvSpPr/>
            <p:nvPr/>
          </p:nvSpPr>
          <p:spPr>
            <a:xfrm flipH="1">
              <a:off x="2387274" y="3688167"/>
              <a:ext cx="529497" cy="353960"/>
            </a:xfrm>
            <a:custGeom>
              <a:avLst/>
              <a:gdLst/>
              <a:ahLst/>
              <a:cxnLst/>
              <a:rect l="l" t="t" r="r" b="b"/>
              <a:pathLst>
                <a:path w="31359" h="20963" extrusionOk="0">
                  <a:moveTo>
                    <a:pt x="18490" y="1"/>
                  </a:moveTo>
                  <a:cubicBezTo>
                    <a:pt x="12324" y="6990"/>
                    <a:pt x="6165" y="13972"/>
                    <a:pt x="1" y="20962"/>
                  </a:cubicBezTo>
                  <a:cubicBezTo>
                    <a:pt x="2306" y="20582"/>
                    <a:pt x="4526" y="19741"/>
                    <a:pt x="6498" y="18490"/>
                  </a:cubicBezTo>
                  <a:cubicBezTo>
                    <a:pt x="7346" y="18739"/>
                    <a:pt x="8225" y="18859"/>
                    <a:pt x="9105" y="18859"/>
                  </a:cubicBezTo>
                  <a:cubicBezTo>
                    <a:pt x="12019" y="18859"/>
                    <a:pt x="14943" y="17544"/>
                    <a:pt x="16768" y="15256"/>
                  </a:cubicBezTo>
                  <a:cubicBezTo>
                    <a:pt x="22760" y="14225"/>
                    <a:pt x="27294" y="9430"/>
                    <a:pt x="31359" y="4906"/>
                  </a:cubicBezTo>
                  <a:cubicBezTo>
                    <a:pt x="26969" y="3542"/>
                    <a:pt x="22674" y="1903"/>
                    <a:pt x="18490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8"/>
            <p:cNvSpPr/>
            <p:nvPr/>
          </p:nvSpPr>
          <p:spPr>
            <a:xfrm flipH="1">
              <a:off x="2374678" y="3679590"/>
              <a:ext cx="560548" cy="372686"/>
            </a:xfrm>
            <a:custGeom>
              <a:avLst/>
              <a:gdLst/>
              <a:ahLst/>
              <a:cxnLst/>
              <a:rect l="l" t="t" r="r" b="b"/>
              <a:pathLst>
                <a:path w="33198" h="22072" extrusionOk="0">
                  <a:moveTo>
                    <a:pt x="19685" y="1024"/>
                  </a:moveTo>
                  <a:cubicBezTo>
                    <a:pt x="23592" y="2774"/>
                    <a:pt x="27626" y="4320"/>
                    <a:pt x="31698" y="5619"/>
                  </a:cubicBezTo>
                  <a:cubicBezTo>
                    <a:pt x="27506" y="10256"/>
                    <a:pt x="23252" y="14416"/>
                    <a:pt x="17791" y="15351"/>
                  </a:cubicBezTo>
                  <a:lnTo>
                    <a:pt x="17633" y="15384"/>
                  </a:lnTo>
                  <a:lnTo>
                    <a:pt x="17529" y="15502"/>
                  </a:lnTo>
                  <a:cubicBezTo>
                    <a:pt x="15834" y="17626"/>
                    <a:pt x="13021" y="18950"/>
                    <a:pt x="10198" y="18950"/>
                  </a:cubicBezTo>
                  <a:cubicBezTo>
                    <a:pt x="9343" y="18950"/>
                    <a:pt x="8504" y="18830"/>
                    <a:pt x="7711" y="18592"/>
                  </a:cubicBezTo>
                  <a:lnTo>
                    <a:pt x="7528" y="18545"/>
                  </a:lnTo>
                  <a:lnTo>
                    <a:pt x="7370" y="18640"/>
                  </a:lnTo>
                  <a:cubicBezTo>
                    <a:pt x="5801" y="19631"/>
                    <a:pt x="4049" y="20376"/>
                    <a:pt x="2235" y="20812"/>
                  </a:cubicBezTo>
                  <a:lnTo>
                    <a:pt x="19685" y="1024"/>
                  </a:lnTo>
                  <a:close/>
                  <a:moveTo>
                    <a:pt x="19471" y="1"/>
                  </a:moveTo>
                  <a:lnTo>
                    <a:pt x="0" y="22071"/>
                  </a:lnTo>
                  <a:lnTo>
                    <a:pt x="1164" y="21881"/>
                  </a:lnTo>
                  <a:cubicBezTo>
                    <a:pt x="3446" y="21508"/>
                    <a:pt x="5689" y="20669"/>
                    <a:pt x="7656" y="19448"/>
                  </a:cubicBezTo>
                  <a:cubicBezTo>
                    <a:pt x="8471" y="19671"/>
                    <a:pt x="9327" y="19789"/>
                    <a:pt x="10198" y="19789"/>
                  </a:cubicBezTo>
                  <a:cubicBezTo>
                    <a:pt x="13266" y="19789"/>
                    <a:pt x="16197" y="18435"/>
                    <a:pt x="18084" y="16152"/>
                  </a:cubicBezTo>
                  <a:cubicBezTo>
                    <a:pt x="23925" y="15081"/>
                    <a:pt x="28362" y="10597"/>
                    <a:pt x="32762" y="5699"/>
                  </a:cubicBezTo>
                  <a:lnTo>
                    <a:pt x="33197" y="5208"/>
                  </a:lnTo>
                  <a:lnTo>
                    <a:pt x="32579" y="5018"/>
                  </a:lnTo>
                  <a:cubicBezTo>
                    <a:pt x="28220" y="3654"/>
                    <a:pt x="23910" y="2013"/>
                    <a:pt x="19748" y="128"/>
                  </a:cubicBezTo>
                  <a:lnTo>
                    <a:pt x="19471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8"/>
            <p:cNvSpPr/>
            <p:nvPr/>
          </p:nvSpPr>
          <p:spPr>
            <a:xfrm flipH="1">
              <a:off x="2568856" y="3853351"/>
              <a:ext cx="73619" cy="99098"/>
            </a:xfrm>
            <a:custGeom>
              <a:avLst/>
              <a:gdLst/>
              <a:ahLst/>
              <a:cxnLst/>
              <a:rect l="l" t="t" r="r" b="b"/>
              <a:pathLst>
                <a:path w="4360" h="5869" extrusionOk="0">
                  <a:moveTo>
                    <a:pt x="4131" y="0"/>
                  </a:moveTo>
                  <a:cubicBezTo>
                    <a:pt x="4063" y="0"/>
                    <a:pt x="3996" y="31"/>
                    <a:pt x="3957" y="91"/>
                  </a:cubicBezTo>
                  <a:lnTo>
                    <a:pt x="73" y="5536"/>
                  </a:lnTo>
                  <a:cubicBezTo>
                    <a:pt x="0" y="5631"/>
                    <a:pt x="25" y="5766"/>
                    <a:pt x="120" y="5829"/>
                  </a:cubicBezTo>
                  <a:cubicBezTo>
                    <a:pt x="160" y="5854"/>
                    <a:pt x="200" y="5869"/>
                    <a:pt x="238" y="5869"/>
                  </a:cubicBezTo>
                  <a:cubicBezTo>
                    <a:pt x="310" y="5869"/>
                    <a:pt x="373" y="5836"/>
                    <a:pt x="413" y="5781"/>
                  </a:cubicBezTo>
                  <a:lnTo>
                    <a:pt x="4297" y="328"/>
                  </a:lnTo>
                  <a:cubicBezTo>
                    <a:pt x="4360" y="233"/>
                    <a:pt x="4345" y="108"/>
                    <a:pt x="4249" y="35"/>
                  </a:cubicBezTo>
                  <a:cubicBezTo>
                    <a:pt x="4214" y="12"/>
                    <a:pt x="4172" y="0"/>
                    <a:pt x="413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8"/>
            <p:cNvSpPr/>
            <p:nvPr/>
          </p:nvSpPr>
          <p:spPr>
            <a:xfrm flipH="1">
              <a:off x="2653280" y="3825592"/>
              <a:ext cx="159242" cy="178508"/>
            </a:xfrm>
            <a:custGeom>
              <a:avLst/>
              <a:gdLst/>
              <a:ahLst/>
              <a:cxnLst/>
              <a:rect l="l" t="t" r="r" b="b"/>
              <a:pathLst>
                <a:path w="9431" h="10572" extrusionOk="0">
                  <a:moveTo>
                    <a:pt x="9194" y="0"/>
                  </a:moveTo>
                  <a:cubicBezTo>
                    <a:pt x="9135" y="0"/>
                    <a:pt x="9077" y="24"/>
                    <a:pt x="9035" y="70"/>
                  </a:cubicBezTo>
                  <a:lnTo>
                    <a:pt x="79" y="10223"/>
                  </a:lnTo>
                  <a:cubicBezTo>
                    <a:pt x="1" y="10311"/>
                    <a:pt x="8" y="10446"/>
                    <a:pt x="96" y="10524"/>
                  </a:cubicBezTo>
                  <a:cubicBezTo>
                    <a:pt x="134" y="10556"/>
                    <a:pt x="191" y="10571"/>
                    <a:pt x="238" y="10571"/>
                  </a:cubicBezTo>
                  <a:cubicBezTo>
                    <a:pt x="293" y="10571"/>
                    <a:pt x="356" y="10548"/>
                    <a:pt x="396" y="10501"/>
                  </a:cubicBezTo>
                  <a:lnTo>
                    <a:pt x="9351" y="348"/>
                  </a:lnTo>
                  <a:cubicBezTo>
                    <a:pt x="9430" y="261"/>
                    <a:pt x="9423" y="135"/>
                    <a:pt x="9335" y="55"/>
                  </a:cubicBezTo>
                  <a:cubicBezTo>
                    <a:pt x="9295" y="18"/>
                    <a:pt x="9244" y="0"/>
                    <a:pt x="9194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8"/>
            <p:cNvSpPr/>
            <p:nvPr/>
          </p:nvSpPr>
          <p:spPr>
            <a:xfrm flipH="1">
              <a:off x="2640684" y="3831941"/>
              <a:ext cx="147913" cy="173510"/>
            </a:xfrm>
            <a:custGeom>
              <a:avLst/>
              <a:gdLst/>
              <a:ahLst/>
              <a:cxnLst/>
              <a:rect l="l" t="t" r="r" b="b"/>
              <a:pathLst>
                <a:path w="8760" h="10276" extrusionOk="0">
                  <a:moveTo>
                    <a:pt x="8525" y="0"/>
                  </a:moveTo>
                  <a:cubicBezTo>
                    <a:pt x="8466" y="0"/>
                    <a:pt x="8406" y="27"/>
                    <a:pt x="8362" y="75"/>
                  </a:cubicBezTo>
                  <a:lnTo>
                    <a:pt x="80" y="9927"/>
                  </a:lnTo>
                  <a:cubicBezTo>
                    <a:pt x="0" y="10013"/>
                    <a:pt x="18" y="10148"/>
                    <a:pt x="105" y="10220"/>
                  </a:cubicBezTo>
                  <a:cubicBezTo>
                    <a:pt x="143" y="10260"/>
                    <a:pt x="191" y="10275"/>
                    <a:pt x="238" y="10275"/>
                  </a:cubicBezTo>
                  <a:cubicBezTo>
                    <a:pt x="295" y="10275"/>
                    <a:pt x="358" y="10243"/>
                    <a:pt x="398" y="10195"/>
                  </a:cubicBezTo>
                  <a:lnTo>
                    <a:pt x="8687" y="345"/>
                  </a:lnTo>
                  <a:cubicBezTo>
                    <a:pt x="8759" y="257"/>
                    <a:pt x="8750" y="122"/>
                    <a:pt x="8654" y="52"/>
                  </a:cubicBezTo>
                  <a:cubicBezTo>
                    <a:pt x="8617" y="17"/>
                    <a:pt x="8571" y="0"/>
                    <a:pt x="852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8"/>
            <p:cNvSpPr/>
            <p:nvPr/>
          </p:nvSpPr>
          <p:spPr>
            <a:xfrm flipH="1">
              <a:off x="2592815" y="3852084"/>
              <a:ext cx="127667" cy="152016"/>
            </a:xfrm>
            <a:custGeom>
              <a:avLst/>
              <a:gdLst/>
              <a:ahLst/>
              <a:cxnLst/>
              <a:rect l="l" t="t" r="r" b="b"/>
              <a:pathLst>
                <a:path w="7561" h="9003" extrusionOk="0">
                  <a:moveTo>
                    <a:pt x="7325" y="0"/>
                  </a:moveTo>
                  <a:cubicBezTo>
                    <a:pt x="7265" y="0"/>
                    <a:pt x="7205" y="27"/>
                    <a:pt x="7165" y="80"/>
                  </a:cubicBezTo>
                  <a:lnTo>
                    <a:pt x="73" y="8662"/>
                  </a:lnTo>
                  <a:cubicBezTo>
                    <a:pt x="1" y="8749"/>
                    <a:pt x="8" y="8884"/>
                    <a:pt x="103" y="8955"/>
                  </a:cubicBezTo>
                  <a:cubicBezTo>
                    <a:pt x="143" y="8987"/>
                    <a:pt x="191" y="9002"/>
                    <a:pt x="238" y="9002"/>
                  </a:cubicBezTo>
                  <a:cubicBezTo>
                    <a:pt x="293" y="9002"/>
                    <a:pt x="358" y="8979"/>
                    <a:pt x="398" y="8932"/>
                  </a:cubicBezTo>
                  <a:lnTo>
                    <a:pt x="7491" y="341"/>
                  </a:lnTo>
                  <a:cubicBezTo>
                    <a:pt x="7561" y="253"/>
                    <a:pt x="7546" y="118"/>
                    <a:pt x="7458" y="48"/>
                  </a:cubicBezTo>
                  <a:cubicBezTo>
                    <a:pt x="7420" y="16"/>
                    <a:pt x="7373" y="0"/>
                    <a:pt x="732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8"/>
            <p:cNvSpPr/>
            <p:nvPr/>
          </p:nvSpPr>
          <p:spPr>
            <a:xfrm flipH="1">
              <a:off x="2517205" y="3859665"/>
              <a:ext cx="50858" cy="65075"/>
            </a:xfrm>
            <a:custGeom>
              <a:avLst/>
              <a:gdLst/>
              <a:ahLst/>
              <a:cxnLst/>
              <a:rect l="l" t="t" r="r" b="b"/>
              <a:pathLst>
                <a:path w="3012" h="3854" extrusionOk="0">
                  <a:moveTo>
                    <a:pt x="2779" y="0"/>
                  </a:moveTo>
                  <a:cubicBezTo>
                    <a:pt x="2715" y="0"/>
                    <a:pt x="2650" y="30"/>
                    <a:pt x="2608" y="82"/>
                  </a:cubicBezTo>
                  <a:lnTo>
                    <a:pt x="73" y="3521"/>
                  </a:lnTo>
                  <a:cubicBezTo>
                    <a:pt x="0" y="3608"/>
                    <a:pt x="25" y="3743"/>
                    <a:pt x="111" y="3815"/>
                  </a:cubicBezTo>
                  <a:cubicBezTo>
                    <a:pt x="151" y="3838"/>
                    <a:pt x="198" y="3853"/>
                    <a:pt x="238" y="3853"/>
                  </a:cubicBezTo>
                  <a:cubicBezTo>
                    <a:pt x="301" y="3853"/>
                    <a:pt x="366" y="3823"/>
                    <a:pt x="405" y="3768"/>
                  </a:cubicBezTo>
                  <a:lnTo>
                    <a:pt x="2948" y="335"/>
                  </a:lnTo>
                  <a:cubicBezTo>
                    <a:pt x="3011" y="240"/>
                    <a:pt x="2996" y="107"/>
                    <a:pt x="2901" y="42"/>
                  </a:cubicBezTo>
                  <a:cubicBezTo>
                    <a:pt x="2866" y="14"/>
                    <a:pt x="2823" y="0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8"/>
            <p:cNvSpPr/>
            <p:nvPr/>
          </p:nvSpPr>
          <p:spPr>
            <a:xfrm flipH="1">
              <a:off x="1939940" y="3046158"/>
              <a:ext cx="746283" cy="820780"/>
            </a:xfrm>
            <a:custGeom>
              <a:avLst/>
              <a:gdLst/>
              <a:ahLst/>
              <a:cxnLst/>
              <a:rect l="l" t="t" r="r" b="b"/>
              <a:pathLst>
                <a:path w="44198" h="48610" extrusionOk="0">
                  <a:moveTo>
                    <a:pt x="22872" y="0"/>
                  </a:moveTo>
                  <a:cubicBezTo>
                    <a:pt x="17040" y="0"/>
                    <a:pt x="11200" y="2469"/>
                    <a:pt x="7689" y="7124"/>
                  </a:cubicBezTo>
                  <a:cubicBezTo>
                    <a:pt x="7785" y="7120"/>
                    <a:pt x="7881" y="7117"/>
                    <a:pt x="7977" y="7117"/>
                  </a:cubicBezTo>
                  <a:cubicBezTo>
                    <a:pt x="11618" y="7117"/>
                    <a:pt x="14733" y="10460"/>
                    <a:pt x="15352" y="14082"/>
                  </a:cubicBezTo>
                  <a:cubicBezTo>
                    <a:pt x="15978" y="17808"/>
                    <a:pt x="14519" y="21602"/>
                    <a:pt x="12434" y="24750"/>
                  </a:cubicBezTo>
                  <a:cubicBezTo>
                    <a:pt x="10359" y="27903"/>
                    <a:pt x="7672" y="30606"/>
                    <a:pt x="5444" y="33649"/>
                  </a:cubicBezTo>
                  <a:cubicBezTo>
                    <a:pt x="3322" y="36550"/>
                    <a:pt x="1618" y="39751"/>
                    <a:pt x="397" y="43134"/>
                  </a:cubicBezTo>
                  <a:cubicBezTo>
                    <a:pt x="191" y="43697"/>
                    <a:pt x="1" y="44308"/>
                    <a:pt x="144" y="44893"/>
                  </a:cubicBezTo>
                  <a:cubicBezTo>
                    <a:pt x="389" y="45909"/>
                    <a:pt x="1498" y="46423"/>
                    <a:pt x="2489" y="46748"/>
                  </a:cubicBezTo>
                  <a:cubicBezTo>
                    <a:pt x="6158" y="47971"/>
                    <a:pt x="10043" y="48610"/>
                    <a:pt x="13915" y="48610"/>
                  </a:cubicBezTo>
                  <a:cubicBezTo>
                    <a:pt x="18950" y="48610"/>
                    <a:pt x="23962" y="47528"/>
                    <a:pt x="28443" y="45243"/>
                  </a:cubicBezTo>
                  <a:cubicBezTo>
                    <a:pt x="36369" y="41202"/>
                    <a:pt x="42367" y="33229"/>
                    <a:pt x="43278" y="24385"/>
                  </a:cubicBezTo>
                  <a:cubicBezTo>
                    <a:pt x="44197" y="15533"/>
                    <a:pt x="39625" y="6166"/>
                    <a:pt x="31716" y="2084"/>
                  </a:cubicBezTo>
                  <a:cubicBezTo>
                    <a:pt x="28996" y="681"/>
                    <a:pt x="25935" y="0"/>
                    <a:pt x="22872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8"/>
            <p:cNvSpPr/>
            <p:nvPr/>
          </p:nvSpPr>
          <p:spPr>
            <a:xfrm flipH="1">
              <a:off x="1932055" y="3039050"/>
              <a:ext cx="761513" cy="834997"/>
            </a:xfrm>
            <a:custGeom>
              <a:avLst/>
              <a:gdLst/>
              <a:ahLst/>
              <a:cxnLst/>
              <a:rect l="l" t="t" r="r" b="b"/>
              <a:pathLst>
                <a:path w="45100" h="49452" extrusionOk="0">
                  <a:moveTo>
                    <a:pt x="23307" y="841"/>
                  </a:moveTo>
                  <a:cubicBezTo>
                    <a:pt x="26383" y="841"/>
                    <a:pt x="29378" y="1546"/>
                    <a:pt x="31961" y="2878"/>
                  </a:cubicBezTo>
                  <a:cubicBezTo>
                    <a:pt x="39569" y="6800"/>
                    <a:pt x="44229" y="15804"/>
                    <a:pt x="43301" y="24758"/>
                  </a:cubicBezTo>
                  <a:cubicBezTo>
                    <a:pt x="42430" y="33142"/>
                    <a:pt x="36691" y="41202"/>
                    <a:pt x="28688" y="45292"/>
                  </a:cubicBezTo>
                  <a:cubicBezTo>
                    <a:pt x="24424" y="47462"/>
                    <a:pt x="19463" y="48612"/>
                    <a:pt x="14343" y="48612"/>
                  </a:cubicBezTo>
                  <a:cubicBezTo>
                    <a:pt x="10516" y="48612"/>
                    <a:pt x="6720" y="47994"/>
                    <a:pt x="3059" y="46773"/>
                  </a:cubicBezTo>
                  <a:cubicBezTo>
                    <a:pt x="2266" y="46511"/>
                    <a:pt x="1197" y="46060"/>
                    <a:pt x="991" y="45212"/>
                  </a:cubicBezTo>
                  <a:cubicBezTo>
                    <a:pt x="872" y="44744"/>
                    <a:pt x="1047" y="44206"/>
                    <a:pt x="1229" y="43690"/>
                  </a:cubicBezTo>
                  <a:cubicBezTo>
                    <a:pt x="2433" y="40347"/>
                    <a:pt x="4112" y="37191"/>
                    <a:pt x="6222" y="34323"/>
                  </a:cubicBezTo>
                  <a:cubicBezTo>
                    <a:pt x="7173" y="33024"/>
                    <a:pt x="8226" y="31763"/>
                    <a:pt x="9240" y="30544"/>
                  </a:cubicBezTo>
                  <a:cubicBezTo>
                    <a:pt x="10612" y="28910"/>
                    <a:pt x="12023" y="27223"/>
                    <a:pt x="13227" y="25409"/>
                  </a:cubicBezTo>
                  <a:cubicBezTo>
                    <a:pt x="14978" y="22746"/>
                    <a:pt x="16920" y="18679"/>
                    <a:pt x="16198" y="14440"/>
                  </a:cubicBezTo>
                  <a:cubicBezTo>
                    <a:pt x="15619" y="11009"/>
                    <a:pt x="12791" y="7465"/>
                    <a:pt x="8980" y="7150"/>
                  </a:cubicBezTo>
                  <a:cubicBezTo>
                    <a:pt x="12316" y="3186"/>
                    <a:pt x="17601" y="841"/>
                    <a:pt x="23307" y="841"/>
                  </a:cubicBezTo>
                  <a:close/>
                  <a:moveTo>
                    <a:pt x="23307" y="0"/>
                  </a:moveTo>
                  <a:cubicBezTo>
                    <a:pt x="17031" y="0"/>
                    <a:pt x="11230" y="2728"/>
                    <a:pt x="7781" y="7292"/>
                  </a:cubicBezTo>
                  <a:lnTo>
                    <a:pt x="7243" y="8013"/>
                  </a:lnTo>
                  <a:lnTo>
                    <a:pt x="7243" y="8013"/>
                  </a:lnTo>
                  <a:lnTo>
                    <a:pt x="8139" y="7966"/>
                  </a:lnTo>
                  <a:cubicBezTo>
                    <a:pt x="8234" y="7966"/>
                    <a:pt x="8322" y="7958"/>
                    <a:pt x="8417" y="7958"/>
                  </a:cubicBezTo>
                  <a:cubicBezTo>
                    <a:pt x="11633" y="7958"/>
                    <a:pt x="14748" y="10929"/>
                    <a:pt x="15366" y="14575"/>
                  </a:cubicBezTo>
                  <a:cubicBezTo>
                    <a:pt x="16047" y="18552"/>
                    <a:pt x="14193" y="22403"/>
                    <a:pt x="12521" y="24941"/>
                  </a:cubicBezTo>
                  <a:cubicBezTo>
                    <a:pt x="11348" y="26715"/>
                    <a:pt x="9953" y="28387"/>
                    <a:pt x="8599" y="30004"/>
                  </a:cubicBezTo>
                  <a:cubicBezTo>
                    <a:pt x="7568" y="31232"/>
                    <a:pt x="6507" y="32509"/>
                    <a:pt x="5539" y="33825"/>
                  </a:cubicBezTo>
                  <a:cubicBezTo>
                    <a:pt x="3392" y="36756"/>
                    <a:pt x="1672" y="39981"/>
                    <a:pt x="436" y="43412"/>
                  </a:cubicBezTo>
                  <a:cubicBezTo>
                    <a:pt x="213" y="44038"/>
                    <a:pt x="0" y="44721"/>
                    <a:pt x="174" y="45410"/>
                  </a:cubicBezTo>
                  <a:cubicBezTo>
                    <a:pt x="476" y="46663"/>
                    <a:pt x="1815" y="47241"/>
                    <a:pt x="2798" y="47574"/>
                  </a:cubicBezTo>
                  <a:cubicBezTo>
                    <a:pt x="6545" y="48818"/>
                    <a:pt x="10429" y="49451"/>
                    <a:pt x="14343" y="49451"/>
                  </a:cubicBezTo>
                  <a:cubicBezTo>
                    <a:pt x="19598" y="49451"/>
                    <a:pt x="24686" y="48270"/>
                    <a:pt x="29068" y="46035"/>
                  </a:cubicBezTo>
                  <a:cubicBezTo>
                    <a:pt x="37319" y="41828"/>
                    <a:pt x="43238" y="33507"/>
                    <a:pt x="44134" y="24846"/>
                  </a:cubicBezTo>
                  <a:cubicBezTo>
                    <a:pt x="45100" y="15549"/>
                    <a:pt x="40250" y="6206"/>
                    <a:pt x="32349" y="2132"/>
                  </a:cubicBezTo>
                  <a:cubicBezTo>
                    <a:pt x="29639" y="738"/>
                    <a:pt x="26516" y="0"/>
                    <a:pt x="23307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8"/>
            <p:cNvSpPr/>
            <p:nvPr/>
          </p:nvSpPr>
          <p:spPr>
            <a:xfrm flipH="1">
              <a:off x="2445460" y="3091680"/>
              <a:ext cx="132632" cy="115477"/>
            </a:xfrm>
            <a:custGeom>
              <a:avLst/>
              <a:gdLst/>
              <a:ahLst/>
              <a:cxnLst/>
              <a:rect l="l" t="t" r="r" b="b"/>
              <a:pathLst>
                <a:path w="7855" h="6839" extrusionOk="0">
                  <a:moveTo>
                    <a:pt x="6477" y="1"/>
                  </a:moveTo>
                  <a:cubicBezTo>
                    <a:pt x="6323" y="1"/>
                    <a:pt x="6169" y="22"/>
                    <a:pt x="6023" y="61"/>
                  </a:cubicBezTo>
                  <a:cubicBezTo>
                    <a:pt x="5602" y="172"/>
                    <a:pt x="5231" y="402"/>
                    <a:pt x="4866" y="632"/>
                  </a:cubicBezTo>
                  <a:cubicBezTo>
                    <a:pt x="3052" y="1781"/>
                    <a:pt x="1245" y="3042"/>
                    <a:pt x="1" y="4793"/>
                  </a:cubicBezTo>
                  <a:cubicBezTo>
                    <a:pt x="2338" y="4904"/>
                    <a:pt x="4644" y="5617"/>
                    <a:pt x="6648" y="6838"/>
                  </a:cubicBezTo>
                  <a:cubicBezTo>
                    <a:pt x="7251" y="5355"/>
                    <a:pt x="7639" y="3778"/>
                    <a:pt x="7789" y="2178"/>
                  </a:cubicBezTo>
                  <a:cubicBezTo>
                    <a:pt x="7854" y="1480"/>
                    <a:pt x="7822" y="657"/>
                    <a:pt x="7259" y="236"/>
                  </a:cubicBezTo>
                  <a:cubicBezTo>
                    <a:pt x="7034" y="72"/>
                    <a:pt x="6756" y="1"/>
                    <a:pt x="6477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8"/>
            <p:cNvSpPr/>
            <p:nvPr/>
          </p:nvSpPr>
          <p:spPr>
            <a:xfrm flipH="1">
              <a:off x="2133020" y="3075538"/>
              <a:ext cx="303508" cy="266851"/>
            </a:xfrm>
            <a:custGeom>
              <a:avLst/>
              <a:gdLst/>
              <a:ahLst/>
              <a:cxnLst/>
              <a:rect l="l" t="t" r="r" b="b"/>
              <a:pathLst>
                <a:path w="17975" h="15804" extrusionOk="0">
                  <a:moveTo>
                    <a:pt x="8532" y="1"/>
                  </a:moveTo>
                  <a:cubicBezTo>
                    <a:pt x="7458" y="1"/>
                    <a:pt x="6377" y="83"/>
                    <a:pt x="5311" y="169"/>
                  </a:cubicBezTo>
                  <a:cubicBezTo>
                    <a:pt x="4313" y="241"/>
                    <a:pt x="3297" y="329"/>
                    <a:pt x="2378" y="709"/>
                  </a:cubicBezTo>
                  <a:cubicBezTo>
                    <a:pt x="1450" y="1097"/>
                    <a:pt x="627" y="1841"/>
                    <a:pt x="404" y="2817"/>
                  </a:cubicBezTo>
                  <a:cubicBezTo>
                    <a:pt x="1" y="4591"/>
                    <a:pt x="1633" y="6090"/>
                    <a:pt x="2576" y="7642"/>
                  </a:cubicBezTo>
                  <a:cubicBezTo>
                    <a:pt x="3900" y="9822"/>
                    <a:pt x="4050" y="12722"/>
                    <a:pt x="5920" y="14459"/>
                  </a:cubicBezTo>
                  <a:cubicBezTo>
                    <a:pt x="6891" y="15359"/>
                    <a:pt x="8232" y="15803"/>
                    <a:pt x="9558" y="15803"/>
                  </a:cubicBezTo>
                  <a:cubicBezTo>
                    <a:pt x="9725" y="15803"/>
                    <a:pt x="9891" y="15796"/>
                    <a:pt x="10057" y="15782"/>
                  </a:cubicBezTo>
                  <a:cubicBezTo>
                    <a:pt x="11540" y="15655"/>
                    <a:pt x="12949" y="15012"/>
                    <a:pt x="14138" y="14109"/>
                  </a:cubicBezTo>
                  <a:cubicBezTo>
                    <a:pt x="15755" y="12882"/>
                    <a:pt x="17008" y="11138"/>
                    <a:pt x="17491" y="9163"/>
                  </a:cubicBezTo>
                  <a:cubicBezTo>
                    <a:pt x="17974" y="7191"/>
                    <a:pt x="17649" y="4996"/>
                    <a:pt x="16476" y="3340"/>
                  </a:cubicBezTo>
                  <a:cubicBezTo>
                    <a:pt x="15447" y="1881"/>
                    <a:pt x="13822" y="899"/>
                    <a:pt x="12101" y="424"/>
                  </a:cubicBezTo>
                  <a:cubicBezTo>
                    <a:pt x="10939" y="105"/>
                    <a:pt x="9740" y="1"/>
                    <a:pt x="853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8"/>
            <p:cNvSpPr/>
            <p:nvPr/>
          </p:nvSpPr>
          <p:spPr>
            <a:xfrm flipH="1">
              <a:off x="2271663" y="3117058"/>
              <a:ext cx="57949" cy="60516"/>
            </a:xfrm>
            <a:custGeom>
              <a:avLst/>
              <a:gdLst/>
              <a:ahLst/>
              <a:cxnLst/>
              <a:rect l="l" t="t" r="r" b="b"/>
              <a:pathLst>
                <a:path w="3432" h="3584" extrusionOk="0">
                  <a:moveTo>
                    <a:pt x="1720" y="0"/>
                  </a:moveTo>
                  <a:cubicBezTo>
                    <a:pt x="769" y="0"/>
                    <a:pt x="0" y="801"/>
                    <a:pt x="0" y="1792"/>
                  </a:cubicBezTo>
                  <a:cubicBezTo>
                    <a:pt x="0" y="2783"/>
                    <a:pt x="769" y="3583"/>
                    <a:pt x="1720" y="3583"/>
                  </a:cubicBezTo>
                  <a:cubicBezTo>
                    <a:pt x="2663" y="3583"/>
                    <a:pt x="3432" y="2783"/>
                    <a:pt x="3432" y="1792"/>
                  </a:cubicBezTo>
                  <a:cubicBezTo>
                    <a:pt x="3432" y="801"/>
                    <a:pt x="2663" y="0"/>
                    <a:pt x="172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8"/>
            <p:cNvSpPr/>
            <p:nvPr/>
          </p:nvSpPr>
          <p:spPr>
            <a:xfrm flipH="1">
              <a:off x="2249054" y="3103195"/>
              <a:ext cx="54741" cy="88832"/>
            </a:xfrm>
            <a:custGeom>
              <a:avLst/>
              <a:gdLst/>
              <a:ahLst/>
              <a:cxnLst/>
              <a:rect l="l" t="t" r="r" b="b"/>
              <a:pathLst>
                <a:path w="3242" h="5261" extrusionOk="0">
                  <a:moveTo>
                    <a:pt x="801" y="1"/>
                  </a:moveTo>
                  <a:cubicBezTo>
                    <a:pt x="624" y="1"/>
                    <a:pt x="449" y="23"/>
                    <a:pt x="278" y="70"/>
                  </a:cubicBezTo>
                  <a:cubicBezTo>
                    <a:pt x="168" y="100"/>
                    <a:pt x="103" y="212"/>
                    <a:pt x="128" y="330"/>
                  </a:cubicBezTo>
                  <a:cubicBezTo>
                    <a:pt x="155" y="421"/>
                    <a:pt x="240" y="481"/>
                    <a:pt x="331" y="481"/>
                  </a:cubicBezTo>
                  <a:cubicBezTo>
                    <a:pt x="350" y="481"/>
                    <a:pt x="369" y="479"/>
                    <a:pt x="389" y="473"/>
                  </a:cubicBezTo>
                  <a:cubicBezTo>
                    <a:pt x="521" y="436"/>
                    <a:pt x="657" y="419"/>
                    <a:pt x="795" y="419"/>
                  </a:cubicBezTo>
                  <a:cubicBezTo>
                    <a:pt x="1429" y="419"/>
                    <a:pt x="2086" y="788"/>
                    <a:pt x="2410" y="1361"/>
                  </a:cubicBezTo>
                  <a:cubicBezTo>
                    <a:pt x="2798" y="2042"/>
                    <a:pt x="2743" y="2970"/>
                    <a:pt x="2283" y="3666"/>
                  </a:cubicBezTo>
                  <a:cubicBezTo>
                    <a:pt x="1840" y="4324"/>
                    <a:pt x="1064" y="4760"/>
                    <a:pt x="198" y="4848"/>
                  </a:cubicBezTo>
                  <a:cubicBezTo>
                    <a:pt x="88" y="4855"/>
                    <a:pt x="1" y="4958"/>
                    <a:pt x="8" y="5070"/>
                  </a:cubicBezTo>
                  <a:cubicBezTo>
                    <a:pt x="25" y="5180"/>
                    <a:pt x="113" y="5260"/>
                    <a:pt x="223" y="5260"/>
                  </a:cubicBezTo>
                  <a:lnTo>
                    <a:pt x="238" y="5260"/>
                  </a:lnTo>
                  <a:cubicBezTo>
                    <a:pt x="1222" y="5173"/>
                    <a:pt x="2118" y="4657"/>
                    <a:pt x="2633" y="3897"/>
                  </a:cubicBezTo>
                  <a:cubicBezTo>
                    <a:pt x="3179" y="3073"/>
                    <a:pt x="3242" y="1972"/>
                    <a:pt x="2776" y="1154"/>
                  </a:cubicBezTo>
                  <a:cubicBezTo>
                    <a:pt x="2374" y="443"/>
                    <a:pt x="158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8"/>
            <p:cNvSpPr/>
            <p:nvPr/>
          </p:nvSpPr>
          <p:spPr>
            <a:xfrm flipH="1">
              <a:off x="2461265" y="3820544"/>
              <a:ext cx="54066" cy="16193"/>
            </a:xfrm>
            <a:custGeom>
              <a:avLst/>
              <a:gdLst/>
              <a:ahLst/>
              <a:cxnLst/>
              <a:rect l="l" t="t" r="r" b="b"/>
              <a:pathLst>
                <a:path w="3202" h="959" extrusionOk="0">
                  <a:moveTo>
                    <a:pt x="887" y="1"/>
                  </a:moveTo>
                  <a:cubicBezTo>
                    <a:pt x="401" y="1"/>
                    <a:pt x="58" y="86"/>
                    <a:pt x="31" y="236"/>
                  </a:cubicBezTo>
                  <a:cubicBezTo>
                    <a:pt x="0" y="465"/>
                    <a:pt x="674" y="759"/>
                    <a:pt x="1537" y="892"/>
                  </a:cubicBezTo>
                  <a:cubicBezTo>
                    <a:pt x="1825" y="937"/>
                    <a:pt x="2097" y="959"/>
                    <a:pt x="2334" y="959"/>
                  </a:cubicBezTo>
                  <a:cubicBezTo>
                    <a:pt x="2809" y="959"/>
                    <a:pt x="3141" y="873"/>
                    <a:pt x="3161" y="719"/>
                  </a:cubicBezTo>
                  <a:cubicBezTo>
                    <a:pt x="3201" y="489"/>
                    <a:pt x="2528" y="196"/>
                    <a:pt x="1665" y="61"/>
                  </a:cubicBezTo>
                  <a:cubicBezTo>
                    <a:pt x="1385" y="20"/>
                    <a:pt x="1120" y="1"/>
                    <a:pt x="887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 flipH="1">
              <a:off x="2358368" y="3823346"/>
              <a:ext cx="64298" cy="16649"/>
            </a:xfrm>
            <a:custGeom>
              <a:avLst/>
              <a:gdLst/>
              <a:ahLst/>
              <a:cxnLst/>
              <a:rect l="l" t="t" r="r" b="b"/>
              <a:pathLst>
                <a:path w="3808" h="986" extrusionOk="0">
                  <a:moveTo>
                    <a:pt x="3229" y="0"/>
                  </a:moveTo>
                  <a:cubicBezTo>
                    <a:pt x="2883" y="0"/>
                    <a:pt x="2391" y="59"/>
                    <a:pt x="1850" y="125"/>
                  </a:cubicBezTo>
                  <a:cubicBezTo>
                    <a:pt x="876" y="228"/>
                    <a:pt x="58" y="323"/>
                    <a:pt x="28" y="561"/>
                  </a:cubicBezTo>
                  <a:cubicBezTo>
                    <a:pt x="0" y="743"/>
                    <a:pt x="630" y="986"/>
                    <a:pt x="1494" y="986"/>
                  </a:cubicBezTo>
                  <a:cubicBezTo>
                    <a:pt x="1639" y="986"/>
                    <a:pt x="1790" y="979"/>
                    <a:pt x="1945" y="964"/>
                  </a:cubicBezTo>
                  <a:cubicBezTo>
                    <a:pt x="3031" y="822"/>
                    <a:pt x="3807" y="346"/>
                    <a:pt x="3729" y="141"/>
                  </a:cubicBezTo>
                  <a:cubicBezTo>
                    <a:pt x="3690" y="38"/>
                    <a:pt x="3507" y="0"/>
                    <a:pt x="3229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8"/>
            <p:cNvSpPr/>
            <p:nvPr/>
          </p:nvSpPr>
          <p:spPr>
            <a:xfrm flipH="1">
              <a:off x="2278468" y="3799454"/>
              <a:ext cx="57308" cy="23538"/>
            </a:xfrm>
            <a:custGeom>
              <a:avLst/>
              <a:gdLst/>
              <a:ahLst/>
              <a:cxnLst/>
              <a:rect l="l" t="t" r="r" b="b"/>
              <a:pathLst>
                <a:path w="3394" h="1394" extrusionOk="0">
                  <a:moveTo>
                    <a:pt x="3046" y="0"/>
                  </a:moveTo>
                  <a:cubicBezTo>
                    <a:pt x="2741" y="0"/>
                    <a:pt x="2184" y="172"/>
                    <a:pt x="1569" y="392"/>
                  </a:cubicBezTo>
                  <a:cubicBezTo>
                    <a:pt x="706" y="677"/>
                    <a:pt x="0" y="962"/>
                    <a:pt x="33" y="1200"/>
                  </a:cubicBezTo>
                  <a:cubicBezTo>
                    <a:pt x="46" y="1317"/>
                    <a:pt x="284" y="1394"/>
                    <a:pt x="647" y="1394"/>
                  </a:cubicBezTo>
                  <a:cubicBezTo>
                    <a:pt x="970" y="1394"/>
                    <a:pt x="1391" y="1333"/>
                    <a:pt x="1839" y="1183"/>
                  </a:cubicBezTo>
                  <a:cubicBezTo>
                    <a:pt x="2790" y="842"/>
                    <a:pt x="3393" y="264"/>
                    <a:pt x="3274" y="82"/>
                  </a:cubicBezTo>
                  <a:cubicBezTo>
                    <a:pt x="3241" y="25"/>
                    <a:pt x="3162" y="0"/>
                    <a:pt x="3046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8"/>
            <p:cNvSpPr/>
            <p:nvPr/>
          </p:nvSpPr>
          <p:spPr>
            <a:xfrm flipH="1">
              <a:off x="2206336" y="3761903"/>
              <a:ext cx="47548" cy="29262"/>
            </a:xfrm>
            <a:custGeom>
              <a:avLst/>
              <a:gdLst/>
              <a:ahLst/>
              <a:cxnLst/>
              <a:rect l="l" t="t" r="r" b="b"/>
              <a:pathLst>
                <a:path w="2816" h="1733" extrusionOk="0">
                  <a:moveTo>
                    <a:pt x="2482" y="0"/>
                  </a:moveTo>
                  <a:cubicBezTo>
                    <a:pt x="2205" y="0"/>
                    <a:pt x="1705" y="188"/>
                    <a:pt x="1189" y="506"/>
                  </a:cubicBezTo>
                  <a:cubicBezTo>
                    <a:pt x="476" y="942"/>
                    <a:pt x="0" y="1457"/>
                    <a:pt x="120" y="1655"/>
                  </a:cubicBezTo>
                  <a:cubicBezTo>
                    <a:pt x="151" y="1708"/>
                    <a:pt x="222" y="1733"/>
                    <a:pt x="322" y="1733"/>
                  </a:cubicBezTo>
                  <a:cubicBezTo>
                    <a:pt x="599" y="1733"/>
                    <a:pt x="1102" y="1542"/>
                    <a:pt x="1626" y="1227"/>
                  </a:cubicBezTo>
                  <a:cubicBezTo>
                    <a:pt x="2330" y="792"/>
                    <a:pt x="2815" y="276"/>
                    <a:pt x="2688" y="78"/>
                  </a:cubicBezTo>
                  <a:cubicBezTo>
                    <a:pt x="2656" y="25"/>
                    <a:pt x="2584" y="0"/>
                    <a:pt x="2482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8"/>
            <p:cNvSpPr/>
            <p:nvPr/>
          </p:nvSpPr>
          <p:spPr>
            <a:xfrm flipH="1">
              <a:off x="2134372" y="3716837"/>
              <a:ext cx="49794" cy="32436"/>
            </a:xfrm>
            <a:custGeom>
              <a:avLst/>
              <a:gdLst/>
              <a:ahLst/>
              <a:cxnLst/>
              <a:rect l="l" t="t" r="r" b="b"/>
              <a:pathLst>
                <a:path w="2949" h="1921" extrusionOk="0">
                  <a:moveTo>
                    <a:pt x="2643" y="1"/>
                  </a:moveTo>
                  <a:cubicBezTo>
                    <a:pt x="2358" y="1"/>
                    <a:pt x="1808" y="233"/>
                    <a:pt x="1244" y="608"/>
                  </a:cubicBezTo>
                  <a:cubicBezTo>
                    <a:pt x="501" y="1108"/>
                    <a:pt x="0" y="1661"/>
                    <a:pt x="128" y="1852"/>
                  </a:cubicBezTo>
                  <a:cubicBezTo>
                    <a:pt x="160" y="1899"/>
                    <a:pt x="223" y="1921"/>
                    <a:pt x="312" y="1921"/>
                  </a:cubicBezTo>
                  <a:cubicBezTo>
                    <a:pt x="598" y="1921"/>
                    <a:pt x="1142" y="1688"/>
                    <a:pt x="1705" y="1313"/>
                  </a:cubicBezTo>
                  <a:cubicBezTo>
                    <a:pt x="2450" y="815"/>
                    <a:pt x="2949" y="260"/>
                    <a:pt x="2823" y="69"/>
                  </a:cubicBezTo>
                  <a:cubicBezTo>
                    <a:pt x="2793" y="23"/>
                    <a:pt x="2730" y="1"/>
                    <a:pt x="2643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8"/>
            <p:cNvSpPr/>
            <p:nvPr/>
          </p:nvSpPr>
          <p:spPr>
            <a:xfrm flipH="1">
              <a:off x="2061817" y="3645364"/>
              <a:ext cx="46873" cy="41098"/>
            </a:xfrm>
            <a:custGeom>
              <a:avLst/>
              <a:gdLst/>
              <a:ahLst/>
              <a:cxnLst/>
              <a:rect l="l" t="t" r="r" b="b"/>
              <a:pathLst>
                <a:path w="2776" h="2434" extrusionOk="0">
                  <a:moveTo>
                    <a:pt x="2509" y="0"/>
                  </a:moveTo>
                  <a:cubicBezTo>
                    <a:pt x="2258" y="0"/>
                    <a:pt x="1733" y="437"/>
                    <a:pt x="1166" y="997"/>
                  </a:cubicBezTo>
                  <a:cubicBezTo>
                    <a:pt x="508" y="1615"/>
                    <a:pt x="0" y="2170"/>
                    <a:pt x="128" y="2376"/>
                  </a:cubicBezTo>
                  <a:cubicBezTo>
                    <a:pt x="152" y="2415"/>
                    <a:pt x="203" y="2434"/>
                    <a:pt x="276" y="2434"/>
                  </a:cubicBezTo>
                  <a:cubicBezTo>
                    <a:pt x="560" y="2434"/>
                    <a:pt x="1170" y="2143"/>
                    <a:pt x="1744" y="1607"/>
                  </a:cubicBezTo>
                  <a:cubicBezTo>
                    <a:pt x="2450" y="911"/>
                    <a:pt x="2775" y="150"/>
                    <a:pt x="2592" y="23"/>
                  </a:cubicBezTo>
                  <a:cubicBezTo>
                    <a:pt x="2570" y="7"/>
                    <a:pt x="2542" y="0"/>
                    <a:pt x="2509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8"/>
            <p:cNvSpPr/>
            <p:nvPr/>
          </p:nvSpPr>
          <p:spPr>
            <a:xfrm flipH="1">
              <a:off x="2011922" y="3545592"/>
              <a:ext cx="36016" cy="60364"/>
            </a:xfrm>
            <a:custGeom>
              <a:avLst/>
              <a:gdLst/>
              <a:ahLst/>
              <a:cxnLst/>
              <a:rect l="l" t="t" r="r" b="b"/>
              <a:pathLst>
                <a:path w="2133" h="3575" extrusionOk="0">
                  <a:moveTo>
                    <a:pt x="1894" y="1"/>
                  </a:moveTo>
                  <a:cubicBezTo>
                    <a:pt x="1655" y="1"/>
                    <a:pt x="1285" y="766"/>
                    <a:pt x="857" y="1685"/>
                  </a:cubicBezTo>
                  <a:cubicBezTo>
                    <a:pt x="381" y="2619"/>
                    <a:pt x="1" y="3404"/>
                    <a:pt x="191" y="3555"/>
                  </a:cubicBezTo>
                  <a:cubicBezTo>
                    <a:pt x="207" y="3568"/>
                    <a:pt x="228" y="3575"/>
                    <a:pt x="253" y="3575"/>
                  </a:cubicBezTo>
                  <a:cubicBezTo>
                    <a:pt x="494" y="3575"/>
                    <a:pt x="1137" y="2980"/>
                    <a:pt x="1610" y="2048"/>
                  </a:cubicBezTo>
                  <a:cubicBezTo>
                    <a:pt x="2100" y="1002"/>
                    <a:pt x="2133" y="51"/>
                    <a:pt x="1918" y="4"/>
                  </a:cubicBezTo>
                  <a:cubicBezTo>
                    <a:pt x="1910" y="2"/>
                    <a:pt x="1902" y="1"/>
                    <a:pt x="1894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8"/>
            <p:cNvSpPr/>
            <p:nvPr/>
          </p:nvSpPr>
          <p:spPr>
            <a:xfrm flipH="1">
              <a:off x="1988823" y="3452929"/>
              <a:ext cx="24720" cy="53289"/>
            </a:xfrm>
            <a:custGeom>
              <a:avLst/>
              <a:gdLst/>
              <a:ahLst/>
              <a:cxnLst/>
              <a:rect l="l" t="t" r="r" b="b"/>
              <a:pathLst>
                <a:path w="1464" h="3156" extrusionOk="0">
                  <a:moveTo>
                    <a:pt x="1001" y="0"/>
                  </a:moveTo>
                  <a:cubicBezTo>
                    <a:pt x="998" y="0"/>
                    <a:pt x="995" y="0"/>
                    <a:pt x="992" y="1"/>
                  </a:cubicBezTo>
                  <a:cubicBezTo>
                    <a:pt x="737" y="31"/>
                    <a:pt x="611" y="722"/>
                    <a:pt x="429" y="1530"/>
                  </a:cubicBezTo>
                  <a:cubicBezTo>
                    <a:pt x="214" y="2331"/>
                    <a:pt x="1" y="2996"/>
                    <a:pt x="206" y="3139"/>
                  </a:cubicBezTo>
                  <a:cubicBezTo>
                    <a:pt x="222" y="3150"/>
                    <a:pt x="241" y="3156"/>
                    <a:pt x="264" y="3156"/>
                  </a:cubicBezTo>
                  <a:cubicBezTo>
                    <a:pt x="488" y="3156"/>
                    <a:pt x="1006" y="2600"/>
                    <a:pt x="1245" y="1735"/>
                  </a:cubicBezTo>
                  <a:cubicBezTo>
                    <a:pt x="1464" y="776"/>
                    <a:pt x="1205" y="0"/>
                    <a:pt x="100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8"/>
            <p:cNvSpPr/>
            <p:nvPr/>
          </p:nvSpPr>
          <p:spPr>
            <a:xfrm flipH="1">
              <a:off x="1993585" y="3347078"/>
              <a:ext cx="14200" cy="66240"/>
            </a:xfrm>
            <a:custGeom>
              <a:avLst/>
              <a:gdLst/>
              <a:ahLst/>
              <a:cxnLst/>
              <a:rect l="l" t="t" r="r" b="b"/>
              <a:pathLst>
                <a:path w="841" h="3923" extrusionOk="0">
                  <a:moveTo>
                    <a:pt x="420" y="1"/>
                  </a:moveTo>
                  <a:cubicBezTo>
                    <a:pt x="190" y="1"/>
                    <a:pt x="0" y="880"/>
                    <a:pt x="0" y="1958"/>
                  </a:cubicBezTo>
                  <a:cubicBezTo>
                    <a:pt x="0" y="3044"/>
                    <a:pt x="190" y="3923"/>
                    <a:pt x="420" y="3923"/>
                  </a:cubicBezTo>
                  <a:cubicBezTo>
                    <a:pt x="658" y="3923"/>
                    <a:pt x="841" y="3044"/>
                    <a:pt x="841" y="1958"/>
                  </a:cubicBezTo>
                  <a:cubicBezTo>
                    <a:pt x="841" y="880"/>
                    <a:pt x="658" y="1"/>
                    <a:pt x="420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8"/>
            <p:cNvSpPr/>
            <p:nvPr/>
          </p:nvSpPr>
          <p:spPr>
            <a:xfrm flipH="1">
              <a:off x="2032404" y="3419041"/>
              <a:ext cx="22879" cy="69938"/>
            </a:xfrm>
            <a:custGeom>
              <a:avLst/>
              <a:gdLst/>
              <a:ahLst/>
              <a:cxnLst/>
              <a:rect l="l" t="t" r="r" b="b"/>
              <a:pathLst>
                <a:path w="1355" h="4142" extrusionOk="0">
                  <a:moveTo>
                    <a:pt x="1103" y="0"/>
                  </a:moveTo>
                  <a:cubicBezTo>
                    <a:pt x="880" y="0"/>
                    <a:pt x="508" y="869"/>
                    <a:pt x="268" y="1983"/>
                  </a:cubicBezTo>
                  <a:cubicBezTo>
                    <a:pt x="15" y="3124"/>
                    <a:pt x="0" y="4092"/>
                    <a:pt x="230" y="4140"/>
                  </a:cubicBezTo>
                  <a:cubicBezTo>
                    <a:pt x="236" y="4141"/>
                    <a:pt x="242" y="4142"/>
                    <a:pt x="248" y="4142"/>
                  </a:cubicBezTo>
                  <a:cubicBezTo>
                    <a:pt x="471" y="4142"/>
                    <a:pt x="845" y="3270"/>
                    <a:pt x="1086" y="2158"/>
                  </a:cubicBezTo>
                  <a:cubicBezTo>
                    <a:pt x="1339" y="1017"/>
                    <a:pt x="1354" y="51"/>
                    <a:pt x="1124" y="3"/>
                  </a:cubicBezTo>
                  <a:cubicBezTo>
                    <a:pt x="1117" y="1"/>
                    <a:pt x="1111" y="0"/>
                    <a:pt x="1103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 flipH="1">
              <a:off x="2055823" y="3530329"/>
              <a:ext cx="31068" cy="57325"/>
            </a:xfrm>
            <a:custGeom>
              <a:avLst/>
              <a:gdLst/>
              <a:ahLst/>
              <a:cxnLst/>
              <a:rect l="l" t="t" r="r" b="b"/>
              <a:pathLst>
                <a:path w="1840" h="3395" extrusionOk="0">
                  <a:moveTo>
                    <a:pt x="1581" y="0"/>
                  </a:moveTo>
                  <a:cubicBezTo>
                    <a:pt x="1351" y="0"/>
                    <a:pt x="923" y="678"/>
                    <a:pt x="611" y="1566"/>
                  </a:cubicBezTo>
                  <a:cubicBezTo>
                    <a:pt x="183" y="2454"/>
                    <a:pt x="1" y="3262"/>
                    <a:pt x="208" y="3380"/>
                  </a:cubicBezTo>
                  <a:cubicBezTo>
                    <a:pt x="223" y="3390"/>
                    <a:pt x="241" y="3394"/>
                    <a:pt x="260" y="3394"/>
                  </a:cubicBezTo>
                  <a:cubicBezTo>
                    <a:pt x="488" y="3394"/>
                    <a:pt x="972" y="2761"/>
                    <a:pt x="1389" y="1891"/>
                  </a:cubicBezTo>
                  <a:cubicBezTo>
                    <a:pt x="1737" y="908"/>
                    <a:pt x="1840" y="59"/>
                    <a:pt x="1610" y="4"/>
                  </a:cubicBezTo>
                  <a:cubicBezTo>
                    <a:pt x="1600" y="2"/>
                    <a:pt x="1591" y="0"/>
                    <a:pt x="158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8"/>
            <p:cNvSpPr/>
            <p:nvPr/>
          </p:nvSpPr>
          <p:spPr>
            <a:xfrm flipH="1">
              <a:off x="2114296" y="3621067"/>
              <a:ext cx="43766" cy="46282"/>
            </a:xfrm>
            <a:custGeom>
              <a:avLst/>
              <a:gdLst/>
              <a:ahLst/>
              <a:cxnLst/>
              <a:rect l="l" t="t" r="r" b="b"/>
              <a:pathLst>
                <a:path w="2592" h="2741" extrusionOk="0">
                  <a:moveTo>
                    <a:pt x="2342" y="1"/>
                  </a:moveTo>
                  <a:cubicBezTo>
                    <a:pt x="2101" y="1"/>
                    <a:pt x="1639" y="561"/>
                    <a:pt x="1102" y="1217"/>
                  </a:cubicBezTo>
                  <a:cubicBezTo>
                    <a:pt x="499" y="1905"/>
                    <a:pt x="1" y="2483"/>
                    <a:pt x="136" y="2691"/>
                  </a:cubicBezTo>
                  <a:cubicBezTo>
                    <a:pt x="157" y="2724"/>
                    <a:pt x="201" y="2740"/>
                    <a:pt x="263" y="2740"/>
                  </a:cubicBezTo>
                  <a:cubicBezTo>
                    <a:pt x="542" y="2740"/>
                    <a:pt x="1185" y="2404"/>
                    <a:pt x="1743" y="1755"/>
                  </a:cubicBezTo>
                  <a:cubicBezTo>
                    <a:pt x="2401" y="947"/>
                    <a:pt x="2591" y="98"/>
                    <a:pt x="2393" y="11"/>
                  </a:cubicBezTo>
                  <a:cubicBezTo>
                    <a:pt x="2378" y="4"/>
                    <a:pt x="2361" y="1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8"/>
            <p:cNvSpPr/>
            <p:nvPr/>
          </p:nvSpPr>
          <p:spPr>
            <a:xfrm flipH="1">
              <a:off x="2192304" y="3690936"/>
              <a:ext cx="53948" cy="35475"/>
            </a:xfrm>
            <a:custGeom>
              <a:avLst/>
              <a:gdLst/>
              <a:ahLst/>
              <a:cxnLst/>
              <a:rect l="l" t="t" r="r" b="b"/>
              <a:pathLst>
                <a:path w="3195" h="2101" extrusionOk="0">
                  <a:moveTo>
                    <a:pt x="2920" y="0"/>
                  </a:moveTo>
                  <a:cubicBezTo>
                    <a:pt x="2645" y="0"/>
                    <a:pt x="2062" y="351"/>
                    <a:pt x="1412" y="795"/>
                  </a:cubicBezTo>
                  <a:cubicBezTo>
                    <a:pt x="619" y="1311"/>
                    <a:pt x="1" y="1794"/>
                    <a:pt x="96" y="2016"/>
                  </a:cubicBezTo>
                  <a:cubicBezTo>
                    <a:pt x="120" y="2072"/>
                    <a:pt x="200" y="2101"/>
                    <a:pt x="321" y="2101"/>
                  </a:cubicBezTo>
                  <a:cubicBezTo>
                    <a:pt x="643" y="2101"/>
                    <a:pt x="1256" y="1901"/>
                    <a:pt x="1878" y="1493"/>
                  </a:cubicBezTo>
                  <a:cubicBezTo>
                    <a:pt x="2726" y="913"/>
                    <a:pt x="3194" y="200"/>
                    <a:pt x="3044" y="42"/>
                  </a:cubicBezTo>
                  <a:cubicBezTo>
                    <a:pt x="3016" y="13"/>
                    <a:pt x="2974" y="0"/>
                    <a:pt x="292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8"/>
            <p:cNvSpPr/>
            <p:nvPr/>
          </p:nvSpPr>
          <p:spPr>
            <a:xfrm flipH="1">
              <a:off x="2288109" y="3746436"/>
              <a:ext cx="52495" cy="26087"/>
            </a:xfrm>
            <a:custGeom>
              <a:avLst/>
              <a:gdLst/>
              <a:ahLst/>
              <a:cxnLst/>
              <a:rect l="l" t="t" r="r" b="b"/>
              <a:pathLst>
                <a:path w="3109" h="1545" extrusionOk="0">
                  <a:moveTo>
                    <a:pt x="2738" y="1"/>
                  </a:moveTo>
                  <a:cubicBezTo>
                    <a:pt x="2433" y="1"/>
                    <a:pt x="1923" y="141"/>
                    <a:pt x="1380" y="393"/>
                  </a:cubicBezTo>
                  <a:cubicBezTo>
                    <a:pt x="572" y="764"/>
                    <a:pt x="1" y="1232"/>
                    <a:pt x="96" y="1447"/>
                  </a:cubicBezTo>
                  <a:cubicBezTo>
                    <a:pt x="127" y="1513"/>
                    <a:pt x="224" y="1545"/>
                    <a:pt x="369" y="1545"/>
                  </a:cubicBezTo>
                  <a:cubicBezTo>
                    <a:pt x="674" y="1545"/>
                    <a:pt x="1187" y="1405"/>
                    <a:pt x="1730" y="1154"/>
                  </a:cubicBezTo>
                  <a:cubicBezTo>
                    <a:pt x="2538" y="781"/>
                    <a:pt x="3109" y="314"/>
                    <a:pt x="3014" y="99"/>
                  </a:cubicBezTo>
                  <a:cubicBezTo>
                    <a:pt x="2981" y="32"/>
                    <a:pt x="2882" y="1"/>
                    <a:pt x="2738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8"/>
            <p:cNvSpPr/>
            <p:nvPr/>
          </p:nvSpPr>
          <p:spPr>
            <a:xfrm flipH="1">
              <a:off x="2375911" y="3778095"/>
              <a:ext cx="65683" cy="19384"/>
            </a:xfrm>
            <a:custGeom>
              <a:avLst/>
              <a:gdLst/>
              <a:ahLst/>
              <a:cxnLst/>
              <a:rect l="l" t="t" r="r" b="b"/>
              <a:pathLst>
                <a:path w="3890" h="1148" extrusionOk="0">
                  <a:moveTo>
                    <a:pt x="3218" y="1"/>
                  </a:moveTo>
                  <a:cubicBezTo>
                    <a:pt x="2860" y="1"/>
                    <a:pt x="2381" y="56"/>
                    <a:pt x="1862" y="166"/>
                  </a:cubicBezTo>
                  <a:cubicBezTo>
                    <a:pt x="809" y="388"/>
                    <a:pt x="0" y="753"/>
                    <a:pt x="48" y="974"/>
                  </a:cubicBezTo>
                  <a:cubicBezTo>
                    <a:pt x="72" y="1090"/>
                    <a:pt x="309" y="1147"/>
                    <a:pt x="672" y="1147"/>
                  </a:cubicBezTo>
                  <a:cubicBezTo>
                    <a:pt x="1030" y="1147"/>
                    <a:pt x="1509" y="1092"/>
                    <a:pt x="2028" y="981"/>
                  </a:cubicBezTo>
                  <a:cubicBezTo>
                    <a:pt x="3081" y="761"/>
                    <a:pt x="3890" y="403"/>
                    <a:pt x="3842" y="173"/>
                  </a:cubicBezTo>
                  <a:cubicBezTo>
                    <a:pt x="3818" y="58"/>
                    <a:pt x="3581" y="1"/>
                    <a:pt x="3218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8"/>
            <p:cNvSpPr/>
            <p:nvPr/>
          </p:nvSpPr>
          <p:spPr>
            <a:xfrm flipH="1">
              <a:off x="2329596" y="3718712"/>
              <a:ext cx="63825" cy="31153"/>
            </a:xfrm>
            <a:custGeom>
              <a:avLst/>
              <a:gdLst/>
              <a:ahLst/>
              <a:cxnLst/>
              <a:rect l="l" t="t" r="r" b="b"/>
              <a:pathLst>
                <a:path w="3780" h="1845" extrusionOk="0">
                  <a:moveTo>
                    <a:pt x="3449" y="1"/>
                  </a:moveTo>
                  <a:cubicBezTo>
                    <a:pt x="3104" y="1"/>
                    <a:pt x="2435" y="202"/>
                    <a:pt x="1712" y="544"/>
                  </a:cubicBezTo>
                  <a:cubicBezTo>
                    <a:pt x="729" y="1005"/>
                    <a:pt x="0" y="1550"/>
                    <a:pt x="103" y="1765"/>
                  </a:cubicBezTo>
                  <a:cubicBezTo>
                    <a:pt x="128" y="1819"/>
                    <a:pt x="208" y="1845"/>
                    <a:pt x="330" y="1845"/>
                  </a:cubicBezTo>
                  <a:cubicBezTo>
                    <a:pt x="671" y="1845"/>
                    <a:pt x="1343" y="1644"/>
                    <a:pt x="2068" y="1305"/>
                  </a:cubicBezTo>
                  <a:cubicBezTo>
                    <a:pt x="3059" y="837"/>
                    <a:pt x="3779" y="291"/>
                    <a:pt x="3684" y="86"/>
                  </a:cubicBezTo>
                  <a:cubicBezTo>
                    <a:pt x="3659" y="28"/>
                    <a:pt x="3576" y="1"/>
                    <a:pt x="344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8"/>
            <p:cNvSpPr/>
            <p:nvPr/>
          </p:nvSpPr>
          <p:spPr>
            <a:xfrm flipH="1">
              <a:off x="2242216" y="3665592"/>
              <a:ext cx="50047" cy="34057"/>
            </a:xfrm>
            <a:custGeom>
              <a:avLst/>
              <a:gdLst/>
              <a:ahLst/>
              <a:cxnLst/>
              <a:rect l="l" t="t" r="r" b="b"/>
              <a:pathLst>
                <a:path w="2964" h="2017" extrusionOk="0">
                  <a:moveTo>
                    <a:pt x="2665" y="0"/>
                  </a:moveTo>
                  <a:cubicBezTo>
                    <a:pt x="2385" y="0"/>
                    <a:pt x="1826" y="255"/>
                    <a:pt x="1244" y="664"/>
                  </a:cubicBezTo>
                  <a:cubicBezTo>
                    <a:pt x="499" y="1187"/>
                    <a:pt x="0" y="1765"/>
                    <a:pt x="134" y="1956"/>
                  </a:cubicBezTo>
                  <a:cubicBezTo>
                    <a:pt x="163" y="1997"/>
                    <a:pt x="220" y="2017"/>
                    <a:pt x="298" y="2017"/>
                  </a:cubicBezTo>
                  <a:cubicBezTo>
                    <a:pt x="580" y="2017"/>
                    <a:pt x="1144" y="1762"/>
                    <a:pt x="1727" y="1353"/>
                  </a:cubicBezTo>
                  <a:cubicBezTo>
                    <a:pt x="2463" y="830"/>
                    <a:pt x="2964" y="252"/>
                    <a:pt x="2829" y="61"/>
                  </a:cubicBezTo>
                  <a:cubicBezTo>
                    <a:pt x="2799" y="20"/>
                    <a:pt x="2743" y="0"/>
                    <a:pt x="266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8"/>
            <p:cNvSpPr/>
            <p:nvPr/>
          </p:nvSpPr>
          <p:spPr>
            <a:xfrm flipH="1">
              <a:off x="2292668" y="3647087"/>
              <a:ext cx="47937" cy="30427"/>
            </a:xfrm>
            <a:custGeom>
              <a:avLst/>
              <a:gdLst/>
              <a:ahLst/>
              <a:cxnLst/>
              <a:rect l="l" t="t" r="r" b="b"/>
              <a:pathLst>
                <a:path w="2839" h="1802" extrusionOk="0">
                  <a:moveTo>
                    <a:pt x="2541" y="0"/>
                  </a:moveTo>
                  <a:cubicBezTo>
                    <a:pt x="2281" y="0"/>
                    <a:pt x="1776" y="281"/>
                    <a:pt x="1230" y="634"/>
                  </a:cubicBezTo>
                  <a:cubicBezTo>
                    <a:pt x="549" y="1062"/>
                    <a:pt x="1" y="1475"/>
                    <a:pt x="81" y="1696"/>
                  </a:cubicBezTo>
                  <a:cubicBezTo>
                    <a:pt x="108" y="1765"/>
                    <a:pt x="210" y="1801"/>
                    <a:pt x="363" y="1801"/>
                  </a:cubicBezTo>
                  <a:cubicBezTo>
                    <a:pt x="668" y="1801"/>
                    <a:pt x="1172" y="1659"/>
                    <a:pt x="1682" y="1348"/>
                  </a:cubicBezTo>
                  <a:cubicBezTo>
                    <a:pt x="2435" y="847"/>
                    <a:pt x="2839" y="206"/>
                    <a:pt x="2681" y="48"/>
                  </a:cubicBezTo>
                  <a:cubicBezTo>
                    <a:pt x="2649" y="15"/>
                    <a:pt x="2602" y="0"/>
                    <a:pt x="254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8"/>
            <p:cNvSpPr/>
            <p:nvPr/>
          </p:nvSpPr>
          <p:spPr>
            <a:xfrm flipH="1">
              <a:off x="2161928" y="3598391"/>
              <a:ext cx="47261" cy="40710"/>
            </a:xfrm>
            <a:custGeom>
              <a:avLst/>
              <a:gdLst/>
              <a:ahLst/>
              <a:cxnLst/>
              <a:rect l="l" t="t" r="r" b="b"/>
              <a:pathLst>
                <a:path w="2799" h="2411" extrusionOk="0">
                  <a:moveTo>
                    <a:pt x="2527" y="0"/>
                  </a:moveTo>
                  <a:cubicBezTo>
                    <a:pt x="2264" y="0"/>
                    <a:pt x="1690" y="356"/>
                    <a:pt x="1110" y="903"/>
                  </a:cubicBezTo>
                  <a:cubicBezTo>
                    <a:pt x="429" y="1544"/>
                    <a:pt x="1" y="2202"/>
                    <a:pt x="159" y="2370"/>
                  </a:cubicBezTo>
                  <a:cubicBezTo>
                    <a:pt x="184" y="2397"/>
                    <a:pt x="224" y="2411"/>
                    <a:pt x="275" y="2411"/>
                  </a:cubicBezTo>
                  <a:cubicBezTo>
                    <a:pt x="538" y="2411"/>
                    <a:pt x="1111" y="2051"/>
                    <a:pt x="1690" y="1514"/>
                  </a:cubicBezTo>
                  <a:cubicBezTo>
                    <a:pt x="2371" y="871"/>
                    <a:pt x="2799" y="213"/>
                    <a:pt x="2641" y="40"/>
                  </a:cubicBezTo>
                  <a:cubicBezTo>
                    <a:pt x="2615" y="13"/>
                    <a:pt x="2577" y="0"/>
                    <a:pt x="2527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8"/>
            <p:cNvSpPr/>
            <p:nvPr/>
          </p:nvSpPr>
          <p:spPr>
            <a:xfrm flipH="1">
              <a:off x="2103861" y="3515554"/>
              <a:ext cx="35864" cy="41655"/>
            </a:xfrm>
            <a:custGeom>
              <a:avLst/>
              <a:gdLst/>
              <a:ahLst/>
              <a:cxnLst/>
              <a:rect l="l" t="t" r="r" b="b"/>
              <a:pathLst>
                <a:path w="2124" h="2467" extrusionOk="0">
                  <a:moveTo>
                    <a:pt x="1862" y="0"/>
                  </a:moveTo>
                  <a:cubicBezTo>
                    <a:pt x="1628" y="0"/>
                    <a:pt x="1262" y="501"/>
                    <a:pt x="847" y="1077"/>
                  </a:cubicBezTo>
                  <a:cubicBezTo>
                    <a:pt x="389" y="1688"/>
                    <a:pt x="1" y="2211"/>
                    <a:pt x="143" y="2418"/>
                  </a:cubicBezTo>
                  <a:cubicBezTo>
                    <a:pt x="167" y="2450"/>
                    <a:pt x="211" y="2466"/>
                    <a:pt x="270" y="2466"/>
                  </a:cubicBezTo>
                  <a:cubicBezTo>
                    <a:pt x="528" y="2466"/>
                    <a:pt x="1079" y="2163"/>
                    <a:pt x="1530" y="1577"/>
                  </a:cubicBezTo>
                  <a:cubicBezTo>
                    <a:pt x="2053" y="839"/>
                    <a:pt x="2123" y="78"/>
                    <a:pt x="1910" y="8"/>
                  </a:cubicBezTo>
                  <a:cubicBezTo>
                    <a:pt x="1895" y="3"/>
                    <a:pt x="187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8"/>
            <p:cNvSpPr/>
            <p:nvPr/>
          </p:nvSpPr>
          <p:spPr>
            <a:xfrm flipH="1">
              <a:off x="2088192" y="3428429"/>
              <a:ext cx="25834" cy="43580"/>
            </a:xfrm>
            <a:custGeom>
              <a:avLst/>
              <a:gdLst/>
              <a:ahLst/>
              <a:cxnLst/>
              <a:rect l="l" t="t" r="r" b="b"/>
              <a:pathLst>
                <a:path w="1530" h="2581" extrusionOk="0">
                  <a:moveTo>
                    <a:pt x="1144" y="0"/>
                  </a:moveTo>
                  <a:cubicBezTo>
                    <a:pt x="901" y="0"/>
                    <a:pt x="687" y="553"/>
                    <a:pt x="459" y="1197"/>
                  </a:cubicBezTo>
                  <a:cubicBezTo>
                    <a:pt x="206" y="1840"/>
                    <a:pt x="0" y="2395"/>
                    <a:pt x="191" y="2553"/>
                  </a:cubicBezTo>
                  <a:cubicBezTo>
                    <a:pt x="212" y="2571"/>
                    <a:pt x="240" y="2580"/>
                    <a:pt x="274" y="2580"/>
                  </a:cubicBezTo>
                  <a:cubicBezTo>
                    <a:pt x="502" y="2580"/>
                    <a:pt x="975" y="2174"/>
                    <a:pt x="1252" y="1492"/>
                  </a:cubicBezTo>
                  <a:cubicBezTo>
                    <a:pt x="1530" y="698"/>
                    <a:pt x="1370" y="0"/>
                    <a:pt x="1149" y="0"/>
                  </a:cubicBezTo>
                  <a:cubicBezTo>
                    <a:pt x="1147" y="0"/>
                    <a:pt x="1146" y="0"/>
                    <a:pt x="1144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8"/>
            <p:cNvSpPr/>
            <p:nvPr/>
          </p:nvSpPr>
          <p:spPr>
            <a:xfrm flipH="1">
              <a:off x="2154161" y="3454769"/>
              <a:ext cx="31491" cy="66476"/>
            </a:xfrm>
            <a:custGeom>
              <a:avLst/>
              <a:gdLst/>
              <a:ahLst/>
              <a:cxnLst/>
              <a:rect l="l" t="t" r="r" b="b"/>
              <a:pathLst>
                <a:path w="1865" h="3937" extrusionOk="0">
                  <a:moveTo>
                    <a:pt x="1631" y="0"/>
                  </a:moveTo>
                  <a:cubicBezTo>
                    <a:pt x="1393" y="0"/>
                    <a:pt x="1037" y="839"/>
                    <a:pt x="667" y="1872"/>
                  </a:cubicBezTo>
                  <a:cubicBezTo>
                    <a:pt x="279" y="2918"/>
                    <a:pt x="1" y="3806"/>
                    <a:pt x="216" y="3926"/>
                  </a:cubicBezTo>
                  <a:cubicBezTo>
                    <a:pt x="228" y="3933"/>
                    <a:pt x="242" y="3936"/>
                    <a:pt x="258" y="3936"/>
                  </a:cubicBezTo>
                  <a:cubicBezTo>
                    <a:pt x="487" y="3936"/>
                    <a:pt x="1067" y="3203"/>
                    <a:pt x="1460" y="2157"/>
                  </a:cubicBezTo>
                  <a:cubicBezTo>
                    <a:pt x="1855" y="1033"/>
                    <a:pt x="1865" y="42"/>
                    <a:pt x="1650" y="2"/>
                  </a:cubicBezTo>
                  <a:cubicBezTo>
                    <a:pt x="1644" y="1"/>
                    <a:pt x="1637" y="0"/>
                    <a:pt x="163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8"/>
            <p:cNvSpPr/>
            <p:nvPr/>
          </p:nvSpPr>
          <p:spPr>
            <a:xfrm flipH="1">
              <a:off x="2204613" y="3562781"/>
              <a:ext cx="46451" cy="53255"/>
            </a:xfrm>
            <a:custGeom>
              <a:avLst/>
              <a:gdLst/>
              <a:ahLst/>
              <a:cxnLst/>
              <a:rect l="l" t="t" r="r" b="b"/>
              <a:pathLst>
                <a:path w="2751" h="3154" extrusionOk="0">
                  <a:moveTo>
                    <a:pt x="2498" y="0"/>
                  </a:moveTo>
                  <a:cubicBezTo>
                    <a:pt x="2253" y="0"/>
                    <a:pt x="1777" y="661"/>
                    <a:pt x="1197" y="1443"/>
                  </a:cubicBezTo>
                  <a:cubicBezTo>
                    <a:pt x="556" y="2251"/>
                    <a:pt x="1" y="2917"/>
                    <a:pt x="151" y="3115"/>
                  </a:cubicBezTo>
                  <a:cubicBezTo>
                    <a:pt x="170" y="3141"/>
                    <a:pt x="204" y="3153"/>
                    <a:pt x="252" y="3153"/>
                  </a:cubicBezTo>
                  <a:cubicBezTo>
                    <a:pt x="530" y="3153"/>
                    <a:pt x="1248" y="2728"/>
                    <a:pt x="1863" y="1951"/>
                  </a:cubicBezTo>
                  <a:cubicBezTo>
                    <a:pt x="2553" y="1023"/>
                    <a:pt x="2751" y="87"/>
                    <a:pt x="2544" y="9"/>
                  </a:cubicBezTo>
                  <a:cubicBezTo>
                    <a:pt x="2530" y="3"/>
                    <a:pt x="2514" y="0"/>
                    <a:pt x="2498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8"/>
            <p:cNvSpPr/>
            <p:nvPr/>
          </p:nvSpPr>
          <p:spPr>
            <a:xfrm flipH="1">
              <a:off x="2403332" y="3710860"/>
              <a:ext cx="58338" cy="29228"/>
            </a:xfrm>
            <a:custGeom>
              <a:avLst/>
              <a:gdLst/>
              <a:ahLst/>
              <a:cxnLst/>
              <a:rect l="l" t="t" r="r" b="b"/>
              <a:pathLst>
                <a:path w="3455" h="1731" extrusionOk="0">
                  <a:moveTo>
                    <a:pt x="3108" y="0"/>
                  </a:moveTo>
                  <a:cubicBezTo>
                    <a:pt x="2783" y="0"/>
                    <a:pt x="2185" y="181"/>
                    <a:pt x="1545" y="486"/>
                  </a:cubicBezTo>
                  <a:cubicBezTo>
                    <a:pt x="649" y="914"/>
                    <a:pt x="1" y="1430"/>
                    <a:pt x="103" y="1645"/>
                  </a:cubicBezTo>
                  <a:cubicBezTo>
                    <a:pt x="130" y="1703"/>
                    <a:pt x="214" y="1730"/>
                    <a:pt x="341" y="1730"/>
                  </a:cubicBezTo>
                  <a:cubicBezTo>
                    <a:pt x="663" y="1730"/>
                    <a:pt x="1262" y="1552"/>
                    <a:pt x="1910" y="1239"/>
                  </a:cubicBezTo>
                  <a:cubicBezTo>
                    <a:pt x="2806" y="811"/>
                    <a:pt x="3455" y="296"/>
                    <a:pt x="3352" y="91"/>
                  </a:cubicBezTo>
                  <a:cubicBezTo>
                    <a:pt x="3325" y="29"/>
                    <a:pt x="3238" y="0"/>
                    <a:pt x="3108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 flipH="1">
              <a:off x="2449361" y="3762865"/>
              <a:ext cx="60904" cy="21748"/>
            </a:xfrm>
            <a:custGeom>
              <a:avLst/>
              <a:gdLst/>
              <a:ahLst/>
              <a:cxnLst/>
              <a:rect l="l" t="t" r="r" b="b"/>
              <a:pathLst>
                <a:path w="3607" h="1288" extrusionOk="0">
                  <a:moveTo>
                    <a:pt x="3095" y="1"/>
                  </a:moveTo>
                  <a:cubicBezTo>
                    <a:pt x="2749" y="1"/>
                    <a:pt x="2241" y="84"/>
                    <a:pt x="1690" y="244"/>
                  </a:cubicBezTo>
                  <a:cubicBezTo>
                    <a:pt x="729" y="514"/>
                    <a:pt x="1" y="925"/>
                    <a:pt x="64" y="1147"/>
                  </a:cubicBezTo>
                  <a:cubicBezTo>
                    <a:pt x="94" y="1242"/>
                    <a:pt x="261" y="1288"/>
                    <a:pt x="516" y="1288"/>
                  </a:cubicBezTo>
                  <a:cubicBezTo>
                    <a:pt x="861" y="1288"/>
                    <a:pt x="1367" y="1204"/>
                    <a:pt x="1918" y="1045"/>
                  </a:cubicBezTo>
                  <a:cubicBezTo>
                    <a:pt x="2879" y="767"/>
                    <a:pt x="3607" y="362"/>
                    <a:pt x="3544" y="141"/>
                  </a:cubicBezTo>
                  <a:cubicBezTo>
                    <a:pt x="3517" y="47"/>
                    <a:pt x="3351" y="1"/>
                    <a:pt x="3095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 flipH="1">
              <a:off x="2548644" y="3801768"/>
              <a:ext cx="46045" cy="14572"/>
            </a:xfrm>
            <a:custGeom>
              <a:avLst/>
              <a:gdLst/>
              <a:ahLst/>
              <a:cxnLst/>
              <a:rect l="l" t="t" r="r" b="b"/>
              <a:pathLst>
                <a:path w="2727" h="863" extrusionOk="0">
                  <a:moveTo>
                    <a:pt x="1039" y="1"/>
                  </a:moveTo>
                  <a:cubicBezTo>
                    <a:pt x="467" y="1"/>
                    <a:pt x="38" y="127"/>
                    <a:pt x="23" y="325"/>
                  </a:cubicBezTo>
                  <a:cubicBezTo>
                    <a:pt x="1" y="555"/>
                    <a:pt x="586" y="793"/>
                    <a:pt x="1332" y="848"/>
                  </a:cubicBezTo>
                  <a:cubicBezTo>
                    <a:pt x="1451" y="858"/>
                    <a:pt x="1567" y="863"/>
                    <a:pt x="1678" y="863"/>
                  </a:cubicBezTo>
                  <a:cubicBezTo>
                    <a:pt x="2258" y="863"/>
                    <a:pt x="2690" y="732"/>
                    <a:pt x="2711" y="540"/>
                  </a:cubicBezTo>
                  <a:cubicBezTo>
                    <a:pt x="2726" y="310"/>
                    <a:pt x="2140" y="72"/>
                    <a:pt x="1402" y="17"/>
                  </a:cubicBezTo>
                  <a:cubicBezTo>
                    <a:pt x="1277" y="6"/>
                    <a:pt x="1155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 flipH="1">
              <a:off x="2542617" y="3760316"/>
              <a:ext cx="40828" cy="15146"/>
            </a:xfrm>
            <a:custGeom>
              <a:avLst/>
              <a:gdLst/>
              <a:ahLst/>
              <a:cxnLst/>
              <a:rect l="l" t="t" r="r" b="b"/>
              <a:pathLst>
                <a:path w="2418" h="897" extrusionOk="0">
                  <a:moveTo>
                    <a:pt x="1580" y="0"/>
                  </a:moveTo>
                  <a:cubicBezTo>
                    <a:pt x="1445" y="0"/>
                    <a:pt x="1300" y="10"/>
                    <a:pt x="1149" y="30"/>
                  </a:cubicBezTo>
                  <a:cubicBezTo>
                    <a:pt x="499" y="125"/>
                    <a:pt x="0" y="387"/>
                    <a:pt x="33" y="617"/>
                  </a:cubicBezTo>
                  <a:cubicBezTo>
                    <a:pt x="56" y="790"/>
                    <a:pt x="380" y="897"/>
                    <a:pt x="819" y="897"/>
                  </a:cubicBezTo>
                  <a:cubicBezTo>
                    <a:pt x="959" y="897"/>
                    <a:pt x="1111" y="886"/>
                    <a:pt x="1269" y="863"/>
                  </a:cubicBezTo>
                  <a:cubicBezTo>
                    <a:pt x="1917" y="768"/>
                    <a:pt x="2418" y="505"/>
                    <a:pt x="2385" y="275"/>
                  </a:cubicBezTo>
                  <a:cubicBezTo>
                    <a:pt x="2360" y="106"/>
                    <a:pt x="2028" y="0"/>
                    <a:pt x="158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 flipH="1">
              <a:off x="2363568" y="3299024"/>
              <a:ext cx="70157" cy="60127"/>
            </a:xfrm>
            <a:custGeom>
              <a:avLst/>
              <a:gdLst/>
              <a:ahLst/>
              <a:cxnLst/>
              <a:rect l="l" t="t" r="r" b="b"/>
              <a:pathLst>
                <a:path w="4155" h="3561" extrusionOk="0">
                  <a:moveTo>
                    <a:pt x="229" y="1"/>
                  </a:moveTo>
                  <a:cubicBezTo>
                    <a:pt x="209" y="1"/>
                    <a:pt x="188" y="3"/>
                    <a:pt x="168" y="9"/>
                  </a:cubicBezTo>
                  <a:cubicBezTo>
                    <a:pt x="57" y="49"/>
                    <a:pt x="0" y="169"/>
                    <a:pt x="33" y="279"/>
                  </a:cubicBezTo>
                  <a:cubicBezTo>
                    <a:pt x="596" y="1951"/>
                    <a:pt x="2149" y="3275"/>
                    <a:pt x="3892" y="3552"/>
                  </a:cubicBezTo>
                  <a:cubicBezTo>
                    <a:pt x="3899" y="3560"/>
                    <a:pt x="3916" y="3560"/>
                    <a:pt x="3924" y="3560"/>
                  </a:cubicBezTo>
                  <a:cubicBezTo>
                    <a:pt x="4027" y="3560"/>
                    <a:pt x="4114" y="3480"/>
                    <a:pt x="4129" y="3385"/>
                  </a:cubicBezTo>
                  <a:cubicBezTo>
                    <a:pt x="4154" y="3267"/>
                    <a:pt x="4074" y="3155"/>
                    <a:pt x="3956" y="3140"/>
                  </a:cubicBezTo>
                  <a:cubicBezTo>
                    <a:pt x="2363" y="2879"/>
                    <a:pt x="944" y="1673"/>
                    <a:pt x="438" y="144"/>
                  </a:cubicBezTo>
                  <a:cubicBezTo>
                    <a:pt x="405" y="54"/>
                    <a:pt x="319" y="1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8"/>
            <p:cNvSpPr/>
            <p:nvPr/>
          </p:nvSpPr>
          <p:spPr>
            <a:xfrm flipH="1">
              <a:off x="2257345" y="3360704"/>
              <a:ext cx="80170" cy="87549"/>
            </a:xfrm>
            <a:custGeom>
              <a:avLst/>
              <a:gdLst/>
              <a:ahLst/>
              <a:cxnLst/>
              <a:rect l="l" t="t" r="r" b="b"/>
              <a:pathLst>
                <a:path w="4748" h="5185" extrusionOk="0">
                  <a:moveTo>
                    <a:pt x="243" y="0"/>
                  </a:moveTo>
                  <a:cubicBezTo>
                    <a:pt x="161" y="0"/>
                    <a:pt x="84" y="51"/>
                    <a:pt x="48" y="130"/>
                  </a:cubicBezTo>
                  <a:cubicBezTo>
                    <a:pt x="1" y="240"/>
                    <a:pt x="56" y="358"/>
                    <a:pt x="160" y="405"/>
                  </a:cubicBezTo>
                  <a:cubicBezTo>
                    <a:pt x="2148" y="1238"/>
                    <a:pt x="3702" y="2965"/>
                    <a:pt x="4312" y="5035"/>
                  </a:cubicBezTo>
                  <a:cubicBezTo>
                    <a:pt x="4345" y="5130"/>
                    <a:pt x="4423" y="5185"/>
                    <a:pt x="4510" y="5185"/>
                  </a:cubicBezTo>
                  <a:cubicBezTo>
                    <a:pt x="4535" y="5185"/>
                    <a:pt x="4558" y="5185"/>
                    <a:pt x="4573" y="5177"/>
                  </a:cubicBezTo>
                  <a:cubicBezTo>
                    <a:pt x="4685" y="5145"/>
                    <a:pt x="4748" y="5027"/>
                    <a:pt x="4716" y="4915"/>
                  </a:cubicBezTo>
                  <a:cubicBezTo>
                    <a:pt x="4067" y="2728"/>
                    <a:pt x="2426" y="898"/>
                    <a:pt x="326" y="17"/>
                  </a:cubicBezTo>
                  <a:cubicBezTo>
                    <a:pt x="299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8"/>
            <p:cNvSpPr/>
            <p:nvPr/>
          </p:nvSpPr>
          <p:spPr>
            <a:xfrm flipH="1">
              <a:off x="2102256" y="3286715"/>
              <a:ext cx="200864" cy="84341"/>
            </a:xfrm>
            <a:custGeom>
              <a:avLst/>
              <a:gdLst/>
              <a:ahLst/>
              <a:cxnLst/>
              <a:rect l="l" t="t" r="r" b="b"/>
              <a:pathLst>
                <a:path w="11896" h="4995" extrusionOk="0">
                  <a:moveTo>
                    <a:pt x="11671" y="1"/>
                  </a:moveTo>
                  <a:cubicBezTo>
                    <a:pt x="11612" y="1"/>
                    <a:pt x="11551" y="24"/>
                    <a:pt x="11507" y="72"/>
                  </a:cubicBezTo>
                  <a:cubicBezTo>
                    <a:pt x="8983" y="2907"/>
                    <a:pt x="5192" y="4579"/>
                    <a:pt x="1395" y="4579"/>
                  </a:cubicBezTo>
                  <a:cubicBezTo>
                    <a:pt x="1009" y="4579"/>
                    <a:pt x="623" y="4562"/>
                    <a:pt x="238" y="4527"/>
                  </a:cubicBezTo>
                  <a:cubicBezTo>
                    <a:pt x="233" y="4526"/>
                    <a:pt x="228" y="4526"/>
                    <a:pt x="223" y="4526"/>
                  </a:cubicBezTo>
                  <a:cubicBezTo>
                    <a:pt x="118" y="4526"/>
                    <a:pt x="15" y="4603"/>
                    <a:pt x="8" y="4717"/>
                  </a:cubicBezTo>
                  <a:cubicBezTo>
                    <a:pt x="1" y="4827"/>
                    <a:pt x="80" y="4930"/>
                    <a:pt x="198" y="4940"/>
                  </a:cubicBezTo>
                  <a:cubicBezTo>
                    <a:pt x="596" y="4978"/>
                    <a:pt x="991" y="4995"/>
                    <a:pt x="1387" y="4995"/>
                  </a:cubicBezTo>
                  <a:cubicBezTo>
                    <a:pt x="5303" y="4995"/>
                    <a:pt x="9218" y="3275"/>
                    <a:pt x="11825" y="350"/>
                  </a:cubicBezTo>
                  <a:cubicBezTo>
                    <a:pt x="11895" y="263"/>
                    <a:pt x="11895" y="128"/>
                    <a:pt x="11808" y="50"/>
                  </a:cubicBezTo>
                  <a:cubicBezTo>
                    <a:pt x="11769" y="17"/>
                    <a:pt x="11720" y="1"/>
                    <a:pt x="1167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8"/>
            <p:cNvSpPr/>
            <p:nvPr/>
          </p:nvSpPr>
          <p:spPr>
            <a:xfrm flipH="1">
              <a:off x="2009389" y="3204301"/>
              <a:ext cx="36944" cy="90200"/>
            </a:xfrm>
            <a:custGeom>
              <a:avLst/>
              <a:gdLst/>
              <a:ahLst/>
              <a:cxnLst/>
              <a:rect l="l" t="t" r="r" b="b"/>
              <a:pathLst>
                <a:path w="2188" h="5342" extrusionOk="0">
                  <a:moveTo>
                    <a:pt x="1983" y="1"/>
                  </a:moveTo>
                  <a:cubicBezTo>
                    <a:pt x="1863" y="1"/>
                    <a:pt x="1768" y="88"/>
                    <a:pt x="1760" y="198"/>
                  </a:cubicBezTo>
                  <a:cubicBezTo>
                    <a:pt x="1697" y="1918"/>
                    <a:pt x="1094" y="3622"/>
                    <a:pt x="71" y="5009"/>
                  </a:cubicBezTo>
                  <a:cubicBezTo>
                    <a:pt x="1" y="5096"/>
                    <a:pt x="16" y="5231"/>
                    <a:pt x="111" y="5303"/>
                  </a:cubicBezTo>
                  <a:cubicBezTo>
                    <a:pt x="151" y="5326"/>
                    <a:pt x="191" y="5341"/>
                    <a:pt x="238" y="5341"/>
                  </a:cubicBezTo>
                  <a:cubicBezTo>
                    <a:pt x="301" y="5341"/>
                    <a:pt x="366" y="5311"/>
                    <a:pt x="404" y="5256"/>
                  </a:cubicBezTo>
                  <a:cubicBezTo>
                    <a:pt x="1482" y="3812"/>
                    <a:pt x="2108" y="2022"/>
                    <a:pt x="2180" y="216"/>
                  </a:cubicBezTo>
                  <a:cubicBezTo>
                    <a:pt x="2188" y="103"/>
                    <a:pt x="2100" y="8"/>
                    <a:pt x="1983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 flipH="1">
              <a:off x="1990107" y="3247222"/>
              <a:ext cx="23723" cy="40203"/>
            </a:xfrm>
            <a:custGeom>
              <a:avLst/>
              <a:gdLst/>
              <a:ahLst/>
              <a:cxnLst/>
              <a:rect l="l" t="t" r="r" b="b"/>
              <a:pathLst>
                <a:path w="1405" h="2381" extrusionOk="0">
                  <a:moveTo>
                    <a:pt x="1170" y="0"/>
                  </a:moveTo>
                  <a:cubicBezTo>
                    <a:pt x="1092" y="0"/>
                    <a:pt x="1017" y="46"/>
                    <a:pt x="976" y="121"/>
                  </a:cubicBezTo>
                  <a:lnTo>
                    <a:pt x="48" y="2079"/>
                  </a:lnTo>
                  <a:cubicBezTo>
                    <a:pt x="1" y="2191"/>
                    <a:pt x="40" y="2309"/>
                    <a:pt x="153" y="2364"/>
                  </a:cubicBezTo>
                  <a:cubicBezTo>
                    <a:pt x="175" y="2371"/>
                    <a:pt x="208" y="2381"/>
                    <a:pt x="238" y="2381"/>
                  </a:cubicBezTo>
                  <a:cubicBezTo>
                    <a:pt x="318" y="2381"/>
                    <a:pt x="390" y="2341"/>
                    <a:pt x="428" y="2261"/>
                  </a:cubicBezTo>
                  <a:lnTo>
                    <a:pt x="1357" y="304"/>
                  </a:lnTo>
                  <a:cubicBezTo>
                    <a:pt x="1404" y="194"/>
                    <a:pt x="1364" y="74"/>
                    <a:pt x="1254" y="19"/>
                  </a:cubicBezTo>
                  <a:cubicBezTo>
                    <a:pt x="1227" y="6"/>
                    <a:pt x="1198" y="0"/>
                    <a:pt x="117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 flipH="1">
              <a:off x="1822050" y="3782384"/>
              <a:ext cx="354889" cy="371453"/>
            </a:xfrm>
            <a:custGeom>
              <a:avLst/>
              <a:gdLst/>
              <a:ahLst/>
              <a:cxnLst/>
              <a:rect l="l" t="t" r="r" b="b"/>
              <a:pathLst>
                <a:path w="21018" h="21999" extrusionOk="0">
                  <a:moveTo>
                    <a:pt x="468" y="0"/>
                  </a:moveTo>
                  <a:cubicBezTo>
                    <a:pt x="415" y="0"/>
                    <a:pt x="362" y="10"/>
                    <a:pt x="310" y="31"/>
                  </a:cubicBezTo>
                  <a:cubicBezTo>
                    <a:pt x="96" y="126"/>
                    <a:pt x="0" y="372"/>
                    <a:pt x="88" y="585"/>
                  </a:cubicBezTo>
                  <a:lnTo>
                    <a:pt x="7593" y="18440"/>
                  </a:lnTo>
                  <a:cubicBezTo>
                    <a:pt x="7578" y="18463"/>
                    <a:pt x="7568" y="18488"/>
                    <a:pt x="7561" y="18511"/>
                  </a:cubicBezTo>
                  <a:cubicBezTo>
                    <a:pt x="6556" y="18579"/>
                    <a:pt x="5547" y="18614"/>
                    <a:pt x="4525" y="18614"/>
                  </a:cubicBezTo>
                  <a:cubicBezTo>
                    <a:pt x="4241" y="18614"/>
                    <a:pt x="3956" y="18611"/>
                    <a:pt x="3669" y="18606"/>
                  </a:cubicBezTo>
                  <a:cubicBezTo>
                    <a:pt x="3575" y="18604"/>
                    <a:pt x="3479" y="18603"/>
                    <a:pt x="3381" y="18603"/>
                  </a:cubicBezTo>
                  <a:cubicBezTo>
                    <a:pt x="2960" y="18603"/>
                    <a:pt x="2509" y="18630"/>
                    <a:pt x="2085" y="18796"/>
                  </a:cubicBezTo>
                  <a:cubicBezTo>
                    <a:pt x="1507" y="19019"/>
                    <a:pt x="936" y="19574"/>
                    <a:pt x="959" y="20302"/>
                  </a:cubicBezTo>
                  <a:cubicBezTo>
                    <a:pt x="959" y="20533"/>
                    <a:pt x="1149" y="20715"/>
                    <a:pt x="1372" y="20715"/>
                  </a:cubicBezTo>
                  <a:lnTo>
                    <a:pt x="1387" y="20715"/>
                  </a:lnTo>
                  <a:cubicBezTo>
                    <a:pt x="1617" y="20708"/>
                    <a:pt x="1800" y="20517"/>
                    <a:pt x="1792" y="20287"/>
                  </a:cubicBezTo>
                  <a:cubicBezTo>
                    <a:pt x="1792" y="19977"/>
                    <a:pt x="2085" y="19692"/>
                    <a:pt x="2385" y="19582"/>
                  </a:cubicBezTo>
                  <a:cubicBezTo>
                    <a:pt x="2676" y="19464"/>
                    <a:pt x="3006" y="19443"/>
                    <a:pt x="3378" y="19443"/>
                  </a:cubicBezTo>
                  <a:cubicBezTo>
                    <a:pt x="3482" y="19443"/>
                    <a:pt x="3590" y="19445"/>
                    <a:pt x="3702" y="19447"/>
                  </a:cubicBezTo>
                  <a:cubicBezTo>
                    <a:pt x="3975" y="19452"/>
                    <a:pt x="4250" y="19455"/>
                    <a:pt x="4524" y="19455"/>
                  </a:cubicBezTo>
                  <a:cubicBezTo>
                    <a:pt x="5473" y="19455"/>
                    <a:pt x="6425" y="19423"/>
                    <a:pt x="7371" y="19367"/>
                  </a:cubicBezTo>
                  <a:cubicBezTo>
                    <a:pt x="7585" y="19867"/>
                    <a:pt x="8171" y="20010"/>
                    <a:pt x="8369" y="20057"/>
                  </a:cubicBezTo>
                  <a:cubicBezTo>
                    <a:pt x="9613" y="20342"/>
                    <a:pt x="10889" y="20375"/>
                    <a:pt x="12133" y="20398"/>
                  </a:cubicBezTo>
                  <a:cubicBezTo>
                    <a:pt x="12626" y="20413"/>
                    <a:pt x="13124" y="20422"/>
                    <a:pt x="13617" y="20445"/>
                  </a:cubicBezTo>
                  <a:cubicBezTo>
                    <a:pt x="15724" y="20565"/>
                    <a:pt x="17190" y="21031"/>
                    <a:pt x="18236" y="21904"/>
                  </a:cubicBezTo>
                  <a:cubicBezTo>
                    <a:pt x="18307" y="21967"/>
                    <a:pt x="18410" y="21999"/>
                    <a:pt x="18505" y="21999"/>
                  </a:cubicBezTo>
                  <a:cubicBezTo>
                    <a:pt x="18624" y="21999"/>
                    <a:pt x="18742" y="21951"/>
                    <a:pt x="18822" y="21849"/>
                  </a:cubicBezTo>
                  <a:cubicBezTo>
                    <a:pt x="18973" y="21674"/>
                    <a:pt x="18950" y="21411"/>
                    <a:pt x="18775" y="21261"/>
                  </a:cubicBezTo>
                  <a:cubicBezTo>
                    <a:pt x="17586" y="20263"/>
                    <a:pt x="15962" y="19739"/>
                    <a:pt x="13664" y="19614"/>
                  </a:cubicBezTo>
                  <a:cubicBezTo>
                    <a:pt x="13156" y="19582"/>
                    <a:pt x="12656" y="19574"/>
                    <a:pt x="12150" y="19557"/>
                  </a:cubicBezTo>
                  <a:cubicBezTo>
                    <a:pt x="11477" y="19542"/>
                    <a:pt x="10819" y="19526"/>
                    <a:pt x="10176" y="19471"/>
                  </a:cubicBezTo>
                  <a:cubicBezTo>
                    <a:pt x="10216" y="19424"/>
                    <a:pt x="10241" y="19376"/>
                    <a:pt x="10263" y="19319"/>
                  </a:cubicBezTo>
                  <a:cubicBezTo>
                    <a:pt x="11310" y="19296"/>
                    <a:pt x="12356" y="19154"/>
                    <a:pt x="13379" y="19011"/>
                  </a:cubicBezTo>
                  <a:cubicBezTo>
                    <a:pt x="14463" y="18856"/>
                    <a:pt x="15582" y="18702"/>
                    <a:pt x="16677" y="18702"/>
                  </a:cubicBezTo>
                  <a:cubicBezTo>
                    <a:pt x="16982" y="18702"/>
                    <a:pt x="17286" y="18714"/>
                    <a:pt x="17586" y="18741"/>
                  </a:cubicBezTo>
                  <a:cubicBezTo>
                    <a:pt x="18450" y="18821"/>
                    <a:pt x="19598" y="19091"/>
                    <a:pt x="20201" y="19930"/>
                  </a:cubicBezTo>
                  <a:cubicBezTo>
                    <a:pt x="20281" y="20042"/>
                    <a:pt x="20416" y="20105"/>
                    <a:pt x="20542" y="20105"/>
                  </a:cubicBezTo>
                  <a:cubicBezTo>
                    <a:pt x="20629" y="20105"/>
                    <a:pt x="20717" y="20080"/>
                    <a:pt x="20787" y="20025"/>
                  </a:cubicBezTo>
                  <a:cubicBezTo>
                    <a:pt x="20977" y="19890"/>
                    <a:pt x="21017" y="19629"/>
                    <a:pt x="20882" y="19439"/>
                  </a:cubicBezTo>
                  <a:cubicBezTo>
                    <a:pt x="20256" y="18575"/>
                    <a:pt x="19148" y="18045"/>
                    <a:pt x="17666" y="17902"/>
                  </a:cubicBezTo>
                  <a:cubicBezTo>
                    <a:pt x="17335" y="17872"/>
                    <a:pt x="17004" y="17859"/>
                    <a:pt x="16674" y="17859"/>
                  </a:cubicBezTo>
                  <a:cubicBezTo>
                    <a:pt x="15524" y="17859"/>
                    <a:pt x="14379" y="18018"/>
                    <a:pt x="13259" y="18178"/>
                  </a:cubicBezTo>
                  <a:cubicBezTo>
                    <a:pt x="12130" y="18332"/>
                    <a:pt x="11041" y="18484"/>
                    <a:pt x="9968" y="18484"/>
                  </a:cubicBezTo>
                  <a:cubicBezTo>
                    <a:pt x="9874" y="18484"/>
                    <a:pt x="9779" y="18483"/>
                    <a:pt x="9685" y="18480"/>
                  </a:cubicBezTo>
                  <a:cubicBezTo>
                    <a:pt x="9290" y="18210"/>
                    <a:pt x="8767" y="17997"/>
                    <a:pt x="8346" y="17997"/>
                  </a:cubicBezTo>
                  <a:lnTo>
                    <a:pt x="8314" y="17997"/>
                  </a:lnTo>
                  <a:lnTo>
                    <a:pt x="864" y="261"/>
                  </a:lnTo>
                  <a:cubicBezTo>
                    <a:pt x="792" y="99"/>
                    <a:pt x="633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 flipH="1">
              <a:off x="2293208" y="3848589"/>
              <a:ext cx="203954" cy="352491"/>
            </a:xfrm>
            <a:custGeom>
              <a:avLst/>
              <a:gdLst/>
              <a:ahLst/>
              <a:cxnLst/>
              <a:rect l="l" t="t" r="r" b="b"/>
              <a:pathLst>
                <a:path w="12079" h="20876" extrusionOk="0">
                  <a:moveTo>
                    <a:pt x="8111" y="1"/>
                  </a:moveTo>
                  <a:cubicBezTo>
                    <a:pt x="7880" y="1"/>
                    <a:pt x="7721" y="184"/>
                    <a:pt x="7713" y="405"/>
                  </a:cubicBezTo>
                  <a:lnTo>
                    <a:pt x="7396" y="14750"/>
                  </a:lnTo>
                  <a:cubicBezTo>
                    <a:pt x="6913" y="14860"/>
                    <a:pt x="6382" y="15160"/>
                    <a:pt x="6080" y="15463"/>
                  </a:cubicBezTo>
                  <a:cubicBezTo>
                    <a:pt x="5479" y="15740"/>
                    <a:pt x="4828" y="15921"/>
                    <a:pt x="4147" y="16111"/>
                  </a:cubicBezTo>
                  <a:cubicBezTo>
                    <a:pt x="3877" y="16191"/>
                    <a:pt x="3607" y="16264"/>
                    <a:pt x="3346" y="16342"/>
                  </a:cubicBezTo>
                  <a:cubicBezTo>
                    <a:pt x="2340" y="16652"/>
                    <a:pt x="904" y="17197"/>
                    <a:pt x="88" y="18386"/>
                  </a:cubicBezTo>
                  <a:cubicBezTo>
                    <a:pt x="26" y="18489"/>
                    <a:pt x="1" y="18616"/>
                    <a:pt x="33" y="18736"/>
                  </a:cubicBezTo>
                  <a:cubicBezTo>
                    <a:pt x="66" y="18854"/>
                    <a:pt x="144" y="18949"/>
                    <a:pt x="256" y="19004"/>
                  </a:cubicBezTo>
                  <a:lnTo>
                    <a:pt x="366" y="19059"/>
                  </a:lnTo>
                  <a:lnTo>
                    <a:pt x="541" y="18696"/>
                  </a:lnTo>
                  <a:lnTo>
                    <a:pt x="786" y="18862"/>
                  </a:lnTo>
                  <a:cubicBezTo>
                    <a:pt x="1452" y="17888"/>
                    <a:pt x="2704" y="17420"/>
                    <a:pt x="3592" y="17150"/>
                  </a:cubicBezTo>
                  <a:cubicBezTo>
                    <a:pt x="3845" y="17072"/>
                    <a:pt x="4107" y="16992"/>
                    <a:pt x="4375" y="16920"/>
                  </a:cubicBezTo>
                  <a:cubicBezTo>
                    <a:pt x="4956" y="16754"/>
                    <a:pt x="5557" y="16579"/>
                    <a:pt x="6127" y="16349"/>
                  </a:cubicBezTo>
                  <a:lnTo>
                    <a:pt x="6135" y="16349"/>
                  </a:lnTo>
                  <a:cubicBezTo>
                    <a:pt x="5802" y="16587"/>
                    <a:pt x="5439" y="16809"/>
                    <a:pt x="5066" y="17032"/>
                  </a:cubicBezTo>
                  <a:cubicBezTo>
                    <a:pt x="4803" y="17190"/>
                    <a:pt x="4535" y="17348"/>
                    <a:pt x="4280" y="17515"/>
                  </a:cubicBezTo>
                  <a:cubicBezTo>
                    <a:pt x="2949" y="18379"/>
                    <a:pt x="2205" y="19314"/>
                    <a:pt x="1990" y="20376"/>
                  </a:cubicBezTo>
                  <a:cubicBezTo>
                    <a:pt x="1950" y="20606"/>
                    <a:pt x="2103" y="20828"/>
                    <a:pt x="2323" y="20866"/>
                  </a:cubicBezTo>
                  <a:cubicBezTo>
                    <a:pt x="2356" y="20876"/>
                    <a:pt x="2378" y="20876"/>
                    <a:pt x="2403" y="20876"/>
                  </a:cubicBezTo>
                  <a:cubicBezTo>
                    <a:pt x="2601" y="20876"/>
                    <a:pt x="2776" y="20741"/>
                    <a:pt x="2816" y="20533"/>
                  </a:cubicBezTo>
                  <a:cubicBezTo>
                    <a:pt x="2981" y="19710"/>
                    <a:pt x="3607" y="18957"/>
                    <a:pt x="4741" y="18221"/>
                  </a:cubicBezTo>
                  <a:cubicBezTo>
                    <a:pt x="4986" y="18061"/>
                    <a:pt x="5241" y="17903"/>
                    <a:pt x="5501" y="17753"/>
                  </a:cubicBezTo>
                  <a:cubicBezTo>
                    <a:pt x="6057" y="17420"/>
                    <a:pt x="6635" y="17072"/>
                    <a:pt x="7143" y="16634"/>
                  </a:cubicBezTo>
                  <a:cubicBezTo>
                    <a:pt x="7173" y="16644"/>
                    <a:pt x="7206" y="16644"/>
                    <a:pt x="7238" y="16644"/>
                  </a:cubicBezTo>
                  <a:cubicBezTo>
                    <a:pt x="7419" y="16644"/>
                    <a:pt x="7594" y="16619"/>
                    <a:pt x="7761" y="16587"/>
                  </a:cubicBezTo>
                  <a:lnTo>
                    <a:pt x="7761" y="16587"/>
                  </a:lnTo>
                  <a:cubicBezTo>
                    <a:pt x="7618" y="17483"/>
                    <a:pt x="7371" y="18356"/>
                    <a:pt x="7031" y="19187"/>
                  </a:cubicBezTo>
                  <a:cubicBezTo>
                    <a:pt x="6943" y="19402"/>
                    <a:pt x="7038" y="19647"/>
                    <a:pt x="7253" y="19735"/>
                  </a:cubicBezTo>
                  <a:cubicBezTo>
                    <a:pt x="7308" y="19757"/>
                    <a:pt x="7363" y="19765"/>
                    <a:pt x="7419" y="19765"/>
                  </a:cubicBezTo>
                  <a:cubicBezTo>
                    <a:pt x="7578" y="19765"/>
                    <a:pt x="7736" y="19670"/>
                    <a:pt x="7808" y="19512"/>
                  </a:cubicBezTo>
                  <a:cubicBezTo>
                    <a:pt x="8267" y="18386"/>
                    <a:pt x="8560" y="17205"/>
                    <a:pt x="8680" y="16001"/>
                  </a:cubicBezTo>
                  <a:cubicBezTo>
                    <a:pt x="9100" y="15320"/>
                    <a:pt x="9670" y="14742"/>
                    <a:pt x="10359" y="14337"/>
                  </a:cubicBezTo>
                  <a:cubicBezTo>
                    <a:pt x="10478" y="14266"/>
                    <a:pt x="10810" y="14086"/>
                    <a:pt x="11097" y="14086"/>
                  </a:cubicBezTo>
                  <a:cubicBezTo>
                    <a:pt x="11195" y="14086"/>
                    <a:pt x="11288" y="14107"/>
                    <a:pt x="11365" y="14162"/>
                  </a:cubicBezTo>
                  <a:cubicBezTo>
                    <a:pt x="11438" y="14215"/>
                    <a:pt x="11523" y="14242"/>
                    <a:pt x="11607" y="14242"/>
                  </a:cubicBezTo>
                  <a:cubicBezTo>
                    <a:pt x="11736" y="14242"/>
                    <a:pt x="11864" y="14181"/>
                    <a:pt x="11945" y="14067"/>
                  </a:cubicBezTo>
                  <a:cubicBezTo>
                    <a:pt x="12078" y="13877"/>
                    <a:pt x="12040" y="13616"/>
                    <a:pt x="11850" y="13481"/>
                  </a:cubicBezTo>
                  <a:cubicBezTo>
                    <a:pt x="11636" y="13327"/>
                    <a:pt x="11379" y="13251"/>
                    <a:pt x="11096" y="13251"/>
                  </a:cubicBezTo>
                  <a:cubicBezTo>
                    <a:pt x="10738" y="13251"/>
                    <a:pt x="10339" y="13373"/>
                    <a:pt x="9931" y="13616"/>
                  </a:cubicBezTo>
                  <a:cubicBezTo>
                    <a:pt x="9330" y="13964"/>
                    <a:pt x="8807" y="14432"/>
                    <a:pt x="8379" y="14980"/>
                  </a:cubicBezTo>
                  <a:cubicBezTo>
                    <a:pt x="8339" y="14932"/>
                    <a:pt x="8284" y="14885"/>
                    <a:pt x="8236" y="14845"/>
                  </a:cubicBezTo>
                  <a:lnTo>
                    <a:pt x="8552" y="430"/>
                  </a:lnTo>
                  <a:cubicBezTo>
                    <a:pt x="8560" y="200"/>
                    <a:pt x="8370" y="2"/>
                    <a:pt x="8141" y="2"/>
                  </a:cubicBezTo>
                  <a:cubicBezTo>
                    <a:pt x="8131" y="1"/>
                    <a:pt x="8121" y="1"/>
                    <a:pt x="811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 flipH="1">
              <a:off x="2488686" y="3733165"/>
              <a:ext cx="184688" cy="36100"/>
            </a:xfrm>
            <a:custGeom>
              <a:avLst/>
              <a:gdLst/>
              <a:ahLst/>
              <a:cxnLst/>
              <a:rect l="l" t="t" r="r" b="b"/>
              <a:pathLst>
                <a:path w="10938" h="2138" extrusionOk="0">
                  <a:moveTo>
                    <a:pt x="10701" y="1"/>
                  </a:moveTo>
                  <a:cubicBezTo>
                    <a:pt x="10677" y="1"/>
                    <a:pt x="10652" y="5"/>
                    <a:pt x="10627" y="14"/>
                  </a:cubicBezTo>
                  <a:cubicBezTo>
                    <a:pt x="7596" y="1136"/>
                    <a:pt x="4309" y="1716"/>
                    <a:pt x="1063" y="1716"/>
                  </a:cubicBezTo>
                  <a:cubicBezTo>
                    <a:pt x="780" y="1716"/>
                    <a:pt x="496" y="1711"/>
                    <a:pt x="214" y="1702"/>
                  </a:cubicBezTo>
                  <a:cubicBezTo>
                    <a:pt x="103" y="1710"/>
                    <a:pt x="1" y="1788"/>
                    <a:pt x="1" y="1908"/>
                  </a:cubicBezTo>
                  <a:cubicBezTo>
                    <a:pt x="1" y="2018"/>
                    <a:pt x="88" y="2121"/>
                    <a:pt x="206" y="2121"/>
                  </a:cubicBezTo>
                  <a:cubicBezTo>
                    <a:pt x="491" y="2130"/>
                    <a:pt x="777" y="2138"/>
                    <a:pt x="1070" y="2138"/>
                  </a:cubicBezTo>
                  <a:cubicBezTo>
                    <a:pt x="4360" y="2138"/>
                    <a:pt x="7696" y="1543"/>
                    <a:pt x="10779" y="409"/>
                  </a:cubicBezTo>
                  <a:cubicBezTo>
                    <a:pt x="10882" y="371"/>
                    <a:pt x="10937" y="251"/>
                    <a:pt x="10897" y="141"/>
                  </a:cubicBezTo>
                  <a:cubicBezTo>
                    <a:pt x="10866" y="53"/>
                    <a:pt x="10787" y="1"/>
                    <a:pt x="1070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 flipH="1">
              <a:off x="2276357" y="3310692"/>
              <a:ext cx="419103" cy="427883"/>
            </a:xfrm>
            <a:custGeom>
              <a:avLst/>
              <a:gdLst/>
              <a:ahLst/>
              <a:cxnLst/>
              <a:rect l="l" t="t" r="r" b="b"/>
              <a:pathLst>
                <a:path w="24821" h="25341" extrusionOk="0">
                  <a:moveTo>
                    <a:pt x="15463" y="1"/>
                  </a:moveTo>
                  <a:lnTo>
                    <a:pt x="15463" y="1"/>
                  </a:lnTo>
                  <a:cubicBezTo>
                    <a:pt x="13877" y="4723"/>
                    <a:pt x="9693" y="7980"/>
                    <a:pt x="6514" y="11808"/>
                  </a:cubicBezTo>
                  <a:cubicBezTo>
                    <a:pt x="3329" y="15660"/>
                    <a:pt x="1079" y="20280"/>
                    <a:pt x="0" y="25162"/>
                  </a:cubicBezTo>
                  <a:cubicBezTo>
                    <a:pt x="1022" y="25282"/>
                    <a:pt x="2051" y="25341"/>
                    <a:pt x="3080" y="25341"/>
                  </a:cubicBezTo>
                  <a:cubicBezTo>
                    <a:pt x="7971" y="25341"/>
                    <a:pt x="12863" y="24004"/>
                    <a:pt x="17048" y="21476"/>
                  </a:cubicBezTo>
                  <a:cubicBezTo>
                    <a:pt x="19923" y="19741"/>
                    <a:pt x="22563" y="17332"/>
                    <a:pt x="23689" y="14171"/>
                  </a:cubicBezTo>
                  <a:cubicBezTo>
                    <a:pt x="24821" y="11015"/>
                    <a:pt x="24077" y="7029"/>
                    <a:pt x="21327" y="5111"/>
                  </a:cubicBezTo>
                  <a:cubicBezTo>
                    <a:pt x="20201" y="4318"/>
                    <a:pt x="18887" y="3868"/>
                    <a:pt x="17666" y="3234"/>
                  </a:cubicBezTo>
                  <a:cubicBezTo>
                    <a:pt x="16350" y="2544"/>
                    <a:pt x="15336" y="1380"/>
                    <a:pt x="15463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 flipH="1">
              <a:off x="2270059" y="3303685"/>
              <a:ext cx="432763" cy="442016"/>
            </a:xfrm>
            <a:custGeom>
              <a:avLst/>
              <a:gdLst/>
              <a:ahLst/>
              <a:cxnLst/>
              <a:rect l="l" t="t" r="r" b="b"/>
              <a:pathLst>
                <a:path w="25630" h="26178" extrusionOk="0">
                  <a:moveTo>
                    <a:pt x="15747" y="1920"/>
                  </a:moveTo>
                  <a:cubicBezTo>
                    <a:pt x="16127" y="2746"/>
                    <a:pt x="16873" y="3482"/>
                    <a:pt x="17912" y="4020"/>
                  </a:cubicBezTo>
                  <a:cubicBezTo>
                    <a:pt x="18347" y="4250"/>
                    <a:pt x="18800" y="4458"/>
                    <a:pt x="19228" y="4655"/>
                  </a:cubicBezTo>
                  <a:cubicBezTo>
                    <a:pt x="20051" y="5028"/>
                    <a:pt x="20820" y="5376"/>
                    <a:pt x="21518" y="5867"/>
                  </a:cubicBezTo>
                  <a:cubicBezTo>
                    <a:pt x="23926" y="7548"/>
                    <a:pt x="24877" y="11240"/>
                    <a:pt x="23728" y="14450"/>
                  </a:cubicBezTo>
                  <a:cubicBezTo>
                    <a:pt x="22769" y="17144"/>
                    <a:pt x="20589" y="19531"/>
                    <a:pt x="17269" y="21535"/>
                  </a:cubicBezTo>
                  <a:cubicBezTo>
                    <a:pt x="13141" y="24023"/>
                    <a:pt x="8386" y="25339"/>
                    <a:pt x="3519" y="25339"/>
                  </a:cubicBezTo>
                  <a:cubicBezTo>
                    <a:pt x="2663" y="25339"/>
                    <a:pt x="1800" y="25299"/>
                    <a:pt x="952" y="25212"/>
                  </a:cubicBezTo>
                  <a:cubicBezTo>
                    <a:pt x="2053" y="20560"/>
                    <a:pt x="4233" y="16177"/>
                    <a:pt x="7276" y="12493"/>
                  </a:cubicBezTo>
                  <a:cubicBezTo>
                    <a:pt x="8164" y="11430"/>
                    <a:pt x="9147" y="10384"/>
                    <a:pt x="10098" y="9378"/>
                  </a:cubicBezTo>
                  <a:cubicBezTo>
                    <a:pt x="12238" y="7103"/>
                    <a:pt x="14440" y="4766"/>
                    <a:pt x="15747" y="1920"/>
                  </a:cubicBezTo>
                  <a:close/>
                  <a:moveTo>
                    <a:pt x="15894" y="0"/>
                  </a:moveTo>
                  <a:cubicBezTo>
                    <a:pt x="15720" y="0"/>
                    <a:pt x="15557" y="113"/>
                    <a:pt x="15502" y="288"/>
                  </a:cubicBezTo>
                  <a:cubicBezTo>
                    <a:pt x="14393" y="3592"/>
                    <a:pt x="11896" y="6240"/>
                    <a:pt x="9480" y="8800"/>
                  </a:cubicBezTo>
                  <a:cubicBezTo>
                    <a:pt x="8520" y="9821"/>
                    <a:pt x="7531" y="10877"/>
                    <a:pt x="6635" y="11961"/>
                  </a:cubicBezTo>
                  <a:cubicBezTo>
                    <a:pt x="3401" y="15860"/>
                    <a:pt x="1119" y="20537"/>
                    <a:pt x="25" y="25489"/>
                  </a:cubicBezTo>
                  <a:cubicBezTo>
                    <a:pt x="1" y="25600"/>
                    <a:pt x="25" y="25727"/>
                    <a:pt x="96" y="25822"/>
                  </a:cubicBezTo>
                  <a:cubicBezTo>
                    <a:pt x="160" y="25917"/>
                    <a:pt x="271" y="25980"/>
                    <a:pt x="389" y="25997"/>
                  </a:cubicBezTo>
                  <a:cubicBezTo>
                    <a:pt x="1420" y="26115"/>
                    <a:pt x="2473" y="26178"/>
                    <a:pt x="3519" y="26178"/>
                  </a:cubicBezTo>
                  <a:cubicBezTo>
                    <a:pt x="8544" y="26178"/>
                    <a:pt x="13442" y="24824"/>
                    <a:pt x="17706" y="22249"/>
                  </a:cubicBezTo>
                  <a:cubicBezTo>
                    <a:pt x="21192" y="20139"/>
                    <a:pt x="23490" y="17612"/>
                    <a:pt x="24521" y="14728"/>
                  </a:cubicBezTo>
                  <a:cubicBezTo>
                    <a:pt x="25630" y="11637"/>
                    <a:pt x="25124" y="7358"/>
                    <a:pt x="22001" y="5178"/>
                  </a:cubicBezTo>
                  <a:cubicBezTo>
                    <a:pt x="21240" y="4648"/>
                    <a:pt x="20392" y="4258"/>
                    <a:pt x="19576" y="3887"/>
                  </a:cubicBezTo>
                  <a:cubicBezTo>
                    <a:pt x="19155" y="3697"/>
                    <a:pt x="18712" y="3497"/>
                    <a:pt x="18300" y="3276"/>
                  </a:cubicBezTo>
                  <a:cubicBezTo>
                    <a:pt x="16961" y="2578"/>
                    <a:pt x="16215" y="1525"/>
                    <a:pt x="16318" y="454"/>
                  </a:cubicBezTo>
                  <a:cubicBezTo>
                    <a:pt x="16335" y="249"/>
                    <a:pt x="16192" y="51"/>
                    <a:pt x="15985" y="11"/>
                  </a:cubicBezTo>
                  <a:cubicBezTo>
                    <a:pt x="15955" y="4"/>
                    <a:pt x="15924" y="0"/>
                    <a:pt x="15894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 flipH="1">
              <a:off x="2442927" y="3510641"/>
              <a:ext cx="168242" cy="198129"/>
            </a:xfrm>
            <a:custGeom>
              <a:avLst/>
              <a:gdLst/>
              <a:ahLst/>
              <a:cxnLst/>
              <a:rect l="l" t="t" r="r" b="b"/>
              <a:pathLst>
                <a:path w="9964" h="11734" extrusionOk="0">
                  <a:moveTo>
                    <a:pt x="1510" y="0"/>
                  </a:moveTo>
                  <a:cubicBezTo>
                    <a:pt x="1441" y="0"/>
                    <a:pt x="1374" y="32"/>
                    <a:pt x="1332" y="94"/>
                  </a:cubicBezTo>
                  <a:cubicBezTo>
                    <a:pt x="754" y="980"/>
                    <a:pt x="41" y="2081"/>
                    <a:pt x="18" y="3310"/>
                  </a:cubicBezTo>
                  <a:cubicBezTo>
                    <a:pt x="1" y="4031"/>
                    <a:pt x="303" y="4792"/>
                    <a:pt x="819" y="5284"/>
                  </a:cubicBezTo>
                  <a:cubicBezTo>
                    <a:pt x="1112" y="5562"/>
                    <a:pt x="1452" y="5743"/>
                    <a:pt x="1808" y="5807"/>
                  </a:cubicBezTo>
                  <a:cubicBezTo>
                    <a:pt x="1262" y="6711"/>
                    <a:pt x="1302" y="7930"/>
                    <a:pt x="1928" y="8786"/>
                  </a:cubicBezTo>
                  <a:cubicBezTo>
                    <a:pt x="2432" y="9470"/>
                    <a:pt x="3268" y="9860"/>
                    <a:pt x="4105" y="9860"/>
                  </a:cubicBezTo>
                  <a:cubicBezTo>
                    <a:pt x="4373" y="9860"/>
                    <a:pt x="4641" y="9820"/>
                    <a:pt x="4898" y="9737"/>
                  </a:cubicBezTo>
                  <a:cubicBezTo>
                    <a:pt x="5264" y="10625"/>
                    <a:pt x="6032" y="11330"/>
                    <a:pt x="6953" y="11608"/>
                  </a:cubicBezTo>
                  <a:cubicBezTo>
                    <a:pt x="7245" y="11696"/>
                    <a:pt x="7546" y="11734"/>
                    <a:pt x="7847" y="11734"/>
                  </a:cubicBezTo>
                  <a:cubicBezTo>
                    <a:pt x="8569" y="11734"/>
                    <a:pt x="9290" y="11496"/>
                    <a:pt x="9861" y="11038"/>
                  </a:cubicBezTo>
                  <a:cubicBezTo>
                    <a:pt x="9956" y="10965"/>
                    <a:pt x="9963" y="10840"/>
                    <a:pt x="9891" y="10745"/>
                  </a:cubicBezTo>
                  <a:cubicBezTo>
                    <a:pt x="9851" y="10694"/>
                    <a:pt x="9791" y="10667"/>
                    <a:pt x="9730" y="10667"/>
                  </a:cubicBezTo>
                  <a:cubicBezTo>
                    <a:pt x="9685" y="10667"/>
                    <a:pt x="9638" y="10682"/>
                    <a:pt x="9598" y="10712"/>
                  </a:cubicBezTo>
                  <a:cubicBezTo>
                    <a:pt x="9109" y="11108"/>
                    <a:pt x="8481" y="11316"/>
                    <a:pt x="7854" y="11316"/>
                  </a:cubicBezTo>
                  <a:cubicBezTo>
                    <a:pt x="7590" y="11316"/>
                    <a:pt x="7325" y="11279"/>
                    <a:pt x="7071" y="11203"/>
                  </a:cubicBezTo>
                  <a:cubicBezTo>
                    <a:pt x="6207" y="10950"/>
                    <a:pt x="5501" y="10260"/>
                    <a:pt x="5224" y="9404"/>
                  </a:cubicBezTo>
                  <a:cubicBezTo>
                    <a:pt x="5208" y="9349"/>
                    <a:pt x="5169" y="9301"/>
                    <a:pt x="5113" y="9278"/>
                  </a:cubicBezTo>
                  <a:cubicBezTo>
                    <a:pt x="5086" y="9266"/>
                    <a:pt x="5058" y="9260"/>
                    <a:pt x="5030" y="9260"/>
                  </a:cubicBezTo>
                  <a:cubicBezTo>
                    <a:pt x="5003" y="9260"/>
                    <a:pt x="4975" y="9266"/>
                    <a:pt x="4946" y="9278"/>
                  </a:cubicBezTo>
                  <a:cubicBezTo>
                    <a:pt x="4686" y="9386"/>
                    <a:pt x="4407" y="9437"/>
                    <a:pt x="4125" y="9437"/>
                  </a:cubicBezTo>
                  <a:cubicBezTo>
                    <a:pt x="3411" y="9437"/>
                    <a:pt x="2688" y="9107"/>
                    <a:pt x="2268" y="8533"/>
                  </a:cubicBezTo>
                  <a:cubicBezTo>
                    <a:pt x="1682" y="7740"/>
                    <a:pt x="1722" y="6520"/>
                    <a:pt x="2356" y="5760"/>
                  </a:cubicBezTo>
                  <a:cubicBezTo>
                    <a:pt x="2411" y="5695"/>
                    <a:pt x="2418" y="5600"/>
                    <a:pt x="2378" y="5530"/>
                  </a:cubicBezTo>
                  <a:cubicBezTo>
                    <a:pt x="2350" y="5455"/>
                    <a:pt x="2286" y="5409"/>
                    <a:pt x="2200" y="5409"/>
                  </a:cubicBezTo>
                  <a:cubicBezTo>
                    <a:pt x="2194" y="5409"/>
                    <a:pt x="2187" y="5409"/>
                    <a:pt x="2181" y="5410"/>
                  </a:cubicBezTo>
                  <a:cubicBezTo>
                    <a:pt x="2152" y="5412"/>
                    <a:pt x="2124" y="5413"/>
                    <a:pt x="2096" y="5413"/>
                  </a:cubicBezTo>
                  <a:cubicBezTo>
                    <a:pt x="1661" y="5413"/>
                    <a:pt x="1319" y="5184"/>
                    <a:pt x="1112" y="4982"/>
                  </a:cubicBezTo>
                  <a:cubicBezTo>
                    <a:pt x="684" y="4563"/>
                    <a:pt x="421" y="3928"/>
                    <a:pt x="438" y="3327"/>
                  </a:cubicBezTo>
                  <a:cubicBezTo>
                    <a:pt x="461" y="2216"/>
                    <a:pt x="1134" y="1163"/>
                    <a:pt x="1682" y="322"/>
                  </a:cubicBezTo>
                  <a:cubicBezTo>
                    <a:pt x="1745" y="227"/>
                    <a:pt x="1722" y="94"/>
                    <a:pt x="1618" y="29"/>
                  </a:cubicBezTo>
                  <a:cubicBezTo>
                    <a:pt x="1584" y="10"/>
                    <a:pt x="1547" y="0"/>
                    <a:pt x="151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 flipH="1">
              <a:off x="2515060" y="3685482"/>
              <a:ext cx="171704" cy="23707"/>
            </a:xfrm>
            <a:custGeom>
              <a:avLst/>
              <a:gdLst/>
              <a:ahLst/>
              <a:cxnLst/>
              <a:rect l="l" t="t" r="r" b="b"/>
              <a:pathLst>
                <a:path w="10169" h="1404" extrusionOk="0">
                  <a:moveTo>
                    <a:pt x="9935" y="1"/>
                  </a:moveTo>
                  <a:cubicBezTo>
                    <a:pt x="9915" y="1"/>
                    <a:pt x="9895" y="4"/>
                    <a:pt x="9876" y="9"/>
                  </a:cubicBezTo>
                  <a:cubicBezTo>
                    <a:pt x="7804" y="657"/>
                    <a:pt x="5626" y="984"/>
                    <a:pt x="3454" y="984"/>
                  </a:cubicBezTo>
                  <a:cubicBezTo>
                    <a:pt x="2385" y="984"/>
                    <a:pt x="1316" y="905"/>
                    <a:pt x="263" y="745"/>
                  </a:cubicBezTo>
                  <a:cubicBezTo>
                    <a:pt x="253" y="744"/>
                    <a:pt x="243" y="743"/>
                    <a:pt x="233" y="743"/>
                  </a:cubicBezTo>
                  <a:cubicBezTo>
                    <a:pt x="127" y="743"/>
                    <a:pt x="39" y="818"/>
                    <a:pt x="18" y="928"/>
                  </a:cubicBezTo>
                  <a:cubicBezTo>
                    <a:pt x="1" y="1038"/>
                    <a:pt x="81" y="1150"/>
                    <a:pt x="198" y="1166"/>
                  </a:cubicBezTo>
                  <a:cubicBezTo>
                    <a:pt x="1269" y="1324"/>
                    <a:pt x="2355" y="1403"/>
                    <a:pt x="3441" y="1403"/>
                  </a:cubicBezTo>
                  <a:cubicBezTo>
                    <a:pt x="5659" y="1403"/>
                    <a:pt x="7886" y="1071"/>
                    <a:pt x="10003" y="413"/>
                  </a:cubicBezTo>
                  <a:cubicBezTo>
                    <a:pt x="10113" y="373"/>
                    <a:pt x="10169" y="262"/>
                    <a:pt x="10136" y="152"/>
                  </a:cubicBezTo>
                  <a:cubicBezTo>
                    <a:pt x="10111" y="60"/>
                    <a:pt x="10026" y="1"/>
                    <a:pt x="9935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 flipH="1">
              <a:off x="2568180" y="3655647"/>
              <a:ext cx="105987" cy="14454"/>
            </a:xfrm>
            <a:custGeom>
              <a:avLst/>
              <a:gdLst/>
              <a:ahLst/>
              <a:cxnLst/>
              <a:rect l="l" t="t" r="r" b="b"/>
              <a:pathLst>
                <a:path w="6277" h="856" extrusionOk="0">
                  <a:moveTo>
                    <a:pt x="6051" y="0"/>
                  </a:moveTo>
                  <a:cubicBezTo>
                    <a:pt x="6034" y="0"/>
                    <a:pt x="6016" y="3"/>
                    <a:pt x="5999" y="7"/>
                  </a:cubicBezTo>
                  <a:cubicBezTo>
                    <a:pt x="4805" y="294"/>
                    <a:pt x="3592" y="437"/>
                    <a:pt x="2374" y="437"/>
                  </a:cubicBezTo>
                  <a:cubicBezTo>
                    <a:pt x="1668" y="437"/>
                    <a:pt x="960" y="389"/>
                    <a:pt x="253" y="293"/>
                  </a:cubicBezTo>
                  <a:cubicBezTo>
                    <a:pt x="244" y="292"/>
                    <a:pt x="235" y="291"/>
                    <a:pt x="226" y="291"/>
                  </a:cubicBezTo>
                  <a:cubicBezTo>
                    <a:pt x="125" y="291"/>
                    <a:pt x="31" y="367"/>
                    <a:pt x="15" y="475"/>
                  </a:cubicBezTo>
                  <a:cubicBezTo>
                    <a:pt x="0" y="588"/>
                    <a:pt x="88" y="698"/>
                    <a:pt x="198" y="713"/>
                  </a:cubicBezTo>
                  <a:cubicBezTo>
                    <a:pt x="919" y="808"/>
                    <a:pt x="1640" y="856"/>
                    <a:pt x="2362" y="856"/>
                  </a:cubicBezTo>
                  <a:cubicBezTo>
                    <a:pt x="3614" y="856"/>
                    <a:pt x="4865" y="705"/>
                    <a:pt x="6094" y="420"/>
                  </a:cubicBezTo>
                  <a:cubicBezTo>
                    <a:pt x="6204" y="388"/>
                    <a:pt x="6277" y="278"/>
                    <a:pt x="6252" y="167"/>
                  </a:cubicBezTo>
                  <a:cubicBezTo>
                    <a:pt x="6226" y="66"/>
                    <a:pt x="6143" y="0"/>
                    <a:pt x="605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 flipH="1">
              <a:off x="2583309" y="3623228"/>
              <a:ext cx="79495" cy="10367"/>
            </a:xfrm>
            <a:custGeom>
              <a:avLst/>
              <a:gdLst/>
              <a:ahLst/>
              <a:cxnLst/>
              <a:rect l="l" t="t" r="r" b="b"/>
              <a:pathLst>
                <a:path w="4708" h="614" extrusionOk="0">
                  <a:moveTo>
                    <a:pt x="4477" y="1"/>
                  </a:moveTo>
                  <a:cubicBezTo>
                    <a:pt x="4467" y="1"/>
                    <a:pt x="4457" y="1"/>
                    <a:pt x="4447" y="3"/>
                  </a:cubicBezTo>
                  <a:cubicBezTo>
                    <a:pt x="3748" y="130"/>
                    <a:pt x="3045" y="193"/>
                    <a:pt x="2342" y="193"/>
                  </a:cubicBezTo>
                  <a:cubicBezTo>
                    <a:pt x="1650" y="193"/>
                    <a:pt x="959" y="132"/>
                    <a:pt x="271" y="10"/>
                  </a:cubicBezTo>
                  <a:cubicBezTo>
                    <a:pt x="256" y="8"/>
                    <a:pt x="242" y="6"/>
                    <a:pt x="229" y="6"/>
                  </a:cubicBezTo>
                  <a:cubicBezTo>
                    <a:pt x="126" y="6"/>
                    <a:pt x="39" y="79"/>
                    <a:pt x="25" y="178"/>
                  </a:cubicBezTo>
                  <a:cubicBezTo>
                    <a:pt x="1" y="296"/>
                    <a:pt x="80" y="398"/>
                    <a:pt x="191" y="423"/>
                  </a:cubicBezTo>
                  <a:cubicBezTo>
                    <a:pt x="904" y="549"/>
                    <a:pt x="1625" y="613"/>
                    <a:pt x="2346" y="613"/>
                  </a:cubicBezTo>
                  <a:cubicBezTo>
                    <a:pt x="3076" y="613"/>
                    <a:pt x="3797" y="549"/>
                    <a:pt x="4518" y="415"/>
                  </a:cubicBezTo>
                  <a:cubicBezTo>
                    <a:pt x="4638" y="398"/>
                    <a:pt x="4708" y="288"/>
                    <a:pt x="4693" y="178"/>
                  </a:cubicBezTo>
                  <a:cubicBezTo>
                    <a:pt x="4670" y="69"/>
                    <a:pt x="4577" y="1"/>
                    <a:pt x="4477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 flipH="1">
              <a:off x="2596024" y="3586200"/>
              <a:ext cx="48696" cy="10334"/>
            </a:xfrm>
            <a:custGeom>
              <a:avLst/>
              <a:gdLst/>
              <a:ahLst/>
              <a:cxnLst/>
              <a:rect l="l" t="t" r="r" b="b"/>
              <a:pathLst>
                <a:path w="2884" h="612" extrusionOk="0">
                  <a:moveTo>
                    <a:pt x="2671" y="1"/>
                  </a:moveTo>
                  <a:cubicBezTo>
                    <a:pt x="2226" y="1"/>
                    <a:pt x="1815" y="48"/>
                    <a:pt x="1417" y="96"/>
                  </a:cubicBezTo>
                  <a:cubicBezTo>
                    <a:pt x="1029" y="143"/>
                    <a:pt x="634" y="191"/>
                    <a:pt x="206" y="191"/>
                  </a:cubicBezTo>
                  <a:cubicBezTo>
                    <a:pt x="95" y="191"/>
                    <a:pt x="0" y="286"/>
                    <a:pt x="0" y="404"/>
                  </a:cubicBezTo>
                  <a:cubicBezTo>
                    <a:pt x="0" y="516"/>
                    <a:pt x="95" y="611"/>
                    <a:pt x="213" y="611"/>
                  </a:cubicBezTo>
                  <a:cubicBezTo>
                    <a:pt x="656" y="611"/>
                    <a:pt x="1069" y="564"/>
                    <a:pt x="1465" y="516"/>
                  </a:cubicBezTo>
                  <a:cubicBezTo>
                    <a:pt x="1855" y="469"/>
                    <a:pt x="2250" y="421"/>
                    <a:pt x="2678" y="421"/>
                  </a:cubicBezTo>
                  <a:cubicBezTo>
                    <a:pt x="2789" y="421"/>
                    <a:pt x="2884" y="326"/>
                    <a:pt x="2884" y="206"/>
                  </a:cubicBezTo>
                  <a:cubicBezTo>
                    <a:pt x="2884" y="88"/>
                    <a:pt x="2789" y="1"/>
                    <a:pt x="267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 flipH="1">
              <a:off x="2418039" y="3397226"/>
              <a:ext cx="46451" cy="51871"/>
            </a:xfrm>
            <a:custGeom>
              <a:avLst/>
              <a:gdLst/>
              <a:ahLst/>
              <a:cxnLst/>
              <a:rect l="l" t="t" r="r" b="b"/>
              <a:pathLst>
                <a:path w="2751" h="3072" extrusionOk="0">
                  <a:moveTo>
                    <a:pt x="1839" y="1"/>
                  </a:moveTo>
                  <a:cubicBezTo>
                    <a:pt x="1707" y="1"/>
                    <a:pt x="1574" y="26"/>
                    <a:pt x="1451" y="74"/>
                  </a:cubicBezTo>
                  <a:cubicBezTo>
                    <a:pt x="1157" y="192"/>
                    <a:pt x="928" y="407"/>
                    <a:pt x="738" y="645"/>
                  </a:cubicBezTo>
                  <a:cubicBezTo>
                    <a:pt x="453" y="1000"/>
                    <a:pt x="238" y="1421"/>
                    <a:pt x="120" y="1856"/>
                  </a:cubicBezTo>
                  <a:cubicBezTo>
                    <a:pt x="25" y="2198"/>
                    <a:pt x="0" y="2602"/>
                    <a:pt x="246" y="2864"/>
                  </a:cubicBezTo>
                  <a:cubicBezTo>
                    <a:pt x="384" y="3012"/>
                    <a:pt x="569" y="3072"/>
                    <a:pt x="767" y="3072"/>
                  </a:cubicBezTo>
                  <a:cubicBezTo>
                    <a:pt x="1024" y="3072"/>
                    <a:pt x="1302" y="2971"/>
                    <a:pt x="1522" y="2832"/>
                  </a:cubicBezTo>
                  <a:cubicBezTo>
                    <a:pt x="1990" y="2531"/>
                    <a:pt x="2362" y="2086"/>
                    <a:pt x="2560" y="1571"/>
                  </a:cubicBezTo>
                  <a:cubicBezTo>
                    <a:pt x="2750" y="1088"/>
                    <a:pt x="2750" y="447"/>
                    <a:pt x="2330" y="144"/>
                  </a:cubicBezTo>
                  <a:cubicBezTo>
                    <a:pt x="2186" y="46"/>
                    <a:pt x="2014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 flipH="1">
              <a:off x="2414291" y="3393714"/>
              <a:ext cx="53964" cy="58946"/>
            </a:xfrm>
            <a:custGeom>
              <a:avLst/>
              <a:gdLst/>
              <a:ahLst/>
              <a:cxnLst/>
              <a:rect l="l" t="t" r="r" b="b"/>
              <a:pathLst>
                <a:path w="3196" h="3491" extrusionOk="0">
                  <a:moveTo>
                    <a:pt x="2062" y="417"/>
                  </a:moveTo>
                  <a:cubicBezTo>
                    <a:pt x="2205" y="417"/>
                    <a:pt x="2331" y="457"/>
                    <a:pt x="2435" y="527"/>
                  </a:cubicBezTo>
                  <a:cubicBezTo>
                    <a:pt x="2751" y="750"/>
                    <a:pt x="2751" y="1288"/>
                    <a:pt x="2593" y="1701"/>
                  </a:cubicBezTo>
                  <a:cubicBezTo>
                    <a:pt x="2403" y="2176"/>
                    <a:pt x="2062" y="2587"/>
                    <a:pt x="1634" y="2865"/>
                  </a:cubicBezTo>
                  <a:cubicBezTo>
                    <a:pt x="1430" y="2994"/>
                    <a:pt x="1199" y="3063"/>
                    <a:pt x="1000" y="3063"/>
                  </a:cubicBezTo>
                  <a:cubicBezTo>
                    <a:pt x="843" y="3063"/>
                    <a:pt x="707" y="3020"/>
                    <a:pt x="619" y="2929"/>
                  </a:cubicBezTo>
                  <a:cubicBezTo>
                    <a:pt x="421" y="2715"/>
                    <a:pt x="486" y="2334"/>
                    <a:pt x="541" y="2121"/>
                  </a:cubicBezTo>
                  <a:cubicBezTo>
                    <a:pt x="659" y="1708"/>
                    <a:pt x="857" y="1320"/>
                    <a:pt x="1119" y="988"/>
                  </a:cubicBezTo>
                  <a:cubicBezTo>
                    <a:pt x="1324" y="733"/>
                    <a:pt x="1532" y="567"/>
                    <a:pt x="1745" y="480"/>
                  </a:cubicBezTo>
                  <a:cubicBezTo>
                    <a:pt x="1847" y="440"/>
                    <a:pt x="1960" y="417"/>
                    <a:pt x="2062" y="417"/>
                  </a:cubicBezTo>
                  <a:close/>
                  <a:moveTo>
                    <a:pt x="2060" y="1"/>
                  </a:moveTo>
                  <a:cubicBezTo>
                    <a:pt x="1904" y="1"/>
                    <a:pt x="1744" y="30"/>
                    <a:pt x="1594" y="92"/>
                  </a:cubicBezTo>
                  <a:cubicBezTo>
                    <a:pt x="1309" y="202"/>
                    <a:pt x="1047" y="409"/>
                    <a:pt x="794" y="725"/>
                  </a:cubicBezTo>
                  <a:cubicBezTo>
                    <a:pt x="493" y="1098"/>
                    <a:pt x="263" y="1551"/>
                    <a:pt x="136" y="2017"/>
                  </a:cubicBezTo>
                  <a:cubicBezTo>
                    <a:pt x="1" y="2524"/>
                    <a:pt x="58" y="2945"/>
                    <a:pt x="311" y="3215"/>
                  </a:cubicBezTo>
                  <a:cubicBezTo>
                    <a:pt x="486" y="3395"/>
                    <a:pt x="714" y="3491"/>
                    <a:pt x="992" y="3491"/>
                  </a:cubicBezTo>
                  <a:cubicBezTo>
                    <a:pt x="1269" y="3491"/>
                    <a:pt x="1587" y="3388"/>
                    <a:pt x="1865" y="3215"/>
                  </a:cubicBezTo>
                  <a:cubicBezTo>
                    <a:pt x="2363" y="2890"/>
                    <a:pt x="2758" y="2406"/>
                    <a:pt x="2981" y="1851"/>
                  </a:cubicBezTo>
                  <a:cubicBezTo>
                    <a:pt x="3196" y="1303"/>
                    <a:pt x="3196" y="543"/>
                    <a:pt x="2673" y="179"/>
                  </a:cubicBezTo>
                  <a:cubicBezTo>
                    <a:pt x="2504" y="62"/>
                    <a:pt x="2286" y="1"/>
                    <a:pt x="2060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 flipH="1">
              <a:off x="2385671" y="3456053"/>
              <a:ext cx="91247" cy="106224"/>
            </a:xfrm>
            <a:custGeom>
              <a:avLst/>
              <a:gdLst/>
              <a:ahLst/>
              <a:cxnLst/>
              <a:rect l="l" t="t" r="r" b="b"/>
              <a:pathLst>
                <a:path w="5404" h="6291" extrusionOk="0">
                  <a:moveTo>
                    <a:pt x="4259" y="1"/>
                  </a:moveTo>
                  <a:cubicBezTo>
                    <a:pt x="4005" y="1"/>
                    <a:pt x="3741" y="60"/>
                    <a:pt x="3502" y="141"/>
                  </a:cubicBezTo>
                  <a:cubicBezTo>
                    <a:pt x="1719" y="759"/>
                    <a:pt x="341" y="2438"/>
                    <a:pt x="95" y="4308"/>
                  </a:cubicBezTo>
                  <a:cubicBezTo>
                    <a:pt x="0" y="4974"/>
                    <a:pt x="103" y="5775"/>
                    <a:pt x="681" y="6123"/>
                  </a:cubicBezTo>
                  <a:cubicBezTo>
                    <a:pt x="875" y="6241"/>
                    <a:pt x="1090" y="6290"/>
                    <a:pt x="1311" y="6290"/>
                  </a:cubicBezTo>
                  <a:cubicBezTo>
                    <a:pt x="1709" y="6290"/>
                    <a:pt x="2128" y="6129"/>
                    <a:pt x="2480" y="5925"/>
                  </a:cubicBezTo>
                  <a:cubicBezTo>
                    <a:pt x="4009" y="5054"/>
                    <a:pt x="5103" y="3437"/>
                    <a:pt x="5333" y="1693"/>
                  </a:cubicBezTo>
                  <a:cubicBezTo>
                    <a:pt x="5404" y="1162"/>
                    <a:pt x="5364" y="537"/>
                    <a:pt x="4945" y="211"/>
                  </a:cubicBezTo>
                  <a:cubicBezTo>
                    <a:pt x="4748" y="58"/>
                    <a:pt x="4508" y="1"/>
                    <a:pt x="425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 flipH="1">
              <a:off x="2381534" y="3452456"/>
              <a:ext cx="99571" cy="113400"/>
            </a:xfrm>
            <a:custGeom>
              <a:avLst/>
              <a:gdLst/>
              <a:ahLst/>
              <a:cxnLst/>
              <a:rect l="l" t="t" r="r" b="b"/>
              <a:pathLst>
                <a:path w="5897" h="6716" extrusionOk="0">
                  <a:moveTo>
                    <a:pt x="4510" y="424"/>
                  </a:moveTo>
                  <a:cubicBezTo>
                    <a:pt x="4733" y="424"/>
                    <a:pt x="4923" y="479"/>
                    <a:pt x="5066" y="592"/>
                  </a:cubicBezTo>
                  <a:cubicBezTo>
                    <a:pt x="5431" y="867"/>
                    <a:pt x="5439" y="1448"/>
                    <a:pt x="5374" y="1875"/>
                  </a:cubicBezTo>
                  <a:cubicBezTo>
                    <a:pt x="5153" y="3555"/>
                    <a:pt x="4100" y="5116"/>
                    <a:pt x="2626" y="5955"/>
                  </a:cubicBezTo>
                  <a:cubicBezTo>
                    <a:pt x="2355" y="6115"/>
                    <a:pt x="1950" y="6298"/>
                    <a:pt x="1555" y="6298"/>
                  </a:cubicBezTo>
                  <a:cubicBezTo>
                    <a:pt x="1357" y="6298"/>
                    <a:pt x="1190" y="6250"/>
                    <a:pt x="1039" y="6163"/>
                  </a:cubicBezTo>
                  <a:cubicBezTo>
                    <a:pt x="429" y="5790"/>
                    <a:pt x="509" y="4831"/>
                    <a:pt x="549" y="4546"/>
                  </a:cubicBezTo>
                  <a:cubicBezTo>
                    <a:pt x="786" y="2754"/>
                    <a:pt x="2103" y="1145"/>
                    <a:pt x="3814" y="552"/>
                  </a:cubicBezTo>
                  <a:cubicBezTo>
                    <a:pt x="4075" y="464"/>
                    <a:pt x="4305" y="424"/>
                    <a:pt x="4510" y="424"/>
                  </a:cubicBezTo>
                  <a:close/>
                  <a:moveTo>
                    <a:pt x="4496" y="0"/>
                  </a:moveTo>
                  <a:cubicBezTo>
                    <a:pt x="4249" y="0"/>
                    <a:pt x="3974" y="51"/>
                    <a:pt x="3679" y="154"/>
                  </a:cubicBezTo>
                  <a:cubicBezTo>
                    <a:pt x="1817" y="797"/>
                    <a:pt x="398" y="2541"/>
                    <a:pt x="128" y="4491"/>
                  </a:cubicBezTo>
                  <a:cubicBezTo>
                    <a:pt x="1" y="5417"/>
                    <a:pt x="263" y="6178"/>
                    <a:pt x="826" y="6518"/>
                  </a:cubicBezTo>
                  <a:cubicBezTo>
                    <a:pt x="1032" y="6646"/>
                    <a:pt x="1277" y="6716"/>
                    <a:pt x="1555" y="6716"/>
                  </a:cubicBezTo>
                  <a:cubicBezTo>
                    <a:pt x="2038" y="6716"/>
                    <a:pt x="2513" y="6503"/>
                    <a:pt x="2831" y="6320"/>
                  </a:cubicBezTo>
                  <a:cubicBezTo>
                    <a:pt x="4415" y="5417"/>
                    <a:pt x="5549" y="3738"/>
                    <a:pt x="5794" y="1931"/>
                  </a:cubicBezTo>
                  <a:cubicBezTo>
                    <a:pt x="5897" y="1153"/>
                    <a:pt x="5731" y="575"/>
                    <a:pt x="5319" y="259"/>
                  </a:cubicBezTo>
                  <a:cubicBezTo>
                    <a:pt x="5099" y="87"/>
                    <a:pt x="4820" y="0"/>
                    <a:pt x="4496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 flipH="1">
              <a:off x="2359854" y="3421709"/>
              <a:ext cx="28620" cy="31794"/>
            </a:xfrm>
            <a:custGeom>
              <a:avLst/>
              <a:gdLst/>
              <a:ahLst/>
              <a:cxnLst/>
              <a:rect l="l" t="t" r="r" b="b"/>
              <a:pathLst>
                <a:path w="1695" h="1883" extrusionOk="0">
                  <a:moveTo>
                    <a:pt x="931" y="1"/>
                  </a:moveTo>
                  <a:cubicBezTo>
                    <a:pt x="790" y="1"/>
                    <a:pt x="648" y="40"/>
                    <a:pt x="531" y="113"/>
                  </a:cubicBezTo>
                  <a:cubicBezTo>
                    <a:pt x="268" y="273"/>
                    <a:pt x="110" y="566"/>
                    <a:pt x="48" y="859"/>
                  </a:cubicBezTo>
                  <a:cubicBezTo>
                    <a:pt x="0" y="1072"/>
                    <a:pt x="0" y="1302"/>
                    <a:pt x="88" y="1492"/>
                  </a:cubicBezTo>
                  <a:cubicBezTo>
                    <a:pt x="173" y="1690"/>
                    <a:pt x="356" y="1857"/>
                    <a:pt x="571" y="1880"/>
                  </a:cubicBezTo>
                  <a:cubicBezTo>
                    <a:pt x="588" y="1882"/>
                    <a:pt x="606" y="1883"/>
                    <a:pt x="623" y="1883"/>
                  </a:cubicBezTo>
                  <a:cubicBezTo>
                    <a:pt x="902" y="1883"/>
                    <a:pt x="1151" y="1645"/>
                    <a:pt x="1307" y="1405"/>
                  </a:cubicBezTo>
                  <a:cubicBezTo>
                    <a:pt x="1562" y="1034"/>
                    <a:pt x="1695" y="478"/>
                    <a:pt x="1371" y="168"/>
                  </a:cubicBezTo>
                  <a:cubicBezTo>
                    <a:pt x="1256" y="54"/>
                    <a:pt x="1095" y="1"/>
                    <a:pt x="93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 flipH="1">
              <a:off x="2355970" y="3418298"/>
              <a:ext cx="36134" cy="38802"/>
            </a:xfrm>
            <a:custGeom>
              <a:avLst/>
              <a:gdLst/>
              <a:ahLst/>
              <a:cxnLst/>
              <a:rect l="l" t="t" r="r" b="b"/>
              <a:pathLst>
                <a:path w="2140" h="2298" extrusionOk="0">
                  <a:moveTo>
                    <a:pt x="1141" y="418"/>
                  </a:moveTo>
                  <a:cubicBezTo>
                    <a:pt x="1261" y="418"/>
                    <a:pt x="1372" y="450"/>
                    <a:pt x="1444" y="522"/>
                  </a:cubicBezTo>
                  <a:cubicBezTo>
                    <a:pt x="1664" y="736"/>
                    <a:pt x="1562" y="1171"/>
                    <a:pt x="1349" y="1489"/>
                  </a:cubicBezTo>
                  <a:cubicBezTo>
                    <a:pt x="1276" y="1607"/>
                    <a:pt x="1071" y="1877"/>
                    <a:pt x="833" y="1877"/>
                  </a:cubicBezTo>
                  <a:lnTo>
                    <a:pt x="801" y="1869"/>
                  </a:lnTo>
                  <a:cubicBezTo>
                    <a:pt x="683" y="1861"/>
                    <a:pt x="556" y="1759"/>
                    <a:pt x="493" y="1616"/>
                  </a:cubicBezTo>
                  <a:cubicBezTo>
                    <a:pt x="421" y="1441"/>
                    <a:pt x="436" y="1243"/>
                    <a:pt x="468" y="1108"/>
                  </a:cubicBezTo>
                  <a:cubicBezTo>
                    <a:pt x="523" y="831"/>
                    <a:pt x="666" y="608"/>
                    <a:pt x="848" y="498"/>
                  </a:cubicBezTo>
                  <a:cubicBezTo>
                    <a:pt x="936" y="443"/>
                    <a:pt x="1039" y="418"/>
                    <a:pt x="1141" y="418"/>
                  </a:cubicBezTo>
                  <a:close/>
                  <a:moveTo>
                    <a:pt x="1141" y="0"/>
                  </a:moveTo>
                  <a:cubicBezTo>
                    <a:pt x="964" y="0"/>
                    <a:pt x="786" y="47"/>
                    <a:pt x="635" y="142"/>
                  </a:cubicBezTo>
                  <a:cubicBezTo>
                    <a:pt x="350" y="315"/>
                    <a:pt x="135" y="633"/>
                    <a:pt x="55" y="1021"/>
                  </a:cubicBezTo>
                  <a:cubicBezTo>
                    <a:pt x="0" y="1298"/>
                    <a:pt x="17" y="1569"/>
                    <a:pt x="112" y="1782"/>
                  </a:cubicBezTo>
                  <a:cubicBezTo>
                    <a:pt x="230" y="2059"/>
                    <a:pt x="483" y="2265"/>
                    <a:pt x="761" y="2289"/>
                  </a:cubicBezTo>
                  <a:cubicBezTo>
                    <a:pt x="786" y="2289"/>
                    <a:pt x="809" y="2297"/>
                    <a:pt x="833" y="2297"/>
                  </a:cubicBezTo>
                  <a:cubicBezTo>
                    <a:pt x="1149" y="2297"/>
                    <a:pt x="1451" y="2092"/>
                    <a:pt x="1697" y="1726"/>
                  </a:cubicBezTo>
                  <a:cubicBezTo>
                    <a:pt x="1997" y="1274"/>
                    <a:pt x="2140" y="608"/>
                    <a:pt x="1737" y="220"/>
                  </a:cubicBezTo>
                  <a:cubicBezTo>
                    <a:pt x="1582" y="75"/>
                    <a:pt x="1363" y="0"/>
                    <a:pt x="114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 flipH="1">
              <a:off x="2331757" y="3480231"/>
              <a:ext cx="51229" cy="83902"/>
            </a:xfrm>
            <a:custGeom>
              <a:avLst/>
              <a:gdLst/>
              <a:ahLst/>
              <a:cxnLst/>
              <a:rect l="l" t="t" r="r" b="b"/>
              <a:pathLst>
                <a:path w="3034" h="4969" extrusionOk="0">
                  <a:moveTo>
                    <a:pt x="2210" y="0"/>
                  </a:moveTo>
                  <a:cubicBezTo>
                    <a:pt x="1885" y="8"/>
                    <a:pt x="1625" y="269"/>
                    <a:pt x="1417" y="523"/>
                  </a:cubicBezTo>
                  <a:cubicBezTo>
                    <a:pt x="714" y="1410"/>
                    <a:pt x="246" y="2481"/>
                    <a:pt x="71" y="3597"/>
                  </a:cubicBezTo>
                  <a:cubicBezTo>
                    <a:pt x="23" y="3892"/>
                    <a:pt x="0" y="4192"/>
                    <a:pt x="103" y="4462"/>
                  </a:cubicBezTo>
                  <a:cubicBezTo>
                    <a:pt x="197" y="4734"/>
                    <a:pt x="443" y="4968"/>
                    <a:pt x="730" y="4968"/>
                  </a:cubicBezTo>
                  <a:cubicBezTo>
                    <a:pt x="735" y="4968"/>
                    <a:pt x="739" y="4968"/>
                    <a:pt x="744" y="4968"/>
                  </a:cubicBezTo>
                  <a:cubicBezTo>
                    <a:pt x="982" y="4968"/>
                    <a:pt x="1180" y="4818"/>
                    <a:pt x="1355" y="4668"/>
                  </a:cubicBezTo>
                  <a:cubicBezTo>
                    <a:pt x="2290" y="3835"/>
                    <a:pt x="2891" y="2638"/>
                    <a:pt x="3011" y="1394"/>
                  </a:cubicBezTo>
                  <a:cubicBezTo>
                    <a:pt x="3034" y="1094"/>
                    <a:pt x="3034" y="776"/>
                    <a:pt x="2908" y="506"/>
                  </a:cubicBezTo>
                  <a:cubicBezTo>
                    <a:pt x="2781" y="230"/>
                    <a:pt x="2511" y="0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 flipH="1">
              <a:off x="2328127" y="3476736"/>
              <a:ext cx="58490" cy="91027"/>
            </a:xfrm>
            <a:custGeom>
              <a:avLst/>
              <a:gdLst/>
              <a:ahLst/>
              <a:cxnLst/>
              <a:rect l="l" t="t" r="r" b="b"/>
              <a:pathLst>
                <a:path w="3464" h="5391" extrusionOk="0">
                  <a:moveTo>
                    <a:pt x="2433" y="420"/>
                  </a:moveTo>
                  <a:cubicBezTo>
                    <a:pt x="2631" y="420"/>
                    <a:pt x="2831" y="571"/>
                    <a:pt x="2933" y="793"/>
                  </a:cubicBezTo>
                  <a:cubicBezTo>
                    <a:pt x="3044" y="1046"/>
                    <a:pt x="3036" y="1349"/>
                    <a:pt x="3011" y="1586"/>
                  </a:cubicBezTo>
                  <a:cubicBezTo>
                    <a:pt x="2909" y="2783"/>
                    <a:pt x="2330" y="3916"/>
                    <a:pt x="1435" y="4717"/>
                  </a:cubicBezTo>
                  <a:cubicBezTo>
                    <a:pt x="1292" y="4842"/>
                    <a:pt x="1126" y="4970"/>
                    <a:pt x="959" y="4970"/>
                  </a:cubicBezTo>
                  <a:lnTo>
                    <a:pt x="951" y="5175"/>
                  </a:lnTo>
                  <a:lnTo>
                    <a:pt x="951" y="4970"/>
                  </a:lnTo>
                  <a:cubicBezTo>
                    <a:pt x="754" y="4970"/>
                    <a:pt x="579" y="4787"/>
                    <a:pt x="516" y="4597"/>
                  </a:cubicBezTo>
                  <a:cubicBezTo>
                    <a:pt x="428" y="4367"/>
                    <a:pt x="453" y="4082"/>
                    <a:pt x="491" y="3836"/>
                  </a:cubicBezTo>
                  <a:cubicBezTo>
                    <a:pt x="659" y="2750"/>
                    <a:pt x="1109" y="1721"/>
                    <a:pt x="1800" y="865"/>
                  </a:cubicBezTo>
                  <a:cubicBezTo>
                    <a:pt x="2037" y="563"/>
                    <a:pt x="2235" y="420"/>
                    <a:pt x="2433" y="420"/>
                  </a:cubicBezTo>
                  <a:close/>
                  <a:moveTo>
                    <a:pt x="2425" y="0"/>
                  </a:moveTo>
                  <a:cubicBezTo>
                    <a:pt x="1990" y="10"/>
                    <a:pt x="1672" y="350"/>
                    <a:pt x="1467" y="603"/>
                  </a:cubicBezTo>
                  <a:cubicBezTo>
                    <a:pt x="738" y="1522"/>
                    <a:pt x="253" y="2615"/>
                    <a:pt x="80" y="3774"/>
                  </a:cubicBezTo>
                  <a:cubicBezTo>
                    <a:pt x="33" y="4074"/>
                    <a:pt x="0" y="4414"/>
                    <a:pt x="120" y="4740"/>
                  </a:cubicBezTo>
                  <a:cubicBezTo>
                    <a:pt x="253" y="5120"/>
                    <a:pt x="603" y="5390"/>
                    <a:pt x="951" y="5390"/>
                  </a:cubicBezTo>
                  <a:lnTo>
                    <a:pt x="959" y="5390"/>
                  </a:lnTo>
                  <a:cubicBezTo>
                    <a:pt x="1269" y="5383"/>
                    <a:pt x="1522" y="5192"/>
                    <a:pt x="1712" y="5025"/>
                  </a:cubicBezTo>
                  <a:cubicBezTo>
                    <a:pt x="2688" y="4162"/>
                    <a:pt x="3314" y="2925"/>
                    <a:pt x="3432" y="1626"/>
                  </a:cubicBezTo>
                  <a:cubicBezTo>
                    <a:pt x="3456" y="1341"/>
                    <a:pt x="3464" y="968"/>
                    <a:pt x="3314" y="628"/>
                  </a:cubicBezTo>
                  <a:cubicBezTo>
                    <a:pt x="3146" y="255"/>
                    <a:pt x="2798" y="0"/>
                    <a:pt x="242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 flipH="1">
              <a:off x="2403839" y="3588159"/>
              <a:ext cx="35222" cy="41790"/>
            </a:xfrm>
            <a:custGeom>
              <a:avLst/>
              <a:gdLst/>
              <a:ahLst/>
              <a:cxnLst/>
              <a:rect l="l" t="t" r="r" b="b"/>
              <a:pathLst>
                <a:path w="2086" h="2475" extrusionOk="0">
                  <a:moveTo>
                    <a:pt x="1525" y="1"/>
                  </a:moveTo>
                  <a:cubicBezTo>
                    <a:pt x="1445" y="1"/>
                    <a:pt x="1366" y="15"/>
                    <a:pt x="1292" y="43"/>
                  </a:cubicBezTo>
                  <a:cubicBezTo>
                    <a:pt x="1102" y="115"/>
                    <a:pt x="944" y="258"/>
                    <a:pt x="809" y="400"/>
                  </a:cubicBezTo>
                  <a:cubicBezTo>
                    <a:pt x="499" y="733"/>
                    <a:pt x="269" y="1129"/>
                    <a:pt x="118" y="1549"/>
                  </a:cubicBezTo>
                  <a:cubicBezTo>
                    <a:pt x="16" y="1857"/>
                    <a:pt x="1" y="2277"/>
                    <a:pt x="286" y="2428"/>
                  </a:cubicBezTo>
                  <a:cubicBezTo>
                    <a:pt x="348" y="2460"/>
                    <a:pt x="413" y="2474"/>
                    <a:pt x="479" y="2474"/>
                  </a:cubicBezTo>
                  <a:cubicBezTo>
                    <a:pt x="686" y="2474"/>
                    <a:pt x="900" y="2333"/>
                    <a:pt x="1062" y="2182"/>
                  </a:cubicBezTo>
                  <a:cubicBezTo>
                    <a:pt x="1372" y="1897"/>
                    <a:pt x="1640" y="1557"/>
                    <a:pt x="1855" y="1191"/>
                  </a:cubicBezTo>
                  <a:cubicBezTo>
                    <a:pt x="1950" y="1018"/>
                    <a:pt x="2045" y="836"/>
                    <a:pt x="2060" y="646"/>
                  </a:cubicBezTo>
                  <a:cubicBezTo>
                    <a:pt x="2085" y="448"/>
                    <a:pt x="2020" y="233"/>
                    <a:pt x="1870" y="115"/>
                  </a:cubicBezTo>
                  <a:cubicBezTo>
                    <a:pt x="1774" y="37"/>
                    <a:pt x="1650" y="1"/>
                    <a:pt x="1525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 flipH="1">
              <a:off x="2400242" y="3584664"/>
              <a:ext cx="42567" cy="48798"/>
            </a:xfrm>
            <a:custGeom>
              <a:avLst/>
              <a:gdLst/>
              <a:ahLst/>
              <a:cxnLst/>
              <a:rect l="l" t="t" r="r" b="b"/>
              <a:pathLst>
                <a:path w="2521" h="2890" extrusionOk="0">
                  <a:moveTo>
                    <a:pt x="1752" y="417"/>
                  </a:moveTo>
                  <a:cubicBezTo>
                    <a:pt x="1814" y="417"/>
                    <a:pt x="1894" y="432"/>
                    <a:pt x="1957" y="480"/>
                  </a:cubicBezTo>
                  <a:cubicBezTo>
                    <a:pt x="2045" y="550"/>
                    <a:pt x="2092" y="685"/>
                    <a:pt x="2077" y="828"/>
                  </a:cubicBezTo>
                  <a:cubicBezTo>
                    <a:pt x="2060" y="995"/>
                    <a:pt x="1974" y="1153"/>
                    <a:pt x="1894" y="1296"/>
                  </a:cubicBezTo>
                  <a:cubicBezTo>
                    <a:pt x="1697" y="1644"/>
                    <a:pt x="1434" y="1961"/>
                    <a:pt x="1141" y="2232"/>
                  </a:cubicBezTo>
                  <a:cubicBezTo>
                    <a:pt x="984" y="2383"/>
                    <a:pt x="831" y="2470"/>
                    <a:pt x="711" y="2470"/>
                  </a:cubicBezTo>
                  <a:cubicBezTo>
                    <a:pt x="674" y="2470"/>
                    <a:pt x="640" y="2462"/>
                    <a:pt x="611" y="2445"/>
                  </a:cubicBezTo>
                  <a:cubicBezTo>
                    <a:pt x="436" y="2357"/>
                    <a:pt x="475" y="2024"/>
                    <a:pt x="538" y="1826"/>
                  </a:cubicBezTo>
                  <a:cubicBezTo>
                    <a:pt x="681" y="1431"/>
                    <a:pt x="903" y="1058"/>
                    <a:pt x="1181" y="750"/>
                  </a:cubicBezTo>
                  <a:cubicBezTo>
                    <a:pt x="1331" y="590"/>
                    <a:pt x="1459" y="495"/>
                    <a:pt x="1584" y="447"/>
                  </a:cubicBezTo>
                  <a:cubicBezTo>
                    <a:pt x="1641" y="425"/>
                    <a:pt x="1697" y="417"/>
                    <a:pt x="1752" y="417"/>
                  </a:cubicBezTo>
                  <a:close/>
                  <a:moveTo>
                    <a:pt x="1744" y="1"/>
                  </a:moveTo>
                  <a:cubicBezTo>
                    <a:pt x="1643" y="1"/>
                    <a:pt x="1539" y="18"/>
                    <a:pt x="1442" y="52"/>
                  </a:cubicBezTo>
                  <a:cubicBezTo>
                    <a:pt x="1189" y="147"/>
                    <a:pt x="999" y="337"/>
                    <a:pt x="871" y="465"/>
                  </a:cubicBezTo>
                  <a:cubicBezTo>
                    <a:pt x="555" y="813"/>
                    <a:pt x="301" y="1241"/>
                    <a:pt x="143" y="1691"/>
                  </a:cubicBezTo>
                  <a:cubicBezTo>
                    <a:pt x="15" y="2081"/>
                    <a:pt x="0" y="2604"/>
                    <a:pt x="413" y="2817"/>
                  </a:cubicBezTo>
                  <a:cubicBezTo>
                    <a:pt x="500" y="2865"/>
                    <a:pt x="595" y="2890"/>
                    <a:pt x="698" y="2890"/>
                  </a:cubicBezTo>
                  <a:cubicBezTo>
                    <a:pt x="991" y="2890"/>
                    <a:pt x="1251" y="2699"/>
                    <a:pt x="1426" y="2540"/>
                  </a:cubicBezTo>
                  <a:cubicBezTo>
                    <a:pt x="1752" y="2239"/>
                    <a:pt x="2037" y="1891"/>
                    <a:pt x="2260" y="1501"/>
                  </a:cubicBezTo>
                  <a:cubicBezTo>
                    <a:pt x="2362" y="1328"/>
                    <a:pt x="2465" y="1113"/>
                    <a:pt x="2497" y="875"/>
                  </a:cubicBezTo>
                  <a:cubicBezTo>
                    <a:pt x="2520" y="583"/>
                    <a:pt x="2425" y="312"/>
                    <a:pt x="2227" y="155"/>
                  </a:cubicBezTo>
                  <a:cubicBezTo>
                    <a:pt x="2101" y="54"/>
                    <a:pt x="1925" y="1"/>
                    <a:pt x="1744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 flipH="1">
              <a:off x="2467428" y="3577910"/>
              <a:ext cx="68519" cy="63217"/>
            </a:xfrm>
            <a:custGeom>
              <a:avLst/>
              <a:gdLst/>
              <a:ahLst/>
              <a:cxnLst/>
              <a:rect l="l" t="t" r="r" b="b"/>
              <a:pathLst>
                <a:path w="4058" h="3744" extrusionOk="0">
                  <a:moveTo>
                    <a:pt x="2798" y="0"/>
                  </a:moveTo>
                  <a:cubicBezTo>
                    <a:pt x="2414" y="0"/>
                    <a:pt x="2031" y="146"/>
                    <a:pt x="1697" y="342"/>
                  </a:cubicBezTo>
                  <a:cubicBezTo>
                    <a:pt x="1157" y="650"/>
                    <a:pt x="706" y="1093"/>
                    <a:pt x="373" y="1616"/>
                  </a:cubicBezTo>
                  <a:cubicBezTo>
                    <a:pt x="183" y="1918"/>
                    <a:pt x="33" y="2251"/>
                    <a:pt x="16" y="2607"/>
                  </a:cubicBezTo>
                  <a:cubicBezTo>
                    <a:pt x="0" y="2964"/>
                    <a:pt x="128" y="3337"/>
                    <a:pt x="413" y="3550"/>
                  </a:cubicBezTo>
                  <a:cubicBezTo>
                    <a:pt x="595" y="3688"/>
                    <a:pt x="809" y="3744"/>
                    <a:pt x="1033" y="3744"/>
                  </a:cubicBezTo>
                  <a:cubicBezTo>
                    <a:pt x="1364" y="3744"/>
                    <a:pt x="1715" y="3621"/>
                    <a:pt x="2013" y="3455"/>
                  </a:cubicBezTo>
                  <a:cubicBezTo>
                    <a:pt x="2663" y="3099"/>
                    <a:pt x="3234" y="2576"/>
                    <a:pt x="3639" y="1949"/>
                  </a:cubicBezTo>
                  <a:cubicBezTo>
                    <a:pt x="3867" y="1601"/>
                    <a:pt x="4057" y="1173"/>
                    <a:pt x="3947" y="770"/>
                  </a:cubicBezTo>
                  <a:cubicBezTo>
                    <a:pt x="3829" y="342"/>
                    <a:pt x="3401" y="56"/>
                    <a:pt x="2956" y="9"/>
                  </a:cubicBezTo>
                  <a:cubicBezTo>
                    <a:pt x="2903" y="3"/>
                    <a:pt x="2851" y="0"/>
                    <a:pt x="2798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 flipH="1">
              <a:off x="2464068" y="3574381"/>
              <a:ext cx="75476" cy="70326"/>
            </a:xfrm>
            <a:custGeom>
              <a:avLst/>
              <a:gdLst/>
              <a:ahLst/>
              <a:cxnLst/>
              <a:rect l="l" t="t" r="r" b="b"/>
              <a:pathLst>
                <a:path w="4470" h="4165" extrusionOk="0">
                  <a:moveTo>
                    <a:pt x="3011" y="416"/>
                  </a:moveTo>
                  <a:cubicBezTo>
                    <a:pt x="3059" y="416"/>
                    <a:pt x="3106" y="423"/>
                    <a:pt x="3146" y="423"/>
                  </a:cubicBezTo>
                  <a:cubicBezTo>
                    <a:pt x="3542" y="463"/>
                    <a:pt x="3867" y="716"/>
                    <a:pt x="3954" y="1034"/>
                  </a:cubicBezTo>
                  <a:cubicBezTo>
                    <a:pt x="4032" y="1311"/>
                    <a:pt x="3937" y="1652"/>
                    <a:pt x="3677" y="2047"/>
                  </a:cubicBezTo>
                  <a:cubicBezTo>
                    <a:pt x="3289" y="2643"/>
                    <a:pt x="2749" y="3141"/>
                    <a:pt x="2123" y="3481"/>
                  </a:cubicBezTo>
                  <a:cubicBezTo>
                    <a:pt x="1815" y="3649"/>
                    <a:pt x="1505" y="3744"/>
                    <a:pt x="1244" y="3744"/>
                  </a:cubicBezTo>
                  <a:cubicBezTo>
                    <a:pt x="1046" y="3744"/>
                    <a:pt x="879" y="3696"/>
                    <a:pt x="752" y="3594"/>
                  </a:cubicBezTo>
                  <a:cubicBezTo>
                    <a:pt x="539" y="3434"/>
                    <a:pt x="419" y="3141"/>
                    <a:pt x="436" y="2833"/>
                  </a:cubicBezTo>
                  <a:cubicBezTo>
                    <a:pt x="451" y="2555"/>
                    <a:pt x="561" y="2262"/>
                    <a:pt x="761" y="1937"/>
                  </a:cubicBezTo>
                  <a:cubicBezTo>
                    <a:pt x="1077" y="1444"/>
                    <a:pt x="1505" y="1026"/>
                    <a:pt x="2013" y="731"/>
                  </a:cubicBezTo>
                  <a:cubicBezTo>
                    <a:pt x="2368" y="526"/>
                    <a:pt x="2711" y="416"/>
                    <a:pt x="3011" y="416"/>
                  </a:cubicBezTo>
                  <a:close/>
                  <a:moveTo>
                    <a:pt x="3003" y="0"/>
                  </a:moveTo>
                  <a:cubicBezTo>
                    <a:pt x="2618" y="0"/>
                    <a:pt x="2222" y="123"/>
                    <a:pt x="1807" y="368"/>
                  </a:cubicBezTo>
                  <a:cubicBezTo>
                    <a:pt x="1237" y="693"/>
                    <a:pt x="752" y="1159"/>
                    <a:pt x="411" y="1715"/>
                  </a:cubicBezTo>
                  <a:cubicBezTo>
                    <a:pt x="166" y="2103"/>
                    <a:pt x="38" y="2460"/>
                    <a:pt x="15" y="2808"/>
                  </a:cubicBezTo>
                  <a:cubicBezTo>
                    <a:pt x="0" y="3261"/>
                    <a:pt x="181" y="3689"/>
                    <a:pt x="499" y="3934"/>
                  </a:cubicBezTo>
                  <a:cubicBezTo>
                    <a:pt x="704" y="4084"/>
                    <a:pt x="951" y="4164"/>
                    <a:pt x="1244" y="4164"/>
                  </a:cubicBezTo>
                  <a:cubicBezTo>
                    <a:pt x="1664" y="4164"/>
                    <a:pt x="2068" y="3997"/>
                    <a:pt x="2330" y="3847"/>
                  </a:cubicBezTo>
                  <a:cubicBezTo>
                    <a:pt x="3011" y="3474"/>
                    <a:pt x="3597" y="2928"/>
                    <a:pt x="4025" y="2278"/>
                  </a:cubicBezTo>
                  <a:cubicBezTo>
                    <a:pt x="4358" y="1770"/>
                    <a:pt x="4470" y="1319"/>
                    <a:pt x="4358" y="921"/>
                  </a:cubicBezTo>
                  <a:cubicBezTo>
                    <a:pt x="4232" y="446"/>
                    <a:pt x="3747" y="66"/>
                    <a:pt x="3194" y="10"/>
                  </a:cubicBezTo>
                  <a:cubicBezTo>
                    <a:pt x="3130" y="4"/>
                    <a:pt x="3067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 flipH="1">
              <a:off x="2502211" y="3532709"/>
              <a:ext cx="33736" cy="33854"/>
            </a:xfrm>
            <a:custGeom>
              <a:avLst/>
              <a:gdLst/>
              <a:ahLst/>
              <a:cxnLst/>
              <a:rect l="l" t="t" r="r" b="b"/>
              <a:pathLst>
                <a:path w="1998" h="2005" extrusionOk="0">
                  <a:moveTo>
                    <a:pt x="1553" y="0"/>
                  </a:moveTo>
                  <a:cubicBezTo>
                    <a:pt x="1457" y="0"/>
                    <a:pt x="1358" y="24"/>
                    <a:pt x="1269" y="53"/>
                  </a:cubicBezTo>
                  <a:cubicBezTo>
                    <a:pt x="936" y="166"/>
                    <a:pt x="626" y="363"/>
                    <a:pt x="381" y="616"/>
                  </a:cubicBezTo>
                  <a:cubicBezTo>
                    <a:pt x="215" y="799"/>
                    <a:pt x="80" y="1012"/>
                    <a:pt x="40" y="1250"/>
                  </a:cubicBezTo>
                  <a:cubicBezTo>
                    <a:pt x="0" y="1487"/>
                    <a:pt x="80" y="1758"/>
                    <a:pt x="286" y="1900"/>
                  </a:cubicBezTo>
                  <a:cubicBezTo>
                    <a:pt x="384" y="1972"/>
                    <a:pt x="505" y="2005"/>
                    <a:pt x="629" y="2005"/>
                  </a:cubicBezTo>
                  <a:cubicBezTo>
                    <a:pt x="764" y="2005"/>
                    <a:pt x="904" y="1967"/>
                    <a:pt x="1024" y="1900"/>
                  </a:cubicBezTo>
                  <a:cubicBezTo>
                    <a:pt x="1244" y="1782"/>
                    <a:pt x="1419" y="1575"/>
                    <a:pt x="1577" y="1377"/>
                  </a:cubicBezTo>
                  <a:cubicBezTo>
                    <a:pt x="1792" y="1117"/>
                    <a:pt x="1997" y="814"/>
                    <a:pt x="1990" y="481"/>
                  </a:cubicBezTo>
                  <a:cubicBezTo>
                    <a:pt x="1990" y="323"/>
                    <a:pt x="1927" y="149"/>
                    <a:pt x="1784" y="61"/>
                  </a:cubicBezTo>
                  <a:cubicBezTo>
                    <a:pt x="1714" y="17"/>
                    <a:pt x="1635" y="0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 flipH="1">
              <a:off x="2498749" y="3529214"/>
              <a:ext cx="40963" cy="40828"/>
            </a:xfrm>
            <a:custGeom>
              <a:avLst/>
              <a:gdLst/>
              <a:ahLst/>
              <a:cxnLst/>
              <a:rect l="l" t="t" r="r" b="b"/>
              <a:pathLst>
                <a:path w="2426" h="2418" extrusionOk="0">
                  <a:moveTo>
                    <a:pt x="1777" y="420"/>
                  </a:moveTo>
                  <a:cubicBezTo>
                    <a:pt x="1825" y="420"/>
                    <a:pt x="1865" y="428"/>
                    <a:pt x="1895" y="451"/>
                  </a:cubicBezTo>
                  <a:cubicBezTo>
                    <a:pt x="1960" y="491"/>
                    <a:pt x="1998" y="586"/>
                    <a:pt x="1998" y="696"/>
                  </a:cubicBezTo>
                  <a:cubicBezTo>
                    <a:pt x="2007" y="966"/>
                    <a:pt x="1817" y="1229"/>
                    <a:pt x="1642" y="1449"/>
                  </a:cubicBezTo>
                  <a:cubicBezTo>
                    <a:pt x="1492" y="1632"/>
                    <a:pt x="1332" y="1822"/>
                    <a:pt x="1142" y="1925"/>
                  </a:cubicBezTo>
                  <a:cubicBezTo>
                    <a:pt x="1055" y="1971"/>
                    <a:pt x="962" y="2014"/>
                    <a:pt x="861" y="2014"/>
                  </a:cubicBezTo>
                  <a:cubicBezTo>
                    <a:pt x="788" y="2014"/>
                    <a:pt x="711" y="1992"/>
                    <a:pt x="628" y="1932"/>
                  </a:cubicBezTo>
                  <a:cubicBezTo>
                    <a:pt x="509" y="1854"/>
                    <a:pt x="446" y="1672"/>
                    <a:pt x="469" y="1489"/>
                  </a:cubicBezTo>
                  <a:cubicBezTo>
                    <a:pt x="493" y="1324"/>
                    <a:pt x="596" y="1149"/>
                    <a:pt x="762" y="974"/>
                  </a:cubicBezTo>
                  <a:cubicBezTo>
                    <a:pt x="976" y="736"/>
                    <a:pt x="1254" y="563"/>
                    <a:pt x="1555" y="458"/>
                  </a:cubicBezTo>
                  <a:cubicBezTo>
                    <a:pt x="1642" y="435"/>
                    <a:pt x="1722" y="420"/>
                    <a:pt x="1777" y="420"/>
                  </a:cubicBezTo>
                  <a:close/>
                  <a:moveTo>
                    <a:pt x="1774" y="0"/>
                  </a:moveTo>
                  <a:cubicBezTo>
                    <a:pt x="1669" y="0"/>
                    <a:pt x="1554" y="20"/>
                    <a:pt x="1427" y="63"/>
                  </a:cubicBezTo>
                  <a:cubicBezTo>
                    <a:pt x="1056" y="182"/>
                    <a:pt x="724" y="395"/>
                    <a:pt x="453" y="681"/>
                  </a:cubicBezTo>
                  <a:cubicBezTo>
                    <a:pt x="231" y="918"/>
                    <a:pt x="96" y="1171"/>
                    <a:pt x="58" y="1426"/>
                  </a:cubicBezTo>
                  <a:cubicBezTo>
                    <a:pt x="1" y="1767"/>
                    <a:pt x="128" y="2100"/>
                    <a:pt x="381" y="2282"/>
                  </a:cubicBezTo>
                  <a:cubicBezTo>
                    <a:pt x="516" y="2370"/>
                    <a:pt x="676" y="2417"/>
                    <a:pt x="849" y="2417"/>
                  </a:cubicBezTo>
                  <a:cubicBezTo>
                    <a:pt x="1016" y="2417"/>
                    <a:pt x="1189" y="2377"/>
                    <a:pt x="1342" y="2297"/>
                  </a:cubicBezTo>
                  <a:cubicBezTo>
                    <a:pt x="1602" y="2155"/>
                    <a:pt x="1792" y="1925"/>
                    <a:pt x="1967" y="1712"/>
                  </a:cubicBezTo>
                  <a:cubicBezTo>
                    <a:pt x="2205" y="1409"/>
                    <a:pt x="2426" y="1076"/>
                    <a:pt x="2418" y="688"/>
                  </a:cubicBezTo>
                  <a:cubicBezTo>
                    <a:pt x="2418" y="435"/>
                    <a:pt x="2308" y="205"/>
                    <a:pt x="2118" y="95"/>
                  </a:cubicBezTo>
                  <a:cubicBezTo>
                    <a:pt x="2020" y="32"/>
                    <a:pt x="1906" y="0"/>
                    <a:pt x="1774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 flipH="1">
              <a:off x="2485613" y="3461169"/>
              <a:ext cx="46197" cy="49676"/>
            </a:xfrm>
            <a:custGeom>
              <a:avLst/>
              <a:gdLst/>
              <a:ahLst/>
              <a:cxnLst/>
              <a:rect l="l" t="t" r="r" b="b"/>
              <a:pathLst>
                <a:path w="2736" h="2942" extrusionOk="0">
                  <a:moveTo>
                    <a:pt x="2103" y="1"/>
                  </a:moveTo>
                  <a:cubicBezTo>
                    <a:pt x="2063" y="1"/>
                    <a:pt x="2022" y="4"/>
                    <a:pt x="1982" y="11"/>
                  </a:cubicBezTo>
                  <a:cubicBezTo>
                    <a:pt x="1745" y="51"/>
                    <a:pt x="1539" y="186"/>
                    <a:pt x="1349" y="329"/>
                  </a:cubicBezTo>
                  <a:cubicBezTo>
                    <a:pt x="809" y="757"/>
                    <a:pt x="398" y="1327"/>
                    <a:pt x="160" y="1961"/>
                  </a:cubicBezTo>
                  <a:cubicBezTo>
                    <a:pt x="56" y="2238"/>
                    <a:pt x="1" y="2586"/>
                    <a:pt x="208" y="2801"/>
                  </a:cubicBezTo>
                  <a:cubicBezTo>
                    <a:pt x="306" y="2902"/>
                    <a:pt x="434" y="2941"/>
                    <a:pt x="572" y="2941"/>
                  </a:cubicBezTo>
                  <a:cubicBezTo>
                    <a:pt x="771" y="2941"/>
                    <a:pt x="991" y="2860"/>
                    <a:pt x="1174" y="2761"/>
                  </a:cubicBezTo>
                  <a:cubicBezTo>
                    <a:pt x="1967" y="2341"/>
                    <a:pt x="2703" y="1605"/>
                    <a:pt x="2728" y="701"/>
                  </a:cubicBezTo>
                  <a:cubicBezTo>
                    <a:pt x="2736" y="542"/>
                    <a:pt x="2711" y="384"/>
                    <a:pt x="2623" y="249"/>
                  </a:cubicBezTo>
                  <a:cubicBezTo>
                    <a:pt x="2513" y="84"/>
                    <a:pt x="2307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 flipH="1">
              <a:off x="2482135" y="3457673"/>
              <a:ext cx="53137" cy="56683"/>
            </a:xfrm>
            <a:custGeom>
              <a:avLst/>
              <a:gdLst/>
              <a:ahLst/>
              <a:cxnLst/>
              <a:rect l="l" t="t" r="r" b="b"/>
              <a:pathLst>
                <a:path w="3147" h="3357" extrusionOk="0">
                  <a:moveTo>
                    <a:pt x="2305" y="416"/>
                  </a:moveTo>
                  <a:cubicBezTo>
                    <a:pt x="2458" y="416"/>
                    <a:pt x="2591" y="480"/>
                    <a:pt x="2655" y="576"/>
                  </a:cubicBezTo>
                  <a:cubicBezTo>
                    <a:pt x="2703" y="646"/>
                    <a:pt x="2726" y="758"/>
                    <a:pt x="2726" y="908"/>
                  </a:cubicBezTo>
                  <a:cubicBezTo>
                    <a:pt x="2711" y="1605"/>
                    <a:pt x="2163" y="2310"/>
                    <a:pt x="1276" y="2786"/>
                  </a:cubicBezTo>
                  <a:cubicBezTo>
                    <a:pt x="1094" y="2884"/>
                    <a:pt x="924" y="2935"/>
                    <a:pt x="788" y="2935"/>
                  </a:cubicBezTo>
                  <a:cubicBezTo>
                    <a:pt x="693" y="2935"/>
                    <a:pt x="615" y="2910"/>
                    <a:pt x="563" y="2858"/>
                  </a:cubicBezTo>
                  <a:cubicBezTo>
                    <a:pt x="413" y="2708"/>
                    <a:pt x="508" y="2375"/>
                    <a:pt x="556" y="2247"/>
                  </a:cubicBezTo>
                  <a:cubicBezTo>
                    <a:pt x="784" y="1637"/>
                    <a:pt x="1174" y="1106"/>
                    <a:pt x="1680" y="701"/>
                  </a:cubicBezTo>
                  <a:cubicBezTo>
                    <a:pt x="1895" y="536"/>
                    <a:pt x="2060" y="456"/>
                    <a:pt x="2220" y="425"/>
                  </a:cubicBezTo>
                  <a:cubicBezTo>
                    <a:pt x="2250" y="425"/>
                    <a:pt x="2283" y="416"/>
                    <a:pt x="2305" y="416"/>
                  </a:cubicBezTo>
                  <a:close/>
                  <a:moveTo>
                    <a:pt x="2305" y="0"/>
                  </a:moveTo>
                  <a:cubicBezTo>
                    <a:pt x="2255" y="0"/>
                    <a:pt x="2205" y="4"/>
                    <a:pt x="2155" y="13"/>
                  </a:cubicBezTo>
                  <a:cubicBezTo>
                    <a:pt x="1855" y="60"/>
                    <a:pt x="1602" y="235"/>
                    <a:pt x="1419" y="378"/>
                  </a:cubicBezTo>
                  <a:cubicBezTo>
                    <a:pt x="849" y="821"/>
                    <a:pt x="421" y="1414"/>
                    <a:pt x="166" y="2097"/>
                  </a:cubicBezTo>
                  <a:cubicBezTo>
                    <a:pt x="0" y="2548"/>
                    <a:pt x="33" y="2921"/>
                    <a:pt x="261" y="3151"/>
                  </a:cubicBezTo>
                  <a:cubicBezTo>
                    <a:pt x="388" y="3286"/>
                    <a:pt x="571" y="3356"/>
                    <a:pt x="776" y="3356"/>
                  </a:cubicBezTo>
                  <a:cubicBezTo>
                    <a:pt x="1046" y="3356"/>
                    <a:pt x="1307" y="3246"/>
                    <a:pt x="1474" y="3158"/>
                  </a:cubicBezTo>
                  <a:cubicBezTo>
                    <a:pt x="2496" y="2613"/>
                    <a:pt x="3123" y="1772"/>
                    <a:pt x="3146" y="916"/>
                  </a:cubicBezTo>
                  <a:cubicBezTo>
                    <a:pt x="3146" y="678"/>
                    <a:pt x="3106" y="488"/>
                    <a:pt x="3003" y="345"/>
                  </a:cubicBezTo>
                  <a:cubicBezTo>
                    <a:pt x="2863" y="130"/>
                    <a:pt x="2588" y="0"/>
                    <a:pt x="230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8"/>
            <p:cNvSpPr/>
            <p:nvPr/>
          </p:nvSpPr>
          <p:spPr>
            <a:xfrm flipH="1">
              <a:off x="2550924" y="3523743"/>
              <a:ext cx="21951" cy="25986"/>
            </a:xfrm>
            <a:custGeom>
              <a:avLst/>
              <a:gdLst/>
              <a:ahLst/>
              <a:cxnLst/>
              <a:rect l="l" t="t" r="r" b="b"/>
              <a:pathLst>
                <a:path w="1300" h="1539" extrusionOk="0">
                  <a:moveTo>
                    <a:pt x="932" y="1"/>
                  </a:moveTo>
                  <a:cubicBezTo>
                    <a:pt x="849" y="1"/>
                    <a:pt x="764" y="22"/>
                    <a:pt x="690" y="61"/>
                  </a:cubicBezTo>
                  <a:cubicBezTo>
                    <a:pt x="523" y="156"/>
                    <a:pt x="413" y="307"/>
                    <a:pt x="301" y="459"/>
                  </a:cubicBezTo>
                  <a:cubicBezTo>
                    <a:pt x="183" y="632"/>
                    <a:pt x="55" y="815"/>
                    <a:pt x="25" y="1020"/>
                  </a:cubicBezTo>
                  <a:cubicBezTo>
                    <a:pt x="0" y="1235"/>
                    <a:pt x="103" y="1473"/>
                    <a:pt x="310" y="1528"/>
                  </a:cubicBezTo>
                  <a:cubicBezTo>
                    <a:pt x="339" y="1535"/>
                    <a:pt x="368" y="1539"/>
                    <a:pt x="396" y="1539"/>
                  </a:cubicBezTo>
                  <a:cubicBezTo>
                    <a:pt x="605" y="1539"/>
                    <a:pt x="787" y="1347"/>
                    <a:pt x="928" y="1172"/>
                  </a:cubicBezTo>
                  <a:cubicBezTo>
                    <a:pt x="1101" y="942"/>
                    <a:pt x="1284" y="697"/>
                    <a:pt x="1299" y="411"/>
                  </a:cubicBezTo>
                  <a:cubicBezTo>
                    <a:pt x="1299" y="307"/>
                    <a:pt x="1276" y="196"/>
                    <a:pt x="1204" y="109"/>
                  </a:cubicBezTo>
                  <a:cubicBezTo>
                    <a:pt x="1134" y="34"/>
                    <a:pt x="1035" y="1"/>
                    <a:pt x="93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 flipH="1">
              <a:off x="2547311" y="3520248"/>
              <a:ext cx="29329" cy="33061"/>
            </a:xfrm>
            <a:custGeom>
              <a:avLst/>
              <a:gdLst/>
              <a:ahLst/>
              <a:cxnLst/>
              <a:rect l="l" t="t" r="r" b="b"/>
              <a:pathLst>
                <a:path w="1737" h="1958" extrusionOk="0">
                  <a:moveTo>
                    <a:pt x="1159" y="419"/>
                  </a:moveTo>
                  <a:cubicBezTo>
                    <a:pt x="1182" y="419"/>
                    <a:pt x="1237" y="428"/>
                    <a:pt x="1269" y="459"/>
                  </a:cubicBezTo>
                  <a:cubicBezTo>
                    <a:pt x="1301" y="491"/>
                    <a:pt x="1309" y="546"/>
                    <a:pt x="1309" y="618"/>
                  </a:cubicBezTo>
                  <a:cubicBezTo>
                    <a:pt x="1301" y="824"/>
                    <a:pt x="1159" y="1022"/>
                    <a:pt x="984" y="1244"/>
                  </a:cubicBezTo>
                  <a:cubicBezTo>
                    <a:pt x="801" y="1489"/>
                    <a:pt x="683" y="1537"/>
                    <a:pt x="619" y="1537"/>
                  </a:cubicBezTo>
                  <a:lnTo>
                    <a:pt x="581" y="1537"/>
                  </a:lnTo>
                  <a:cubicBezTo>
                    <a:pt x="501" y="1512"/>
                    <a:pt x="446" y="1379"/>
                    <a:pt x="461" y="1259"/>
                  </a:cubicBezTo>
                  <a:cubicBezTo>
                    <a:pt x="476" y="1094"/>
                    <a:pt x="596" y="934"/>
                    <a:pt x="699" y="791"/>
                  </a:cubicBezTo>
                  <a:cubicBezTo>
                    <a:pt x="794" y="656"/>
                    <a:pt x="889" y="523"/>
                    <a:pt x="1016" y="459"/>
                  </a:cubicBezTo>
                  <a:cubicBezTo>
                    <a:pt x="1056" y="436"/>
                    <a:pt x="1111" y="419"/>
                    <a:pt x="1159" y="419"/>
                  </a:cubicBezTo>
                  <a:close/>
                  <a:moveTo>
                    <a:pt x="1144" y="1"/>
                  </a:moveTo>
                  <a:cubicBezTo>
                    <a:pt x="1029" y="1"/>
                    <a:pt x="911" y="28"/>
                    <a:pt x="809" y="86"/>
                  </a:cubicBezTo>
                  <a:cubicBezTo>
                    <a:pt x="603" y="206"/>
                    <a:pt x="468" y="396"/>
                    <a:pt x="358" y="546"/>
                  </a:cubicBezTo>
                  <a:cubicBezTo>
                    <a:pt x="231" y="721"/>
                    <a:pt x="80" y="934"/>
                    <a:pt x="40" y="1204"/>
                  </a:cubicBezTo>
                  <a:cubicBezTo>
                    <a:pt x="0" y="1497"/>
                    <a:pt x="153" y="1855"/>
                    <a:pt x="476" y="1940"/>
                  </a:cubicBezTo>
                  <a:cubicBezTo>
                    <a:pt x="524" y="1950"/>
                    <a:pt x="571" y="1957"/>
                    <a:pt x="619" y="1957"/>
                  </a:cubicBezTo>
                  <a:cubicBezTo>
                    <a:pt x="929" y="1957"/>
                    <a:pt x="1166" y="1702"/>
                    <a:pt x="1317" y="1505"/>
                  </a:cubicBezTo>
                  <a:cubicBezTo>
                    <a:pt x="1484" y="1292"/>
                    <a:pt x="1722" y="989"/>
                    <a:pt x="1729" y="626"/>
                  </a:cubicBezTo>
                  <a:cubicBezTo>
                    <a:pt x="1737" y="451"/>
                    <a:pt x="1682" y="293"/>
                    <a:pt x="1587" y="181"/>
                  </a:cubicBezTo>
                  <a:cubicBezTo>
                    <a:pt x="1482" y="62"/>
                    <a:pt x="1315" y="1"/>
                    <a:pt x="1144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38"/>
          <p:cNvSpPr txBox="1">
            <a:spLocks noGrp="1"/>
          </p:cNvSpPr>
          <p:nvPr>
            <p:ph type="subTitle" idx="1"/>
          </p:nvPr>
        </p:nvSpPr>
        <p:spPr>
          <a:xfrm>
            <a:off x="3923928" y="3402336"/>
            <a:ext cx="396044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Dosen Pengampu: Dayu Rika Perdana, M.Pd.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                Drs. Rapani, M.Pd.</a:t>
            </a:r>
            <a:endParaRPr sz="1200" dirty="0"/>
          </a:p>
        </p:txBody>
      </p:sp>
      <p:grpSp>
        <p:nvGrpSpPr>
          <p:cNvPr id="1443" name="Google Shape;1443;p38"/>
          <p:cNvGrpSpPr/>
          <p:nvPr/>
        </p:nvGrpSpPr>
        <p:grpSpPr>
          <a:xfrm>
            <a:off x="996090" y="3076752"/>
            <a:ext cx="1295959" cy="1352836"/>
            <a:chOff x="1822050" y="3039050"/>
            <a:chExt cx="1113176" cy="1162030"/>
          </a:xfrm>
        </p:grpSpPr>
        <p:sp>
          <p:nvSpPr>
            <p:cNvPr id="1444" name="Google Shape;1444;p38"/>
            <p:cNvSpPr/>
            <p:nvPr/>
          </p:nvSpPr>
          <p:spPr>
            <a:xfrm flipH="1">
              <a:off x="1876369" y="3287543"/>
              <a:ext cx="467157" cy="609109"/>
            </a:xfrm>
            <a:custGeom>
              <a:avLst/>
              <a:gdLst/>
              <a:ahLst/>
              <a:cxnLst/>
              <a:rect l="l" t="t" r="r" b="b"/>
              <a:pathLst>
                <a:path w="27667" h="36074" extrusionOk="0">
                  <a:moveTo>
                    <a:pt x="20293" y="1"/>
                  </a:moveTo>
                  <a:cubicBezTo>
                    <a:pt x="20020" y="1"/>
                    <a:pt x="19749" y="45"/>
                    <a:pt x="19488" y="143"/>
                  </a:cubicBezTo>
                  <a:lnTo>
                    <a:pt x="14947" y="3106"/>
                  </a:lnTo>
                  <a:cubicBezTo>
                    <a:pt x="12657" y="13845"/>
                    <a:pt x="7434" y="23948"/>
                    <a:pt x="1" y="32024"/>
                  </a:cubicBezTo>
                  <a:cubicBezTo>
                    <a:pt x="1394" y="33615"/>
                    <a:pt x="3514" y="34462"/>
                    <a:pt x="5618" y="34462"/>
                  </a:cubicBezTo>
                  <a:cubicBezTo>
                    <a:pt x="6984" y="34462"/>
                    <a:pt x="8343" y="34105"/>
                    <a:pt x="9494" y="33363"/>
                  </a:cubicBezTo>
                  <a:cubicBezTo>
                    <a:pt x="9723" y="35096"/>
                    <a:pt x="11506" y="36073"/>
                    <a:pt x="13294" y="36073"/>
                  </a:cubicBezTo>
                  <a:cubicBezTo>
                    <a:pt x="13985" y="36073"/>
                    <a:pt x="14677" y="35927"/>
                    <a:pt x="15279" y="35622"/>
                  </a:cubicBezTo>
                  <a:cubicBezTo>
                    <a:pt x="17434" y="34529"/>
                    <a:pt x="18663" y="32222"/>
                    <a:pt x="19749" y="30059"/>
                  </a:cubicBezTo>
                  <a:cubicBezTo>
                    <a:pt x="20312" y="30868"/>
                    <a:pt x="20883" y="31683"/>
                    <a:pt x="21446" y="32492"/>
                  </a:cubicBezTo>
                  <a:cubicBezTo>
                    <a:pt x="26651" y="23981"/>
                    <a:pt x="27667" y="13037"/>
                    <a:pt x="24101" y="3725"/>
                  </a:cubicBezTo>
                  <a:cubicBezTo>
                    <a:pt x="23711" y="2711"/>
                    <a:pt x="23252" y="1688"/>
                    <a:pt x="22467" y="934"/>
                  </a:cubicBezTo>
                  <a:cubicBezTo>
                    <a:pt x="21885" y="376"/>
                    <a:pt x="21083" y="1"/>
                    <a:pt x="20293" y="1"/>
                  </a:cubicBezTo>
                  <a:close/>
                </a:path>
              </a:pathLst>
            </a:custGeom>
            <a:solidFill>
              <a:srgbClr val="D38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 flipH="1">
              <a:off x="1869294" y="3280367"/>
              <a:ext cx="481864" cy="623242"/>
            </a:xfrm>
            <a:custGeom>
              <a:avLst/>
              <a:gdLst/>
              <a:ahLst/>
              <a:cxnLst/>
              <a:rect l="l" t="t" r="r" b="b"/>
              <a:pathLst>
                <a:path w="28538" h="36911" extrusionOk="0">
                  <a:moveTo>
                    <a:pt x="20747" y="1"/>
                  </a:moveTo>
                  <a:cubicBezTo>
                    <a:pt x="20417" y="1"/>
                    <a:pt x="20093" y="56"/>
                    <a:pt x="19788" y="171"/>
                  </a:cubicBezTo>
                  <a:cubicBezTo>
                    <a:pt x="19575" y="258"/>
                    <a:pt x="19465" y="496"/>
                    <a:pt x="19543" y="718"/>
                  </a:cubicBezTo>
                  <a:cubicBezTo>
                    <a:pt x="19610" y="882"/>
                    <a:pt x="19766" y="986"/>
                    <a:pt x="19935" y="986"/>
                  </a:cubicBezTo>
                  <a:cubicBezTo>
                    <a:pt x="19986" y="986"/>
                    <a:pt x="20039" y="977"/>
                    <a:pt x="20091" y="956"/>
                  </a:cubicBezTo>
                  <a:cubicBezTo>
                    <a:pt x="20303" y="877"/>
                    <a:pt x="20522" y="842"/>
                    <a:pt x="20742" y="842"/>
                  </a:cubicBezTo>
                  <a:cubicBezTo>
                    <a:pt x="21449" y="842"/>
                    <a:pt x="22156" y="1208"/>
                    <a:pt x="22634" y="1662"/>
                  </a:cubicBezTo>
                  <a:cubicBezTo>
                    <a:pt x="23355" y="2350"/>
                    <a:pt x="23792" y="3334"/>
                    <a:pt x="24155" y="4300"/>
                  </a:cubicBezTo>
                  <a:cubicBezTo>
                    <a:pt x="27586" y="13256"/>
                    <a:pt x="26700" y="23860"/>
                    <a:pt x="21873" y="32141"/>
                  </a:cubicBezTo>
                  <a:lnTo>
                    <a:pt x="20541" y="30246"/>
                  </a:lnTo>
                  <a:cubicBezTo>
                    <a:pt x="20467" y="30133"/>
                    <a:pt x="20342" y="30063"/>
                    <a:pt x="20192" y="30063"/>
                  </a:cubicBezTo>
                  <a:cubicBezTo>
                    <a:pt x="20184" y="30063"/>
                    <a:pt x="20177" y="30063"/>
                    <a:pt x="20169" y="30064"/>
                  </a:cubicBezTo>
                  <a:cubicBezTo>
                    <a:pt x="20026" y="30079"/>
                    <a:pt x="19893" y="30167"/>
                    <a:pt x="19828" y="30294"/>
                  </a:cubicBezTo>
                  <a:cubicBezTo>
                    <a:pt x="18640" y="32647"/>
                    <a:pt x="17506" y="34676"/>
                    <a:pt x="15541" y="35675"/>
                  </a:cubicBezTo>
                  <a:cubicBezTo>
                    <a:pt x="15004" y="35946"/>
                    <a:pt x="14376" y="36080"/>
                    <a:pt x="13743" y="36080"/>
                  </a:cubicBezTo>
                  <a:cubicBezTo>
                    <a:pt x="13060" y="36080"/>
                    <a:pt x="12369" y="35924"/>
                    <a:pt x="11777" y="35612"/>
                  </a:cubicBezTo>
                  <a:cubicBezTo>
                    <a:pt x="10969" y="35184"/>
                    <a:pt x="10469" y="34518"/>
                    <a:pt x="10366" y="33733"/>
                  </a:cubicBezTo>
                  <a:cubicBezTo>
                    <a:pt x="10351" y="33590"/>
                    <a:pt x="10256" y="33465"/>
                    <a:pt x="10128" y="33400"/>
                  </a:cubicBezTo>
                  <a:cubicBezTo>
                    <a:pt x="10071" y="33376"/>
                    <a:pt x="10010" y="33364"/>
                    <a:pt x="9951" y="33364"/>
                  </a:cubicBezTo>
                  <a:cubicBezTo>
                    <a:pt x="9871" y="33364"/>
                    <a:pt x="9793" y="33386"/>
                    <a:pt x="9725" y="33432"/>
                  </a:cubicBezTo>
                  <a:cubicBezTo>
                    <a:pt x="8634" y="34137"/>
                    <a:pt x="7349" y="34475"/>
                    <a:pt x="6059" y="34475"/>
                  </a:cubicBezTo>
                  <a:cubicBezTo>
                    <a:pt x="4200" y="34475"/>
                    <a:pt x="2333" y="33773"/>
                    <a:pt x="1023" y="32449"/>
                  </a:cubicBezTo>
                  <a:cubicBezTo>
                    <a:pt x="8409" y="24326"/>
                    <a:pt x="13512" y="14365"/>
                    <a:pt x="15811" y="3619"/>
                  </a:cubicBezTo>
                  <a:cubicBezTo>
                    <a:pt x="15859" y="3396"/>
                    <a:pt x="15716" y="3176"/>
                    <a:pt x="15486" y="3119"/>
                  </a:cubicBezTo>
                  <a:cubicBezTo>
                    <a:pt x="15457" y="3113"/>
                    <a:pt x="15429" y="3110"/>
                    <a:pt x="15401" y="3110"/>
                  </a:cubicBezTo>
                  <a:cubicBezTo>
                    <a:pt x="15203" y="3110"/>
                    <a:pt x="15027" y="3251"/>
                    <a:pt x="14986" y="3444"/>
                  </a:cubicBezTo>
                  <a:cubicBezTo>
                    <a:pt x="12696" y="14167"/>
                    <a:pt x="7568" y="24097"/>
                    <a:pt x="143" y="32171"/>
                  </a:cubicBezTo>
                  <a:cubicBezTo>
                    <a:pt x="0" y="32331"/>
                    <a:pt x="0" y="32569"/>
                    <a:pt x="135" y="32727"/>
                  </a:cubicBezTo>
                  <a:cubicBezTo>
                    <a:pt x="1611" y="34409"/>
                    <a:pt x="3843" y="35304"/>
                    <a:pt x="6064" y="35304"/>
                  </a:cubicBezTo>
                  <a:cubicBezTo>
                    <a:pt x="7316" y="35304"/>
                    <a:pt x="8564" y="35019"/>
                    <a:pt x="9670" y="34431"/>
                  </a:cubicBezTo>
                  <a:cubicBezTo>
                    <a:pt x="9938" y="35231"/>
                    <a:pt x="10533" y="35905"/>
                    <a:pt x="11389" y="36348"/>
                  </a:cubicBezTo>
                  <a:cubicBezTo>
                    <a:pt x="12095" y="36728"/>
                    <a:pt x="12926" y="36911"/>
                    <a:pt x="13742" y="36911"/>
                  </a:cubicBezTo>
                  <a:cubicBezTo>
                    <a:pt x="14510" y="36911"/>
                    <a:pt x="15271" y="36753"/>
                    <a:pt x="15922" y="36420"/>
                  </a:cubicBezTo>
                  <a:cubicBezTo>
                    <a:pt x="18039" y="35349"/>
                    <a:pt x="19322" y="33132"/>
                    <a:pt x="20256" y="31300"/>
                  </a:cubicBezTo>
                  <a:lnTo>
                    <a:pt x="21557" y="33155"/>
                  </a:lnTo>
                  <a:cubicBezTo>
                    <a:pt x="21635" y="33274"/>
                    <a:pt x="21770" y="33337"/>
                    <a:pt x="21913" y="33337"/>
                  </a:cubicBezTo>
                  <a:cubicBezTo>
                    <a:pt x="22055" y="33330"/>
                    <a:pt x="22183" y="33257"/>
                    <a:pt x="22253" y="33132"/>
                  </a:cubicBezTo>
                  <a:cubicBezTo>
                    <a:pt x="27508" y="24556"/>
                    <a:pt x="28537" y="13389"/>
                    <a:pt x="24941" y="3999"/>
                  </a:cubicBezTo>
                  <a:cubicBezTo>
                    <a:pt x="24543" y="2946"/>
                    <a:pt x="24053" y="1860"/>
                    <a:pt x="23212" y="1059"/>
                  </a:cubicBezTo>
                  <a:cubicBezTo>
                    <a:pt x="22498" y="373"/>
                    <a:pt x="21602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 flipH="1">
              <a:off x="1925876" y="3378180"/>
              <a:ext cx="94083" cy="437659"/>
            </a:xfrm>
            <a:custGeom>
              <a:avLst/>
              <a:gdLst/>
              <a:ahLst/>
              <a:cxnLst/>
              <a:rect l="l" t="t" r="r" b="b"/>
              <a:pathLst>
                <a:path w="5572" h="25920" extrusionOk="0">
                  <a:moveTo>
                    <a:pt x="3877" y="0"/>
                  </a:moveTo>
                  <a:cubicBezTo>
                    <a:pt x="3853" y="0"/>
                    <a:pt x="3828" y="4"/>
                    <a:pt x="3804" y="13"/>
                  </a:cubicBezTo>
                  <a:cubicBezTo>
                    <a:pt x="3692" y="46"/>
                    <a:pt x="3637" y="163"/>
                    <a:pt x="3669" y="274"/>
                  </a:cubicBezTo>
                  <a:cubicBezTo>
                    <a:pt x="4961" y="4087"/>
                    <a:pt x="5143" y="8429"/>
                    <a:pt x="4232" y="13200"/>
                  </a:cubicBezTo>
                  <a:cubicBezTo>
                    <a:pt x="3384" y="17629"/>
                    <a:pt x="1712" y="21791"/>
                    <a:pt x="48" y="25627"/>
                  </a:cubicBezTo>
                  <a:cubicBezTo>
                    <a:pt x="0" y="25737"/>
                    <a:pt x="48" y="25855"/>
                    <a:pt x="150" y="25903"/>
                  </a:cubicBezTo>
                  <a:cubicBezTo>
                    <a:pt x="183" y="25920"/>
                    <a:pt x="206" y="25920"/>
                    <a:pt x="238" y="25920"/>
                  </a:cubicBezTo>
                  <a:cubicBezTo>
                    <a:pt x="316" y="25920"/>
                    <a:pt x="396" y="25872"/>
                    <a:pt x="428" y="25792"/>
                  </a:cubicBezTo>
                  <a:cubicBezTo>
                    <a:pt x="2108" y="21933"/>
                    <a:pt x="3787" y="17749"/>
                    <a:pt x="4643" y="13279"/>
                  </a:cubicBezTo>
                  <a:cubicBezTo>
                    <a:pt x="5571" y="8437"/>
                    <a:pt x="5381" y="4015"/>
                    <a:pt x="4065" y="141"/>
                  </a:cubicBezTo>
                  <a:cubicBezTo>
                    <a:pt x="4041" y="53"/>
                    <a:pt x="3963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 flipH="1">
              <a:off x="1963496" y="3534533"/>
              <a:ext cx="196457" cy="252920"/>
            </a:xfrm>
            <a:custGeom>
              <a:avLst/>
              <a:gdLst/>
              <a:ahLst/>
              <a:cxnLst/>
              <a:rect l="l" t="t" r="r" b="b"/>
              <a:pathLst>
                <a:path w="11635" h="14979" extrusionOk="0">
                  <a:moveTo>
                    <a:pt x="11421" y="0"/>
                  </a:moveTo>
                  <a:cubicBezTo>
                    <a:pt x="11308" y="0"/>
                    <a:pt x="11214" y="78"/>
                    <a:pt x="11207" y="191"/>
                  </a:cubicBezTo>
                  <a:cubicBezTo>
                    <a:pt x="10787" y="4447"/>
                    <a:pt x="9425" y="8654"/>
                    <a:pt x="7260" y="12348"/>
                  </a:cubicBezTo>
                  <a:cubicBezTo>
                    <a:pt x="6975" y="12839"/>
                    <a:pt x="6657" y="13331"/>
                    <a:pt x="6167" y="13537"/>
                  </a:cubicBezTo>
                  <a:cubicBezTo>
                    <a:pt x="6054" y="13586"/>
                    <a:pt x="5926" y="13610"/>
                    <a:pt x="5797" y="13610"/>
                  </a:cubicBezTo>
                  <a:cubicBezTo>
                    <a:pt x="5636" y="13610"/>
                    <a:pt x="5472" y="13572"/>
                    <a:pt x="5336" y="13497"/>
                  </a:cubicBezTo>
                  <a:cubicBezTo>
                    <a:pt x="5216" y="13427"/>
                    <a:pt x="5065" y="13307"/>
                    <a:pt x="5033" y="13101"/>
                  </a:cubicBezTo>
                  <a:cubicBezTo>
                    <a:pt x="5018" y="13014"/>
                    <a:pt x="4946" y="12943"/>
                    <a:pt x="4860" y="12926"/>
                  </a:cubicBezTo>
                  <a:cubicBezTo>
                    <a:pt x="4849" y="12924"/>
                    <a:pt x="4837" y="12923"/>
                    <a:pt x="4826" y="12923"/>
                  </a:cubicBezTo>
                  <a:cubicBezTo>
                    <a:pt x="4756" y="12923"/>
                    <a:pt x="4686" y="12961"/>
                    <a:pt x="4645" y="13021"/>
                  </a:cubicBezTo>
                  <a:cubicBezTo>
                    <a:pt x="4054" y="13988"/>
                    <a:pt x="2898" y="14550"/>
                    <a:pt x="1763" y="14550"/>
                  </a:cubicBezTo>
                  <a:cubicBezTo>
                    <a:pt x="1269" y="14550"/>
                    <a:pt x="780" y="14444"/>
                    <a:pt x="343" y="14218"/>
                  </a:cubicBezTo>
                  <a:cubicBezTo>
                    <a:pt x="313" y="14204"/>
                    <a:pt x="282" y="14198"/>
                    <a:pt x="251" y="14198"/>
                  </a:cubicBezTo>
                  <a:cubicBezTo>
                    <a:pt x="173" y="14198"/>
                    <a:pt x="97" y="14239"/>
                    <a:pt x="58" y="14313"/>
                  </a:cubicBezTo>
                  <a:cubicBezTo>
                    <a:pt x="1" y="14417"/>
                    <a:pt x="48" y="14543"/>
                    <a:pt x="153" y="14591"/>
                  </a:cubicBezTo>
                  <a:cubicBezTo>
                    <a:pt x="659" y="14853"/>
                    <a:pt x="1214" y="14979"/>
                    <a:pt x="1777" y="14979"/>
                  </a:cubicBezTo>
                  <a:cubicBezTo>
                    <a:pt x="2918" y="14979"/>
                    <a:pt x="4067" y="14465"/>
                    <a:pt x="4780" y="13562"/>
                  </a:cubicBezTo>
                  <a:cubicBezTo>
                    <a:pt x="4868" y="13679"/>
                    <a:pt x="4993" y="13782"/>
                    <a:pt x="5136" y="13862"/>
                  </a:cubicBezTo>
                  <a:cubicBezTo>
                    <a:pt x="5336" y="13973"/>
                    <a:pt x="5572" y="14030"/>
                    <a:pt x="5806" y="14030"/>
                  </a:cubicBezTo>
                  <a:cubicBezTo>
                    <a:pt x="5989" y="14030"/>
                    <a:pt x="6170" y="13995"/>
                    <a:pt x="6334" y="13925"/>
                  </a:cubicBezTo>
                  <a:cubicBezTo>
                    <a:pt x="6943" y="13664"/>
                    <a:pt x="7316" y="13086"/>
                    <a:pt x="7626" y="12563"/>
                  </a:cubicBezTo>
                  <a:cubicBezTo>
                    <a:pt x="9820" y="8814"/>
                    <a:pt x="11199" y="4550"/>
                    <a:pt x="11620" y="231"/>
                  </a:cubicBezTo>
                  <a:cubicBezTo>
                    <a:pt x="11635" y="113"/>
                    <a:pt x="11547" y="10"/>
                    <a:pt x="11437" y="1"/>
                  </a:cubicBezTo>
                  <a:cubicBezTo>
                    <a:pt x="11432" y="0"/>
                    <a:pt x="11427" y="0"/>
                    <a:pt x="1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 flipH="1">
              <a:off x="2037891" y="3761616"/>
              <a:ext cx="19131" cy="93813"/>
            </a:xfrm>
            <a:custGeom>
              <a:avLst/>
              <a:gdLst/>
              <a:ahLst/>
              <a:cxnLst/>
              <a:rect l="l" t="t" r="r" b="b"/>
              <a:pathLst>
                <a:path w="1133" h="5556" extrusionOk="0">
                  <a:moveTo>
                    <a:pt x="234" y="0"/>
                  </a:moveTo>
                  <a:cubicBezTo>
                    <a:pt x="214" y="0"/>
                    <a:pt x="194" y="3"/>
                    <a:pt x="173" y="8"/>
                  </a:cubicBezTo>
                  <a:cubicBezTo>
                    <a:pt x="63" y="33"/>
                    <a:pt x="0" y="151"/>
                    <a:pt x="31" y="263"/>
                  </a:cubicBezTo>
                  <a:cubicBezTo>
                    <a:pt x="483" y="1919"/>
                    <a:pt x="714" y="3631"/>
                    <a:pt x="714" y="5343"/>
                  </a:cubicBezTo>
                  <a:cubicBezTo>
                    <a:pt x="714" y="5461"/>
                    <a:pt x="809" y="5556"/>
                    <a:pt x="927" y="5556"/>
                  </a:cubicBezTo>
                  <a:cubicBezTo>
                    <a:pt x="1046" y="5556"/>
                    <a:pt x="1132" y="5461"/>
                    <a:pt x="1132" y="5343"/>
                  </a:cubicBezTo>
                  <a:cubicBezTo>
                    <a:pt x="1132" y="3591"/>
                    <a:pt x="904" y="1847"/>
                    <a:pt x="436" y="151"/>
                  </a:cubicBezTo>
                  <a:cubicBezTo>
                    <a:pt x="409" y="59"/>
                    <a:pt x="329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 flipH="1">
              <a:off x="2076153" y="3758813"/>
              <a:ext cx="26509" cy="138237"/>
            </a:xfrm>
            <a:custGeom>
              <a:avLst/>
              <a:gdLst/>
              <a:ahLst/>
              <a:cxnLst/>
              <a:rect l="l" t="t" r="r" b="b"/>
              <a:pathLst>
                <a:path w="1570" h="8187" extrusionOk="0">
                  <a:moveTo>
                    <a:pt x="1355" y="0"/>
                  </a:moveTo>
                  <a:cubicBezTo>
                    <a:pt x="1249" y="0"/>
                    <a:pt x="1149" y="70"/>
                    <a:pt x="1134" y="183"/>
                  </a:cubicBezTo>
                  <a:lnTo>
                    <a:pt x="16" y="7942"/>
                  </a:lnTo>
                  <a:cubicBezTo>
                    <a:pt x="1" y="8059"/>
                    <a:pt x="79" y="8162"/>
                    <a:pt x="191" y="8179"/>
                  </a:cubicBezTo>
                  <a:cubicBezTo>
                    <a:pt x="206" y="8187"/>
                    <a:pt x="214" y="8187"/>
                    <a:pt x="221" y="8187"/>
                  </a:cubicBezTo>
                  <a:cubicBezTo>
                    <a:pt x="326" y="8187"/>
                    <a:pt x="411" y="8107"/>
                    <a:pt x="429" y="8004"/>
                  </a:cubicBezTo>
                  <a:lnTo>
                    <a:pt x="1553" y="239"/>
                  </a:lnTo>
                  <a:cubicBezTo>
                    <a:pt x="1570" y="126"/>
                    <a:pt x="1490" y="24"/>
                    <a:pt x="1372" y="1"/>
                  </a:cubicBezTo>
                  <a:cubicBezTo>
                    <a:pt x="1366" y="0"/>
                    <a:pt x="1361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 flipH="1">
              <a:off x="2115359" y="3782637"/>
              <a:ext cx="60229" cy="99301"/>
            </a:xfrm>
            <a:custGeom>
              <a:avLst/>
              <a:gdLst/>
              <a:ahLst/>
              <a:cxnLst/>
              <a:rect l="l" t="t" r="r" b="b"/>
              <a:pathLst>
                <a:path w="3567" h="5881" extrusionOk="0">
                  <a:moveTo>
                    <a:pt x="3324" y="1"/>
                  </a:moveTo>
                  <a:cubicBezTo>
                    <a:pt x="3247" y="1"/>
                    <a:pt x="3172" y="46"/>
                    <a:pt x="3139" y="119"/>
                  </a:cubicBezTo>
                  <a:cubicBezTo>
                    <a:pt x="2298" y="1878"/>
                    <a:pt x="1324" y="3598"/>
                    <a:pt x="253" y="5239"/>
                  </a:cubicBezTo>
                  <a:cubicBezTo>
                    <a:pt x="238" y="5239"/>
                    <a:pt x="223" y="5230"/>
                    <a:pt x="206" y="5230"/>
                  </a:cubicBezTo>
                  <a:cubicBezTo>
                    <a:pt x="88" y="5239"/>
                    <a:pt x="0" y="5334"/>
                    <a:pt x="0" y="5452"/>
                  </a:cubicBezTo>
                  <a:lnTo>
                    <a:pt x="8" y="5675"/>
                  </a:lnTo>
                  <a:cubicBezTo>
                    <a:pt x="8" y="5770"/>
                    <a:pt x="71" y="5848"/>
                    <a:pt x="158" y="5872"/>
                  </a:cubicBezTo>
                  <a:cubicBezTo>
                    <a:pt x="175" y="5880"/>
                    <a:pt x="198" y="5880"/>
                    <a:pt x="213" y="5880"/>
                  </a:cubicBezTo>
                  <a:cubicBezTo>
                    <a:pt x="286" y="5880"/>
                    <a:pt x="348" y="5848"/>
                    <a:pt x="388" y="5785"/>
                  </a:cubicBezTo>
                  <a:cubicBezTo>
                    <a:pt x="1562" y="4041"/>
                    <a:pt x="2616" y="2196"/>
                    <a:pt x="3519" y="302"/>
                  </a:cubicBezTo>
                  <a:cubicBezTo>
                    <a:pt x="3566" y="199"/>
                    <a:pt x="3527" y="71"/>
                    <a:pt x="3416" y="24"/>
                  </a:cubicBezTo>
                  <a:cubicBezTo>
                    <a:pt x="3387" y="8"/>
                    <a:pt x="3355" y="1"/>
                    <a:pt x="3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8"/>
            <p:cNvSpPr/>
            <p:nvPr/>
          </p:nvSpPr>
          <p:spPr>
            <a:xfrm flipH="1">
              <a:off x="2148690" y="3780476"/>
              <a:ext cx="40288" cy="79900"/>
            </a:xfrm>
            <a:custGeom>
              <a:avLst/>
              <a:gdLst/>
              <a:ahLst/>
              <a:cxnLst/>
              <a:rect l="l" t="t" r="r" b="b"/>
              <a:pathLst>
                <a:path w="2386" h="4732" extrusionOk="0">
                  <a:moveTo>
                    <a:pt x="2140" y="0"/>
                  </a:moveTo>
                  <a:cubicBezTo>
                    <a:pt x="2069" y="0"/>
                    <a:pt x="2003" y="37"/>
                    <a:pt x="1967" y="104"/>
                  </a:cubicBezTo>
                  <a:cubicBezTo>
                    <a:pt x="1158" y="1476"/>
                    <a:pt x="516" y="2942"/>
                    <a:pt x="40" y="4454"/>
                  </a:cubicBezTo>
                  <a:cubicBezTo>
                    <a:pt x="0" y="4566"/>
                    <a:pt x="65" y="4684"/>
                    <a:pt x="175" y="4724"/>
                  </a:cubicBezTo>
                  <a:cubicBezTo>
                    <a:pt x="198" y="4724"/>
                    <a:pt x="215" y="4732"/>
                    <a:pt x="238" y="4732"/>
                  </a:cubicBezTo>
                  <a:cubicBezTo>
                    <a:pt x="325" y="4732"/>
                    <a:pt x="413" y="4677"/>
                    <a:pt x="436" y="4582"/>
                  </a:cubicBezTo>
                  <a:cubicBezTo>
                    <a:pt x="904" y="3100"/>
                    <a:pt x="1539" y="1666"/>
                    <a:pt x="2322" y="317"/>
                  </a:cubicBezTo>
                  <a:cubicBezTo>
                    <a:pt x="2385" y="215"/>
                    <a:pt x="2355" y="89"/>
                    <a:pt x="2252" y="32"/>
                  </a:cubicBezTo>
                  <a:cubicBezTo>
                    <a:pt x="2216" y="10"/>
                    <a:pt x="2177" y="0"/>
                    <a:pt x="2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8"/>
            <p:cNvSpPr/>
            <p:nvPr/>
          </p:nvSpPr>
          <p:spPr>
            <a:xfrm flipH="1">
              <a:off x="2387274" y="3688167"/>
              <a:ext cx="529497" cy="353960"/>
            </a:xfrm>
            <a:custGeom>
              <a:avLst/>
              <a:gdLst/>
              <a:ahLst/>
              <a:cxnLst/>
              <a:rect l="l" t="t" r="r" b="b"/>
              <a:pathLst>
                <a:path w="31359" h="20963" extrusionOk="0">
                  <a:moveTo>
                    <a:pt x="18490" y="1"/>
                  </a:moveTo>
                  <a:cubicBezTo>
                    <a:pt x="12324" y="6990"/>
                    <a:pt x="6165" y="13972"/>
                    <a:pt x="1" y="20962"/>
                  </a:cubicBezTo>
                  <a:cubicBezTo>
                    <a:pt x="2306" y="20582"/>
                    <a:pt x="4526" y="19741"/>
                    <a:pt x="6498" y="18490"/>
                  </a:cubicBezTo>
                  <a:cubicBezTo>
                    <a:pt x="7346" y="18739"/>
                    <a:pt x="8225" y="18859"/>
                    <a:pt x="9105" y="18859"/>
                  </a:cubicBezTo>
                  <a:cubicBezTo>
                    <a:pt x="12019" y="18859"/>
                    <a:pt x="14943" y="17544"/>
                    <a:pt x="16768" y="15256"/>
                  </a:cubicBezTo>
                  <a:cubicBezTo>
                    <a:pt x="22760" y="14225"/>
                    <a:pt x="27294" y="9430"/>
                    <a:pt x="31359" y="4906"/>
                  </a:cubicBezTo>
                  <a:cubicBezTo>
                    <a:pt x="26969" y="3542"/>
                    <a:pt x="22674" y="1903"/>
                    <a:pt x="18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8"/>
            <p:cNvSpPr/>
            <p:nvPr/>
          </p:nvSpPr>
          <p:spPr>
            <a:xfrm flipH="1">
              <a:off x="2374678" y="3679590"/>
              <a:ext cx="560548" cy="372686"/>
            </a:xfrm>
            <a:custGeom>
              <a:avLst/>
              <a:gdLst/>
              <a:ahLst/>
              <a:cxnLst/>
              <a:rect l="l" t="t" r="r" b="b"/>
              <a:pathLst>
                <a:path w="33198" h="22072" extrusionOk="0">
                  <a:moveTo>
                    <a:pt x="19685" y="1024"/>
                  </a:moveTo>
                  <a:cubicBezTo>
                    <a:pt x="23592" y="2774"/>
                    <a:pt x="27626" y="4320"/>
                    <a:pt x="31698" y="5619"/>
                  </a:cubicBezTo>
                  <a:cubicBezTo>
                    <a:pt x="27506" y="10256"/>
                    <a:pt x="23252" y="14416"/>
                    <a:pt x="17791" y="15351"/>
                  </a:cubicBezTo>
                  <a:lnTo>
                    <a:pt x="17633" y="15384"/>
                  </a:lnTo>
                  <a:lnTo>
                    <a:pt x="17529" y="15502"/>
                  </a:lnTo>
                  <a:cubicBezTo>
                    <a:pt x="15834" y="17626"/>
                    <a:pt x="13021" y="18950"/>
                    <a:pt x="10198" y="18950"/>
                  </a:cubicBezTo>
                  <a:cubicBezTo>
                    <a:pt x="9343" y="18950"/>
                    <a:pt x="8504" y="18830"/>
                    <a:pt x="7711" y="18592"/>
                  </a:cubicBezTo>
                  <a:lnTo>
                    <a:pt x="7528" y="18545"/>
                  </a:lnTo>
                  <a:lnTo>
                    <a:pt x="7370" y="18640"/>
                  </a:lnTo>
                  <a:cubicBezTo>
                    <a:pt x="5801" y="19631"/>
                    <a:pt x="4049" y="20376"/>
                    <a:pt x="2235" y="20812"/>
                  </a:cubicBezTo>
                  <a:lnTo>
                    <a:pt x="19685" y="1024"/>
                  </a:lnTo>
                  <a:close/>
                  <a:moveTo>
                    <a:pt x="19471" y="1"/>
                  </a:moveTo>
                  <a:lnTo>
                    <a:pt x="0" y="22071"/>
                  </a:lnTo>
                  <a:lnTo>
                    <a:pt x="1164" y="21881"/>
                  </a:lnTo>
                  <a:cubicBezTo>
                    <a:pt x="3446" y="21508"/>
                    <a:pt x="5689" y="20669"/>
                    <a:pt x="7656" y="19448"/>
                  </a:cubicBezTo>
                  <a:cubicBezTo>
                    <a:pt x="8471" y="19671"/>
                    <a:pt x="9327" y="19789"/>
                    <a:pt x="10198" y="19789"/>
                  </a:cubicBezTo>
                  <a:cubicBezTo>
                    <a:pt x="13266" y="19789"/>
                    <a:pt x="16197" y="18435"/>
                    <a:pt x="18084" y="16152"/>
                  </a:cubicBezTo>
                  <a:cubicBezTo>
                    <a:pt x="23925" y="15081"/>
                    <a:pt x="28362" y="10597"/>
                    <a:pt x="32762" y="5699"/>
                  </a:cubicBezTo>
                  <a:lnTo>
                    <a:pt x="33197" y="5208"/>
                  </a:lnTo>
                  <a:lnTo>
                    <a:pt x="32579" y="5018"/>
                  </a:lnTo>
                  <a:cubicBezTo>
                    <a:pt x="28220" y="3654"/>
                    <a:pt x="23910" y="2013"/>
                    <a:pt x="19748" y="128"/>
                  </a:cubicBezTo>
                  <a:lnTo>
                    <a:pt x="194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8"/>
            <p:cNvSpPr/>
            <p:nvPr/>
          </p:nvSpPr>
          <p:spPr>
            <a:xfrm flipH="1">
              <a:off x="2568856" y="3853351"/>
              <a:ext cx="73619" cy="99098"/>
            </a:xfrm>
            <a:custGeom>
              <a:avLst/>
              <a:gdLst/>
              <a:ahLst/>
              <a:cxnLst/>
              <a:rect l="l" t="t" r="r" b="b"/>
              <a:pathLst>
                <a:path w="4360" h="5869" extrusionOk="0">
                  <a:moveTo>
                    <a:pt x="4131" y="0"/>
                  </a:moveTo>
                  <a:cubicBezTo>
                    <a:pt x="4063" y="0"/>
                    <a:pt x="3996" y="31"/>
                    <a:pt x="3957" y="91"/>
                  </a:cubicBezTo>
                  <a:lnTo>
                    <a:pt x="73" y="5536"/>
                  </a:lnTo>
                  <a:cubicBezTo>
                    <a:pt x="0" y="5631"/>
                    <a:pt x="25" y="5766"/>
                    <a:pt x="120" y="5829"/>
                  </a:cubicBezTo>
                  <a:cubicBezTo>
                    <a:pt x="160" y="5854"/>
                    <a:pt x="200" y="5869"/>
                    <a:pt x="238" y="5869"/>
                  </a:cubicBezTo>
                  <a:cubicBezTo>
                    <a:pt x="310" y="5869"/>
                    <a:pt x="373" y="5836"/>
                    <a:pt x="413" y="5781"/>
                  </a:cubicBezTo>
                  <a:lnTo>
                    <a:pt x="4297" y="328"/>
                  </a:lnTo>
                  <a:cubicBezTo>
                    <a:pt x="4360" y="233"/>
                    <a:pt x="4345" y="108"/>
                    <a:pt x="4249" y="35"/>
                  </a:cubicBezTo>
                  <a:cubicBezTo>
                    <a:pt x="4214" y="12"/>
                    <a:pt x="4172" y="0"/>
                    <a:pt x="4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8"/>
            <p:cNvSpPr/>
            <p:nvPr/>
          </p:nvSpPr>
          <p:spPr>
            <a:xfrm flipH="1">
              <a:off x="2653280" y="3825592"/>
              <a:ext cx="159242" cy="178508"/>
            </a:xfrm>
            <a:custGeom>
              <a:avLst/>
              <a:gdLst/>
              <a:ahLst/>
              <a:cxnLst/>
              <a:rect l="l" t="t" r="r" b="b"/>
              <a:pathLst>
                <a:path w="9431" h="10572" extrusionOk="0">
                  <a:moveTo>
                    <a:pt x="9194" y="0"/>
                  </a:moveTo>
                  <a:cubicBezTo>
                    <a:pt x="9135" y="0"/>
                    <a:pt x="9077" y="24"/>
                    <a:pt x="9035" y="70"/>
                  </a:cubicBezTo>
                  <a:lnTo>
                    <a:pt x="79" y="10223"/>
                  </a:lnTo>
                  <a:cubicBezTo>
                    <a:pt x="1" y="10311"/>
                    <a:pt x="8" y="10446"/>
                    <a:pt x="96" y="10524"/>
                  </a:cubicBezTo>
                  <a:cubicBezTo>
                    <a:pt x="134" y="10556"/>
                    <a:pt x="191" y="10571"/>
                    <a:pt x="238" y="10571"/>
                  </a:cubicBezTo>
                  <a:cubicBezTo>
                    <a:pt x="293" y="10571"/>
                    <a:pt x="356" y="10548"/>
                    <a:pt x="396" y="10501"/>
                  </a:cubicBezTo>
                  <a:lnTo>
                    <a:pt x="9351" y="348"/>
                  </a:lnTo>
                  <a:cubicBezTo>
                    <a:pt x="9430" y="261"/>
                    <a:pt x="9423" y="135"/>
                    <a:pt x="9335" y="55"/>
                  </a:cubicBezTo>
                  <a:cubicBezTo>
                    <a:pt x="9295" y="18"/>
                    <a:pt x="9244" y="0"/>
                    <a:pt x="9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8"/>
            <p:cNvSpPr/>
            <p:nvPr/>
          </p:nvSpPr>
          <p:spPr>
            <a:xfrm flipH="1">
              <a:off x="2640684" y="3831941"/>
              <a:ext cx="147913" cy="173510"/>
            </a:xfrm>
            <a:custGeom>
              <a:avLst/>
              <a:gdLst/>
              <a:ahLst/>
              <a:cxnLst/>
              <a:rect l="l" t="t" r="r" b="b"/>
              <a:pathLst>
                <a:path w="8760" h="10276" extrusionOk="0">
                  <a:moveTo>
                    <a:pt x="8525" y="0"/>
                  </a:moveTo>
                  <a:cubicBezTo>
                    <a:pt x="8466" y="0"/>
                    <a:pt x="8406" y="27"/>
                    <a:pt x="8362" y="75"/>
                  </a:cubicBezTo>
                  <a:lnTo>
                    <a:pt x="80" y="9927"/>
                  </a:lnTo>
                  <a:cubicBezTo>
                    <a:pt x="0" y="10013"/>
                    <a:pt x="18" y="10148"/>
                    <a:pt x="105" y="10220"/>
                  </a:cubicBezTo>
                  <a:cubicBezTo>
                    <a:pt x="143" y="10260"/>
                    <a:pt x="191" y="10275"/>
                    <a:pt x="238" y="10275"/>
                  </a:cubicBezTo>
                  <a:cubicBezTo>
                    <a:pt x="295" y="10275"/>
                    <a:pt x="358" y="10243"/>
                    <a:pt x="398" y="10195"/>
                  </a:cubicBezTo>
                  <a:lnTo>
                    <a:pt x="8687" y="345"/>
                  </a:lnTo>
                  <a:cubicBezTo>
                    <a:pt x="8759" y="257"/>
                    <a:pt x="8750" y="122"/>
                    <a:pt x="8654" y="52"/>
                  </a:cubicBezTo>
                  <a:cubicBezTo>
                    <a:pt x="8617" y="17"/>
                    <a:pt x="8571" y="0"/>
                    <a:pt x="8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 flipH="1">
              <a:off x="2592815" y="3852084"/>
              <a:ext cx="127667" cy="152016"/>
            </a:xfrm>
            <a:custGeom>
              <a:avLst/>
              <a:gdLst/>
              <a:ahLst/>
              <a:cxnLst/>
              <a:rect l="l" t="t" r="r" b="b"/>
              <a:pathLst>
                <a:path w="7561" h="9003" extrusionOk="0">
                  <a:moveTo>
                    <a:pt x="7325" y="0"/>
                  </a:moveTo>
                  <a:cubicBezTo>
                    <a:pt x="7265" y="0"/>
                    <a:pt x="7205" y="27"/>
                    <a:pt x="7165" y="80"/>
                  </a:cubicBezTo>
                  <a:lnTo>
                    <a:pt x="73" y="8662"/>
                  </a:lnTo>
                  <a:cubicBezTo>
                    <a:pt x="1" y="8749"/>
                    <a:pt x="8" y="8884"/>
                    <a:pt x="103" y="8955"/>
                  </a:cubicBezTo>
                  <a:cubicBezTo>
                    <a:pt x="143" y="8987"/>
                    <a:pt x="191" y="9002"/>
                    <a:pt x="238" y="9002"/>
                  </a:cubicBezTo>
                  <a:cubicBezTo>
                    <a:pt x="293" y="9002"/>
                    <a:pt x="358" y="8979"/>
                    <a:pt x="398" y="8932"/>
                  </a:cubicBezTo>
                  <a:lnTo>
                    <a:pt x="7491" y="341"/>
                  </a:lnTo>
                  <a:cubicBezTo>
                    <a:pt x="7561" y="253"/>
                    <a:pt x="7546" y="118"/>
                    <a:pt x="7458" y="48"/>
                  </a:cubicBezTo>
                  <a:cubicBezTo>
                    <a:pt x="7420" y="16"/>
                    <a:pt x="7373" y="0"/>
                    <a:pt x="7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 flipH="1">
              <a:off x="2517205" y="3859665"/>
              <a:ext cx="50858" cy="65075"/>
            </a:xfrm>
            <a:custGeom>
              <a:avLst/>
              <a:gdLst/>
              <a:ahLst/>
              <a:cxnLst/>
              <a:rect l="l" t="t" r="r" b="b"/>
              <a:pathLst>
                <a:path w="3012" h="3854" extrusionOk="0">
                  <a:moveTo>
                    <a:pt x="2779" y="0"/>
                  </a:moveTo>
                  <a:cubicBezTo>
                    <a:pt x="2715" y="0"/>
                    <a:pt x="2650" y="30"/>
                    <a:pt x="2608" y="82"/>
                  </a:cubicBezTo>
                  <a:lnTo>
                    <a:pt x="73" y="3521"/>
                  </a:lnTo>
                  <a:cubicBezTo>
                    <a:pt x="0" y="3608"/>
                    <a:pt x="25" y="3743"/>
                    <a:pt x="111" y="3815"/>
                  </a:cubicBezTo>
                  <a:cubicBezTo>
                    <a:pt x="151" y="3838"/>
                    <a:pt x="198" y="3853"/>
                    <a:pt x="238" y="3853"/>
                  </a:cubicBezTo>
                  <a:cubicBezTo>
                    <a:pt x="301" y="3853"/>
                    <a:pt x="366" y="3823"/>
                    <a:pt x="405" y="3768"/>
                  </a:cubicBezTo>
                  <a:lnTo>
                    <a:pt x="2948" y="335"/>
                  </a:lnTo>
                  <a:cubicBezTo>
                    <a:pt x="3011" y="240"/>
                    <a:pt x="2996" y="107"/>
                    <a:pt x="2901" y="42"/>
                  </a:cubicBezTo>
                  <a:cubicBezTo>
                    <a:pt x="2866" y="14"/>
                    <a:pt x="2823" y="0"/>
                    <a:pt x="2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 flipH="1">
              <a:off x="1939940" y="3046158"/>
              <a:ext cx="746283" cy="820780"/>
            </a:xfrm>
            <a:custGeom>
              <a:avLst/>
              <a:gdLst/>
              <a:ahLst/>
              <a:cxnLst/>
              <a:rect l="l" t="t" r="r" b="b"/>
              <a:pathLst>
                <a:path w="44198" h="48610" extrusionOk="0">
                  <a:moveTo>
                    <a:pt x="22872" y="0"/>
                  </a:moveTo>
                  <a:cubicBezTo>
                    <a:pt x="17040" y="0"/>
                    <a:pt x="11200" y="2469"/>
                    <a:pt x="7689" y="7124"/>
                  </a:cubicBezTo>
                  <a:cubicBezTo>
                    <a:pt x="7785" y="7120"/>
                    <a:pt x="7881" y="7117"/>
                    <a:pt x="7977" y="7117"/>
                  </a:cubicBezTo>
                  <a:cubicBezTo>
                    <a:pt x="11618" y="7117"/>
                    <a:pt x="14733" y="10460"/>
                    <a:pt x="15352" y="14082"/>
                  </a:cubicBezTo>
                  <a:cubicBezTo>
                    <a:pt x="15978" y="17808"/>
                    <a:pt x="14519" y="21602"/>
                    <a:pt x="12434" y="24750"/>
                  </a:cubicBezTo>
                  <a:cubicBezTo>
                    <a:pt x="10359" y="27903"/>
                    <a:pt x="7672" y="30606"/>
                    <a:pt x="5444" y="33649"/>
                  </a:cubicBezTo>
                  <a:cubicBezTo>
                    <a:pt x="3322" y="36550"/>
                    <a:pt x="1618" y="39751"/>
                    <a:pt x="397" y="43134"/>
                  </a:cubicBezTo>
                  <a:cubicBezTo>
                    <a:pt x="191" y="43697"/>
                    <a:pt x="1" y="44308"/>
                    <a:pt x="144" y="44893"/>
                  </a:cubicBezTo>
                  <a:cubicBezTo>
                    <a:pt x="389" y="45909"/>
                    <a:pt x="1498" y="46423"/>
                    <a:pt x="2489" y="46748"/>
                  </a:cubicBezTo>
                  <a:cubicBezTo>
                    <a:pt x="6158" y="47971"/>
                    <a:pt x="10043" y="48610"/>
                    <a:pt x="13915" y="48610"/>
                  </a:cubicBezTo>
                  <a:cubicBezTo>
                    <a:pt x="18950" y="48610"/>
                    <a:pt x="23962" y="47528"/>
                    <a:pt x="28443" y="45243"/>
                  </a:cubicBezTo>
                  <a:cubicBezTo>
                    <a:pt x="36369" y="41202"/>
                    <a:pt x="42367" y="33229"/>
                    <a:pt x="43278" y="24385"/>
                  </a:cubicBezTo>
                  <a:cubicBezTo>
                    <a:pt x="44197" y="15533"/>
                    <a:pt x="39625" y="6166"/>
                    <a:pt x="31716" y="2084"/>
                  </a:cubicBezTo>
                  <a:cubicBezTo>
                    <a:pt x="28996" y="681"/>
                    <a:pt x="25935" y="0"/>
                    <a:pt x="22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 flipH="1">
              <a:off x="1932055" y="3039050"/>
              <a:ext cx="761513" cy="834997"/>
            </a:xfrm>
            <a:custGeom>
              <a:avLst/>
              <a:gdLst/>
              <a:ahLst/>
              <a:cxnLst/>
              <a:rect l="l" t="t" r="r" b="b"/>
              <a:pathLst>
                <a:path w="45100" h="49452" extrusionOk="0">
                  <a:moveTo>
                    <a:pt x="23307" y="841"/>
                  </a:moveTo>
                  <a:cubicBezTo>
                    <a:pt x="26383" y="841"/>
                    <a:pt x="29378" y="1546"/>
                    <a:pt x="31961" y="2878"/>
                  </a:cubicBezTo>
                  <a:cubicBezTo>
                    <a:pt x="39569" y="6800"/>
                    <a:pt x="44229" y="15804"/>
                    <a:pt x="43301" y="24758"/>
                  </a:cubicBezTo>
                  <a:cubicBezTo>
                    <a:pt x="42430" y="33142"/>
                    <a:pt x="36691" y="41202"/>
                    <a:pt x="28688" y="45292"/>
                  </a:cubicBezTo>
                  <a:cubicBezTo>
                    <a:pt x="24424" y="47462"/>
                    <a:pt x="19463" y="48612"/>
                    <a:pt x="14343" y="48612"/>
                  </a:cubicBezTo>
                  <a:cubicBezTo>
                    <a:pt x="10516" y="48612"/>
                    <a:pt x="6720" y="47994"/>
                    <a:pt x="3059" y="46773"/>
                  </a:cubicBezTo>
                  <a:cubicBezTo>
                    <a:pt x="2266" y="46511"/>
                    <a:pt x="1197" y="46060"/>
                    <a:pt x="991" y="45212"/>
                  </a:cubicBezTo>
                  <a:cubicBezTo>
                    <a:pt x="872" y="44744"/>
                    <a:pt x="1047" y="44206"/>
                    <a:pt x="1229" y="43690"/>
                  </a:cubicBezTo>
                  <a:cubicBezTo>
                    <a:pt x="2433" y="40347"/>
                    <a:pt x="4112" y="37191"/>
                    <a:pt x="6222" y="34323"/>
                  </a:cubicBezTo>
                  <a:cubicBezTo>
                    <a:pt x="7173" y="33024"/>
                    <a:pt x="8226" y="31763"/>
                    <a:pt x="9240" y="30544"/>
                  </a:cubicBezTo>
                  <a:cubicBezTo>
                    <a:pt x="10612" y="28910"/>
                    <a:pt x="12023" y="27223"/>
                    <a:pt x="13227" y="25409"/>
                  </a:cubicBezTo>
                  <a:cubicBezTo>
                    <a:pt x="14978" y="22746"/>
                    <a:pt x="16920" y="18679"/>
                    <a:pt x="16198" y="14440"/>
                  </a:cubicBezTo>
                  <a:cubicBezTo>
                    <a:pt x="15619" y="11009"/>
                    <a:pt x="12791" y="7465"/>
                    <a:pt x="8980" y="7150"/>
                  </a:cubicBezTo>
                  <a:cubicBezTo>
                    <a:pt x="12316" y="3186"/>
                    <a:pt x="17601" y="841"/>
                    <a:pt x="23307" y="841"/>
                  </a:cubicBezTo>
                  <a:close/>
                  <a:moveTo>
                    <a:pt x="23307" y="0"/>
                  </a:moveTo>
                  <a:cubicBezTo>
                    <a:pt x="17031" y="0"/>
                    <a:pt x="11230" y="2728"/>
                    <a:pt x="7781" y="7292"/>
                  </a:cubicBezTo>
                  <a:lnTo>
                    <a:pt x="7243" y="8013"/>
                  </a:lnTo>
                  <a:lnTo>
                    <a:pt x="7243" y="8013"/>
                  </a:lnTo>
                  <a:lnTo>
                    <a:pt x="8139" y="7966"/>
                  </a:lnTo>
                  <a:cubicBezTo>
                    <a:pt x="8234" y="7966"/>
                    <a:pt x="8322" y="7958"/>
                    <a:pt x="8417" y="7958"/>
                  </a:cubicBezTo>
                  <a:cubicBezTo>
                    <a:pt x="11633" y="7958"/>
                    <a:pt x="14748" y="10929"/>
                    <a:pt x="15366" y="14575"/>
                  </a:cubicBezTo>
                  <a:cubicBezTo>
                    <a:pt x="16047" y="18552"/>
                    <a:pt x="14193" y="22403"/>
                    <a:pt x="12521" y="24941"/>
                  </a:cubicBezTo>
                  <a:cubicBezTo>
                    <a:pt x="11348" y="26715"/>
                    <a:pt x="9953" y="28387"/>
                    <a:pt x="8599" y="30004"/>
                  </a:cubicBezTo>
                  <a:cubicBezTo>
                    <a:pt x="7568" y="31232"/>
                    <a:pt x="6507" y="32509"/>
                    <a:pt x="5539" y="33825"/>
                  </a:cubicBezTo>
                  <a:cubicBezTo>
                    <a:pt x="3392" y="36756"/>
                    <a:pt x="1672" y="39981"/>
                    <a:pt x="436" y="43412"/>
                  </a:cubicBezTo>
                  <a:cubicBezTo>
                    <a:pt x="213" y="44038"/>
                    <a:pt x="0" y="44721"/>
                    <a:pt x="174" y="45410"/>
                  </a:cubicBezTo>
                  <a:cubicBezTo>
                    <a:pt x="476" y="46663"/>
                    <a:pt x="1815" y="47241"/>
                    <a:pt x="2798" y="47574"/>
                  </a:cubicBezTo>
                  <a:cubicBezTo>
                    <a:pt x="6545" y="48818"/>
                    <a:pt x="10429" y="49451"/>
                    <a:pt x="14343" y="49451"/>
                  </a:cubicBezTo>
                  <a:cubicBezTo>
                    <a:pt x="19598" y="49451"/>
                    <a:pt x="24686" y="48270"/>
                    <a:pt x="29068" y="46035"/>
                  </a:cubicBezTo>
                  <a:cubicBezTo>
                    <a:pt x="37319" y="41828"/>
                    <a:pt x="43238" y="33507"/>
                    <a:pt x="44134" y="24846"/>
                  </a:cubicBezTo>
                  <a:cubicBezTo>
                    <a:pt x="45100" y="15549"/>
                    <a:pt x="40250" y="6206"/>
                    <a:pt x="32349" y="2132"/>
                  </a:cubicBezTo>
                  <a:cubicBezTo>
                    <a:pt x="29639" y="738"/>
                    <a:pt x="26516" y="0"/>
                    <a:pt x="23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 flipH="1">
              <a:off x="2445460" y="3091680"/>
              <a:ext cx="132632" cy="115477"/>
            </a:xfrm>
            <a:custGeom>
              <a:avLst/>
              <a:gdLst/>
              <a:ahLst/>
              <a:cxnLst/>
              <a:rect l="l" t="t" r="r" b="b"/>
              <a:pathLst>
                <a:path w="7855" h="6839" extrusionOk="0">
                  <a:moveTo>
                    <a:pt x="6477" y="1"/>
                  </a:moveTo>
                  <a:cubicBezTo>
                    <a:pt x="6323" y="1"/>
                    <a:pt x="6169" y="22"/>
                    <a:pt x="6023" y="61"/>
                  </a:cubicBezTo>
                  <a:cubicBezTo>
                    <a:pt x="5602" y="172"/>
                    <a:pt x="5231" y="402"/>
                    <a:pt x="4866" y="632"/>
                  </a:cubicBezTo>
                  <a:cubicBezTo>
                    <a:pt x="3052" y="1781"/>
                    <a:pt x="1245" y="3042"/>
                    <a:pt x="1" y="4793"/>
                  </a:cubicBezTo>
                  <a:cubicBezTo>
                    <a:pt x="2338" y="4904"/>
                    <a:pt x="4644" y="5617"/>
                    <a:pt x="6648" y="6838"/>
                  </a:cubicBezTo>
                  <a:cubicBezTo>
                    <a:pt x="7251" y="5355"/>
                    <a:pt x="7639" y="3778"/>
                    <a:pt x="7789" y="2178"/>
                  </a:cubicBezTo>
                  <a:cubicBezTo>
                    <a:pt x="7854" y="1480"/>
                    <a:pt x="7822" y="657"/>
                    <a:pt x="7259" y="236"/>
                  </a:cubicBezTo>
                  <a:cubicBezTo>
                    <a:pt x="7034" y="72"/>
                    <a:pt x="6756" y="1"/>
                    <a:pt x="6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 flipH="1">
              <a:off x="2133020" y="3075538"/>
              <a:ext cx="303508" cy="266851"/>
            </a:xfrm>
            <a:custGeom>
              <a:avLst/>
              <a:gdLst/>
              <a:ahLst/>
              <a:cxnLst/>
              <a:rect l="l" t="t" r="r" b="b"/>
              <a:pathLst>
                <a:path w="17975" h="15804" extrusionOk="0">
                  <a:moveTo>
                    <a:pt x="8532" y="1"/>
                  </a:moveTo>
                  <a:cubicBezTo>
                    <a:pt x="7458" y="1"/>
                    <a:pt x="6377" y="83"/>
                    <a:pt x="5311" y="169"/>
                  </a:cubicBezTo>
                  <a:cubicBezTo>
                    <a:pt x="4313" y="241"/>
                    <a:pt x="3297" y="329"/>
                    <a:pt x="2378" y="709"/>
                  </a:cubicBezTo>
                  <a:cubicBezTo>
                    <a:pt x="1450" y="1097"/>
                    <a:pt x="627" y="1841"/>
                    <a:pt x="404" y="2817"/>
                  </a:cubicBezTo>
                  <a:cubicBezTo>
                    <a:pt x="1" y="4591"/>
                    <a:pt x="1633" y="6090"/>
                    <a:pt x="2576" y="7642"/>
                  </a:cubicBezTo>
                  <a:cubicBezTo>
                    <a:pt x="3900" y="9822"/>
                    <a:pt x="4050" y="12722"/>
                    <a:pt x="5920" y="14459"/>
                  </a:cubicBezTo>
                  <a:cubicBezTo>
                    <a:pt x="6891" y="15359"/>
                    <a:pt x="8232" y="15803"/>
                    <a:pt x="9558" y="15803"/>
                  </a:cubicBezTo>
                  <a:cubicBezTo>
                    <a:pt x="9725" y="15803"/>
                    <a:pt x="9891" y="15796"/>
                    <a:pt x="10057" y="15782"/>
                  </a:cubicBezTo>
                  <a:cubicBezTo>
                    <a:pt x="11540" y="15655"/>
                    <a:pt x="12949" y="15012"/>
                    <a:pt x="14138" y="14109"/>
                  </a:cubicBezTo>
                  <a:cubicBezTo>
                    <a:pt x="15755" y="12882"/>
                    <a:pt x="17008" y="11138"/>
                    <a:pt x="17491" y="9163"/>
                  </a:cubicBezTo>
                  <a:cubicBezTo>
                    <a:pt x="17974" y="7191"/>
                    <a:pt x="17649" y="4996"/>
                    <a:pt x="16476" y="3340"/>
                  </a:cubicBezTo>
                  <a:cubicBezTo>
                    <a:pt x="15447" y="1881"/>
                    <a:pt x="13822" y="899"/>
                    <a:pt x="12101" y="424"/>
                  </a:cubicBezTo>
                  <a:cubicBezTo>
                    <a:pt x="10939" y="105"/>
                    <a:pt x="9740" y="1"/>
                    <a:pt x="8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 flipH="1">
              <a:off x="2271663" y="3117058"/>
              <a:ext cx="57949" cy="60516"/>
            </a:xfrm>
            <a:custGeom>
              <a:avLst/>
              <a:gdLst/>
              <a:ahLst/>
              <a:cxnLst/>
              <a:rect l="l" t="t" r="r" b="b"/>
              <a:pathLst>
                <a:path w="3432" h="3584" extrusionOk="0">
                  <a:moveTo>
                    <a:pt x="1720" y="0"/>
                  </a:moveTo>
                  <a:cubicBezTo>
                    <a:pt x="769" y="0"/>
                    <a:pt x="0" y="801"/>
                    <a:pt x="0" y="1792"/>
                  </a:cubicBezTo>
                  <a:cubicBezTo>
                    <a:pt x="0" y="2783"/>
                    <a:pt x="769" y="3583"/>
                    <a:pt x="1720" y="3583"/>
                  </a:cubicBezTo>
                  <a:cubicBezTo>
                    <a:pt x="2663" y="3583"/>
                    <a:pt x="3432" y="2783"/>
                    <a:pt x="3432" y="1792"/>
                  </a:cubicBezTo>
                  <a:cubicBezTo>
                    <a:pt x="3432" y="801"/>
                    <a:pt x="2663" y="0"/>
                    <a:pt x="1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 flipH="1">
              <a:off x="2249054" y="3103195"/>
              <a:ext cx="54741" cy="88832"/>
            </a:xfrm>
            <a:custGeom>
              <a:avLst/>
              <a:gdLst/>
              <a:ahLst/>
              <a:cxnLst/>
              <a:rect l="l" t="t" r="r" b="b"/>
              <a:pathLst>
                <a:path w="3242" h="5261" extrusionOk="0">
                  <a:moveTo>
                    <a:pt x="801" y="1"/>
                  </a:moveTo>
                  <a:cubicBezTo>
                    <a:pt x="624" y="1"/>
                    <a:pt x="449" y="23"/>
                    <a:pt x="278" y="70"/>
                  </a:cubicBezTo>
                  <a:cubicBezTo>
                    <a:pt x="168" y="100"/>
                    <a:pt x="103" y="212"/>
                    <a:pt x="128" y="330"/>
                  </a:cubicBezTo>
                  <a:cubicBezTo>
                    <a:pt x="155" y="421"/>
                    <a:pt x="240" y="481"/>
                    <a:pt x="331" y="481"/>
                  </a:cubicBezTo>
                  <a:cubicBezTo>
                    <a:pt x="350" y="481"/>
                    <a:pt x="369" y="479"/>
                    <a:pt x="389" y="473"/>
                  </a:cubicBezTo>
                  <a:cubicBezTo>
                    <a:pt x="521" y="436"/>
                    <a:pt x="657" y="419"/>
                    <a:pt x="795" y="419"/>
                  </a:cubicBezTo>
                  <a:cubicBezTo>
                    <a:pt x="1429" y="419"/>
                    <a:pt x="2086" y="788"/>
                    <a:pt x="2410" y="1361"/>
                  </a:cubicBezTo>
                  <a:cubicBezTo>
                    <a:pt x="2798" y="2042"/>
                    <a:pt x="2743" y="2970"/>
                    <a:pt x="2283" y="3666"/>
                  </a:cubicBezTo>
                  <a:cubicBezTo>
                    <a:pt x="1840" y="4324"/>
                    <a:pt x="1064" y="4760"/>
                    <a:pt x="198" y="4848"/>
                  </a:cubicBezTo>
                  <a:cubicBezTo>
                    <a:pt x="88" y="4855"/>
                    <a:pt x="1" y="4958"/>
                    <a:pt x="8" y="5070"/>
                  </a:cubicBezTo>
                  <a:cubicBezTo>
                    <a:pt x="25" y="5180"/>
                    <a:pt x="113" y="5260"/>
                    <a:pt x="223" y="5260"/>
                  </a:cubicBezTo>
                  <a:lnTo>
                    <a:pt x="238" y="5260"/>
                  </a:lnTo>
                  <a:cubicBezTo>
                    <a:pt x="1222" y="5173"/>
                    <a:pt x="2118" y="4657"/>
                    <a:pt x="2633" y="3897"/>
                  </a:cubicBezTo>
                  <a:cubicBezTo>
                    <a:pt x="3179" y="3073"/>
                    <a:pt x="3242" y="1972"/>
                    <a:pt x="2776" y="1154"/>
                  </a:cubicBezTo>
                  <a:cubicBezTo>
                    <a:pt x="2374" y="443"/>
                    <a:pt x="1582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 flipH="1">
              <a:off x="2461265" y="3820544"/>
              <a:ext cx="54066" cy="16193"/>
            </a:xfrm>
            <a:custGeom>
              <a:avLst/>
              <a:gdLst/>
              <a:ahLst/>
              <a:cxnLst/>
              <a:rect l="l" t="t" r="r" b="b"/>
              <a:pathLst>
                <a:path w="3202" h="959" extrusionOk="0">
                  <a:moveTo>
                    <a:pt x="887" y="1"/>
                  </a:moveTo>
                  <a:cubicBezTo>
                    <a:pt x="401" y="1"/>
                    <a:pt x="58" y="86"/>
                    <a:pt x="31" y="236"/>
                  </a:cubicBezTo>
                  <a:cubicBezTo>
                    <a:pt x="0" y="465"/>
                    <a:pt x="674" y="759"/>
                    <a:pt x="1537" y="892"/>
                  </a:cubicBezTo>
                  <a:cubicBezTo>
                    <a:pt x="1825" y="937"/>
                    <a:pt x="2097" y="959"/>
                    <a:pt x="2334" y="959"/>
                  </a:cubicBezTo>
                  <a:cubicBezTo>
                    <a:pt x="2809" y="959"/>
                    <a:pt x="3141" y="873"/>
                    <a:pt x="3161" y="719"/>
                  </a:cubicBezTo>
                  <a:cubicBezTo>
                    <a:pt x="3201" y="489"/>
                    <a:pt x="2528" y="196"/>
                    <a:pt x="1665" y="61"/>
                  </a:cubicBezTo>
                  <a:cubicBezTo>
                    <a:pt x="1385" y="20"/>
                    <a:pt x="1120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 flipH="1">
              <a:off x="2358368" y="3823346"/>
              <a:ext cx="64298" cy="16649"/>
            </a:xfrm>
            <a:custGeom>
              <a:avLst/>
              <a:gdLst/>
              <a:ahLst/>
              <a:cxnLst/>
              <a:rect l="l" t="t" r="r" b="b"/>
              <a:pathLst>
                <a:path w="3808" h="986" extrusionOk="0">
                  <a:moveTo>
                    <a:pt x="3229" y="0"/>
                  </a:moveTo>
                  <a:cubicBezTo>
                    <a:pt x="2883" y="0"/>
                    <a:pt x="2391" y="59"/>
                    <a:pt x="1850" y="125"/>
                  </a:cubicBezTo>
                  <a:cubicBezTo>
                    <a:pt x="876" y="228"/>
                    <a:pt x="58" y="323"/>
                    <a:pt x="28" y="561"/>
                  </a:cubicBezTo>
                  <a:cubicBezTo>
                    <a:pt x="0" y="743"/>
                    <a:pt x="630" y="986"/>
                    <a:pt x="1494" y="986"/>
                  </a:cubicBezTo>
                  <a:cubicBezTo>
                    <a:pt x="1639" y="986"/>
                    <a:pt x="1790" y="979"/>
                    <a:pt x="1945" y="964"/>
                  </a:cubicBezTo>
                  <a:cubicBezTo>
                    <a:pt x="3031" y="822"/>
                    <a:pt x="3807" y="346"/>
                    <a:pt x="3729" y="141"/>
                  </a:cubicBezTo>
                  <a:cubicBezTo>
                    <a:pt x="3690" y="38"/>
                    <a:pt x="3507" y="0"/>
                    <a:pt x="3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 flipH="1">
              <a:off x="2278468" y="3799454"/>
              <a:ext cx="57308" cy="23538"/>
            </a:xfrm>
            <a:custGeom>
              <a:avLst/>
              <a:gdLst/>
              <a:ahLst/>
              <a:cxnLst/>
              <a:rect l="l" t="t" r="r" b="b"/>
              <a:pathLst>
                <a:path w="3394" h="1394" extrusionOk="0">
                  <a:moveTo>
                    <a:pt x="3046" y="0"/>
                  </a:moveTo>
                  <a:cubicBezTo>
                    <a:pt x="2741" y="0"/>
                    <a:pt x="2184" y="172"/>
                    <a:pt x="1569" y="392"/>
                  </a:cubicBezTo>
                  <a:cubicBezTo>
                    <a:pt x="706" y="677"/>
                    <a:pt x="0" y="962"/>
                    <a:pt x="33" y="1200"/>
                  </a:cubicBezTo>
                  <a:cubicBezTo>
                    <a:pt x="46" y="1317"/>
                    <a:pt x="284" y="1394"/>
                    <a:pt x="647" y="1394"/>
                  </a:cubicBezTo>
                  <a:cubicBezTo>
                    <a:pt x="970" y="1394"/>
                    <a:pt x="1391" y="1333"/>
                    <a:pt x="1839" y="1183"/>
                  </a:cubicBezTo>
                  <a:cubicBezTo>
                    <a:pt x="2790" y="842"/>
                    <a:pt x="3393" y="264"/>
                    <a:pt x="3274" y="82"/>
                  </a:cubicBezTo>
                  <a:cubicBezTo>
                    <a:pt x="3241" y="25"/>
                    <a:pt x="3162" y="0"/>
                    <a:pt x="3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 flipH="1">
              <a:off x="2206336" y="3761903"/>
              <a:ext cx="47548" cy="29262"/>
            </a:xfrm>
            <a:custGeom>
              <a:avLst/>
              <a:gdLst/>
              <a:ahLst/>
              <a:cxnLst/>
              <a:rect l="l" t="t" r="r" b="b"/>
              <a:pathLst>
                <a:path w="2816" h="1733" extrusionOk="0">
                  <a:moveTo>
                    <a:pt x="2482" y="0"/>
                  </a:moveTo>
                  <a:cubicBezTo>
                    <a:pt x="2205" y="0"/>
                    <a:pt x="1705" y="188"/>
                    <a:pt x="1189" y="506"/>
                  </a:cubicBezTo>
                  <a:cubicBezTo>
                    <a:pt x="476" y="942"/>
                    <a:pt x="0" y="1457"/>
                    <a:pt x="120" y="1655"/>
                  </a:cubicBezTo>
                  <a:cubicBezTo>
                    <a:pt x="151" y="1708"/>
                    <a:pt x="222" y="1733"/>
                    <a:pt x="322" y="1733"/>
                  </a:cubicBezTo>
                  <a:cubicBezTo>
                    <a:pt x="599" y="1733"/>
                    <a:pt x="1102" y="1542"/>
                    <a:pt x="1626" y="1227"/>
                  </a:cubicBezTo>
                  <a:cubicBezTo>
                    <a:pt x="2330" y="792"/>
                    <a:pt x="2815" y="276"/>
                    <a:pt x="2688" y="78"/>
                  </a:cubicBezTo>
                  <a:cubicBezTo>
                    <a:pt x="2656" y="25"/>
                    <a:pt x="2584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 flipH="1">
              <a:off x="2134372" y="3716837"/>
              <a:ext cx="49794" cy="32436"/>
            </a:xfrm>
            <a:custGeom>
              <a:avLst/>
              <a:gdLst/>
              <a:ahLst/>
              <a:cxnLst/>
              <a:rect l="l" t="t" r="r" b="b"/>
              <a:pathLst>
                <a:path w="2949" h="1921" extrusionOk="0">
                  <a:moveTo>
                    <a:pt x="2643" y="1"/>
                  </a:moveTo>
                  <a:cubicBezTo>
                    <a:pt x="2358" y="1"/>
                    <a:pt x="1808" y="233"/>
                    <a:pt x="1244" y="608"/>
                  </a:cubicBezTo>
                  <a:cubicBezTo>
                    <a:pt x="501" y="1108"/>
                    <a:pt x="0" y="1661"/>
                    <a:pt x="128" y="1852"/>
                  </a:cubicBezTo>
                  <a:cubicBezTo>
                    <a:pt x="160" y="1899"/>
                    <a:pt x="223" y="1921"/>
                    <a:pt x="312" y="1921"/>
                  </a:cubicBezTo>
                  <a:cubicBezTo>
                    <a:pt x="598" y="1921"/>
                    <a:pt x="1142" y="1688"/>
                    <a:pt x="1705" y="1313"/>
                  </a:cubicBezTo>
                  <a:cubicBezTo>
                    <a:pt x="2450" y="815"/>
                    <a:pt x="2949" y="260"/>
                    <a:pt x="2823" y="69"/>
                  </a:cubicBezTo>
                  <a:cubicBezTo>
                    <a:pt x="2793" y="23"/>
                    <a:pt x="2730" y="1"/>
                    <a:pt x="2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8"/>
            <p:cNvSpPr/>
            <p:nvPr/>
          </p:nvSpPr>
          <p:spPr>
            <a:xfrm flipH="1">
              <a:off x="2061817" y="3645364"/>
              <a:ext cx="46873" cy="41098"/>
            </a:xfrm>
            <a:custGeom>
              <a:avLst/>
              <a:gdLst/>
              <a:ahLst/>
              <a:cxnLst/>
              <a:rect l="l" t="t" r="r" b="b"/>
              <a:pathLst>
                <a:path w="2776" h="2434" extrusionOk="0">
                  <a:moveTo>
                    <a:pt x="2509" y="0"/>
                  </a:moveTo>
                  <a:cubicBezTo>
                    <a:pt x="2258" y="0"/>
                    <a:pt x="1733" y="437"/>
                    <a:pt x="1166" y="997"/>
                  </a:cubicBezTo>
                  <a:cubicBezTo>
                    <a:pt x="508" y="1615"/>
                    <a:pt x="0" y="2170"/>
                    <a:pt x="128" y="2376"/>
                  </a:cubicBezTo>
                  <a:cubicBezTo>
                    <a:pt x="152" y="2415"/>
                    <a:pt x="203" y="2434"/>
                    <a:pt x="276" y="2434"/>
                  </a:cubicBezTo>
                  <a:cubicBezTo>
                    <a:pt x="560" y="2434"/>
                    <a:pt x="1170" y="2143"/>
                    <a:pt x="1744" y="1607"/>
                  </a:cubicBezTo>
                  <a:cubicBezTo>
                    <a:pt x="2450" y="911"/>
                    <a:pt x="2775" y="150"/>
                    <a:pt x="2592" y="23"/>
                  </a:cubicBezTo>
                  <a:cubicBezTo>
                    <a:pt x="2570" y="7"/>
                    <a:pt x="2542" y="0"/>
                    <a:pt x="2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8"/>
            <p:cNvSpPr/>
            <p:nvPr/>
          </p:nvSpPr>
          <p:spPr>
            <a:xfrm flipH="1">
              <a:off x="2011922" y="3545592"/>
              <a:ext cx="36016" cy="60364"/>
            </a:xfrm>
            <a:custGeom>
              <a:avLst/>
              <a:gdLst/>
              <a:ahLst/>
              <a:cxnLst/>
              <a:rect l="l" t="t" r="r" b="b"/>
              <a:pathLst>
                <a:path w="2133" h="3575" extrusionOk="0">
                  <a:moveTo>
                    <a:pt x="1894" y="1"/>
                  </a:moveTo>
                  <a:cubicBezTo>
                    <a:pt x="1655" y="1"/>
                    <a:pt x="1285" y="766"/>
                    <a:pt x="857" y="1685"/>
                  </a:cubicBezTo>
                  <a:cubicBezTo>
                    <a:pt x="381" y="2619"/>
                    <a:pt x="1" y="3404"/>
                    <a:pt x="191" y="3555"/>
                  </a:cubicBezTo>
                  <a:cubicBezTo>
                    <a:pt x="207" y="3568"/>
                    <a:pt x="228" y="3575"/>
                    <a:pt x="253" y="3575"/>
                  </a:cubicBezTo>
                  <a:cubicBezTo>
                    <a:pt x="494" y="3575"/>
                    <a:pt x="1137" y="2980"/>
                    <a:pt x="1610" y="2048"/>
                  </a:cubicBezTo>
                  <a:cubicBezTo>
                    <a:pt x="2100" y="1002"/>
                    <a:pt x="2133" y="51"/>
                    <a:pt x="1918" y="4"/>
                  </a:cubicBezTo>
                  <a:cubicBezTo>
                    <a:pt x="1910" y="2"/>
                    <a:pt x="1902" y="1"/>
                    <a:pt x="1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8"/>
            <p:cNvSpPr/>
            <p:nvPr/>
          </p:nvSpPr>
          <p:spPr>
            <a:xfrm flipH="1">
              <a:off x="1988823" y="3452929"/>
              <a:ext cx="24720" cy="53289"/>
            </a:xfrm>
            <a:custGeom>
              <a:avLst/>
              <a:gdLst/>
              <a:ahLst/>
              <a:cxnLst/>
              <a:rect l="l" t="t" r="r" b="b"/>
              <a:pathLst>
                <a:path w="1464" h="3156" extrusionOk="0">
                  <a:moveTo>
                    <a:pt x="1001" y="0"/>
                  </a:moveTo>
                  <a:cubicBezTo>
                    <a:pt x="998" y="0"/>
                    <a:pt x="995" y="0"/>
                    <a:pt x="992" y="1"/>
                  </a:cubicBezTo>
                  <a:cubicBezTo>
                    <a:pt x="737" y="31"/>
                    <a:pt x="611" y="722"/>
                    <a:pt x="429" y="1530"/>
                  </a:cubicBezTo>
                  <a:cubicBezTo>
                    <a:pt x="214" y="2331"/>
                    <a:pt x="1" y="2996"/>
                    <a:pt x="206" y="3139"/>
                  </a:cubicBezTo>
                  <a:cubicBezTo>
                    <a:pt x="222" y="3150"/>
                    <a:pt x="241" y="3156"/>
                    <a:pt x="264" y="3156"/>
                  </a:cubicBezTo>
                  <a:cubicBezTo>
                    <a:pt x="488" y="3156"/>
                    <a:pt x="1006" y="2600"/>
                    <a:pt x="1245" y="1735"/>
                  </a:cubicBezTo>
                  <a:cubicBezTo>
                    <a:pt x="1464" y="776"/>
                    <a:pt x="1205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8"/>
            <p:cNvSpPr/>
            <p:nvPr/>
          </p:nvSpPr>
          <p:spPr>
            <a:xfrm flipH="1">
              <a:off x="1993585" y="3347078"/>
              <a:ext cx="14200" cy="66240"/>
            </a:xfrm>
            <a:custGeom>
              <a:avLst/>
              <a:gdLst/>
              <a:ahLst/>
              <a:cxnLst/>
              <a:rect l="l" t="t" r="r" b="b"/>
              <a:pathLst>
                <a:path w="841" h="3923" extrusionOk="0">
                  <a:moveTo>
                    <a:pt x="420" y="1"/>
                  </a:moveTo>
                  <a:cubicBezTo>
                    <a:pt x="190" y="1"/>
                    <a:pt x="0" y="880"/>
                    <a:pt x="0" y="1958"/>
                  </a:cubicBezTo>
                  <a:cubicBezTo>
                    <a:pt x="0" y="3044"/>
                    <a:pt x="190" y="3923"/>
                    <a:pt x="420" y="3923"/>
                  </a:cubicBezTo>
                  <a:cubicBezTo>
                    <a:pt x="658" y="3923"/>
                    <a:pt x="841" y="3044"/>
                    <a:pt x="841" y="1958"/>
                  </a:cubicBezTo>
                  <a:cubicBezTo>
                    <a:pt x="841" y="880"/>
                    <a:pt x="658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 flipH="1">
              <a:off x="2032404" y="3419041"/>
              <a:ext cx="22879" cy="69938"/>
            </a:xfrm>
            <a:custGeom>
              <a:avLst/>
              <a:gdLst/>
              <a:ahLst/>
              <a:cxnLst/>
              <a:rect l="l" t="t" r="r" b="b"/>
              <a:pathLst>
                <a:path w="1355" h="4142" extrusionOk="0">
                  <a:moveTo>
                    <a:pt x="1103" y="0"/>
                  </a:moveTo>
                  <a:cubicBezTo>
                    <a:pt x="880" y="0"/>
                    <a:pt x="508" y="869"/>
                    <a:pt x="268" y="1983"/>
                  </a:cubicBezTo>
                  <a:cubicBezTo>
                    <a:pt x="15" y="3124"/>
                    <a:pt x="0" y="4092"/>
                    <a:pt x="230" y="4140"/>
                  </a:cubicBezTo>
                  <a:cubicBezTo>
                    <a:pt x="236" y="4141"/>
                    <a:pt x="242" y="4142"/>
                    <a:pt x="248" y="4142"/>
                  </a:cubicBezTo>
                  <a:cubicBezTo>
                    <a:pt x="471" y="4142"/>
                    <a:pt x="845" y="3270"/>
                    <a:pt x="1086" y="2158"/>
                  </a:cubicBezTo>
                  <a:cubicBezTo>
                    <a:pt x="1339" y="1017"/>
                    <a:pt x="1354" y="51"/>
                    <a:pt x="1124" y="3"/>
                  </a:cubicBezTo>
                  <a:cubicBezTo>
                    <a:pt x="1117" y="1"/>
                    <a:pt x="1111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 flipH="1">
              <a:off x="2055823" y="3530329"/>
              <a:ext cx="31068" cy="57325"/>
            </a:xfrm>
            <a:custGeom>
              <a:avLst/>
              <a:gdLst/>
              <a:ahLst/>
              <a:cxnLst/>
              <a:rect l="l" t="t" r="r" b="b"/>
              <a:pathLst>
                <a:path w="1840" h="3395" extrusionOk="0">
                  <a:moveTo>
                    <a:pt x="1581" y="0"/>
                  </a:moveTo>
                  <a:cubicBezTo>
                    <a:pt x="1351" y="0"/>
                    <a:pt x="923" y="678"/>
                    <a:pt x="611" y="1566"/>
                  </a:cubicBezTo>
                  <a:cubicBezTo>
                    <a:pt x="183" y="2454"/>
                    <a:pt x="1" y="3262"/>
                    <a:pt x="208" y="3380"/>
                  </a:cubicBezTo>
                  <a:cubicBezTo>
                    <a:pt x="223" y="3390"/>
                    <a:pt x="241" y="3394"/>
                    <a:pt x="260" y="3394"/>
                  </a:cubicBezTo>
                  <a:cubicBezTo>
                    <a:pt x="488" y="3394"/>
                    <a:pt x="972" y="2761"/>
                    <a:pt x="1389" y="1891"/>
                  </a:cubicBezTo>
                  <a:cubicBezTo>
                    <a:pt x="1737" y="908"/>
                    <a:pt x="1840" y="59"/>
                    <a:pt x="1610" y="4"/>
                  </a:cubicBezTo>
                  <a:cubicBezTo>
                    <a:pt x="1600" y="2"/>
                    <a:pt x="1591" y="0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 flipH="1">
              <a:off x="2114296" y="3621067"/>
              <a:ext cx="43766" cy="46282"/>
            </a:xfrm>
            <a:custGeom>
              <a:avLst/>
              <a:gdLst/>
              <a:ahLst/>
              <a:cxnLst/>
              <a:rect l="l" t="t" r="r" b="b"/>
              <a:pathLst>
                <a:path w="2592" h="2741" extrusionOk="0">
                  <a:moveTo>
                    <a:pt x="2342" y="1"/>
                  </a:moveTo>
                  <a:cubicBezTo>
                    <a:pt x="2101" y="1"/>
                    <a:pt x="1639" y="561"/>
                    <a:pt x="1102" y="1217"/>
                  </a:cubicBezTo>
                  <a:cubicBezTo>
                    <a:pt x="499" y="1905"/>
                    <a:pt x="1" y="2483"/>
                    <a:pt x="136" y="2691"/>
                  </a:cubicBezTo>
                  <a:cubicBezTo>
                    <a:pt x="157" y="2724"/>
                    <a:pt x="201" y="2740"/>
                    <a:pt x="263" y="2740"/>
                  </a:cubicBezTo>
                  <a:cubicBezTo>
                    <a:pt x="542" y="2740"/>
                    <a:pt x="1185" y="2404"/>
                    <a:pt x="1743" y="1755"/>
                  </a:cubicBezTo>
                  <a:cubicBezTo>
                    <a:pt x="2401" y="947"/>
                    <a:pt x="2591" y="98"/>
                    <a:pt x="2393" y="11"/>
                  </a:cubicBezTo>
                  <a:cubicBezTo>
                    <a:pt x="2378" y="4"/>
                    <a:pt x="2361" y="1"/>
                    <a:pt x="2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 flipH="1">
              <a:off x="2192304" y="3690936"/>
              <a:ext cx="53948" cy="35475"/>
            </a:xfrm>
            <a:custGeom>
              <a:avLst/>
              <a:gdLst/>
              <a:ahLst/>
              <a:cxnLst/>
              <a:rect l="l" t="t" r="r" b="b"/>
              <a:pathLst>
                <a:path w="3195" h="2101" extrusionOk="0">
                  <a:moveTo>
                    <a:pt x="2920" y="0"/>
                  </a:moveTo>
                  <a:cubicBezTo>
                    <a:pt x="2645" y="0"/>
                    <a:pt x="2062" y="351"/>
                    <a:pt x="1412" y="795"/>
                  </a:cubicBezTo>
                  <a:cubicBezTo>
                    <a:pt x="619" y="1311"/>
                    <a:pt x="1" y="1794"/>
                    <a:pt x="96" y="2016"/>
                  </a:cubicBezTo>
                  <a:cubicBezTo>
                    <a:pt x="120" y="2072"/>
                    <a:pt x="200" y="2101"/>
                    <a:pt x="321" y="2101"/>
                  </a:cubicBezTo>
                  <a:cubicBezTo>
                    <a:pt x="643" y="2101"/>
                    <a:pt x="1256" y="1901"/>
                    <a:pt x="1878" y="1493"/>
                  </a:cubicBezTo>
                  <a:cubicBezTo>
                    <a:pt x="2726" y="913"/>
                    <a:pt x="3194" y="200"/>
                    <a:pt x="3044" y="42"/>
                  </a:cubicBezTo>
                  <a:cubicBezTo>
                    <a:pt x="3016" y="13"/>
                    <a:pt x="2974" y="0"/>
                    <a:pt x="2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 flipH="1">
              <a:off x="2288109" y="3746436"/>
              <a:ext cx="52495" cy="26087"/>
            </a:xfrm>
            <a:custGeom>
              <a:avLst/>
              <a:gdLst/>
              <a:ahLst/>
              <a:cxnLst/>
              <a:rect l="l" t="t" r="r" b="b"/>
              <a:pathLst>
                <a:path w="3109" h="1545" extrusionOk="0">
                  <a:moveTo>
                    <a:pt x="2738" y="1"/>
                  </a:moveTo>
                  <a:cubicBezTo>
                    <a:pt x="2433" y="1"/>
                    <a:pt x="1923" y="141"/>
                    <a:pt x="1380" y="393"/>
                  </a:cubicBezTo>
                  <a:cubicBezTo>
                    <a:pt x="572" y="764"/>
                    <a:pt x="1" y="1232"/>
                    <a:pt x="96" y="1447"/>
                  </a:cubicBezTo>
                  <a:cubicBezTo>
                    <a:pt x="127" y="1513"/>
                    <a:pt x="224" y="1545"/>
                    <a:pt x="369" y="1545"/>
                  </a:cubicBezTo>
                  <a:cubicBezTo>
                    <a:pt x="674" y="1545"/>
                    <a:pt x="1187" y="1405"/>
                    <a:pt x="1730" y="1154"/>
                  </a:cubicBezTo>
                  <a:cubicBezTo>
                    <a:pt x="2538" y="781"/>
                    <a:pt x="3109" y="314"/>
                    <a:pt x="3014" y="99"/>
                  </a:cubicBezTo>
                  <a:cubicBezTo>
                    <a:pt x="2981" y="32"/>
                    <a:pt x="2882" y="1"/>
                    <a:pt x="2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 flipH="1">
              <a:off x="2375911" y="3778095"/>
              <a:ext cx="65683" cy="19384"/>
            </a:xfrm>
            <a:custGeom>
              <a:avLst/>
              <a:gdLst/>
              <a:ahLst/>
              <a:cxnLst/>
              <a:rect l="l" t="t" r="r" b="b"/>
              <a:pathLst>
                <a:path w="3890" h="1148" extrusionOk="0">
                  <a:moveTo>
                    <a:pt x="3218" y="1"/>
                  </a:moveTo>
                  <a:cubicBezTo>
                    <a:pt x="2860" y="1"/>
                    <a:pt x="2381" y="56"/>
                    <a:pt x="1862" y="166"/>
                  </a:cubicBezTo>
                  <a:cubicBezTo>
                    <a:pt x="809" y="388"/>
                    <a:pt x="0" y="753"/>
                    <a:pt x="48" y="974"/>
                  </a:cubicBezTo>
                  <a:cubicBezTo>
                    <a:pt x="72" y="1090"/>
                    <a:pt x="309" y="1147"/>
                    <a:pt x="672" y="1147"/>
                  </a:cubicBezTo>
                  <a:cubicBezTo>
                    <a:pt x="1030" y="1147"/>
                    <a:pt x="1509" y="1092"/>
                    <a:pt x="2028" y="981"/>
                  </a:cubicBezTo>
                  <a:cubicBezTo>
                    <a:pt x="3081" y="761"/>
                    <a:pt x="3890" y="403"/>
                    <a:pt x="3842" y="173"/>
                  </a:cubicBezTo>
                  <a:cubicBezTo>
                    <a:pt x="3818" y="58"/>
                    <a:pt x="3581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 flipH="1">
              <a:off x="2329596" y="3718712"/>
              <a:ext cx="63825" cy="31153"/>
            </a:xfrm>
            <a:custGeom>
              <a:avLst/>
              <a:gdLst/>
              <a:ahLst/>
              <a:cxnLst/>
              <a:rect l="l" t="t" r="r" b="b"/>
              <a:pathLst>
                <a:path w="3780" h="1845" extrusionOk="0">
                  <a:moveTo>
                    <a:pt x="3449" y="1"/>
                  </a:moveTo>
                  <a:cubicBezTo>
                    <a:pt x="3104" y="1"/>
                    <a:pt x="2435" y="202"/>
                    <a:pt x="1712" y="544"/>
                  </a:cubicBezTo>
                  <a:cubicBezTo>
                    <a:pt x="729" y="1005"/>
                    <a:pt x="0" y="1550"/>
                    <a:pt x="103" y="1765"/>
                  </a:cubicBezTo>
                  <a:cubicBezTo>
                    <a:pt x="128" y="1819"/>
                    <a:pt x="208" y="1845"/>
                    <a:pt x="330" y="1845"/>
                  </a:cubicBezTo>
                  <a:cubicBezTo>
                    <a:pt x="671" y="1845"/>
                    <a:pt x="1343" y="1644"/>
                    <a:pt x="2068" y="1305"/>
                  </a:cubicBezTo>
                  <a:cubicBezTo>
                    <a:pt x="3059" y="837"/>
                    <a:pt x="3779" y="291"/>
                    <a:pt x="3684" y="86"/>
                  </a:cubicBezTo>
                  <a:cubicBezTo>
                    <a:pt x="3659" y="28"/>
                    <a:pt x="3576" y="1"/>
                    <a:pt x="3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 flipH="1">
              <a:off x="2242216" y="3665592"/>
              <a:ext cx="50047" cy="34057"/>
            </a:xfrm>
            <a:custGeom>
              <a:avLst/>
              <a:gdLst/>
              <a:ahLst/>
              <a:cxnLst/>
              <a:rect l="l" t="t" r="r" b="b"/>
              <a:pathLst>
                <a:path w="2964" h="2017" extrusionOk="0">
                  <a:moveTo>
                    <a:pt x="2665" y="0"/>
                  </a:moveTo>
                  <a:cubicBezTo>
                    <a:pt x="2385" y="0"/>
                    <a:pt x="1826" y="255"/>
                    <a:pt x="1244" y="664"/>
                  </a:cubicBezTo>
                  <a:cubicBezTo>
                    <a:pt x="499" y="1187"/>
                    <a:pt x="0" y="1765"/>
                    <a:pt x="134" y="1956"/>
                  </a:cubicBezTo>
                  <a:cubicBezTo>
                    <a:pt x="163" y="1997"/>
                    <a:pt x="220" y="2017"/>
                    <a:pt x="298" y="2017"/>
                  </a:cubicBezTo>
                  <a:cubicBezTo>
                    <a:pt x="580" y="2017"/>
                    <a:pt x="1144" y="1762"/>
                    <a:pt x="1727" y="1353"/>
                  </a:cubicBezTo>
                  <a:cubicBezTo>
                    <a:pt x="2463" y="830"/>
                    <a:pt x="2964" y="252"/>
                    <a:pt x="2829" y="61"/>
                  </a:cubicBezTo>
                  <a:cubicBezTo>
                    <a:pt x="2799" y="20"/>
                    <a:pt x="2743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8"/>
            <p:cNvSpPr/>
            <p:nvPr/>
          </p:nvSpPr>
          <p:spPr>
            <a:xfrm flipH="1">
              <a:off x="2292668" y="3647087"/>
              <a:ext cx="47937" cy="30427"/>
            </a:xfrm>
            <a:custGeom>
              <a:avLst/>
              <a:gdLst/>
              <a:ahLst/>
              <a:cxnLst/>
              <a:rect l="l" t="t" r="r" b="b"/>
              <a:pathLst>
                <a:path w="2839" h="1802" extrusionOk="0">
                  <a:moveTo>
                    <a:pt x="2541" y="0"/>
                  </a:moveTo>
                  <a:cubicBezTo>
                    <a:pt x="2281" y="0"/>
                    <a:pt x="1776" y="281"/>
                    <a:pt x="1230" y="634"/>
                  </a:cubicBezTo>
                  <a:cubicBezTo>
                    <a:pt x="549" y="1062"/>
                    <a:pt x="1" y="1475"/>
                    <a:pt x="81" y="1696"/>
                  </a:cubicBezTo>
                  <a:cubicBezTo>
                    <a:pt x="108" y="1765"/>
                    <a:pt x="210" y="1801"/>
                    <a:pt x="363" y="1801"/>
                  </a:cubicBezTo>
                  <a:cubicBezTo>
                    <a:pt x="668" y="1801"/>
                    <a:pt x="1172" y="1659"/>
                    <a:pt x="1682" y="1348"/>
                  </a:cubicBezTo>
                  <a:cubicBezTo>
                    <a:pt x="2435" y="847"/>
                    <a:pt x="2839" y="206"/>
                    <a:pt x="2681" y="48"/>
                  </a:cubicBezTo>
                  <a:cubicBezTo>
                    <a:pt x="2649" y="15"/>
                    <a:pt x="2602" y="0"/>
                    <a:pt x="2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 flipH="1">
              <a:off x="2161928" y="3598391"/>
              <a:ext cx="47261" cy="40710"/>
            </a:xfrm>
            <a:custGeom>
              <a:avLst/>
              <a:gdLst/>
              <a:ahLst/>
              <a:cxnLst/>
              <a:rect l="l" t="t" r="r" b="b"/>
              <a:pathLst>
                <a:path w="2799" h="2411" extrusionOk="0">
                  <a:moveTo>
                    <a:pt x="2527" y="0"/>
                  </a:moveTo>
                  <a:cubicBezTo>
                    <a:pt x="2264" y="0"/>
                    <a:pt x="1690" y="356"/>
                    <a:pt x="1110" y="903"/>
                  </a:cubicBezTo>
                  <a:cubicBezTo>
                    <a:pt x="429" y="1544"/>
                    <a:pt x="1" y="2202"/>
                    <a:pt x="159" y="2370"/>
                  </a:cubicBezTo>
                  <a:cubicBezTo>
                    <a:pt x="184" y="2397"/>
                    <a:pt x="224" y="2411"/>
                    <a:pt x="275" y="2411"/>
                  </a:cubicBezTo>
                  <a:cubicBezTo>
                    <a:pt x="538" y="2411"/>
                    <a:pt x="1111" y="2051"/>
                    <a:pt x="1690" y="1514"/>
                  </a:cubicBezTo>
                  <a:cubicBezTo>
                    <a:pt x="2371" y="871"/>
                    <a:pt x="2799" y="213"/>
                    <a:pt x="2641" y="40"/>
                  </a:cubicBezTo>
                  <a:cubicBezTo>
                    <a:pt x="2615" y="13"/>
                    <a:pt x="2577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 flipH="1">
              <a:off x="2103861" y="3515554"/>
              <a:ext cx="35864" cy="41655"/>
            </a:xfrm>
            <a:custGeom>
              <a:avLst/>
              <a:gdLst/>
              <a:ahLst/>
              <a:cxnLst/>
              <a:rect l="l" t="t" r="r" b="b"/>
              <a:pathLst>
                <a:path w="2124" h="2467" extrusionOk="0">
                  <a:moveTo>
                    <a:pt x="1862" y="0"/>
                  </a:moveTo>
                  <a:cubicBezTo>
                    <a:pt x="1628" y="0"/>
                    <a:pt x="1262" y="501"/>
                    <a:pt x="847" y="1077"/>
                  </a:cubicBezTo>
                  <a:cubicBezTo>
                    <a:pt x="389" y="1688"/>
                    <a:pt x="1" y="2211"/>
                    <a:pt x="143" y="2418"/>
                  </a:cubicBezTo>
                  <a:cubicBezTo>
                    <a:pt x="167" y="2450"/>
                    <a:pt x="211" y="2466"/>
                    <a:pt x="270" y="2466"/>
                  </a:cubicBezTo>
                  <a:cubicBezTo>
                    <a:pt x="528" y="2466"/>
                    <a:pt x="1079" y="2163"/>
                    <a:pt x="1530" y="1577"/>
                  </a:cubicBezTo>
                  <a:cubicBezTo>
                    <a:pt x="2053" y="839"/>
                    <a:pt x="2123" y="78"/>
                    <a:pt x="1910" y="8"/>
                  </a:cubicBezTo>
                  <a:cubicBezTo>
                    <a:pt x="1895" y="3"/>
                    <a:pt x="1879" y="0"/>
                    <a:pt x="1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 flipH="1">
              <a:off x="2088192" y="3428429"/>
              <a:ext cx="25834" cy="43580"/>
            </a:xfrm>
            <a:custGeom>
              <a:avLst/>
              <a:gdLst/>
              <a:ahLst/>
              <a:cxnLst/>
              <a:rect l="l" t="t" r="r" b="b"/>
              <a:pathLst>
                <a:path w="1530" h="2581" extrusionOk="0">
                  <a:moveTo>
                    <a:pt x="1144" y="0"/>
                  </a:moveTo>
                  <a:cubicBezTo>
                    <a:pt x="901" y="0"/>
                    <a:pt x="687" y="553"/>
                    <a:pt x="459" y="1197"/>
                  </a:cubicBezTo>
                  <a:cubicBezTo>
                    <a:pt x="206" y="1840"/>
                    <a:pt x="0" y="2395"/>
                    <a:pt x="191" y="2553"/>
                  </a:cubicBezTo>
                  <a:cubicBezTo>
                    <a:pt x="212" y="2571"/>
                    <a:pt x="240" y="2580"/>
                    <a:pt x="274" y="2580"/>
                  </a:cubicBezTo>
                  <a:cubicBezTo>
                    <a:pt x="502" y="2580"/>
                    <a:pt x="975" y="2174"/>
                    <a:pt x="1252" y="1492"/>
                  </a:cubicBezTo>
                  <a:cubicBezTo>
                    <a:pt x="1530" y="698"/>
                    <a:pt x="1370" y="0"/>
                    <a:pt x="1149" y="0"/>
                  </a:cubicBezTo>
                  <a:cubicBezTo>
                    <a:pt x="1147" y="0"/>
                    <a:pt x="1146" y="0"/>
                    <a:pt x="1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 flipH="1">
              <a:off x="2154161" y="3454769"/>
              <a:ext cx="31491" cy="66476"/>
            </a:xfrm>
            <a:custGeom>
              <a:avLst/>
              <a:gdLst/>
              <a:ahLst/>
              <a:cxnLst/>
              <a:rect l="l" t="t" r="r" b="b"/>
              <a:pathLst>
                <a:path w="1865" h="3937" extrusionOk="0">
                  <a:moveTo>
                    <a:pt x="1631" y="0"/>
                  </a:moveTo>
                  <a:cubicBezTo>
                    <a:pt x="1393" y="0"/>
                    <a:pt x="1037" y="839"/>
                    <a:pt x="667" y="1872"/>
                  </a:cubicBezTo>
                  <a:cubicBezTo>
                    <a:pt x="279" y="2918"/>
                    <a:pt x="1" y="3806"/>
                    <a:pt x="216" y="3926"/>
                  </a:cubicBezTo>
                  <a:cubicBezTo>
                    <a:pt x="228" y="3933"/>
                    <a:pt x="242" y="3936"/>
                    <a:pt x="258" y="3936"/>
                  </a:cubicBezTo>
                  <a:cubicBezTo>
                    <a:pt x="487" y="3936"/>
                    <a:pt x="1067" y="3203"/>
                    <a:pt x="1460" y="2157"/>
                  </a:cubicBezTo>
                  <a:cubicBezTo>
                    <a:pt x="1855" y="1033"/>
                    <a:pt x="1865" y="42"/>
                    <a:pt x="1650" y="2"/>
                  </a:cubicBezTo>
                  <a:cubicBezTo>
                    <a:pt x="1644" y="1"/>
                    <a:pt x="1637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 flipH="1">
              <a:off x="2204613" y="3562781"/>
              <a:ext cx="46451" cy="53255"/>
            </a:xfrm>
            <a:custGeom>
              <a:avLst/>
              <a:gdLst/>
              <a:ahLst/>
              <a:cxnLst/>
              <a:rect l="l" t="t" r="r" b="b"/>
              <a:pathLst>
                <a:path w="2751" h="3154" extrusionOk="0">
                  <a:moveTo>
                    <a:pt x="2498" y="0"/>
                  </a:moveTo>
                  <a:cubicBezTo>
                    <a:pt x="2253" y="0"/>
                    <a:pt x="1777" y="661"/>
                    <a:pt x="1197" y="1443"/>
                  </a:cubicBezTo>
                  <a:cubicBezTo>
                    <a:pt x="556" y="2251"/>
                    <a:pt x="1" y="2917"/>
                    <a:pt x="151" y="3115"/>
                  </a:cubicBezTo>
                  <a:cubicBezTo>
                    <a:pt x="170" y="3141"/>
                    <a:pt x="204" y="3153"/>
                    <a:pt x="252" y="3153"/>
                  </a:cubicBezTo>
                  <a:cubicBezTo>
                    <a:pt x="530" y="3153"/>
                    <a:pt x="1248" y="2728"/>
                    <a:pt x="1863" y="1951"/>
                  </a:cubicBezTo>
                  <a:cubicBezTo>
                    <a:pt x="2553" y="1023"/>
                    <a:pt x="2751" y="87"/>
                    <a:pt x="2544" y="9"/>
                  </a:cubicBezTo>
                  <a:cubicBezTo>
                    <a:pt x="2530" y="3"/>
                    <a:pt x="2514" y="0"/>
                    <a:pt x="2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 flipH="1">
              <a:off x="2403332" y="3710860"/>
              <a:ext cx="58338" cy="29228"/>
            </a:xfrm>
            <a:custGeom>
              <a:avLst/>
              <a:gdLst/>
              <a:ahLst/>
              <a:cxnLst/>
              <a:rect l="l" t="t" r="r" b="b"/>
              <a:pathLst>
                <a:path w="3455" h="1731" extrusionOk="0">
                  <a:moveTo>
                    <a:pt x="3108" y="0"/>
                  </a:moveTo>
                  <a:cubicBezTo>
                    <a:pt x="2783" y="0"/>
                    <a:pt x="2185" y="181"/>
                    <a:pt x="1545" y="486"/>
                  </a:cubicBezTo>
                  <a:cubicBezTo>
                    <a:pt x="649" y="914"/>
                    <a:pt x="1" y="1430"/>
                    <a:pt x="103" y="1645"/>
                  </a:cubicBezTo>
                  <a:cubicBezTo>
                    <a:pt x="130" y="1703"/>
                    <a:pt x="214" y="1730"/>
                    <a:pt x="341" y="1730"/>
                  </a:cubicBezTo>
                  <a:cubicBezTo>
                    <a:pt x="663" y="1730"/>
                    <a:pt x="1262" y="1552"/>
                    <a:pt x="1910" y="1239"/>
                  </a:cubicBezTo>
                  <a:cubicBezTo>
                    <a:pt x="2806" y="811"/>
                    <a:pt x="3455" y="296"/>
                    <a:pt x="3352" y="91"/>
                  </a:cubicBezTo>
                  <a:cubicBezTo>
                    <a:pt x="3325" y="29"/>
                    <a:pt x="3238" y="0"/>
                    <a:pt x="3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 flipH="1">
              <a:off x="2449361" y="3762865"/>
              <a:ext cx="60904" cy="21748"/>
            </a:xfrm>
            <a:custGeom>
              <a:avLst/>
              <a:gdLst/>
              <a:ahLst/>
              <a:cxnLst/>
              <a:rect l="l" t="t" r="r" b="b"/>
              <a:pathLst>
                <a:path w="3607" h="1288" extrusionOk="0">
                  <a:moveTo>
                    <a:pt x="3095" y="1"/>
                  </a:moveTo>
                  <a:cubicBezTo>
                    <a:pt x="2749" y="1"/>
                    <a:pt x="2241" y="84"/>
                    <a:pt x="1690" y="244"/>
                  </a:cubicBezTo>
                  <a:cubicBezTo>
                    <a:pt x="729" y="514"/>
                    <a:pt x="1" y="925"/>
                    <a:pt x="64" y="1147"/>
                  </a:cubicBezTo>
                  <a:cubicBezTo>
                    <a:pt x="94" y="1242"/>
                    <a:pt x="261" y="1288"/>
                    <a:pt x="516" y="1288"/>
                  </a:cubicBezTo>
                  <a:cubicBezTo>
                    <a:pt x="861" y="1288"/>
                    <a:pt x="1367" y="1204"/>
                    <a:pt x="1918" y="1045"/>
                  </a:cubicBezTo>
                  <a:cubicBezTo>
                    <a:pt x="2879" y="767"/>
                    <a:pt x="3607" y="362"/>
                    <a:pt x="3544" y="141"/>
                  </a:cubicBezTo>
                  <a:cubicBezTo>
                    <a:pt x="3517" y="47"/>
                    <a:pt x="3351" y="1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8"/>
            <p:cNvSpPr/>
            <p:nvPr/>
          </p:nvSpPr>
          <p:spPr>
            <a:xfrm flipH="1">
              <a:off x="2548644" y="3801768"/>
              <a:ext cx="46045" cy="14572"/>
            </a:xfrm>
            <a:custGeom>
              <a:avLst/>
              <a:gdLst/>
              <a:ahLst/>
              <a:cxnLst/>
              <a:rect l="l" t="t" r="r" b="b"/>
              <a:pathLst>
                <a:path w="2727" h="863" extrusionOk="0">
                  <a:moveTo>
                    <a:pt x="1039" y="1"/>
                  </a:moveTo>
                  <a:cubicBezTo>
                    <a:pt x="467" y="1"/>
                    <a:pt x="38" y="127"/>
                    <a:pt x="23" y="325"/>
                  </a:cubicBezTo>
                  <a:cubicBezTo>
                    <a:pt x="1" y="555"/>
                    <a:pt x="586" y="793"/>
                    <a:pt x="1332" y="848"/>
                  </a:cubicBezTo>
                  <a:cubicBezTo>
                    <a:pt x="1451" y="858"/>
                    <a:pt x="1567" y="863"/>
                    <a:pt x="1678" y="863"/>
                  </a:cubicBezTo>
                  <a:cubicBezTo>
                    <a:pt x="2258" y="863"/>
                    <a:pt x="2690" y="732"/>
                    <a:pt x="2711" y="540"/>
                  </a:cubicBezTo>
                  <a:cubicBezTo>
                    <a:pt x="2726" y="310"/>
                    <a:pt x="2140" y="72"/>
                    <a:pt x="1402" y="17"/>
                  </a:cubicBezTo>
                  <a:cubicBezTo>
                    <a:pt x="1277" y="6"/>
                    <a:pt x="1155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 flipH="1">
              <a:off x="2542617" y="3760316"/>
              <a:ext cx="40828" cy="15146"/>
            </a:xfrm>
            <a:custGeom>
              <a:avLst/>
              <a:gdLst/>
              <a:ahLst/>
              <a:cxnLst/>
              <a:rect l="l" t="t" r="r" b="b"/>
              <a:pathLst>
                <a:path w="2418" h="897" extrusionOk="0">
                  <a:moveTo>
                    <a:pt x="1580" y="0"/>
                  </a:moveTo>
                  <a:cubicBezTo>
                    <a:pt x="1445" y="0"/>
                    <a:pt x="1300" y="10"/>
                    <a:pt x="1149" y="30"/>
                  </a:cubicBezTo>
                  <a:cubicBezTo>
                    <a:pt x="499" y="125"/>
                    <a:pt x="0" y="387"/>
                    <a:pt x="33" y="617"/>
                  </a:cubicBezTo>
                  <a:cubicBezTo>
                    <a:pt x="56" y="790"/>
                    <a:pt x="380" y="897"/>
                    <a:pt x="819" y="897"/>
                  </a:cubicBezTo>
                  <a:cubicBezTo>
                    <a:pt x="959" y="897"/>
                    <a:pt x="1111" y="886"/>
                    <a:pt x="1269" y="863"/>
                  </a:cubicBezTo>
                  <a:cubicBezTo>
                    <a:pt x="1917" y="768"/>
                    <a:pt x="2418" y="505"/>
                    <a:pt x="2385" y="275"/>
                  </a:cubicBezTo>
                  <a:cubicBezTo>
                    <a:pt x="2360" y="106"/>
                    <a:pt x="2028" y="0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 flipH="1">
              <a:off x="2363568" y="3299024"/>
              <a:ext cx="70157" cy="60127"/>
            </a:xfrm>
            <a:custGeom>
              <a:avLst/>
              <a:gdLst/>
              <a:ahLst/>
              <a:cxnLst/>
              <a:rect l="l" t="t" r="r" b="b"/>
              <a:pathLst>
                <a:path w="4155" h="3561" extrusionOk="0">
                  <a:moveTo>
                    <a:pt x="229" y="1"/>
                  </a:moveTo>
                  <a:cubicBezTo>
                    <a:pt x="209" y="1"/>
                    <a:pt x="188" y="3"/>
                    <a:pt x="168" y="9"/>
                  </a:cubicBezTo>
                  <a:cubicBezTo>
                    <a:pt x="57" y="49"/>
                    <a:pt x="0" y="169"/>
                    <a:pt x="33" y="279"/>
                  </a:cubicBezTo>
                  <a:cubicBezTo>
                    <a:pt x="596" y="1951"/>
                    <a:pt x="2149" y="3275"/>
                    <a:pt x="3892" y="3552"/>
                  </a:cubicBezTo>
                  <a:cubicBezTo>
                    <a:pt x="3899" y="3560"/>
                    <a:pt x="3916" y="3560"/>
                    <a:pt x="3924" y="3560"/>
                  </a:cubicBezTo>
                  <a:cubicBezTo>
                    <a:pt x="4027" y="3560"/>
                    <a:pt x="4114" y="3480"/>
                    <a:pt x="4129" y="3385"/>
                  </a:cubicBezTo>
                  <a:cubicBezTo>
                    <a:pt x="4154" y="3267"/>
                    <a:pt x="4074" y="3155"/>
                    <a:pt x="3956" y="3140"/>
                  </a:cubicBezTo>
                  <a:cubicBezTo>
                    <a:pt x="2363" y="2879"/>
                    <a:pt x="944" y="1673"/>
                    <a:pt x="438" y="144"/>
                  </a:cubicBezTo>
                  <a:cubicBezTo>
                    <a:pt x="405" y="54"/>
                    <a:pt x="319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 flipH="1">
              <a:off x="2257345" y="3360704"/>
              <a:ext cx="80170" cy="87549"/>
            </a:xfrm>
            <a:custGeom>
              <a:avLst/>
              <a:gdLst/>
              <a:ahLst/>
              <a:cxnLst/>
              <a:rect l="l" t="t" r="r" b="b"/>
              <a:pathLst>
                <a:path w="4748" h="5185" extrusionOk="0">
                  <a:moveTo>
                    <a:pt x="243" y="0"/>
                  </a:moveTo>
                  <a:cubicBezTo>
                    <a:pt x="161" y="0"/>
                    <a:pt x="84" y="51"/>
                    <a:pt x="48" y="130"/>
                  </a:cubicBezTo>
                  <a:cubicBezTo>
                    <a:pt x="1" y="240"/>
                    <a:pt x="56" y="358"/>
                    <a:pt x="160" y="405"/>
                  </a:cubicBezTo>
                  <a:cubicBezTo>
                    <a:pt x="2148" y="1238"/>
                    <a:pt x="3702" y="2965"/>
                    <a:pt x="4312" y="5035"/>
                  </a:cubicBezTo>
                  <a:cubicBezTo>
                    <a:pt x="4345" y="5130"/>
                    <a:pt x="4423" y="5185"/>
                    <a:pt x="4510" y="5185"/>
                  </a:cubicBezTo>
                  <a:cubicBezTo>
                    <a:pt x="4535" y="5185"/>
                    <a:pt x="4558" y="5185"/>
                    <a:pt x="4573" y="5177"/>
                  </a:cubicBezTo>
                  <a:cubicBezTo>
                    <a:pt x="4685" y="5145"/>
                    <a:pt x="4748" y="5027"/>
                    <a:pt x="4716" y="4915"/>
                  </a:cubicBezTo>
                  <a:cubicBezTo>
                    <a:pt x="4067" y="2728"/>
                    <a:pt x="2426" y="898"/>
                    <a:pt x="326" y="17"/>
                  </a:cubicBezTo>
                  <a:cubicBezTo>
                    <a:pt x="299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 flipH="1">
              <a:off x="2102256" y="3286715"/>
              <a:ext cx="200864" cy="84341"/>
            </a:xfrm>
            <a:custGeom>
              <a:avLst/>
              <a:gdLst/>
              <a:ahLst/>
              <a:cxnLst/>
              <a:rect l="l" t="t" r="r" b="b"/>
              <a:pathLst>
                <a:path w="11896" h="4995" extrusionOk="0">
                  <a:moveTo>
                    <a:pt x="11671" y="1"/>
                  </a:moveTo>
                  <a:cubicBezTo>
                    <a:pt x="11612" y="1"/>
                    <a:pt x="11551" y="24"/>
                    <a:pt x="11507" y="72"/>
                  </a:cubicBezTo>
                  <a:cubicBezTo>
                    <a:pt x="8983" y="2907"/>
                    <a:pt x="5192" y="4579"/>
                    <a:pt x="1395" y="4579"/>
                  </a:cubicBezTo>
                  <a:cubicBezTo>
                    <a:pt x="1009" y="4579"/>
                    <a:pt x="623" y="4562"/>
                    <a:pt x="238" y="4527"/>
                  </a:cubicBezTo>
                  <a:cubicBezTo>
                    <a:pt x="233" y="4526"/>
                    <a:pt x="228" y="4526"/>
                    <a:pt x="223" y="4526"/>
                  </a:cubicBezTo>
                  <a:cubicBezTo>
                    <a:pt x="118" y="4526"/>
                    <a:pt x="15" y="4603"/>
                    <a:pt x="8" y="4717"/>
                  </a:cubicBezTo>
                  <a:cubicBezTo>
                    <a:pt x="1" y="4827"/>
                    <a:pt x="80" y="4930"/>
                    <a:pt x="198" y="4940"/>
                  </a:cubicBezTo>
                  <a:cubicBezTo>
                    <a:pt x="596" y="4978"/>
                    <a:pt x="991" y="4995"/>
                    <a:pt x="1387" y="4995"/>
                  </a:cubicBezTo>
                  <a:cubicBezTo>
                    <a:pt x="5303" y="4995"/>
                    <a:pt x="9218" y="3275"/>
                    <a:pt x="11825" y="350"/>
                  </a:cubicBezTo>
                  <a:cubicBezTo>
                    <a:pt x="11895" y="263"/>
                    <a:pt x="11895" y="128"/>
                    <a:pt x="11808" y="50"/>
                  </a:cubicBezTo>
                  <a:cubicBezTo>
                    <a:pt x="11769" y="17"/>
                    <a:pt x="11720" y="1"/>
                    <a:pt x="1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 flipH="1">
              <a:off x="2009389" y="3204301"/>
              <a:ext cx="36944" cy="90200"/>
            </a:xfrm>
            <a:custGeom>
              <a:avLst/>
              <a:gdLst/>
              <a:ahLst/>
              <a:cxnLst/>
              <a:rect l="l" t="t" r="r" b="b"/>
              <a:pathLst>
                <a:path w="2188" h="5342" extrusionOk="0">
                  <a:moveTo>
                    <a:pt x="1983" y="1"/>
                  </a:moveTo>
                  <a:cubicBezTo>
                    <a:pt x="1863" y="1"/>
                    <a:pt x="1768" y="88"/>
                    <a:pt x="1760" y="198"/>
                  </a:cubicBezTo>
                  <a:cubicBezTo>
                    <a:pt x="1697" y="1918"/>
                    <a:pt x="1094" y="3622"/>
                    <a:pt x="71" y="5009"/>
                  </a:cubicBezTo>
                  <a:cubicBezTo>
                    <a:pt x="1" y="5096"/>
                    <a:pt x="16" y="5231"/>
                    <a:pt x="111" y="5303"/>
                  </a:cubicBezTo>
                  <a:cubicBezTo>
                    <a:pt x="151" y="5326"/>
                    <a:pt x="191" y="5341"/>
                    <a:pt x="238" y="5341"/>
                  </a:cubicBezTo>
                  <a:cubicBezTo>
                    <a:pt x="301" y="5341"/>
                    <a:pt x="366" y="5311"/>
                    <a:pt x="404" y="5256"/>
                  </a:cubicBezTo>
                  <a:cubicBezTo>
                    <a:pt x="1482" y="3812"/>
                    <a:pt x="2108" y="2022"/>
                    <a:pt x="2180" y="216"/>
                  </a:cubicBezTo>
                  <a:cubicBezTo>
                    <a:pt x="2188" y="103"/>
                    <a:pt x="2100" y="8"/>
                    <a:pt x="1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 flipH="1">
              <a:off x="1990107" y="3247222"/>
              <a:ext cx="23723" cy="40203"/>
            </a:xfrm>
            <a:custGeom>
              <a:avLst/>
              <a:gdLst/>
              <a:ahLst/>
              <a:cxnLst/>
              <a:rect l="l" t="t" r="r" b="b"/>
              <a:pathLst>
                <a:path w="1405" h="2381" extrusionOk="0">
                  <a:moveTo>
                    <a:pt x="1170" y="0"/>
                  </a:moveTo>
                  <a:cubicBezTo>
                    <a:pt x="1092" y="0"/>
                    <a:pt x="1017" y="46"/>
                    <a:pt x="976" y="121"/>
                  </a:cubicBezTo>
                  <a:lnTo>
                    <a:pt x="48" y="2079"/>
                  </a:lnTo>
                  <a:cubicBezTo>
                    <a:pt x="1" y="2191"/>
                    <a:pt x="40" y="2309"/>
                    <a:pt x="153" y="2364"/>
                  </a:cubicBezTo>
                  <a:cubicBezTo>
                    <a:pt x="175" y="2371"/>
                    <a:pt x="208" y="2381"/>
                    <a:pt x="238" y="2381"/>
                  </a:cubicBezTo>
                  <a:cubicBezTo>
                    <a:pt x="318" y="2381"/>
                    <a:pt x="390" y="2341"/>
                    <a:pt x="428" y="2261"/>
                  </a:cubicBezTo>
                  <a:lnTo>
                    <a:pt x="1357" y="304"/>
                  </a:lnTo>
                  <a:cubicBezTo>
                    <a:pt x="1404" y="194"/>
                    <a:pt x="1364" y="74"/>
                    <a:pt x="1254" y="19"/>
                  </a:cubicBezTo>
                  <a:cubicBezTo>
                    <a:pt x="1227" y="6"/>
                    <a:pt x="1198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 flipH="1">
              <a:off x="1822050" y="3782384"/>
              <a:ext cx="354889" cy="371453"/>
            </a:xfrm>
            <a:custGeom>
              <a:avLst/>
              <a:gdLst/>
              <a:ahLst/>
              <a:cxnLst/>
              <a:rect l="l" t="t" r="r" b="b"/>
              <a:pathLst>
                <a:path w="21018" h="21999" extrusionOk="0">
                  <a:moveTo>
                    <a:pt x="468" y="0"/>
                  </a:moveTo>
                  <a:cubicBezTo>
                    <a:pt x="415" y="0"/>
                    <a:pt x="362" y="10"/>
                    <a:pt x="310" y="31"/>
                  </a:cubicBezTo>
                  <a:cubicBezTo>
                    <a:pt x="96" y="126"/>
                    <a:pt x="0" y="372"/>
                    <a:pt x="88" y="585"/>
                  </a:cubicBezTo>
                  <a:lnTo>
                    <a:pt x="7593" y="18440"/>
                  </a:lnTo>
                  <a:cubicBezTo>
                    <a:pt x="7578" y="18463"/>
                    <a:pt x="7568" y="18488"/>
                    <a:pt x="7561" y="18511"/>
                  </a:cubicBezTo>
                  <a:cubicBezTo>
                    <a:pt x="6556" y="18579"/>
                    <a:pt x="5547" y="18614"/>
                    <a:pt x="4525" y="18614"/>
                  </a:cubicBezTo>
                  <a:cubicBezTo>
                    <a:pt x="4241" y="18614"/>
                    <a:pt x="3956" y="18611"/>
                    <a:pt x="3669" y="18606"/>
                  </a:cubicBezTo>
                  <a:cubicBezTo>
                    <a:pt x="3575" y="18604"/>
                    <a:pt x="3479" y="18603"/>
                    <a:pt x="3381" y="18603"/>
                  </a:cubicBezTo>
                  <a:cubicBezTo>
                    <a:pt x="2960" y="18603"/>
                    <a:pt x="2509" y="18630"/>
                    <a:pt x="2085" y="18796"/>
                  </a:cubicBezTo>
                  <a:cubicBezTo>
                    <a:pt x="1507" y="19019"/>
                    <a:pt x="936" y="19574"/>
                    <a:pt x="959" y="20302"/>
                  </a:cubicBezTo>
                  <a:cubicBezTo>
                    <a:pt x="959" y="20533"/>
                    <a:pt x="1149" y="20715"/>
                    <a:pt x="1372" y="20715"/>
                  </a:cubicBezTo>
                  <a:lnTo>
                    <a:pt x="1387" y="20715"/>
                  </a:lnTo>
                  <a:cubicBezTo>
                    <a:pt x="1617" y="20708"/>
                    <a:pt x="1800" y="20517"/>
                    <a:pt x="1792" y="20287"/>
                  </a:cubicBezTo>
                  <a:cubicBezTo>
                    <a:pt x="1792" y="19977"/>
                    <a:pt x="2085" y="19692"/>
                    <a:pt x="2385" y="19582"/>
                  </a:cubicBezTo>
                  <a:cubicBezTo>
                    <a:pt x="2676" y="19464"/>
                    <a:pt x="3006" y="19443"/>
                    <a:pt x="3378" y="19443"/>
                  </a:cubicBezTo>
                  <a:cubicBezTo>
                    <a:pt x="3482" y="19443"/>
                    <a:pt x="3590" y="19445"/>
                    <a:pt x="3702" y="19447"/>
                  </a:cubicBezTo>
                  <a:cubicBezTo>
                    <a:pt x="3975" y="19452"/>
                    <a:pt x="4250" y="19455"/>
                    <a:pt x="4524" y="19455"/>
                  </a:cubicBezTo>
                  <a:cubicBezTo>
                    <a:pt x="5473" y="19455"/>
                    <a:pt x="6425" y="19423"/>
                    <a:pt x="7371" y="19367"/>
                  </a:cubicBezTo>
                  <a:cubicBezTo>
                    <a:pt x="7585" y="19867"/>
                    <a:pt x="8171" y="20010"/>
                    <a:pt x="8369" y="20057"/>
                  </a:cubicBezTo>
                  <a:cubicBezTo>
                    <a:pt x="9613" y="20342"/>
                    <a:pt x="10889" y="20375"/>
                    <a:pt x="12133" y="20398"/>
                  </a:cubicBezTo>
                  <a:cubicBezTo>
                    <a:pt x="12626" y="20413"/>
                    <a:pt x="13124" y="20422"/>
                    <a:pt x="13617" y="20445"/>
                  </a:cubicBezTo>
                  <a:cubicBezTo>
                    <a:pt x="15724" y="20565"/>
                    <a:pt x="17190" y="21031"/>
                    <a:pt x="18236" y="21904"/>
                  </a:cubicBezTo>
                  <a:cubicBezTo>
                    <a:pt x="18307" y="21967"/>
                    <a:pt x="18410" y="21999"/>
                    <a:pt x="18505" y="21999"/>
                  </a:cubicBezTo>
                  <a:cubicBezTo>
                    <a:pt x="18624" y="21999"/>
                    <a:pt x="18742" y="21951"/>
                    <a:pt x="18822" y="21849"/>
                  </a:cubicBezTo>
                  <a:cubicBezTo>
                    <a:pt x="18973" y="21674"/>
                    <a:pt x="18950" y="21411"/>
                    <a:pt x="18775" y="21261"/>
                  </a:cubicBezTo>
                  <a:cubicBezTo>
                    <a:pt x="17586" y="20263"/>
                    <a:pt x="15962" y="19739"/>
                    <a:pt x="13664" y="19614"/>
                  </a:cubicBezTo>
                  <a:cubicBezTo>
                    <a:pt x="13156" y="19582"/>
                    <a:pt x="12656" y="19574"/>
                    <a:pt x="12150" y="19557"/>
                  </a:cubicBezTo>
                  <a:cubicBezTo>
                    <a:pt x="11477" y="19542"/>
                    <a:pt x="10819" y="19526"/>
                    <a:pt x="10176" y="19471"/>
                  </a:cubicBezTo>
                  <a:cubicBezTo>
                    <a:pt x="10216" y="19424"/>
                    <a:pt x="10241" y="19376"/>
                    <a:pt x="10263" y="19319"/>
                  </a:cubicBezTo>
                  <a:cubicBezTo>
                    <a:pt x="11310" y="19296"/>
                    <a:pt x="12356" y="19154"/>
                    <a:pt x="13379" y="19011"/>
                  </a:cubicBezTo>
                  <a:cubicBezTo>
                    <a:pt x="14463" y="18856"/>
                    <a:pt x="15582" y="18702"/>
                    <a:pt x="16677" y="18702"/>
                  </a:cubicBezTo>
                  <a:cubicBezTo>
                    <a:pt x="16982" y="18702"/>
                    <a:pt x="17286" y="18714"/>
                    <a:pt x="17586" y="18741"/>
                  </a:cubicBezTo>
                  <a:cubicBezTo>
                    <a:pt x="18450" y="18821"/>
                    <a:pt x="19598" y="19091"/>
                    <a:pt x="20201" y="19930"/>
                  </a:cubicBezTo>
                  <a:cubicBezTo>
                    <a:pt x="20281" y="20042"/>
                    <a:pt x="20416" y="20105"/>
                    <a:pt x="20542" y="20105"/>
                  </a:cubicBezTo>
                  <a:cubicBezTo>
                    <a:pt x="20629" y="20105"/>
                    <a:pt x="20717" y="20080"/>
                    <a:pt x="20787" y="20025"/>
                  </a:cubicBezTo>
                  <a:cubicBezTo>
                    <a:pt x="20977" y="19890"/>
                    <a:pt x="21017" y="19629"/>
                    <a:pt x="20882" y="19439"/>
                  </a:cubicBezTo>
                  <a:cubicBezTo>
                    <a:pt x="20256" y="18575"/>
                    <a:pt x="19148" y="18045"/>
                    <a:pt x="17666" y="17902"/>
                  </a:cubicBezTo>
                  <a:cubicBezTo>
                    <a:pt x="17335" y="17872"/>
                    <a:pt x="17004" y="17859"/>
                    <a:pt x="16674" y="17859"/>
                  </a:cubicBezTo>
                  <a:cubicBezTo>
                    <a:pt x="15524" y="17859"/>
                    <a:pt x="14379" y="18018"/>
                    <a:pt x="13259" y="18178"/>
                  </a:cubicBezTo>
                  <a:cubicBezTo>
                    <a:pt x="12130" y="18332"/>
                    <a:pt x="11041" y="18484"/>
                    <a:pt x="9968" y="18484"/>
                  </a:cubicBezTo>
                  <a:cubicBezTo>
                    <a:pt x="9874" y="18484"/>
                    <a:pt x="9779" y="18483"/>
                    <a:pt x="9685" y="18480"/>
                  </a:cubicBezTo>
                  <a:cubicBezTo>
                    <a:pt x="9290" y="18210"/>
                    <a:pt x="8767" y="17997"/>
                    <a:pt x="8346" y="17997"/>
                  </a:cubicBezTo>
                  <a:lnTo>
                    <a:pt x="8314" y="17997"/>
                  </a:lnTo>
                  <a:lnTo>
                    <a:pt x="864" y="261"/>
                  </a:lnTo>
                  <a:cubicBezTo>
                    <a:pt x="792" y="99"/>
                    <a:pt x="633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 flipH="1">
              <a:off x="2293208" y="3848589"/>
              <a:ext cx="203954" cy="352491"/>
            </a:xfrm>
            <a:custGeom>
              <a:avLst/>
              <a:gdLst/>
              <a:ahLst/>
              <a:cxnLst/>
              <a:rect l="l" t="t" r="r" b="b"/>
              <a:pathLst>
                <a:path w="12079" h="20876" extrusionOk="0">
                  <a:moveTo>
                    <a:pt x="8111" y="1"/>
                  </a:moveTo>
                  <a:cubicBezTo>
                    <a:pt x="7880" y="1"/>
                    <a:pt x="7721" y="184"/>
                    <a:pt x="7713" y="405"/>
                  </a:cubicBezTo>
                  <a:lnTo>
                    <a:pt x="7396" y="14750"/>
                  </a:lnTo>
                  <a:cubicBezTo>
                    <a:pt x="6913" y="14860"/>
                    <a:pt x="6382" y="15160"/>
                    <a:pt x="6080" y="15463"/>
                  </a:cubicBezTo>
                  <a:cubicBezTo>
                    <a:pt x="5479" y="15740"/>
                    <a:pt x="4828" y="15921"/>
                    <a:pt x="4147" y="16111"/>
                  </a:cubicBezTo>
                  <a:cubicBezTo>
                    <a:pt x="3877" y="16191"/>
                    <a:pt x="3607" y="16264"/>
                    <a:pt x="3346" y="16342"/>
                  </a:cubicBezTo>
                  <a:cubicBezTo>
                    <a:pt x="2340" y="16652"/>
                    <a:pt x="904" y="17197"/>
                    <a:pt x="88" y="18386"/>
                  </a:cubicBezTo>
                  <a:cubicBezTo>
                    <a:pt x="26" y="18489"/>
                    <a:pt x="1" y="18616"/>
                    <a:pt x="33" y="18736"/>
                  </a:cubicBezTo>
                  <a:cubicBezTo>
                    <a:pt x="66" y="18854"/>
                    <a:pt x="144" y="18949"/>
                    <a:pt x="256" y="19004"/>
                  </a:cubicBezTo>
                  <a:lnTo>
                    <a:pt x="366" y="19059"/>
                  </a:lnTo>
                  <a:lnTo>
                    <a:pt x="541" y="18696"/>
                  </a:lnTo>
                  <a:lnTo>
                    <a:pt x="786" y="18862"/>
                  </a:lnTo>
                  <a:cubicBezTo>
                    <a:pt x="1452" y="17888"/>
                    <a:pt x="2704" y="17420"/>
                    <a:pt x="3592" y="17150"/>
                  </a:cubicBezTo>
                  <a:cubicBezTo>
                    <a:pt x="3845" y="17072"/>
                    <a:pt x="4107" y="16992"/>
                    <a:pt x="4375" y="16920"/>
                  </a:cubicBezTo>
                  <a:cubicBezTo>
                    <a:pt x="4956" y="16754"/>
                    <a:pt x="5557" y="16579"/>
                    <a:pt x="6127" y="16349"/>
                  </a:cubicBezTo>
                  <a:lnTo>
                    <a:pt x="6135" y="16349"/>
                  </a:lnTo>
                  <a:cubicBezTo>
                    <a:pt x="5802" y="16587"/>
                    <a:pt x="5439" y="16809"/>
                    <a:pt x="5066" y="17032"/>
                  </a:cubicBezTo>
                  <a:cubicBezTo>
                    <a:pt x="4803" y="17190"/>
                    <a:pt x="4535" y="17348"/>
                    <a:pt x="4280" y="17515"/>
                  </a:cubicBezTo>
                  <a:cubicBezTo>
                    <a:pt x="2949" y="18379"/>
                    <a:pt x="2205" y="19314"/>
                    <a:pt x="1990" y="20376"/>
                  </a:cubicBezTo>
                  <a:cubicBezTo>
                    <a:pt x="1950" y="20606"/>
                    <a:pt x="2103" y="20828"/>
                    <a:pt x="2323" y="20866"/>
                  </a:cubicBezTo>
                  <a:cubicBezTo>
                    <a:pt x="2356" y="20876"/>
                    <a:pt x="2378" y="20876"/>
                    <a:pt x="2403" y="20876"/>
                  </a:cubicBezTo>
                  <a:cubicBezTo>
                    <a:pt x="2601" y="20876"/>
                    <a:pt x="2776" y="20741"/>
                    <a:pt x="2816" y="20533"/>
                  </a:cubicBezTo>
                  <a:cubicBezTo>
                    <a:pt x="2981" y="19710"/>
                    <a:pt x="3607" y="18957"/>
                    <a:pt x="4741" y="18221"/>
                  </a:cubicBezTo>
                  <a:cubicBezTo>
                    <a:pt x="4986" y="18061"/>
                    <a:pt x="5241" y="17903"/>
                    <a:pt x="5501" y="17753"/>
                  </a:cubicBezTo>
                  <a:cubicBezTo>
                    <a:pt x="6057" y="17420"/>
                    <a:pt x="6635" y="17072"/>
                    <a:pt x="7143" y="16634"/>
                  </a:cubicBezTo>
                  <a:cubicBezTo>
                    <a:pt x="7173" y="16644"/>
                    <a:pt x="7206" y="16644"/>
                    <a:pt x="7238" y="16644"/>
                  </a:cubicBezTo>
                  <a:cubicBezTo>
                    <a:pt x="7419" y="16644"/>
                    <a:pt x="7594" y="16619"/>
                    <a:pt x="7761" y="16587"/>
                  </a:cubicBezTo>
                  <a:lnTo>
                    <a:pt x="7761" y="16587"/>
                  </a:lnTo>
                  <a:cubicBezTo>
                    <a:pt x="7618" y="17483"/>
                    <a:pt x="7371" y="18356"/>
                    <a:pt x="7031" y="19187"/>
                  </a:cubicBezTo>
                  <a:cubicBezTo>
                    <a:pt x="6943" y="19402"/>
                    <a:pt x="7038" y="19647"/>
                    <a:pt x="7253" y="19735"/>
                  </a:cubicBezTo>
                  <a:cubicBezTo>
                    <a:pt x="7308" y="19757"/>
                    <a:pt x="7363" y="19765"/>
                    <a:pt x="7419" y="19765"/>
                  </a:cubicBezTo>
                  <a:cubicBezTo>
                    <a:pt x="7578" y="19765"/>
                    <a:pt x="7736" y="19670"/>
                    <a:pt x="7808" y="19512"/>
                  </a:cubicBezTo>
                  <a:cubicBezTo>
                    <a:pt x="8267" y="18386"/>
                    <a:pt x="8560" y="17205"/>
                    <a:pt x="8680" y="16001"/>
                  </a:cubicBezTo>
                  <a:cubicBezTo>
                    <a:pt x="9100" y="15320"/>
                    <a:pt x="9670" y="14742"/>
                    <a:pt x="10359" y="14337"/>
                  </a:cubicBezTo>
                  <a:cubicBezTo>
                    <a:pt x="10478" y="14266"/>
                    <a:pt x="10810" y="14086"/>
                    <a:pt x="11097" y="14086"/>
                  </a:cubicBezTo>
                  <a:cubicBezTo>
                    <a:pt x="11195" y="14086"/>
                    <a:pt x="11288" y="14107"/>
                    <a:pt x="11365" y="14162"/>
                  </a:cubicBezTo>
                  <a:cubicBezTo>
                    <a:pt x="11438" y="14215"/>
                    <a:pt x="11523" y="14242"/>
                    <a:pt x="11607" y="14242"/>
                  </a:cubicBezTo>
                  <a:cubicBezTo>
                    <a:pt x="11736" y="14242"/>
                    <a:pt x="11864" y="14181"/>
                    <a:pt x="11945" y="14067"/>
                  </a:cubicBezTo>
                  <a:cubicBezTo>
                    <a:pt x="12078" y="13877"/>
                    <a:pt x="12040" y="13616"/>
                    <a:pt x="11850" y="13481"/>
                  </a:cubicBezTo>
                  <a:cubicBezTo>
                    <a:pt x="11636" y="13327"/>
                    <a:pt x="11379" y="13251"/>
                    <a:pt x="11096" y="13251"/>
                  </a:cubicBezTo>
                  <a:cubicBezTo>
                    <a:pt x="10738" y="13251"/>
                    <a:pt x="10339" y="13373"/>
                    <a:pt x="9931" y="13616"/>
                  </a:cubicBezTo>
                  <a:cubicBezTo>
                    <a:pt x="9330" y="13964"/>
                    <a:pt x="8807" y="14432"/>
                    <a:pt x="8379" y="14980"/>
                  </a:cubicBezTo>
                  <a:cubicBezTo>
                    <a:pt x="8339" y="14932"/>
                    <a:pt x="8284" y="14885"/>
                    <a:pt x="8236" y="14845"/>
                  </a:cubicBezTo>
                  <a:lnTo>
                    <a:pt x="8552" y="430"/>
                  </a:lnTo>
                  <a:cubicBezTo>
                    <a:pt x="8560" y="200"/>
                    <a:pt x="8370" y="2"/>
                    <a:pt x="8141" y="2"/>
                  </a:cubicBezTo>
                  <a:cubicBezTo>
                    <a:pt x="8131" y="1"/>
                    <a:pt x="8121" y="1"/>
                    <a:pt x="8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 flipH="1">
              <a:off x="2488686" y="3733165"/>
              <a:ext cx="184688" cy="36100"/>
            </a:xfrm>
            <a:custGeom>
              <a:avLst/>
              <a:gdLst/>
              <a:ahLst/>
              <a:cxnLst/>
              <a:rect l="l" t="t" r="r" b="b"/>
              <a:pathLst>
                <a:path w="10938" h="2138" extrusionOk="0">
                  <a:moveTo>
                    <a:pt x="10701" y="1"/>
                  </a:moveTo>
                  <a:cubicBezTo>
                    <a:pt x="10677" y="1"/>
                    <a:pt x="10652" y="5"/>
                    <a:pt x="10627" y="14"/>
                  </a:cubicBezTo>
                  <a:cubicBezTo>
                    <a:pt x="7596" y="1136"/>
                    <a:pt x="4309" y="1716"/>
                    <a:pt x="1063" y="1716"/>
                  </a:cubicBezTo>
                  <a:cubicBezTo>
                    <a:pt x="780" y="1716"/>
                    <a:pt x="496" y="1711"/>
                    <a:pt x="214" y="1702"/>
                  </a:cubicBezTo>
                  <a:cubicBezTo>
                    <a:pt x="103" y="1710"/>
                    <a:pt x="1" y="1788"/>
                    <a:pt x="1" y="1908"/>
                  </a:cubicBezTo>
                  <a:cubicBezTo>
                    <a:pt x="1" y="2018"/>
                    <a:pt x="88" y="2121"/>
                    <a:pt x="206" y="2121"/>
                  </a:cubicBezTo>
                  <a:cubicBezTo>
                    <a:pt x="491" y="2130"/>
                    <a:pt x="777" y="2138"/>
                    <a:pt x="1070" y="2138"/>
                  </a:cubicBezTo>
                  <a:cubicBezTo>
                    <a:pt x="4360" y="2138"/>
                    <a:pt x="7696" y="1543"/>
                    <a:pt x="10779" y="409"/>
                  </a:cubicBezTo>
                  <a:cubicBezTo>
                    <a:pt x="10882" y="371"/>
                    <a:pt x="10937" y="251"/>
                    <a:pt x="10897" y="141"/>
                  </a:cubicBezTo>
                  <a:cubicBezTo>
                    <a:pt x="10866" y="53"/>
                    <a:pt x="10787" y="1"/>
                    <a:pt x="10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 flipH="1">
              <a:off x="2276357" y="3310692"/>
              <a:ext cx="419103" cy="427883"/>
            </a:xfrm>
            <a:custGeom>
              <a:avLst/>
              <a:gdLst/>
              <a:ahLst/>
              <a:cxnLst/>
              <a:rect l="l" t="t" r="r" b="b"/>
              <a:pathLst>
                <a:path w="24821" h="25341" extrusionOk="0">
                  <a:moveTo>
                    <a:pt x="15463" y="1"/>
                  </a:moveTo>
                  <a:lnTo>
                    <a:pt x="15463" y="1"/>
                  </a:lnTo>
                  <a:cubicBezTo>
                    <a:pt x="13877" y="4723"/>
                    <a:pt x="9693" y="7980"/>
                    <a:pt x="6514" y="11808"/>
                  </a:cubicBezTo>
                  <a:cubicBezTo>
                    <a:pt x="3329" y="15660"/>
                    <a:pt x="1079" y="20280"/>
                    <a:pt x="0" y="25162"/>
                  </a:cubicBezTo>
                  <a:cubicBezTo>
                    <a:pt x="1022" y="25282"/>
                    <a:pt x="2051" y="25341"/>
                    <a:pt x="3080" y="25341"/>
                  </a:cubicBezTo>
                  <a:cubicBezTo>
                    <a:pt x="7971" y="25341"/>
                    <a:pt x="12863" y="24004"/>
                    <a:pt x="17048" y="21476"/>
                  </a:cubicBezTo>
                  <a:cubicBezTo>
                    <a:pt x="19923" y="19741"/>
                    <a:pt x="22563" y="17332"/>
                    <a:pt x="23689" y="14171"/>
                  </a:cubicBezTo>
                  <a:cubicBezTo>
                    <a:pt x="24821" y="11015"/>
                    <a:pt x="24077" y="7029"/>
                    <a:pt x="21327" y="5111"/>
                  </a:cubicBezTo>
                  <a:cubicBezTo>
                    <a:pt x="20201" y="4318"/>
                    <a:pt x="18887" y="3868"/>
                    <a:pt x="17666" y="3234"/>
                  </a:cubicBezTo>
                  <a:cubicBezTo>
                    <a:pt x="16350" y="2544"/>
                    <a:pt x="15336" y="1380"/>
                    <a:pt x="15463" y="1"/>
                  </a:cubicBezTo>
                  <a:close/>
                </a:path>
              </a:pathLst>
            </a:custGeom>
            <a:solidFill>
              <a:srgbClr val="D38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 flipH="1">
              <a:off x="2270059" y="3303685"/>
              <a:ext cx="432763" cy="442016"/>
            </a:xfrm>
            <a:custGeom>
              <a:avLst/>
              <a:gdLst/>
              <a:ahLst/>
              <a:cxnLst/>
              <a:rect l="l" t="t" r="r" b="b"/>
              <a:pathLst>
                <a:path w="25630" h="26178" extrusionOk="0">
                  <a:moveTo>
                    <a:pt x="15747" y="1920"/>
                  </a:moveTo>
                  <a:cubicBezTo>
                    <a:pt x="16127" y="2746"/>
                    <a:pt x="16873" y="3482"/>
                    <a:pt x="17912" y="4020"/>
                  </a:cubicBezTo>
                  <a:cubicBezTo>
                    <a:pt x="18347" y="4250"/>
                    <a:pt x="18800" y="4458"/>
                    <a:pt x="19228" y="4655"/>
                  </a:cubicBezTo>
                  <a:cubicBezTo>
                    <a:pt x="20051" y="5028"/>
                    <a:pt x="20820" y="5376"/>
                    <a:pt x="21518" y="5867"/>
                  </a:cubicBezTo>
                  <a:cubicBezTo>
                    <a:pt x="23926" y="7548"/>
                    <a:pt x="24877" y="11240"/>
                    <a:pt x="23728" y="14450"/>
                  </a:cubicBezTo>
                  <a:cubicBezTo>
                    <a:pt x="22769" y="17144"/>
                    <a:pt x="20589" y="19531"/>
                    <a:pt x="17269" y="21535"/>
                  </a:cubicBezTo>
                  <a:cubicBezTo>
                    <a:pt x="13141" y="24023"/>
                    <a:pt x="8386" y="25339"/>
                    <a:pt x="3519" y="25339"/>
                  </a:cubicBezTo>
                  <a:cubicBezTo>
                    <a:pt x="2663" y="25339"/>
                    <a:pt x="1800" y="25299"/>
                    <a:pt x="952" y="25212"/>
                  </a:cubicBezTo>
                  <a:cubicBezTo>
                    <a:pt x="2053" y="20560"/>
                    <a:pt x="4233" y="16177"/>
                    <a:pt x="7276" y="12493"/>
                  </a:cubicBezTo>
                  <a:cubicBezTo>
                    <a:pt x="8164" y="11430"/>
                    <a:pt x="9147" y="10384"/>
                    <a:pt x="10098" y="9378"/>
                  </a:cubicBezTo>
                  <a:cubicBezTo>
                    <a:pt x="12238" y="7103"/>
                    <a:pt x="14440" y="4766"/>
                    <a:pt x="15747" y="1920"/>
                  </a:cubicBezTo>
                  <a:close/>
                  <a:moveTo>
                    <a:pt x="15894" y="0"/>
                  </a:moveTo>
                  <a:cubicBezTo>
                    <a:pt x="15720" y="0"/>
                    <a:pt x="15557" y="113"/>
                    <a:pt x="15502" y="288"/>
                  </a:cubicBezTo>
                  <a:cubicBezTo>
                    <a:pt x="14393" y="3592"/>
                    <a:pt x="11896" y="6240"/>
                    <a:pt x="9480" y="8800"/>
                  </a:cubicBezTo>
                  <a:cubicBezTo>
                    <a:pt x="8520" y="9821"/>
                    <a:pt x="7531" y="10877"/>
                    <a:pt x="6635" y="11961"/>
                  </a:cubicBezTo>
                  <a:cubicBezTo>
                    <a:pt x="3401" y="15860"/>
                    <a:pt x="1119" y="20537"/>
                    <a:pt x="25" y="25489"/>
                  </a:cubicBezTo>
                  <a:cubicBezTo>
                    <a:pt x="1" y="25600"/>
                    <a:pt x="25" y="25727"/>
                    <a:pt x="96" y="25822"/>
                  </a:cubicBezTo>
                  <a:cubicBezTo>
                    <a:pt x="160" y="25917"/>
                    <a:pt x="271" y="25980"/>
                    <a:pt x="389" y="25997"/>
                  </a:cubicBezTo>
                  <a:cubicBezTo>
                    <a:pt x="1420" y="26115"/>
                    <a:pt x="2473" y="26178"/>
                    <a:pt x="3519" y="26178"/>
                  </a:cubicBezTo>
                  <a:cubicBezTo>
                    <a:pt x="8544" y="26178"/>
                    <a:pt x="13442" y="24824"/>
                    <a:pt x="17706" y="22249"/>
                  </a:cubicBezTo>
                  <a:cubicBezTo>
                    <a:pt x="21192" y="20139"/>
                    <a:pt x="23490" y="17612"/>
                    <a:pt x="24521" y="14728"/>
                  </a:cubicBezTo>
                  <a:cubicBezTo>
                    <a:pt x="25630" y="11637"/>
                    <a:pt x="25124" y="7358"/>
                    <a:pt x="22001" y="5178"/>
                  </a:cubicBezTo>
                  <a:cubicBezTo>
                    <a:pt x="21240" y="4648"/>
                    <a:pt x="20392" y="4258"/>
                    <a:pt x="19576" y="3887"/>
                  </a:cubicBezTo>
                  <a:cubicBezTo>
                    <a:pt x="19155" y="3697"/>
                    <a:pt x="18712" y="3497"/>
                    <a:pt x="18300" y="3276"/>
                  </a:cubicBezTo>
                  <a:cubicBezTo>
                    <a:pt x="16961" y="2578"/>
                    <a:pt x="16215" y="1525"/>
                    <a:pt x="16318" y="454"/>
                  </a:cubicBezTo>
                  <a:cubicBezTo>
                    <a:pt x="16335" y="249"/>
                    <a:pt x="16192" y="51"/>
                    <a:pt x="15985" y="11"/>
                  </a:cubicBezTo>
                  <a:cubicBezTo>
                    <a:pt x="15955" y="4"/>
                    <a:pt x="15924" y="0"/>
                    <a:pt x="15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 flipH="1">
              <a:off x="2442927" y="3510641"/>
              <a:ext cx="168242" cy="198129"/>
            </a:xfrm>
            <a:custGeom>
              <a:avLst/>
              <a:gdLst/>
              <a:ahLst/>
              <a:cxnLst/>
              <a:rect l="l" t="t" r="r" b="b"/>
              <a:pathLst>
                <a:path w="9964" h="11734" extrusionOk="0">
                  <a:moveTo>
                    <a:pt x="1510" y="0"/>
                  </a:moveTo>
                  <a:cubicBezTo>
                    <a:pt x="1441" y="0"/>
                    <a:pt x="1374" y="32"/>
                    <a:pt x="1332" y="94"/>
                  </a:cubicBezTo>
                  <a:cubicBezTo>
                    <a:pt x="754" y="980"/>
                    <a:pt x="41" y="2081"/>
                    <a:pt x="18" y="3310"/>
                  </a:cubicBezTo>
                  <a:cubicBezTo>
                    <a:pt x="1" y="4031"/>
                    <a:pt x="303" y="4792"/>
                    <a:pt x="819" y="5284"/>
                  </a:cubicBezTo>
                  <a:cubicBezTo>
                    <a:pt x="1112" y="5562"/>
                    <a:pt x="1452" y="5743"/>
                    <a:pt x="1808" y="5807"/>
                  </a:cubicBezTo>
                  <a:cubicBezTo>
                    <a:pt x="1262" y="6711"/>
                    <a:pt x="1302" y="7930"/>
                    <a:pt x="1928" y="8786"/>
                  </a:cubicBezTo>
                  <a:cubicBezTo>
                    <a:pt x="2432" y="9470"/>
                    <a:pt x="3268" y="9860"/>
                    <a:pt x="4105" y="9860"/>
                  </a:cubicBezTo>
                  <a:cubicBezTo>
                    <a:pt x="4373" y="9860"/>
                    <a:pt x="4641" y="9820"/>
                    <a:pt x="4898" y="9737"/>
                  </a:cubicBezTo>
                  <a:cubicBezTo>
                    <a:pt x="5264" y="10625"/>
                    <a:pt x="6032" y="11330"/>
                    <a:pt x="6953" y="11608"/>
                  </a:cubicBezTo>
                  <a:cubicBezTo>
                    <a:pt x="7245" y="11696"/>
                    <a:pt x="7546" y="11734"/>
                    <a:pt x="7847" y="11734"/>
                  </a:cubicBezTo>
                  <a:cubicBezTo>
                    <a:pt x="8569" y="11734"/>
                    <a:pt x="9290" y="11496"/>
                    <a:pt x="9861" y="11038"/>
                  </a:cubicBezTo>
                  <a:cubicBezTo>
                    <a:pt x="9956" y="10965"/>
                    <a:pt x="9963" y="10840"/>
                    <a:pt x="9891" y="10745"/>
                  </a:cubicBezTo>
                  <a:cubicBezTo>
                    <a:pt x="9851" y="10694"/>
                    <a:pt x="9791" y="10667"/>
                    <a:pt x="9730" y="10667"/>
                  </a:cubicBezTo>
                  <a:cubicBezTo>
                    <a:pt x="9685" y="10667"/>
                    <a:pt x="9638" y="10682"/>
                    <a:pt x="9598" y="10712"/>
                  </a:cubicBezTo>
                  <a:cubicBezTo>
                    <a:pt x="9109" y="11108"/>
                    <a:pt x="8481" y="11316"/>
                    <a:pt x="7854" y="11316"/>
                  </a:cubicBezTo>
                  <a:cubicBezTo>
                    <a:pt x="7590" y="11316"/>
                    <a:pt x="7325" y="11279"/>
                    <a:pt x="7071" y="11203"/>
                  </a:cubicBezTo>
                  <a:cubicBezTo>
                    <a:pt x="6207" y="10950"/>
                    <a:pt x="5501" y="10260"/>
                    <a:pt x="5224" y="9404"/>
                  </a:cubicBezTo>
                  <a:cubicBezTo>
                    <a:pt x="5208" y="9349"/>
                    <a:pt x="5169" y="9301"/>
                    <a:pt x="5113" y="9278"/>
                  </a:cubicBezTo>
                  <a:cubicBezTo>
                    <a:pt x="5086" y="9266"/>
                    <a:pt x="5058" y="9260"/>
                    <a:pt x="5030" y="9260"/>
                  </a:cubicBezTo>
                  <a:cubicBezTo>
                    <a:pt x="5003" y="9260"/>
                    <a:pt x="4975" y="9266"/>
                    <a:pt x="4946" y="9278"/>
                  </a:cubicBezTo>
                  <a:cubicBezTo>
                    <a:pt x="4686" y="9386"/>
                    <a:pt x="4407" y="9437"/>
                    <a:pt x="4125" y="9437"/>
                  </a:cubicBezTo>
                  <a:cubicBezTo>
                    <a:pt x="3411" y="9437"/>
                    <a:pt x="2688" y="9107"/>
                    <a:pt x="2268" y="8533"/>
                  </a:cubicBezTo>
                  <a:cubicBezTo>
                    <a:pt x="1682" y="7740"/>
                    <a:pt x="1722" y="6520"/>
                    <a:pt x="2356" y="5760"/>
                  </a:cubicBezTo>
                  <a:cubicBezTo>
                    <a:pt x="2411" y="5695"/>
                    <a:pt x="2418" y="5600"/>
                    <a:pt x="2378" y="5530"/>
                  </a:cubicBezTo>
                  <a:cubicBezTo>
                    <a:pt x="2350" y="5455"/>
                    <a:pt x="2286" y="5409"/>
                    <a:pt x="2200" y="5409"/>
                  </a:cubicBezTo>
                  <a:cubicBezTo>
                    <a:pt x="2194" y="5409"/>
                    <a:pt x="2187" y="5409"/>
                    <a:pt x="2181" y="5410"/>
                  </a:cubicBezTo>
                  <a:cubicBezTo>
                    <a:pt x="2152" y="5412"/>
                    <a:pt x="2124" y="5413"/>
                    <a:pt x="2096" y="5413"/>
                  </a:cubicBezTo>
                  <a:cubicBezTo>
                    <a:pt x="1661" y="5413"/>
                    <a:pt x="1319" y="5184"/>
                    <a:pt x="1112" y="4982"/>
                  </a:cubicBezTo>
                  <a:cubicBezTo>
                    <a:pt x="684" y="4563"/>
                    <a:pt x="421" y="3928"/>
                    <a:pt x="438" y="3327"/>
                  </a:cubicBezTo>
                  <a:cubicBezTo>
                    <a:pt x="461" y="2216"/>
                    <a:pt x="1134" y="1163"/>
                    <a:pt x="1682" y="322"/>
                  </a:cubicBezTo>
                  <a:cubicBezTo>
                    <a:pt x="1745" y="227"/>
                    <a:pt x="1722" y="94"/>
                    <a:pt x="1618" y="29"/>
                  </a:cubicBezTo>
                  <a:cubicBezTo>
                    <a:pt x="1584" y="10"/>
                    <a:pt x="1547" y="0"/>
                    <a:pt x="1510" y="0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 flipH="1">
              <a:off x="2515060" y="3685482"/>
              <a:ext cx="171704" cy="23707"/>
            </a:xfrm>
            <a:custGeom>
              <a:avLst/>
              <a:gdLst/>
              <a:ahLst/>
              <a:cxnLst/>
              <a:rect l="l" t="t" r="r" b="b"/>
              <a:pathLst>
                <a:path w="10169" h="1404" extrusionOk="0">
                  <a:moveTo>
                    <a:pt x="9935" y="1"/>
                  </a:moveTo>
                  <a:cubicBezTo>
                    <a:pt x="9915" y="1"/>
                    <a:pt x="9895" y="4"/>
                    <a:pt x="9876" y="9"/>
                  </a:cubicBezTo>
                  <a:cubicBezTo>
                    <a:pt x="7804" y="657"/>
                    <a:pt x="5626" y="984"/>
                    <a:pt x="3454" y="984"/>
                  </a:cubicBezTo>
                  <a:cubicBezTo>
                    <a:pt x="2385" y="984"/>
                    <a:pt x="1316" y="905"/>
                    <a:pt x="263" y="745"/>
                  </a:cubicBezTo>
                  <a:cubicBezTo>
                    <a:pt x="253" y="744"/>
                    <a:pt x="243" y="743"/>
                    <a:pt x="233" y="743"/>
                  </a:cubicBezTo>
                  <a:cubicBezTo>
                    <a:pt x="127" y="743"/>
                    <a:pt x="39" y="818"/>
                    <a:pt x="18" y="928"/>
                  </a:cubicBezTo>
                  <a:cubicBezTo>
                    <a:pt x="1" y="1038"/>
                    <a:pt x="81" y="1150"/>
                    <a:pt x="198" y="1166"/>
                  </a:cubicBezTo>
                  <a:cubicBezTo>
                    <a:pt x="1269" y="1324"/>
                    <a:pt x="2355" y="1403"/>
                    <a:pt x="3441" y="1403"/>
                  </a:cubicBezTo>
                  <a:cubicBezTo>
                    <a:pt x="5659" y="1403"/>
                    <a:pt x="7886" y="1071"/>
                    <a:pt x="10003" y="413"/>
                  </a:cubicBezTo>
                  <a:cubicBezTo>
                    <a:pt x="10113" y="373"/>
                    <a:pt x="10169" y="262"/>
                    <a:pt x="10136" y="152"/>
                  </a:cubicBezTo>
                  <a:cubicBezTo>
                    <a:pt x="10111" y="60"/>
                    <a:pt x="10026" y="1"/>
                    <a:pt x="9935" y="1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 flipH="1">
              <a:off x="2568180" y="3655647"/>
              <a:ext cx="105987" cy="14454"/>
            </a:xfrm>
            <a:custGeom>
              <a:avLst/>
              <a:gdLst/>
              <a:ahLst/>
              <a:cxnLst/>
              <a:rect l="l" t="t" r="r" b="b"/>
              <a:pathLst>
                <a:path w="6277" h="856" extrusionOk="0">
                  <a:moveTo>
                    <a:pt x="6051" y="0"/>
                  </a:moveTo>
                  <a:cubicBezTo>
                    <a:pt x="6034" y="0"/>
                    <a:pt x="6016" y="3"/>
                    <a:pt x="5999" y="7"/>
                  </a:cubicBezTo>
                  <a:cubicBezTo>
                    <a:pt x="4805" y="294"/>
                    <a:pt x="3592" y="437"/>
                    <a:pt x="2374" y="437"/>
                  </a:cubicBezTo>
                  <a:cubicBezTo>
                    <a:pt x="1668" y="437"/>
                    <a:pt x="960" y="389"/>
                    <a:pt x="253" y="293"/>
                  </a:cubicBezTo>
                  <a:cubicBezTo>
                    <a:pt x="244" y="292"/>
                    <a:pt x="235" y="291"/>
                    <a:pt x="226" y="291"/>
                  </a:cubicBezTo>
                  <a:cubicBezTo>
                    <a:pt x="125" y="291"/>
                    <a:pt x="31" y="367"/>
                    <a:pt x="15" y="475"/>
                  </a:cubicBezTo>
                  <a:cubicBezTo>
                    <a:pt x="0" y="588"/>
                    <a:pt x="88" y="698"/>
                    <a:pt x="198" y="713"/>
                  </a:cubicBezTo>
                  <a:cubicBezTo>
                    <a:pt x="919" y="808"/>
                    <a:pt x="1640" y="856"/>
                    <a:pt x="2362" y="856"/>
                  </a:cubicBezTo>
                  <a:cubicBezTo>
                    <a:pt x="3614" y="856"/>
                    <a:pt x="4865" y="705"/>
                    <a:pt x="6094" y="420"/>
                  </a:cubicBezTo>
                  <a:cubicBezTo>
                    <a:pt x="6204" y="388"/>
                    <a:pt x="6277" y="278"/>
                    <a:pt x="6252" y="167"/>
                  </a:cubicBezTo>
                  <a:cubicBezTo>
                    <a:pt x="6226" y="66"/>
                    <a:pt x="6143" y="0"/>
                    <a:pt x="6051" y="0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 flipH="1">
              <a:off x="2583309" y="3623228"/>
              <a:ext cx="79495" cy="10367"/>
            </a:xfrm>
            <a:custGeom>
              <a:avLst/>
              <a:gdLst/>
              <a:ahLst/>
              <a:cxnLst/>
              <a:rect l="l" t="t" r="r" b="b"/>
              <a:pathLst>
                <a:path w="4708" h="614" extrusionOk="0">
                  <a:moveTo>
                    <a:pt x="4477" y="1"/>
                  </a:moveTo>
                  <a:cubicBezTo>
                    <a:pt x="4467" y="1"/>
                    <a:pt x="4457" y="1"/>
                    <a:pt x="4447" y="3"/>
                  </a:cubicBezTo>
                  <a:cubicBezTo>
                    <a:pt x="3748" y="130"/>
                    <a:pt x="3045" y="193"/>
                    <a:pt x="2342" y="193"/>
                  </a:cubicBezTo>
                  <a:cubicBezTo>
                    <a:pt x="1650" y="193"/>
                    <a:pt x="959" y="132"/>
                    <a:pt x="271" y="10"/>
                  </a:cubicBezTo>
                  <a:cubicBezTo>
                    <a:pt x="256" y="8"/>
                    <a:pt x="242" y="6"/>
                    <a:pt x="229" y="6"/>
                  </a:cubicBezTo>
                  <a:cubicBezTo>
                    <a:pt x="126" y="6"/>
                    <a:pt x="39" y="79"/>
                    <a:pt x="25" y="178"/>
                  </a:cubicBezTo>
                  <a:cubicBezTo>
                    <a:pt x="1" y="296"/>
                    <a:pt x="80" y="398"/>
                    <a:pt x="191" y="423"/>
                  </a:cubicBezTo>
                  <a:cubicBezTo>
                    <a:pt x="904" y="549"/>
                    <a:pt x="1625" y="613"/>
                    <a:pt x="2346" y="613"/>
                  </a:cubicBezTo>
                  <a:cubicBezTo>
                    <a:pt x="3076" y="613"/>
                    <a:pt x="3797" y="549"/>
                    <a:pt x="4518" y="415"/>
                  </a:cubicBezTo>
                  <a:cubicBezTo>
                    <a:pt x="4638" y="398"/>
                    <a:pt x="4708" y="288"/>
                    <a:pt x="4693" y="178"/>
                  </a:cubicBezTo>
                  <a:cubicBezTo>
                    <a:pt x="4670" y="69"/>
                    <a:pt x="4577" y="1"/>
                    <a:pt x="4477" y="1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 flipH="1">
              <a:off x="2596024" y="3586200"/>
              <a:ext cx="48696" cy="10334"/>
            </a:xfrm>
            <a:custGeom>
              <a:avLst/>
              <a:gdLst/>
              <a:ahLst/>
              <a:cxnLst/>
              <a:rect l="l" t="t" r="r" b="b"/>
              <a:pathLst>
                <a:path w="2884" h="612" extrusionOk="0">
                  <a:moveTo>
                    <a:pt x="2671" y="1"/>
                  </a:moveTo>
                  <a:cubicBezTo>
                    <a:pt x="2226" y="1"/>
                    <a:pt x="1815" y="48"/>
                    <a:pt x="1417" y="96"/>
                  </a:cubicBezTo>
                  <a:cubicBezTo>
                    <a:pt x="1029" y="143"/>
                    <a:pt x="634" y="191"/>
                    <a:pt x="206" y="191"/>
                  </a:cubicBezTo>
                  <a:cubicBezTo>
                    <a:pt x="95" y="191"/>
                    <a:pt x="0" y="286"/>
                    <a:pt x="0" y="404"/>
                  </a:cubicBezTo>
                  <a:cubicBezTo>
                    <a:pt x="0" y="516"/>
                    <a:pt x="95" y="611"/>
                    <a:pt x="213" y="611"/>
                  </a:cubicBezTo>
                  <a:cubicBezTo>
                    <a:pt x="656" y="611"/>
                    <a:pt x="1069" y="564"/>
                    <a:pt x="1465" y="516"/>
                  </a:cubicBezTo>
                  <a:cubicBezTo>
                    <a:pt x="1855" y="469"/>
                    <a:pt x="2250" y="421"/>
                    <a:pt x="2678" y="421"/>
                  </a:cubicBezTo>
                  <a:cubicBezTo>
                    <a:pt x="2789" y="421"/>
                    <a:pt x="2884" y="326"/>
                    <a:pt x="2884" y="206"/>
                  </a:cubicBezTo>
                  <a:cubicBezTo>
                    <a:pt x="2884" y="88"/>
                    <a:pt x="2789" y="1"/>
                    <a:pt x="2671" y="1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 flipH="1">
              <a:off x="2418039" y="3397226"/>
              <a:ext cx="46451" cy="51871"/>
            </a:xfrm>
            <a:custGeom>
              <a:avLst/>
              <a:gdLst/>
              <a:ahLst/>
              <a:cxnLst/>
              <a:rect l="l" t="t" r="r" b="b"/>
              <a:pathLst>
                <a:path w="2751" h="3072" extrusionOk="0">
                  <a:moveTo>
                    <a:pt x="1839" y="1"/>
                  </a:moveTo>
                  <a:cubicBezTo>
                    <a:pt x="1707" y="1"/>
                    <a:pt x="1574" y="26"/>
                    <a:pt x="1451" y="74"/>
                  </a:cubicBezTo>
                  <a:cubicBezTo>
                    <a:pt x="1157" y="192"/>
                    <a:pt x="928" y="407"/>
                    <a:pt x="738" y="645"/>
                  </a:cubicBezTo>
                  <a:cubicBezTo>
                    <a:pt x="453" y="1000"/>
                    <a:pt x="238" y="1421"/>
                    <a:pt x="120" y="1856"/>
                  </a:cubicBezTo>
                  <a:cubicBezTo>
                    <a:pt x="25" y="2198"/>
                    <a:pt x="0" y="2602"/>
                    <a:pt x="246" y="2864"/>
                  </a:cubicBezTo>
                  <a:cubicBezTo>
                    <a:pt x="384" y="3012"/>
                    <a:pt x="569" y="3072"/>
                    <a:pt x="767" y="3072"/>
                  </a:cubicBezTo>
                  <a:cubicBezTo>
                    <a:pt x="1024" y="3072"/>
                    <a:pt x="1302" y="2971"/>
                    <a:pt x="1522" y="2832"/>
                  </a:cubicBezTo>
                  <a:cubicBezTo>
                    <a:pt x="1990" y="2531"/>
                    <a:pt x="2362" y="2086"/>
                    <a:pt x="2560" y="1571"/>
                  </a:cubicBezTo>
                  <a:cubicBezTo>
                    <a:pt x="2750" y="1088"/>
                    <a:pt x="2750" y="447"/>
                    <a:pt x="2330" y="144"/>
                  </a:cubicBezTo>
                  <a:cubicBezTo>
                    <a:pt x="2186" y="46"/>
                    <a:pt x="2014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 flipH="1">
              <a:off x="2414291" y="3393714"/>
              <a:ext cx="53964" cy="58946"/>
            </a:xfrm>
            <a:custGeom>
              <a:avLst/>
              <a:gdLst/>
              <a:ahLst/>
              <a:cxnLst/>
              <a:rect l="l" t="t" r="r" b="b"/>
              <a:pathLst>
                <a:path w="3196" h="3491" extrusionOk="0">
                  <a:moveTo>
                    <a:pt x="2062" y="417"/>
                  </a:moveTo>
                  <a:cubicBezTo>
                    <a:pt x="2205" y="417"/>
                    <a:pt x="2331" y="457"/>
                    <a:pt x="2435" y="527"/>
                  </a:cubicBezTo>
                  <a:cubicBezTo>
                    <a:pt x="2751" y="750"/>
                    <a:pt x="2751" y="1288"/>
                    <a:pt x="2593" y="1701"/>
                  </a:cubicBezTo>
                  <a:cubicBezTo>
                    <a:pt x="2403" y="2176"/>
                    <a:pt x="2062" y="2587"/>
                    <a:pt x="1634" y="2865"/>
                  </a:cubicBezTo>
                  <a:cubicBezTo>
                    <a:pt x="1430" y="2994"/>
                    <a:pt x="1199" y="3063"/>
                    <a:pt x="1000" y="3063"/>
                  </a:cubicBezTo>
                  <a:cubicBezTo>
                    <a:pt x="843" y="3063"/>
                    <a:pt x="707" y="3020"/>
                    <a:pt x="619" y="2929"/>
                  </a:cubicBezTo>
                  <a:cubicBezTo>
                    <a:pt x="421" y="2715"/>
                    <a:pt x="486" y="2334"/>
                    <a:pt x="541" y="2121"/>
                  </a:cubicBezTo>
                  <a:cubicBezTo>
                    <a:pt x="659" y="1708"/>
                    <a:pt x="857" y="1320"/>
                    <a:pt x="1119" y="988"/>
                  </a:cubicBezTo>
                  <a:cubicBezTo>
                    <a:pt x="1324" y="733"/>
                    <a:pt x="1532" y="567"/>
                    <a:pt x="1745" y="480"/>
                  </a:cubicBezTo>
                  <a:cubicBezTo>
                    <a:pt x="1847" y="440"/>
                    <a:pt x="1960" y="417"/>
                    <a:pt x="2062" y="417"/>
                  </a:cubicBezTo>
                  <a:close/>
                  <a:moveTo>
                    <a:pt x="2060" y="1"/>
                  </a:moveTo>
                  <a:cubicBezTo>
                    <a:pt x="1904" y="1"/>
                    <a:pt x="1744" y="30"/>
                    <a:pt x="1594" y="92"/>
                  </a:cubicBezTo>
                  <a:cubicBezTo>
                    <a:pt x="1309" y="202"/>
                    <a:pt x="1047" y="409"/>
                    <a:pt x="794" y="725"/>
                  </a:cubicBezTo>
                  <a:cubicBezTo>
                    <a:pt x="493" y="1098"/>
                    <a:pt x="263" y="1551"/>
                    <a:pt x="136" y="2017"/>
                  </a:cubicBezTo>
                  <a:cubicBezTo>
                    <a:pt x="1" y="2524"/>
                    <a:pt x="58" y="2945"/>
                    <a:pt x="311" y="3215"/>
                  </a:cubicBezTo>
                  <a:cubicBezTo>
                    <a:pt x="486" y="3395"/>
                    <a:pt x="714" y="3491"/>
                    <a:pt x="992" y="3491"/>
                  </a:cubicBezTo>
                  <a:cubicBezTo>
                    <a:pt x="1269" y="3491"/>
                    <a:pt x="1587" y="3388"/>
                    <a:pt x="1865" y="3215"/>
                  </a:cubicBezTo>
                  <a:cubicBezTo>
                    <a:pt x="2363" y="2890"/>
                    <a:pt x="2758" y="2406"/>
                    <a:pt x="2981" y="1851"/>
                  </a:cubicBezTo>
                  <a:cubicBezTo>
                    <a:pt x="3196" y="1303"/>
                    <a:pt x="3196" y="543"/>
                    <a:pt x="2673" y="179"/>
                  </a:cubicBezTo>
                  <a:cubicBezTo>
                    <a:pt x="2504" y="62"/>
                    <a:pt x="2286" y="1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 flipH="1">
              <a:off x="2385671" y="3456053"/>
              <a:ext cx="91247" cy="106224"/>
            </a:xfrm>
            <a:custGeom>
              <a:avLst/>
              <a:gdLst/>
              <a:ahLst/>
              <a:cxnLst/>
              <a:rect l="l" t="t" r="r" b="b"/>
              <a:pathLst>
                <a:path w="5404" h="6291" extrusionOk="0">
                  <a:moveTo>
                    <a:pt x="4259" y="1"/>
                  </a:moveTo>
                  <a:cubicBezTo>
                    <a:pt x="4005" y="1"/>
                    <a:pt x="3741" y="60"/>
                    <a:pt x="3502" y="141"/>
                  </a:cubicBezTo>
                  <a:cubicBezTo>
                    <a:pt x="1719" y="759"/>
                    <a:pt x="341" y="2438"/>
                    <a:pt x="95" y="4308"/>
                  </a:cubicBezTo>
                  <a:cubicBezTo>
                    <a:pt x="0" y="4974"/>
                    <a:pt x="103" y="5775"/>
                    <a:pt x="681" y="6123"/>
                  </a:cubicBezTo>
                  <a:cubicBezTo>
                    <a:pt x="875" y="6241"/>
                    <a:pt x="1090" y="6290"/>
                    <a:pt x="1311" y="6290"/>
                  </a:cubicBezTo>
                  <a:cubicBezTo>
                    <a:pt x="1709" y="6290"/>
                    <a:pt x="2128" y="6129"/>
                    <a:pt x="2480" y="5925"/>
                  </a:cubicBezTo>
                  <a:cubicBezTo>
                    <a:pt x="4009" y="5054"/>
                    <a:pt x="5103" y="3437"/>
                    <a:pt x="5333" y="1693"/>
                  </a:cubicBezTo>
                  <a:cubicBezTo>
                    <a:pt x="5404" y="1162"/>
                    <a:pt x="5364" y="537"/>
                    <a:pt x="4945" y="211"/>
                  </a:cubicBezTo>
                  <a:cubicBezTo>
                    <a:pt x="4748" y="58"/>
                    <a:pt x="4508" y="1"/>
                    <a:pt x="4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 flipH="1">
              <a:off x="2381534" y="3452456"/>
              <a:ext cx="99571" cy="113400"/>
            </a:xfrm>
            <a:custGeom>
              <a:avLst/>
              <a:gdLst/>
              <a:ahLst/>
              <a:cxnLst/>
              <a:rect l="l" t="t" r="r" b="b"/>
              <a:pathLst>
                <a:path w="5897" h="6716" extrusionOk="0">
                  <a:moveTo>
                    <a:pt x="4510" y="424"/>
                  </a:moveTo>
                  <a:cubicBezTo>
                    <a:pt x="4733" y="424"/>
                    <a:pt x="4923" y="479"/>
                    <a:pt x="5066" y="592"/>
                  </a:cubicBezTo>
                  <a:cubicBezTo>
                    <a:pt x="5431" y="867"/>
                    <a:pt x="5439" y="1448"/>
                    <a:pt x="5374" y="1875"/>
                  </a:cubicBezTo>
                  <a:cubicBezTo>
                    <a:pt x="5153" y="3555"/>
                    <a:pt x="4100" y="5116"/>
                    <a:pt x="2626" y="5955"/>
                  </a:cubicBezTo>
                  <a:cubicBezTo>
                    <a:pt x="2355" y="6115"/>
                    <a:pt x="1950" y="6298"/>
                    <a:pt x="1555" y="6298"/>
                  </a:cubicBezTo>
                  <a:cubicBezTo>
                    <a:pt x="1357" y="6298"/>
                    <a:pt x="1190" y="6250"/>
                    <a:pt x="1039" y="6163"/>
                  </a:cubicBezTo>
                  <a:cubicBezTo>
                    <a:pt x="429" y="5790"/>
                    <a:pt x="509" y="4831"/>
                    <a:pt x="549" y="4546"/>
                  </a:cubicBezTo>
                  <a:cubicBezTo>
                    <a:pt x="786" y="2754"/>
                    <a:pt x="2103" y="1145"/>
                    <a:pt x="3814" y="552"/>
                  </a:cubicBezTo>
                  <a:cubicBezTo>
                    <a:pt x="4075" y="464"/>
                    <a:pt x="4305" y="424"/>
                    <a:pt x="4510" y="424"/>
                  </a:cubicBezTo>
                  <a:close/>
                  <a:moveTo>
                    <a:pt x="4496" y="0"/>
                  </a:moveTo>
                  <a:cubicBezTo>
                    <a:pt x="4249" y="0"/>
                    <a:pt x="3974" y="51"/>
                    <a:pt x="3679" y="154"/>
                  </a:cubicBezTo>
                  <a:cubicBezTo>
                    <a:pt x="1817" y="797"/>
                    <a:pt x="398" y="2541"/>
                    <a:pt x="128" y="4491"/>
                  </a:cubicBezTo>
                  <a:cubicBezTo>
                    <a:pt x="1" y="5417"/>
                    <a:pt x="263" y="6178"/>
                    <a:pt x="826" y="6518"/>
                  </a:cubicBezTo>
                  <a:cubicBezTo>
                    <a:pt x="1032" y="6646"/>
                    <a:pt x="1277" y="6716"/>
                    <a:pt x="1555" y="6716"/>
                  </a:cubicBezTo>
                  <a:cubicBezTo>
                    <a:pt x="2038" y="6716"/>
                    <a:pt x="2513" y="6503"/>
                    <a:pt x="2831" y="6320"/>
                  </a:cubicBezTo>
                  <a:cubicBezTo>
                    <a:pt x="4415" y="5417"/>
                    <a:pt x="5549" y="3738"/>
                    <a:pt x="5794" y="1931"/>
                  </a:cubicBezTo>
                  <a:cubicBezTo>
                    <a:pt x="5897" y="1153"/>
                    <a:pt x="5731" y="575"/>
                    <a:pt x="5319" y="259"/>
                  </a:cubicBezTo>
                  <a:cubicBezTo>
                    <a:pt x="5099" y="87"/>
                    <a:pt x="4820" y="0"/>
                    <a:pt x="4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 flipH="1">
              <a:off x="2359854" y="3421709"/>
              <a:ext cx="28620" cy="31794"/>
            </a:xfrm>
            <a:custGeom>
              <a:avLst/>
              <a:gdLst/>
              <a:ahLst/>
              <a:cxnLst/>
              <a:rect l="l" t="t" r="r" b="b"/>
              <a:pathLst>
                <a:path w="1695" h="1883" extrusionOk="0">
                  <a:moveTo>
                    <a:pt x="931" y="1"/>
                  </a:moveTo>
                  <a:cubicBezTo>
                    <a:pt x="790" y="1"/>
                    <a:pt x="648" y="40"/>
                    <a:pt x="531" y="113"/>
                  </a:cubicBezTo>
                  <a:cubicBezTo>
                    <a:pt x="268" y="273"/>
                    <a:pt x="110" y="566"/>
                    <a:pt x="48" y="859"/>
                  </a:cubicBezTo>
                  <a:cubicBezTo>
                    <a:pt x="0" y="1072"/>
                    <a:pt x="0" y="1302"/>
                    <a:pt x="88" y="1492"/>
                  </a:cubicBezTo>
                  <a:cubicBezTo>
                    <a:pt x="173" y="1690"/>
                    <a:pt x="356" y="1857"/>
                    <a:pt x="571" y="1880"/>
                  </a:cubicBezTo>
                  <a:cubicBezTo>
                    <a:pt x="588" y="1882"/>
                    <a:pt x="606" y="1883"/>
                    <a:pt x="623" y="1883"/>
                  </a:cubicBezTo>
                  <a:cubicBezTo>
                    <a:pt x="902" y="1883"/>
                    <a:pt x="1151" y="1645"/>
                    <a:pt x="1307" y="1405"/>
                  </a:cubicBezTo>
                  <a:cubicBezTo>
                    <a:pt x="1562" y="1034"/>
                    <a:pt x="1695" y="478"/>
                    <a:pt x="1371" y="168"/>
                  </a:cubicBezTo>
                  <a:cubicBezTo>
                    <a:pt x="1256" y="54"/>
                    <a:pt x="1095" y="1"/>
                    <a:pt x="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 flipH="1">
              <a:off x="2355970" y="3418298"/>
              <a:ext cx="36134" cy="38802"/>
            </a:xfrm>
            <a:custGeom>
              <a:avLst/>
              <a:gdLst/>
              <a:ahLst/>
              <a:cxnLst/>
              <a:rect l="l" t="t" r="r" b="b"/>
              <a:pathLst>
                <a:path w="2140" h="2298" extrusionOk="0">
                  <a:moveTo>
                    <a:pt x="1141" y="418"/>
                  </a:moveTo>
                  <a:cubicBezTo>
                    <a:pt x="1261" y="418"/>
                    <a:pt x="1372" y="450"/>
                    <a:pt x="1444" y="522"/>
                  </a:cubicBezTo>
                  <a:cubicBezTo>
                    <a:pt x="1664" y="736"/>
                    <a:pt x="1562" y="1171"/>
                    <a:pt x="1349" y="1489"/>
                  </a:cubicBezTo>
                  <a:cubicBezTo>
                    <a:pt x="1276" y="1607"/>
                    <a:pt x="1071" y="1877"/>
                    <a:pt x="833" y="1877"/>
                  </a:cubicBezTo>
                  <a:lnTo>
                    <a:pt x="801" y="1869"/>
                  </a:lnTo>
                  <a:cubicBezTo>
                    <a:pt x="683" y="1861"/>
                    <a:pt x="556" y="1759"/>
                    <a:pt x="493" y="1616"/>
                  </a:cubicBezTo>
                  <a:cubicBezTo>
                    <a:pt x="421" y="1441"/>
                    <a:pt x="436" y="1243"/>
                    <a:pt x="468" y="1108"/>
                  </a:cubicBezTo>
                  <a:cubicBezTo>
                    <a:pt x="523" y="831"/>
                    <a:pt x="666" y="608"/>
                    <a:pt x="848" y="498"/>
                  </a:cubicBezTo>
                  <a:cubicBezTo>
                    <a:pt x="936" y="443"/>
                    <a:pt x="1039" y="418"/>
                    <a:pt x="1141" y="418"/>
                  </a:cubicBezTo>
                  <a:close/>
                  <a:moveTo>
                    <a:pt x="1141" y="0"/>
                  </a:moveTo>
                  <a:cubicBezTo>
                    <a:pt x="964" y="0"/>
                    <a:pt x="786" y="47"/>
                    <a:pt x="635" y="142"/>
                  </a:cubicBezTo>
                  <a:cubicBezTo>
                    <a:pt x="350" y="315"/>
                    <a:pt x="135" y="633"/>
                    <a:pt x="55" y="1021"/>
                  </a:cubicBezTo>
                  <a:cubicBezTo>
                    <a:pt x="0" y="1298"/>
                    <a:pt x="17" y="1569"/>
                    <a:pt x="112" y="1782"/>
                  </a:cubicBezTo>
                  <a:cubicBezTo>
                    <a:pt x="230" y="2059"/>
                    <a:pt x="483" y="2265"/>
                    <a:pt x="761" y="2289"/>
                  </a:cubicBezTo>
                  <a:cubicBezTo>
                    <a:pt x="786" y="2289"/>
                    <a:pt x="809" y="2297"/>
                    <a:pt x="833" y="2297"/>
                  </a:cubicBezTo>
                  <a:cubicBezTo>
                    <a:pt x="1149" y="2297"/>
                    <a:pt x="1451" y="2092"/>
                    <a:pt x="1697" y="1726"/>
                  </a:cubicBezTo>
                  <a:cubicBezTo>
                    <a:pt x="1997" y="1274"/>
                    <a:pt x="2140" y="608"/>
                    <a:pt x="1737" y="220"/>
                  </a:cubicBezTo>
                  <a:cubicBezTo>
                    <a:pt x="1582" y="75"/>
                    <a:pt x="136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 flipH="1">
              <a:off x="2331757" y="3480231"/>
              <a:ext cx="51229" cy="83902"/>
            </a:xfrm>
            <a:custGeom>
              <a:avLst/>
              <a:gdLst/>
              <a:ahLst/>
              <a:cxnLst/>
              <a:rect l="l" t="t" r="r" b="b"/>
              <a:pathLst>
                <a:path w="3034" h="4969" extrusionOk="0">
                  <a:moveTo>
                    <a:pt x="2210" y="0"/>
                  </a:moveTo>
                  <a:cubicBezTo>
                    <a:pt x="1885" y="8"/>
                    <a:pt x="1625" y="269"/>
                    <a:pt x="1417" y="523"/>
                  </a:cubicBezTo>
                  <a:cubicBezTo>
                    <a:pt x="714" y="1410"/>
                    <a:pt x="246" y="2481"/>
                    <a:pt x="71" y="3597"/>
                  </a:cubicBezTo>
                  <a:cubicBezTo>
                    <a:pt x="23" y="3892"/>
                    <a:pt x="0" y="4192"/>
                    <a:pt x="103" y="4462"/>
                  </a:cubicBezTo>
                  <a:cubicBezTo>
                    <a:pt x="197" y="4734"/>
                    <a:pt x="443" y="4968"/>
                    <a:pt x="730" y="4968"/>
                  </a:cubicBezTo>
                  <a:cubicBezTo>
                    <a:pt x="735" y="4968"/>
                    <a:pt x="739" y="4968"/>
                    <a:pt x="744" y="4968"/>
                  </a:cubicBezTo>
                  <a:cubicBezTo>
                    <a:pt x="982" y="4968"/>
                    <a:pt x="1180" y="4818"/>
                    <a:pt x="1355" y="4668"/>
                  </a:cubicBezTo>
                  <a:cubicBezTo>
                    <a:pt x="2290" y="3835"/>
                    <a:pt x="2891" y="2638"/>
                    <a:pt x="3011" y="1394"/>
                  </a:cubicBezTo>
                  <a:cubicBezTo>
                    <a:pt x="3034" y="1094"/>
                    <a:pt x="3034" y="776"/>
                    <a:pt x="2908" y="506"/>
                  </a:cubicBezTo>
                  <a:cubicBezTo>
                    <a:pt x="2781" y="230"/>
                    <a:pt x="2511" y="0"/>
                    <a:pt x="2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 flipH="1">
              <a:off x="2328127" y="3476736"/>
              <a:ext cx="58490" cy="91027"/>
            </a:xfrm>
            <a:custGeom>
              <a:avLst/>
              <a:gdLst/>
              <a:ahLst/>
              <a:cxnLst/>
              <a:rect l="l" t="t" r="r" b="b"/>
              <a:pathLst>
                <a:path w="3464" h="5391" extrusionOk="0">
                  <a:moveTo>
                    <a:pt x="2433" y="420"/>
                  </a:moveTo>
                  <a:cubicBezTo>
                    <a:pt x="2631" y="420"/>
                    <a:pt x="2831" y="571"/>
                    <a:pt x="2933" y="793"/>
                  </a:cubicBezTo>
                  <a:cubicBezTo>
                    <a:pt x="3044" y="1046"/>
                    <a:pt x="3036" y="1349"/>
                    <a:pt x="3011" y="1586"/>
                  </a:cubicBezTo>
                  <a:cubicBezTo>
                    <a:pt x="2909" y="2783"/>
                    <a:pt x="2330" y="3916"/>
                    <a:pt x="1435" y="4717"/>
                  </a:cubicBezTo>
                  <a:cubicBezTo>
                    <a:pt x="1292" y="4842"/>
                    <a:pt x="1126" y="4970"/>
                    <a:pt x="959" y="4970"/>
                  </a:cubicBezTo>
                  <a:lnTo>
                    <a:pt x="951" y="5175"/>
                  </a:lnTo>
                  <a:lnTo>
                    <a:pt x="951" y="4970"/>
                  </a:lnTo>
                  <a:cubicBezTo>
                    <a:pt x="754" y="4970"/>
                    <a:pt x="579" y="4787"/>
                    <a:pt x="516" y="4597"/>
                  </a:cubicBezTo>
                  <a:cubicBezTo>
                    <a:pt x="428" y="4367"/>
                    <a:pt x="453" y="4082"/>
                    <a:pt x="491" y="3836"/>
                  </a:cubicBezTo>
                  <a:cubicBezTo>
                    <a:pt x="659" y="2750"/>
                    <a:pt x="1109" y="1721"/>
                    <a:pt x="1800" y="865"/>
                  </a:cubicBezTo>
                  <a:cubicBezTo>
                    <a:pt x="2037" y="563"/>
                    <a:pt x="2235" y="420"/>
                    <a:pt x="2433" y="420"/>
                  </a:cubicBezTo>
                  <a:close/>
                  <a:moveTo>
                    <a:pt x="2425" y="0"/>
                  </a:moveTo>
                  <a:cubicBezTo>
                    <a:pt x="1990" y="10"/>
                    <a:pt x="1672" y="350"/>
                    <a:pt x="1467" y="603"/>
                  </a:cubicBezTo>
                  <a:cubicBezTo>
                    <a:pt x="738" y="1522"/>
                    <a:pt x="253" y="2615"/>
                    <a:pt x="80" y="3774"/>
                  </a:cubicBezTo>
                  <a:cubicBezTo>
                    <a:pt x="33" y="4074"/>
                    <a:pt x="0" y="4414"/>
                    <a:pt x="120" y="4740"/>
                  </a:cubicBezTo>
                  <a:cubicBezTo>
                    <a:pt x="253" y="5120"/>
                    <a:pt x="603" y="5390"/>
                    <a:pt x="951" y="5390"/>
                  </a:cubicBezTo>
                  <a:lnTo>
                    <a:pt x="959" y="5390"/>
                  </a:lnTo>
                  <a:cubicBezTo>
                    <a:pt x="1269" y="5383"/>
                    <a:pt x="1522" y="5192"/>
                    <a:pt x="1712" y="5025"/>
                  </a:cubicBezTo>
                  <a:cubicBezTo>
                    <a:pt x="2688" y="4162"/>
                    <a:pt x="3314" y="2925"/>
                    <a:pt x="3432" y="1626"/>
                  </a:cubicBezTo>
                  <a:cubicBezTo>
                    <a:pt x="3456" y="1341"/>
                    <a:pt x="3464" y="968"/>
                    <a:pt x="3314" y="628"/>
                  </a:cubicBezTo>
                  <a:cubicBezTo>
                    <a:pt x="3146" y="255"/>
                    <a:pt x="2798" y="0"/>
                    <a:pt x="2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 flipH="1">
              <a:off x="2403839" y="3588159"/>
              <a:ext cx="35222" cy="41790"/>
            </a:xfrm>
            <a:custGeom>
              <a:avLst/>
              <a:gdLst/>
              <a:ahLst/>
              <a:cxnLst/>
              <a:rect l="l" t="t" r="r" b="b"/>
              <a:pathLst>
                <a:path w="2086" h="2475" extrusionOk="0">
                  <a:moveTo>
                    <a:pt x="1525" y="1"/>
                  </a:moveTo>
                  <a:cubicBezTo>
                    <a:pt x="1445" y="1"/>
                    <a:pt x="1366" y="15"/>
                    <a:pt x="1292" y="43"/>
                  </a:cubicBezTo>
                  <a:cubicBezTo>
                    <a:pt x="1102" y="115"/>
                    <a:pt x="944" y="258"/>
                    <a:pt x="809" y="400"/>
                  </a:cubicBezTo>
                  <a:cubicBezTo>
                    <a:pt x="499" y="733"/>
                    <a:pt x="269" y="1129"/>
                    <a:pt x="118" y="1549"/>
                  </a:cubicBezTo>
                  <a:cubicBezTo>
                    <a:pt x="16" y="1857"/>
                    <a:pt x="1" y="2277"/>
                    <a:pt x="286" y="2428"/>
                  </a:cubicBezTo>
                  <a:cubicBezTo>
                    <a:pt x="348" y="2460"/>
                    <a:pt x="413" y="2474"/>
                    <a:pt x="479" y="2474"/>
                  </a:cubicBezTo>
                  <a:cubicBezTo>
                    <a:pt x="686" y="2474"/>
                    <a:pt x="900" y="2333"/>
                    <a:pt x="1062" y="2182"/>
                  </a:cubicBezTo>
                  <a:cubicBezTo>
                    <a:pt x="1372" y="1897"/>
                    <a:pt x="1640" y="1557"/>
                    <a:pt x="1855" y="1191"/>
                  </a:cubicBezTo>
                  <a:cubicBezTo>
                    <a:pt x="1950" y="1018"/>
                    <a:pt x="2045" y="836"/>
                    <a:pt x="2060" y="646"/>
                  </a:cubicBezTo>
                  <a:cubicBezTo>
                    <a:pt x="2085" y="448"/>
                    <a:pt x="2020" y="233"/>
                    <a:pt x="1870" y="115"/>
                  </a:cubicBezTo>
                  <a:cubicBezTo>
                    <a:pt x="1774" y="37"/>
                    <a:pt x="1650" y="1"/>
                    <a:pt x="1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 flipH="1">
              <a:off x="2400242" y="3584664"/>
              <a:ext cx="42567" cy="48798"/>
            </a:xfrm>
            <a:custGeom>
              <a:avLst/>
              <a:gdLst/>
              <a:ahLst/>
              <a:cxnLst/>
              <a:rect l="l" t="t" r="r" b="b"/>
              <a:pathLst>
                <a:path w="2521" h="2890" extrusionOk="0">
                  <a:moveTo>
                    <a:pt x="1752" y="417"/>
                  </a:moveTo>
                  <a:cubicBezTo>
                    <a:pt x="1814" y="417"/>
                    <a:pt x="1894" y="432"/>
                    <a:pt x="1957" y="480"/>
                  </a:cubicBezTo>
                  <a:cubicBezTo>
                    <a:pt x="2045" y="550"/>
                    <a:pt x="2092" y="685"/>
                    <a:pt x="2077" y="828"/>
                  </a:cubicBezTo>
                  <a:cubicBezTo>
                    <a:pt x="2060" y="995"/>
                    <a:pt x="1974" y="1153"/>
                    <a:pt x="1894" y="1296"/>
                  </a:cubicBezTo>
                  <a:cubicBezTo>
                    <a:pt x="1697" y="1644"/>
                    <a:pt x="1434" y="1961"/>
                    <a:pt x="1141" y="2232"/>
                  </a:cubicBezTo>
                  <a:cubicBezTo>
                    <a:pt x="984" y="2383"/>
                    <a:pt x="831" y="2470"/>
                    <a:pt x="711" y="2470"/>
                  </a:cubicBezTo>
                  <a:cubicBezTo>
                    <a:pt x="674" y="2470"/>
                    <a:pt x="640" y="2462"/>
                    <a:pt x="611" y="2445"/>
                  </a:cubicBezTo>
                  <a:cubicBezTo>
                    <a:pt x="436" y="2357"/>
                    <a:pt x="475" y="2024"/>
                    <a:pt x="538" y="1826"/>
                  </a:cubicBezTo>
                  <a:cubicBezTo>
                    <a:pt x="681" y="1431"/>
                    <a:pt x="903" y="1058"/>
                    <a:pt x="1181" y="750"/>
                  </a:cubicBezTo>
                  <a:cubicBezTo>
                    <a:pt x="1331" y="590"/>
                    <a:pt x="1459" y="495"/>
                    <a:pt x="1584" y="447"/>
                  </a:cubicBezTo>
                  <a:cubicBezTo>
                    <a:pt x="1641" y="425"/>
                    <a:pt x="1697" y="417"/>
                    <a:pt x="1752" y="417"/>
                  </a:cubicBezTo>
                  <a:close/>
                  <a:moveTo>
                    <a:pt x="1744" y="1"/>
                  </a:moveTo>
                  <a:cubicBezTo>
                    <a:pt x="1643" y="1"/>
                    <a:pt x="1539" y="18"/>
                    <a:pt x="1442" y="52"/>
                  </a:cubicBezTo>
                  <a:cubicBezTo>
                    <a:pt x="1189" y="147"/>
                    <a:pt x="999" y="337"/>
                    <a:pt x="871" y="465"/>
                  </a:cubicBezTo>
                  <a:cubicBezTo>
                    <a:pt x="555" y="813"/>
                    <a:pt x="301" y="1241"/>
                    <a:pt x="143" y="1691"/>
                  </a:cubicBezTo>
                  <a:cubicBezTo>
                    <a:pt x="15" y="2081"/>
                    <a:pt x="0" y="2604"/>
                    <a:pt x="413" y="2817"/>
                  </a:cubicBezTo>
                  <a:cubicBezTo>
                    <a:pt x="500" y="2865"/>
                    <a:pt x="595" y="2890"/>
                    <a:pt x="698" y="2890"/>
                  </a:cubicBezTo>
                  <a:cubicBezTo>
                    <a:pt x="991" y="2890"/>
                    <a:pt x="1251" y="2699"/>
                    <a:pt x="1426" y="2540"/>
                  </a:cubicBezTo>
                  <a:cubicBezTo>
                    <a:pt x="1752" y="2239"/>
                    <a:pt x="2037" y="1891"/>
                    <a:pt x="2260" y="1501"/>
                  </a:cubicBezTo>
                  <a:cubicBezTo>
                    <a:pt x="2362" y="1328"/>
                    <a:pt x="2465" y="1113"/>
                    <a:pt x="2497" y="875"/>
                  </a:cubicBezTo>
                  <a:cubicBezTo>
                    <a:pt x="2520" y="583"/>
                    <a:pt x="2425" y="312"/>
                    <a:pt x="2227" y="155"/>
                  </a:cubicBezTo>
                  <a:cubicBezTo>
                    <a:pt x="2101" y="54"/>
                    <a:pt x="1925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 flipH="1">
              <a:off x="2467428" y="3577910"/>
              <a:ext cx="68519" cy="63217"/>
            </a:xfrm>
            <a:custGeom>
              <a:avLst/>
              <a:gdLst/>
              <a:ahLst/>
              <a:cxnLst/>
              <a:rect l="l" t="t" r="r" b="b"/>
              <a:pathLst>
                <a:path w="4058" h="3744" extrusionOk="0">
                  <a:moveTo>
                    <a:pt x="2798" y="0"/>
                  </a:moveTo>
                  <a:cubicBezTo>
                    <a:pt x="2414" y="0"/>
                    <a:pt x="2031" y="146"/>
                    <a:pt x="1697" y="342"/>
                  </a:cubicBezTo>
                  <a:cubicBezTo>
                    <a:pt x="1157" y="650"/>
                    <a:pt x="706" y="1093"/>
                    <a:pt x="373" y="1616"/>
                  </a:cubicBezTo>
                  <a:cubicBezTo>
                    <a:pt x="183" y="1918"/>
                    <a:pt x="33" y="2251"/>
                    <a:pt x="16" y="2607"/>
                  </a:cubicBezTo>
                  <a:cubicBezTo>
                    <a:pt x="0" y="2964"/>
                    <a:pt x="128" y="3337"/>
                    <a:pt x="413" y="3550"/>
                  </a:cubicBezTo>
                  <a:cubicBezTo>
                    <a:pt x="595" y="3688"/>
                    <a:pt x="809" y="3744"/>
                    <a:pt x="1033" y="3744"/>
                  </a:cubicBezTo>
                  <a:cubicBezTo>
                    <a:pt x="1364" y="3744"/>
                    <a:pt x="1715" y="3621"/>
                    <a:pt x="2013" y="3455"/>
                  </a:cubicBezTo>
                  <a:cubicBezTo>
                    <a:pt x="2663" y="3099"/>
                    <a:pt x="3234" y="2576"/>
                    <a:pt x="3639" y="1949"/>
                  </a:cubicBezTo>
                  <a:cubicBezTo>
                    <a:pt x="3867" y="1601"/>
                    <a:pt x="4057" y="1173"/>
                    <a:pt x="3947" y="770"/>
                  </a:cubicBezTo>
                  <a:cubicBezTo>
                    <a:pt x="3829" y="342"/>
                    <a:pt x="3401" y="56"/>
                    <a:pt x="2956" y="9"/>
                  </a:cubicBezTo>
                  <a:cubicBezTo>
                    <a:pt x="2903" y="3"/>
                    <a:pt x="2851" y="0"/>
                    <a:pt x="2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 flipH="1">
              <a:off x="2464068" y="3574381"/>
              <a:ext cx="75476" cy="70326"/>
            </a:xfrm>
            <a:custGeom>
              <a:avLst/>
              <a:gdLst/>
              <a:ahLst/>
              <a:cxnLst/>
              <a:rect l="l" t="t" r="r" b="b"/>
              <a:pathLst>
                <a:path w="4470" h="4165" extrusionOk="0">
                  <a:moveTo>
                    <a:pt x="3011" y="416"/>
                  </a:moveTo>
                  <a:cubicBezTo>
                    <a:pt x="3059" y="416"/>
                    <a:pt x="3106" y="423"/>
                    <a:pt x="3146" y="423"/>
                  </a:cubicBezTo>
                  <a:cubicBezTo>
                    <a:pt x="3542" y="463"/>
                    <a:pt x="3867" y="716"/>
                    <a:pt x="3954" y="1034"/>
                  </a:cubicBezTo>
                  <a:cubicBezTo>
                    <a:pt x="4032" y="1311"/>
                    <a:pt x="3937" y="1652"/>
                    <a:pt x="3677" y="2047"/>
                  </a:cubicBezTo>
                  <a:cubicBezTo>
                    <a:pt x="3289" y="2643"/>
                    <a:pt x="2749" y="3141"/>
                    <a:pt x="2123" y="3481"/>
                  </a:cubicBezTo>
                  <a:cubicBezTo>
                    <a:pt x="1815" y="3649"/>
                    <a:pt x="1505" y="3744"/>
                    <a:pt x="1244" y="3744"/>
                  </a:cubicBezTo>
                  <a:cubicBezTo>
                    <a:pt x="1046" y="3744"/>
                    <a:pt x="879" y="3696"/>
                    <a:pt x="752" y="3594"/>
                  </a:cubicBezTo>
                  <a:cubicBezTo>
                    <a:pt x="539" y="3434"/>
                    <a:pt x="419" y="3141"/>
                    <a:pt x="436" y="2833"/>
                  </a:cubicBezTo>
                  <a:cubicBezTo>
                    <a:pt x="451" y="2555"/>
                    <a:pt x="561" y="2262"/>
                    <a:pt x="761" y="1937"/>
                  </a:cubicBezTo>
                  <a:cubicBezTo>
                    <a:pt x="1077" y="1444"/>
                    <a:pt x="1505" y="1026"/>
                    <a:pt x="2013" y="731"/>
                  </a:cubicBezTo>
                  <a:cubicBezTo>
                    <a:pt x="2368" y="526"/>
                    <a:pt x="2711" y="416"/>
                    <a:pt x="3011" y="416"/>
                  </a:cubicBezTo>
                  <a:close/>
                  <a:moveTo>
                    <a:pt x="3003" y="0"/>
                  </a:moveTo>
                  <a:cubicBezTo>
                    <a:pt x="2618" y="0"/>
                    <a:pt x="2222" y="123"/>
                    <a:pt x="1807" y="368"/>
                  </a:cubicBezTo>
                  <a:cubicBezTo>
                    <a:pt x="1237" y="693"/>
                    <a:pt x="752" y="1159"/>
                    <a:pt x="411" y="1715"/>
                  </a:cubicBezTo>
                  <a:cubicBezTo>
                    <a:pt x="166" y="2103"/>
                    <a:pt x="38" y="2460"/>
                    <a:pt x="15" y="2808"/>
                  </a:cubicBezTo>
                  <a:cubicBezTo>
                    <a:pt x="0" y="3261"/>
                    <a:pt x="181" y="3689"/>
                    <a:pt x="499" y="3934"/>
                  </a:cubicBezTo>
                  <a:cubicBezTo>
                    <a:pt x="704" y="4084"/>
                    <a:pt x="951" y="4164"/>
                    <a:pt x="1244" y="4164"/>
                  </a:cubicBezTo>
                  <a:cubicBezTo>
                    <a:pt x="1664" y="4164"/>
                    <a:pt x="2068" y="3997"/>
                    <a:pt x="2330" y="3847"/>
                  </a:cubicBezTo>
                  <a:cubicBezTo>
                    <a:pt x="3011" y="3474"/>
                    <a:pt x="3597" y="2928"/>
                    <a:pt x="4025" y="2278"/>
                  </a:cubicBezTo>
                  <a:cubicBezTo>
                    <a:pt x="4358" y="1770"/>
                    <a:pt x="4470" y="1319"/>
                    <a:pt x="4358" y="921"/>
                  </a:cubicBezTo>
                  <a:cubicBezTo>
                    <a:pt x="4232" y="446"/>
                    <a:pt x="3747" y="66"/>
                    <a:pt x="3194" y="10"/>
                  </a:cubicBezTo>
                  <a:cubicBezTo>
                    <a:pt x="3130" y="4"/>
                    <a:pt x="3067" y="0"/>
                    <a:pt x="3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 flipH="1">
              <a:off x="2502211" y="3532709"/>
              <a:ext cx="33736" cy="33854"/>
            </a:xfrm>
            <a:custGeom>
              <a:avLst/>
              <a:gdLst/>
              <a:ahLst/>
              <a:cxnLst/>
              <a:rect l="l" t="t" r="r" b="b"/>
              <a:pathLst>
                <a:path w="1998" h="2005" extrusionOk="0">
                  <a:moveTo>
                    <a:pt x="1553" y="0"/>
                  </a:moveTo>
                  <a:cubicBezTo>
                    <a:pt x="1457" y="0"/>
                    <a:pt x="1358" y="24"/>
                    <a:pt x="1269" y="53"/>
                  </a:cubicBezTo>
                  <a:cubicBezTo>
                    <a:pt x="936" y="166"/>
                    <a:pt x="626" y="363"/>
                    <a:pt x="381" y="616"/>
                  </a:cubicBezTo>
                  <a:cubicBezTo>
                    <a:pt x="215" y="799"/>
                    <a:pt x="80" y="1012"/>
                    <a:pt x="40" y="1250"/>
                  </a:cubicBezTo>
                  <a:cubicBezTo>
                    <a:pt x="0" y="1487"/>
                    <a:pt x="80" y="1758"/>
                    <a:pt x="286" y="1900"/>
                  </a:cubicBezTo>
                  <a:cubicBezTo>
                    <a:pt x="384" y="1972"/>
                    <a:pt x="505" y="2005"/>
                    <a:pt x="629" y="2005"/>
                  </a:cubicBezTo>
                  <a:cubicBezTo>
                    <a:pt x="764" y="2005"/>
                    <a:pt x="904" y="1967"/>
                    <a:pt x="1024" y="1900"/>
                  </a:cubicBezTo>
                  <a:cubicBezTo>
                    <a:pt x="1244" y="1782"/>
                    <a:pt x="1419" y="1575"/>
                    <a:pt x="1577" y="1377"/>
                  </a:cubicBezTo>
                  <a:cubicBezTo>
                    <a:pt x="1792" y="1117"/>
                    <a:pt x="1997" y="814"/>
                    <a:pt x="1990" y="481"/>
                  </a:cubicBezTo>
                  <a:cubicBezTo>
                    <a:pt x="1990" y="323"/>
                    <a:pt x="1927" y="149"/>
                    <a:pt x="1784" y="61"/>
                  </a:cubicBezTo>
                  <a:cubicBezTo>
                    <a:pt x="1714" y="17"/>
                    <a:pt x="1635" y="0"/>
                    <a:pt x="1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8"/>
            <p:cNvSpPr/>
            <p:nvPr/>
          </p:nvSpPr>
          <p:spPr>
            <a:xfrm flipH="1">
              <a:off x="2498749" y="3529214"/>
              <a:ext cx="40963" cy="40828"/>
            </a:xfrm>
            <a:custGeom>
              <a:avLst/>
              <a:gdLst/>
              <a:ahLst/>
              <a:cxnLst/>
              <a:rect l="l" t="t" r="r" b="b"/>
              <a:pathLst>
                <a:path w="2426" h="2418" extrusionOk="0">
                  <a:moveTo>
                    <a:pt x="1777" y="420"/>
                  </a:moveTo>
                  <a:cubicBezTo>
                    <a:pt x="1825" y="420"/>
                    <a:pt x="1865" y="428"/>
                    <a:pt x="1895" y="451"/>
                  </a:cubicBezTo>
                  <a:cubicBezTo>
                    <a:pt x="1960" y="491"/>
                    <a:pt x="1998" y="586"/>
                    <a:pt x="1998" y="696"/>
                  </a:cubicBezTo>
                  <a:cubicBezTo>
                    <a:pt x="2007" y="966"/>
                    <a:pt x="1817" y="1229"/>
                    <a:pt x="1642" y="1449"/>
                  </a:cubicBezTo>
                  <a:cubicBezTo>
                    <a:pt x="1492" y="1632"/>
                    <a:pt x="1332" y="1822"/>
                    <a:pt x="1142" y="1925"/>
                  </a:cubicBezTo>
                  <a:cubicBezTo>
                    <a:pt x="1055" y="1971"/>
                    <a:pt x="962" y="2014"/>
                    <a:pt x="861" y="2014"/>
                  </a:cubicBezTo>
                  <a:cubicBezTo>
                    <a:pt x="788" y="2014"/>
                    <a:pt x="711" y="1992"/>
                    <a:pt x="628" y="1932"/>
                  </a:cubicBezTo>
                  <a:cubicBezTo>
                    <a:pt x="509" y="1854"/>
                    <a:pt x="446" y="1672"/>
                    <a:pt x="469" y="1489"/>
                  </a:cubicBezTo>
                  <a:cubicBezTo>
                    <a:pt x="493" y="1324"/>
                    <a:pt x="596" y="1149"/>
                    <a:pt x="762" y="974"/>
                  </a:cubicBezTo>
                  <a:cubicBezTo>
                    <a:pt x="976" y="736"/>
                    <a:pt x="1254" y="563"/>
                    <a:pt x="1555" y="458"/>
                  </a:cubicBezTo>
                  <a:cubicBezTo>
                    <a:pt x="1642" y="435"/>
                    <a:pt x="1722" y="420"/>
                    <a:pt x="1777" y="420"/>
                  </a:cubicBezTo>
                  <a:close/>
                  <a:moveTo>
                    <a:pt x="1774" y="0"/>
                  </a:moveTo>
                  <a:cubicBezTo>
                    <a:pt x="1669" y="0"/>
                    <a:pt x="1554" y="20"/>
                    <a:pt x="1427" y="63"/>
                  </a:cubicBezTo>
                  <a:cubicBezTo>
                    <a:pt x="1056" y="182"/>
                    <a:pt x="724" y="395"/>
                    <a:pt x="453" y="681"/>
                  </a:cubicBezTo>
                  <a:cubicBezTo>
                    <a:pt x="231" y="918"/>
                    <a:pt x="96" y="1171"/>
                    <a:pt x="58" y="1426"/>
                  </a:cubicBezTo>
                  <a:cubicBezTo>
                    <a:pt x="1" y="1767"/>
                    <a:pt x="128" y="2100"/>
                    <a:pt x="381" y="2282"/>
                  </a:cubicBezTo>
                  <a:cubicBezTo>
                    <a:pt x="516" y="2370"/>
                    <a:pt x="676" y="2417"/>
                    <a:pt x="849" y="2417"/>
                  </a:cubicBezTo>
                  <a:cubicBezTo>
                    <a:pt x="1016" y="2417"/>
                    <a:pt x="1189" y="2377"/>
                    <a:pt x="1342" y="2297"/>
                  </a:cubicBezTo>
                  <a:cubicBezTo>
                    <a:pt x="1602" y="2155"/>
                    <a:pt x="1792" y="1925"/>
                    <a:pt x="1967" y="1712"/>
                  </a:cubicBezTo>
                  <a:cubicBezTo>
                    <a:pt x="2205" y="1409"/>
                    <a:pt x="2426" y="1076"/>
                    <a:pt x="2418" y="688"/>
                  </a:cubicBezTo>
                  <a:cubicBezTo>
                    <a:pt x="2418" y="435"/>
                    <a:pt x="2308" y="205"/>
                    <a:pt x="2118" y="95"/>
                  </a:cubicBezTo>
                  <a:cubicBezTo>
                    <a:pt x="2020" y="32"/>
                    <a:pt x="1906" y="0"/>
                    <a:pt x="1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 flipH="1">
              <a:off x="2485613" y="3461169"/>
              <a:ext cx="46197" cy="49676"/>
            </a:xfrm>
            <a:custGeom>
              <a:avLst/>
              <a:gdLst/>
              <a:ahLst/>
              <a:cxnLst/>
              <a:rect l="l" t="t" r="r" b="b"/>
              <a:pathLst>
                <a:path w="2736" h="2942" extrusionOk="0">
                  <a:moveTo>
                    <a:pt x="2103" y="1"/>
                  </a:moveTo>
                  <a:cubicBezTo>
                    <a:pt x="2063" y="1"/>
                    <a:pt x="2022" y="4"/>
                    <a:pt x="1982" y="11"/>
                  </a:cubicBezTo>
                  <a:cubicBezTo>
                    <a:pt x="1745" y="51"/>
                    <a:pt x="1539" y="186"/>
                    <a:pt x="1349" y="329"/>
                  </a:cubicBezTo>
                  <a:cubicBezTo>
                    <a:pt x="809" y="757"/>
                    <a:pt x="398" y="1327"/>
                    <a:pt x="160" y="1961"/>
                  </a:cubicBezTo>
                  <a:cubicBezTo>
                    <a:pt x="56" y="2238"/>
                    <a:pt x="1" y="2586"/>
                    <a:pt x="208" y="2801"/>
                  </a:cubicBezTo>
                  <a:cubicBezTo>
                    <a:pt x="306" y="2902"/>
                    <a:pt x="434" y="2941"/>
                    <a:pt x="572" y="2941"/>
                  </a:cubicBezTo>
                  <a:cubicBezTo>
                    <a:pt x="771" y="2941"/>
                    <a:pt x="991" y="2860"/>
                    <a:pt x="1174" y="2761"/>
                  </a:cubicBezTo>
                  <a:cubicBezTo>
                    <a:pt x="1967" y="2341"/>
                    <a:pt x="2703" y="1605"/>
                    <a:pt x="2728" y="701"/>
                  </a:cubicBezTo>
                  <a:cubicBezTo>
                    <a:pt x="2736" y="542"/>
                    <a:pt x="2711" y="384"/>
                    <a:pt x="2623" y="249"/>
                  </a:cubicBezTo>
                  <a:cubicBezTo>
                    <a:pt x="2513" y="84"/>
                    <a:pt x="230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 flipH="1">
              <a:off x="2482135" y="3457673"/>
              <a:ext cx="53137" cy="56683"/>
            </a:xfrm>
            <a:custGeom>
              <a:avLst/>
              <a:gdLst/>
              <a:ahLst/>
              <a:cxnLst/>
              <a:rect l="l" t="t" r="r" b="b"/>
              <a:pathLst>
                <a:path w="3147" h="3357" extrusionOk="0">
                  <a:moveTo>
                    <a:pt x="2305" y="416"/>
                  </a:moveTo>
                  <a:cubicBezTo>
                    <a:pt x="2458" y="416"/>
                    <a:pt x="2591" y="480"/>
                    <a:pt x="2655" y="576"/>
                  </a:cubicBezTo>
                  <a:cubicBezTo>
                    <a:pt x="2703" y="646"/>
                    <a:pt x="2726" y="758"/>
                    <a:pt x="2726" y="908"/>
                  </a:cubicBezTo>
                  <a:cubicBezTo>
                    <a:pt x="2711" y="1605"/>
                    <a:pt x="2163" y="2310"/>
                    <a:pt x="1276" y="2786"/>
                  </a:cubicBezTo>
                  <a:cubicBezTo>
                    <a:pt x="1094" y="2884"/>
                    <a:pt x="924" y="2935"/>
                    <a:pt x="788" y="2935"/>
                  </a:cubicBezTo>
                  <a:cubicBezTo>
                    <a:pt x="693" y="2935"/>
                    <a:pt x="615" y="2910"/>
                    <a:pt x="563" y="2858"/>
                  </a:cubicBezTo>
                  <a:cubicBezTo>
                    <a:pt x="413" y="2708"/>
                    <a:pt x="508" y="2375"/>
                    <a:pt x="556" y="2247"/>
                  </a:cubicBezTo>
                  <a:cubicBezTo>
                    <a:pt x="784" y="1637"/>
                    <a:pt x="1174" y="1106"/>
                    <a:pt x="1680" y="701"/>
                  </a:cubicBezTo>
                  <a:cubicBezTo>
                    <a:pt x="1895" y="536"/>
                    <a:pt x="2060" y="456"/>
                    <a:pt x="2220" y="425"/>
                  </a:cubicBezTo>
                  <a:cubicBezTo>
                    <a:pt x="2250" y="425"/>
                    <a:pt x="2283" y="416"/>
                    <a:pt x="2305" y="416"/>
                  </a:cubicBezTo>
                  <a:close/>
                  <a:moveTo>
                    <a:pt x="2305" y="0"/>
                  </a:moveTo>
                  <a:cubicBezTo>
                    <a:pt x="2255" y="0"/>
                    <a:pt x="2205" y="4"/>
                    <a:pt x="2155" y="13"/>
                  </a:cubicBezTo>
                  <a:cubicBezTo>
                    <a:pt x="1855" y="60"/>
                    <a:pt x="1602" y="235"/>
                    <a:pt x="1419" y="378"/>
                  </a:cubicBezTo>
                  <a:cubicBezTo>
                    <a:pt x="849" y="821"/>
                    <a:pt x="421" y="1414"/>
                    <a:pt x="166" y="2097"/>
                  </a:cubicBezTo>
                  <a:cubicBezTo>
                    <a:pt x="0" y="2548"/>
                    <a:pt x="33" y="2921"/>
                    <a:pt x="261" y="3151"/>
                  </a:cubicBezTo>
                  <a:cubicBezTo>
                    <a:pt x="388" y="3286"/>
                    <a:pt x="571" y="3356"/>
                    <a:pt x="776" y="3356"/>
                  </a:cubicBezTo>
                  <a:cubicBezTo>
                    <a:pt x="1046" y="3356"/>
                    <a:pt x="1307" y="3246"/>
                    <a:pt x="1474" y="3158"/>
                  </a:cubicBezTo>
                  <a:cubicBezTo>
                    <a:pt x="2496" y="2613"/>
                    <a:pt x="3123" y="1772"/>
                    <a:pt x="3146" y="916"/>
                  </a:cubicBezTo>
                  <a:cubicBezTo>
                    <a:pt x="3146" y="678"/>
                    <a:pt x="3106" y="488"/>
                    <a:pt x="3003" y="345"/>
                  </a:cubicBezTo>
                  <a:cubicBezTo>
                    <a:pt x="2863" y="130"/>
                    <a:pt x="2588" y="0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 flipH="1">
              <a:off x="2550924" y="3523743"/>
              <a:ext cx="21951" cy="25986"/>
            </a:xfrm>
            <a:custGeom>
              <a:avLst/>
              <a:gdLst/>
              <a:ahLst/>
              <a:cxnLst/>
              <a:rect l="l" t="t" r="r" b="b"/>
              <a:pathLst>
                <a:path w="1300" h="1539" extrusionOk="0">
                  <a:moveTo>
                    <a:pt x="932" y="1"/>
                  </a:moveTo>
                  <a:cubicBezTo>
                    <a:pt x="849" y="1"/>
                    <a:pt x="764" y="22"/>
                    <a:pt x="690" y="61"/>
                  </a:cubicBezTo>
                  <a:cubicBezTo>
                    <a:pt x="523" y="156"/>
                    <a:pt x="413" y="307"/>
                    <a:pt x="301" y="459"/>
                  </a:cubicBezTo>
                  <a:cubicBezTo>
                    <a:pt x="183" y="632"/>
                    <a:pt x="55" y="815"/>
                    <a:pt x="25" y="1020"/>
                  </a:cubicBezTo>
                  <a:cubicBezTo>
                    <a:pt x="0" y="1235"/>
                    <a:pt x="103" y="1473"/>
                    <a:pt x="310" y="1528"/>
                  </a:cubicBezTo>
                  <a:cubicBezTo>
                    <a:pt x="339" y="1535"/>
                    <a:pt x="368" y="1539"/>
                    <a:pt x="396" y="1539"/>
                  </a:cubicBezTo>
                  <a:cubicBezTo>
                    <a:pt x="605" y="1539"/>
                    <a:pt x="787" y="1347"/>
                    <a:pt x="928" y="1172"/>
                  </a:cubicBezTo>
                  <a:cubicBezTo>
                    <a:pt x="1101" y="942"/>
                    <a:pt x="1284" y="697"/>
                    <a:pt x="1299" y="411"/>
                  </a:cubicBezTo>
                  <a:cubicBezTo>
                    <a:pt x="1299" y="307"/>
                    <a:pt x="1276" y="196"/>
                    <a:pt x="1204" y="109"/>
                  </a:cubicBezTo>
                  <a:cubicBezTo>
                    <a:pt x="1134" y="34"/>
                    <a:pt x="1035" y="1"/>
                    <a:pt x="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8"/>
            <p:cNvSpPr/>
            <p:nvPr/>
          </p:nvSpPr>
          <p:spPr>
            <a:xfrm flipH="1">
              <a:off x="2547311" y="3520248"/>
              <a:ext cx="29329" cy="33061"/>
            </a:xfrm>
            <a:custGeom>
              <a:avLst/>
              <a:gdLst/>
              <a:ahLst/>
              <a:cxnLst/>
              <a:rect l="l" t="t" r="r" b="b"/>
              <a:pathLst>
                <a:path w="1737" h="1958" extrusionOk="0">
                  <a:moveTo>
                    <a:pt x="1159" y="419"/>
                  </a:moveTo>
                  <a:cubicBezTo>
                    <a:pt x="1182" y="419"/>
                    <a:pt x="1237" y="428"/>
                    <a:pt x="1269" y="459"/>
                  </a:cubicBezTo>
                  <a:cubicBezTo>
                    <a:pt x="1301" y="491"/>
                    <a:pt x="1309" y="546"/>
                    <a:pt x="1309" y="618"/>
                  </a:cubicBezTo>
                  <a:cubicBezTo>
                    <a:pt x="1301" y="824"/>
                    <a:pt x="1159" y="1022"/>
                    <a:pt x="984" y="1244"/>
                  </a:cubicBezTo>
                  <a:cubicBezTo>
                    <a:pt x="801" y="1489"/>
                    <a:pt x="683" y="1537"/>
                    <a:pt x="619" y="1537"/>
                  </a:cubicBezTo>
                  <a:lnTo>
                    <a:pt x="581" y="1537"/>
                  </a:lnTo>
                  <a:cubicBezTo>
                    <a:pt x="501" y="1512"/>
                    <a:pt x="446" y="1379"/>
                    <a:pt x="461" y="1259"/>
                  </a:cubicBezTo>
                  <a:cubicBezTo>
                    <a:pt x="476" y="1094"/>
                    <a:pt x="596" y="934"/>
                    <a:pt x="699" y="791"/>
                  </a:cubicBezTo>
                  <a:cubicBezTo>
                    <a:pt x="794" y="656"/>
                    <a:pt x="889" y="523"/>
                    <a:pt x="1016" y="459"/>
                  </a:cubicBezTo>
                  <a:cubicBezTo>
                    <a:pt x="1056" y="436"/>
                    <a:pt x="1111" y="419"/>
                    <a:pt x="1159" y="419"/>
                  </a:cubicBezTo>
                  <a:close/>
                  <a:moveTo>
                    <a:pt x="1144" y="1"/>
                  </a:moveTo>
                  <a:cubicBezTo>
                    <a:pt x="1029" y="1"/>
                    <a:pt x="911" y="28"/>
                    <a:pt x="809" y="86"/>
                  </a:cubicBezTo>
                  <a:cubicBezTo>
                    <a:pt x="603" y="206"/>
                    <a:pt x="468" y="396"/>
                    <a:pt x="358" y="546"/>
                  </a:cubicBezTo>
                  <a:cubicBezTo>
                    <a:pt x="231" y="721"/>
                    <a:pt x="80" y="934"/>
                    <a:pt x="40" y="1204"/>
                  </a:cubicBezTo>
                  <a:cubicBezTo>
                    <a:pt x="0" y="1497"/>
                    <a:pt x="153" y="1855"/>
                    <a:pt x="476" y="1940"/>
                  </a:cubicBezTo>
                  <a:cubicBezTo>
                    <a:pt x="524" y="1950"/>
                    <a:pt x="571" y="1957"/>
                    <a:pt x="619" y="1957"/>
                  </a:cubicBezTo>
                  <a:cubicBezTo>
                    <a:pt x="929" y="1957"/>
                    <a:pt x="1166" y="1702"/>
                    <a:pt x="1317" y="1505"/>
                  </a:cubicBezTo>
                  <a:cubicBezTo>
                    <a:pt x="1484" y="1292"/>
                    <a:pt x="1722" y="989"/>
                    <a:pt x="1729" y="626"/>
                  </a:cubicBezTo>
                  <a:cubicBezTo>
                    <a:pt x="1737" y="451"/>
                    <a:pt x="1682" y="293"/>
                    <a:pt x="1587" y="181"/>
                  </a:cubicBezTo>
                  <a:cubicBezTo>
                    <a:pt x="1482" y="62"/>
                    <a:pt x="1315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5" name="Google Shape;1525;p38"/>
          <p:cNvSpPr/>
          <p:nvPr/>
        </p:nvSpPr>
        <p:spPr>
          <a:xfrm>
            <a:off x="1914782" y="1203839"/>
            <a:ext cx="5093853" cy="4716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err="1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Grandstander"/>
              </a:rPr>
              <a:t>Regita</a:t>
            </a:r>
            <a:r>
              <a:rPr lang="en-US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Grandstander"/>
              </a:rPr>
              <a:t> </a:t>
            </a:r>
            <a:r>
              <a:rPr lang="en-US" b="1" dirty="0" err="1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Grandstander"/>
              </a:rPr>
              <a:t>Nurliana</a:t>
            </a:r>
            <a:r>
              <a:rPr lang="en-US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Grandstander"/>
              </a:rPr>
              <a:t> </a:t>
            </a:r>
            <a:r>
              <a:rPr lang="en-US" b="1" dirty="0" err="1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Grandstander"/>
              </a:rPr>
              <a:t>Sukma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Grandstander"/>
            </a:endParaRPr>
          </a:p>
        </p:txBody>
      </p:sp>
      <p:sp>
        <p:nvSpPr>
          <p:cNvPr id="1526" name="Google Shape;1526;p38"/>
          <p:cNvSpPr/>
          <p:nvPr/>
        </p:nvSpPr>
        <p:spPr>
          <a:xfrm rot="2700000">
            <a:off x="447447" y="491995"/>
            <a:ext cx="183706" cy="18370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38"/>
          <p:cNvSpPr/>
          <p:nvPr/>
        </p:nvSpPr>
        <p:spPr>
          <a:xfrm>
            <a:off x="669200" y="2699275"/>
            <a:ext cx="190500" cy="190500"/>
          </a:xfrm>
          <a:prstGeom prst="star4">
            <a:avLst>
              <a:gd name="adj" fmla="val 1818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38"/>
          <p:cNvSpPr/>
          <p:nvPr/>
        </p:nvSpPr>
        <p:spPr>
          <a:xfrm rot="2700000">
            <a:off x="8521332" y="4464132"/>
            <a:ext cx="166736" cy="166736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8"/>
          <p:cNvSpPr/>
          <p:nvPr/>
        </p:nvSpPr>
        <p:spPr>
          <a:xfrm>
            <a:off x="2535350" y="3028988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0" name="Google Shape;1530;p38"/>
          <p:cNvGrpSpPr/>
          <p:nvPr/>
        </p:nvGrpSpPr>
        <p:grpSpPr>
          <a:xfrm>
            <a:off x="8107189" y="1061179"/>
            <a:ext cx="510254" cy="427900"/>
            <a:chOff x="1738900" y="2289625"/>
            <a:chExt cx="1342775" cy="1126350"/>
          </a:xfrm>
        </p:grpSpPr>
        <p:sp>
          <p:nvSpPr>
            <p:cNvPr id="1531" name="Google Shape;1531;p38"/>
            <p:cNvSpPr/>
            <p:nvPr/>
          </p:nvSpPr>
          <p:spPr>
            <a:xfrm>
              <a:off x="1738900" y="2289625"/>
              <a:ext cx="1303525" cy="1126350"/>
            </a:xfrm>
            <a:custGeom>
              <a:avLst/>
              <a:gdLst/>
              <a:ahLst/>
              <a:cxnLst/>
              <a:rect l="l" t="t" r="r" b="b"/>
              <a:pathLst>
                <a:path w="52141" h="45054" extrusionOk="0">
                  <a:moveTo>
                    <a:pt x="3142" y="1"/>
                  </a:moveTo>
                  <a:cubicBezTo>
                    <a:pt x="1402" y="1"/>
                    <a:pt x="1" y="1454"/>
                    <a:pt x="1" y="3194"/>
                  </a:cubicBezTo>
                  <a:lnTo>
                    <a:pt x="1" y="41860"/>
                  </a:lnTo>
                  <a:cubicBezTo>
                    <a:pt x="1" y="43638"/>
                    <a:pt x="1402" y="45053"/>
                    <a:pt x="3142" y="45053"/>
                  </a:cubicBezTo>
                  <a:lnTo>
                    <a:pt x="48999" y="45053"/>
                  </a:lnTo>
                  <a:cubicBezTo>
                    <a:pt x="50726" y="45053"/>
                    <a:pt x="52140" y="43638"/>
                    <a:pt x="52140" y="41860"/>
                  </a:cubicBezTo>
                  <a:lnTo>
                    <a:pt x="52140" y="8541"/>
                  </a:lnTo>
                  <a:cubicBezTo>
                    <a:pt x="52140" y="6763"/>
                    <a:pt x="50726" y="5348"/>
                    <a:pt x="48999" y="5348"/>
                  </a:cubicBezTo>
                  <a:lnTo>
                    <a:pt x="23092" y="5348"/>
                  </a:lnTo>
                  <a:cubicBezTo>
                    <a:pt x="23092" y="5348"/>
                    <a:pt x="21197" y="3349"/>
                    <a:pt x="19899" y="1948"/>
                  </a:cubicBezTo>
                  <a:cubicBezTo>
                    <a:pt x="19094" y="1078"/>
                    <a:pt x="17848" y="52"/>
                    <a:pt x="16654" y="52"/>
                  </a:cubicBezTo>
                  <a:lnTo>
                    <a:pt x="3142" y="1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1738900" y="2519375"/>
              <a:ext cx="1342775" cy="896600"/>
            </a:xfrm>
            <a:custGeom>
              <a:avLst/>
              <a:gdLst/>
              <a:ahLst/>
              <a:cxnLst/>
              <a:rect l="l" t="t" r="r" b="b"/>
              <a:pathLst>
                <a:path w="53711" h="35864" extrusionOk="0">
                  <a:moveTo>
                    <a:pt x="22443" y="0"/>
                  </a:moveTo>
                  <a:cubicBezTo>
                    <a:pt x="21521" y="0"/>
                    <a:pt x="20664" y="377"/>
                    <a:pt x="20067" y="1142"/>
                  </a:cubicBezTo>
                  <a:cubicBezTo>
                    <a:pt x="19042" y="2388"/>
                    <a:pt x="17523" y="4270"/>
                    <a:pt x="17523" y="4270"/>
                  </a:cubicBezTo>
                  <a:lnTo>
                    <a:pt x="1" y="4270"/>
                  </a:lnTo>
                  <a:lnTo>
                    <a:pt x="1" y="32774"/>
                  </a:lnTo>
                  <a:cubicBezTo>
                    <a:pt x="1" y="34448"/>
                    <a:pt x="1350" y="35863"/>
                    <a:pt x="3090" y="35863"/>
                  </a:cubicBezTo>
                  <a:lnTo>
                    <a:pt x="50842" y="35863"/>
                  </a:lnTo>
                  <a:cubicBezTo>
                    <a:pt x="52413" y="35863"/>
                    <a:pt x="53711" y="34617"/>
                    <a:pt x="53711" y="33046"/>
                  </a:cubicBezTo>
                  <a:lnTo>
                    <a:pt x="53711" y="2440"/>
                  </a:lnTo>
                  <a:cubicBezTo>
                    <a:pt x="53711" y="1090"/>
                    <a:pt x="52569" y="0"/>
                    <a:pt x="5121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3" name="Google Shape;1533;p38"/>
          <p:cNvSpPr/>
          <p:nvPr/>
        </p:nvSpPr>
        <p:spPr>
          <a:xfrm>
            <a:off x="8509450" y="523263"/>
            <a:ext cx="190500" cy="1905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50"/>
          <p:cNvSpPr txBox="1">
            <a:spLocks noGrp="1"/>
          </p:cNvSpPr>
          <p:nvPr>
            <p:ph type="subTitle" idx="1"/>
          </p:nvPr>
        </p:nvSpPr>
        <p:spPr>
          <a:xfrm>
            <a:off x="1036432" y="3249924"/>
            <a:ext cx="3552000" cy="1030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solusinya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111" name="Google Shape;2111;p50"/>
          <p:cNvSpPr/>
          <p:nvPr/>
        </p:nvSpPr>
        <p:spPr>
          <a:xfrm>
            <a:off x="1816275" y="1740475"/>
            <a:ext cx="5511455" cy="8504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Grandstander"/>
              </a:rPr>
              <a:t>PERMASALAHAN MORAL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Grandstander"/>
            </a:endParaRPr>
          </a:p>
        </p:txBody>
      </p:sp>
      <p:sp>
        <p:nvSpPr>
          <p:cNvPr id="2112" name="Google Shape;2112;p50"/>
          <p:cNvSpPr/>
          <p:nvPr/>
        </p:nvSpPr>
        <p:spPr>
          <a:xfrm>
            <a:off x="975350" y="1740475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50"/>
          <p:cNvSpPr/>
          <p:nvPr/>
        </p:nvSpPr>
        <p:spPr>
          <a:xfrm>
            <a:off x="7428988" y="4055650"/>
            <a:ext cx="1315316" cy="374073"/>
          </a:xfrm>
          <a:custGeom>
            <a:avLst/>
            <a:gdLst/>
            <a:ahLst/>
            <a:cxnLst/>
            <a:rect l="l" t="t" r="r" b="b"/>
            <a:pathLst>
              <a:path w="133264" h="37900" extrusionOk="0">
                <a:moveTo>
                  <a:pt x="21658" y="0"/>
                </a:moveTo>
                <a:cubicBezTo>
                  <a:pt x="21237" y="0"/>
                  <a:pt x="20814" y="13"/>
                  <a:pt x="20391" y="38"/>
                </a:cubicBezTo>
                <a:cubicBezTo>
                  <a:pt x="11734" y="531"/>
                  <a:pt x="4491" y="6099"/>
                  <a:pt x="0" y="15665"/>
                </a:cubicBezTo>
                <a:lnTo>
                  <a:pt x="13849" y="22155"/>
                </a:lnTo>
                <a:cubicBezTo>
                  <a:pt x="15251" y="19131"/>
                  <a:pt x="17691" y="15510"/>
                  <a:pt x="21261" y="15289"/>
                </a:cubicBezTo>
                <a:cubicBezTo>
                  <a:pt x="21361" y="15284"/>
                  <a:pt x="21460" y="15282"/>
                  <a:pt x="21560" y="15282"/>
                </a:cubicBezTo>
                <a:cubicBezTo>
                  <a:pt x="23619" y="15282"/>
                  <a:pt x="25700" y="16296"/>
                  <a:pt x="27037" y="18054"/>
                </a:cubicBezTo>
                <a:cubicBezTo>
                  <a:pt x="28179" y="19507"/>
                  <a:pt x="29101" y="21402"/>
                  <a:pt x="30126" y="23401"/>
                </a:cubicBezTo>
                <a:cubicBezTo>
                  <a:pt x="33082" y="29226"/>
                  <a:pt x="37453" y="37891"/>
                  <a:pt x="49687" y="37891"/>
                </a:cubicBezTo>
                <a:cubicBezTo>
                  <a:pt x="50184" y="37891"/>
                  <a:pt x="50695" y="37877"/>
                  <a:pt x="51218" y="37848"/>
                </a:cubicBezTo>
                <a:cubicBezTo>
                  <a:pt x="62576" y="37199"/>
                  <a:pt x="67599" y="28489"/>
                  <a:pt x="70960" y="22752"/>
                </a:cubicBezTo>
                <a:cubicBezTo>
                  <a:pt x="74411" y="16838"/>
                  <a:pt x="75690" y="15433"/>
                  <a:pt x="78304" y="15433"/>
                </a:cubicBezTo>
                <a:cubicBezTo>
                  <a:pt x="78512" y="15433"/>
                  <a:pt x="78729" y="15441"/>
                  <a:pt x="78956" y="15458"/>
                </a:cubicBezTo>
                <a:cubicBezTo>
                  <a:pt x="81072" y="15562"/>
                  <a:pt x="83291" y="16911"/>
                  <a:pt x="84589" y="18910"/>
                </a:cubicBezTo>
                <a:cubicBezTo>
                  <a:pt x="85394" y="20156"/>
                  <a:pt x="86212" y="21623"/>
                  <a:pt x="86965" y="23129"/>
                </a:cubicBezTo>
                <a:cubicBezTo>
                  <a:pt x="89937" y="28762"/>
                  <a:pt x="94428" y="37199"/>
                  <a:pt x="106279" y="37900"/>
                </a:cubicBezTo>
                <a:lnTo>
                  <a:pt x="107784" y="37900"/>
                </a:lnTo>
                <a:cubicBezTo>
                  <a:pt x="122607" y="37900"/>
                  <a:pt x="129473" y="25024"/>
                  <a:pt x="133263" y="17989"/>
                </a:cubicBezTo>
                <a:lnTo>
                  <a:pt x="119739" y="10798"/>
                </a:lnTo>
                <a:cubicBezTo>
                  <a:pt x="115429" y="18895"/>
                  <a:pt x="112613" y="22616"/>
                  <a:pt x="107758" y="22616"/>
                </a:cubicBezTo>
                <a:cubicBezTo>
                  <a:pt x="107554" y="22616"/>
                  <a:pt x="107347" y="22610"/>
                  <a:pt x="107135" y="22597"/>
                </a:cubicBezTo>
                <a:cubicBezTo>
                  <a:pt x="104332" y="22428"/>
                  <a:pt x="103462" y="21558"/>
                  <a:pt x="100490" y="15990"/>
                </a:cubicBezTo>
                <a:cubicBezTo>
                  <a:pt x="99620" y="14264"/>
                  <a:pt x="98594" y="12369"/>
                  <a:pt x="97348" y="10474"/>
                </a:cubicBezTo>
                <a:cubicBezTo>
                  <a:pt x="93351" y="4425"/>
                  <a:pt x="86809" y="583"/>
                  <a:pt x="79826" y="142"/>
                </a:cubicBezTo>
                <a:cubicBezTo>
                  <a:pt x="79365" y="117"/>
                  <a:pt x="78914" y="105"/>
                  <a:pt x="78472" y="105"/>
                </a:cubicBezTo>
                <a:cubicBezTo>
                  <a:pt x="66457" y="105"/>
                  <a:pt x="61203" y="9072"/>
                  <a:pt x="57760" y="15068"/>
                </a:cubicBezTo>
                <a:cubicBezTo>
                  <a:pt x="54463" y="20702"/>
                  <a:pt x="53061" y="22376"/>
                  <a:pt x="50349" y="22532"/>
                </a:cubicBezTo>
                <a:cubicBezTo>
                  <a:pt x="50018" y="22550"/>
                  <a:pt x="49716" y="22563"/>
                  <a:pt x="49438" y="22563"/>
                </a:cubicBezTo>
                <a:cubicBezTo>
                  <a:pt x="47175" y="22563"/>
                  <a:pt x="46448" y="21731"/>
                  <a:pt x="43755" y="16483"/>
                </a:cubicBezTo>
                <a:cubicBezTo>
                  <a:pt x="42561" y="14043"/>
                  <a:pt x="41159" y="11291"/>
                  <a:pt x="39108" y="8695"/>
                </a:cubicBezTo>
                <a:cubicBezTo>
                  <a:pt x="34881" y="3198"/>
                  <a:pt x="28401" y="0"/>
                  <a:pt x="21658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297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50"/>
          <p:cNvSpPr/>
          <p:nvPr/>
        </p:nvSpPr>
        <p:spPr>
          <a:xfrm rot="2700000">
            <a:off x="389982" y="4584907"/>
            <a:ext cx="166736" cy="16673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50"/>
          <p:cNvSpPr/>
          <p:nvPr/>
        </p:nvSpPr>
        <p:spPr>
          <a:xfrm>
            <a:off x="4407750" y="4055650"/>
            <a:ext cx="190500" cy="1905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50"/>
          <p:cNvSpPr/>
          <p:nvPr/>
        </p:nvSpPr>
        <p:spPr>
          <a:xfrm>
            <a:off x="7327725" y="2881125"/>
            <a:ext cx="259800" cy="2598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7" name="Google Shape;2117;p50"/>
          <p:cNvGrpSpPr/>
          <p:nvPr/>
        </p:nvGrpSpPr>
        <p:grpSpPr>
          <a:xfrm>
            <a:off x="5167502" y="3108066"/>
            <a:ext cx="1811476" cy="1109992"/>
            <a:chOff x="228600" y="3448750"/>
            <a:chExt cx="2328375" cy="1426725"/>
          </a:xfrm>
        </p:grpSpPr>
        <p:sp>
          <p:nvSpPr>
            <p:cNvPr id="2118" name="Google Shape;2118;p50"/>
            <p:cNvSpPr/>
            <p:nvPr/>
          </p:nvSpPr>
          <p:spPr>
            <a:xfrm>
              <a:off x="1822500" y="4139975"/>
              <a:ext cx="109000" cy="55975"/>
            </a:xfrm>
            <a:custGeom>
              <a:avLst/>
              <a:gdLst/>
              <a:ahLst/>
              <a:cxnLst/>
              <a:rect l="l" t="t" r="r" b="b"/>
              <a:pathLst>
                <a:path w="4360" h="2239" extrusionOk="0">
                  <a:moveTo>
                    <a:pt x="4073" y="0"/>
                  </a:moveTo>
                  <a:cubicBezTo>
                    <a:pt x="3715" y="0"/>
                    <a:pt x="2894" y="285"/>
                    <a:pt x="1990" y="748"/>
                  </a:cubicBezTo>
                  <a:cubicBezTo>
                    <a:pt x="841" y="1326"/>
                    <a:pt x="1" y="1967"/>
                    <a:pt x="103" y="2174"/>
                  </a:cubicBezTo>
                  <a:cubicBezTo>
                    <a:pt x="125" y="2218"/>
                    <a:pt x="188" y="2239"/>
                    <a:pt x="285" y="2239"/>
                  </a:cubicBezTo>
                  <a:cubicBezTo>
                    <a:pt x="644" y="2239"/>
                    <a:pt x="1466" y="1954"/>
                    <a:pt x="2370" y="1491"/>
                  </a:cubicBezTo>
                  <a:cubicBezTo>
                    <a:pt x="3519" y="913"/>
                    <a:pt x="4360" y="272"/>
                    <a:pt x="4255" y="65"/>
                  </a:cubicBezTo>
                  <a:cubicBezTo>
                    <a:pt x="4233" y="21"/>
                    <a:pt x="4170" y="0"/>
                    <a:pt x="4073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0"/>
            <p:cNvSpPr/>
            <p:nvPr/>
          </p:nvSpPr>
          <p:spPr>
            <a:xfrm>
              <a:off x="236300" y="3534150"/>
              <a:ext cx="831000" cy="880675"/>
            </a:xfrm>
            <a:custGeom>
              <a:avLst/>
              <a:gdLst/>
              <a:ahLst/>
              <a:cxnLst/>
              <a:rect l="l" t="t" r="r" b="b"/>
              <a:pathLst>
                <a:path w="33240" h="35227" extrusionOk="0">
                  <a:moveTo>
                    <a:pt x="1056" y="0"/>
                  </a:moveTo>
                  <a:lnTo>
                    <a:pt x="1056" y="0"/>
                  </a:lnTo>
                  <a:cubicBezTo>
                    <a:pt x="1" y="2030"/>
                    <a:pt x="501" y="4748"/>
                    <a:pt x="2205" y="6277"/>
                  </a:cubicBezTo>
                  <a:cubicBezTo>
                    <a:pt x="1832" y="6277"/>
                    <a:pt x="1460" y="6284"/>
                    <a:pt x="1087" y="6294"/>
                  </a:cubicBezTo>
                  <a:cubicBezTo>
                    <a:pt x="1191" y="11039"/>
                    <a:pt x="4432" y="15566"/>
                    <a:pt x="8894" y="17190"/>
                  </a:cubicBezTo>
                  <a:cubicBezTo>
                    <a:pt x="8149" y="18307"/>
                    <a:pt x="9370" y="19678"/>
                    <a:pt x="10471" y="20464"/>
                  </a:cubicBezTo>
                  <a:cubicBezTo>
                    <a:pt x="17856" y="25694"/>
                    <a:pt x="25449" y="30622"/>
                    <a:pt x="33240" y="35227"/>
                  </a:cubicBezTo>
                  <a:cubicBezTo>
                    <a:pt x="30607" y="27634"/>
                    <a:pt x="24839" y="21565"/>
                    <a:pt x="18775" y="16294"/>
                  </a:cubicBezTo>
                  <a:cubicBezTo>
                    <a:pt x="12713" y="11017"/>
                    <a:pt x="6136" y="6222"/>
                    <a:pt x="1056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0"/>
            <p:cNvSpPr/>
            <p:nvPr/>
          </p:nvSpPr>
          <p:spPr>
            <a:xfrm>
              <a:off x="228600" y="3515125"/>
              <a:ext cx="858100" cy="923275"/>
            </a:xfrm>
            <a:custGeom>
              <a:avLst/>
              <a:gdLst/>
              <a:ahLst/>
              <a:cxnLst/>
              <a:rect l="l" t="t" r="r" b="b"/>
              <a:pathLst>
                <a:path w="34324" h="36931" extrusionOk="0">
                  <a:moveTo>
                    <a:pt x="1482" y="1554"/>
                  </a:moveTo>
                  <a:cubicBezTo>
                    <a:pt x="5223" y="6009"/>
                    <a:pt x="9756" y="9780"/>
                    <a:pt x="14147" y="13434"/>
                  </a:cubicBezTo>
                  <a:cubicBezTo>
                    <a:pt x="15684" y="14718"/>
                    <a:pt x="17276" y="16042"/>
                    <a:pt x="18807" y="17373"/>
                  </a:cubicBezTo>
                  <a:cubicBezTo>
                    <a:pt x="23790" y="21700"/>
                    <a:pt x="29799" y="27571"/>
                    <a:pt x="32739" y="35021"/>
                  </a:cubicBezTo>
                  <a:cubicBezTo>
                    <a:pt x="25344" y="30607"/>
                    <a:pt x="18046" y="25852"/>
                    <a:pt x="11024" y="20875"/>
                  </a:cubicBezTo>
                  <a:cubicBezTo>
                    <a:pt x="10201" y="20296"/>
                    <a:pt x="8965" y="19068"/>
                    <a:pt x="9550" y="18181"/>
                  </a:cubicBezTo>
                  <a:lnTo>
                    <a:pt x="9851" y="17736"/>
                  </a:lnTo>
                  <a:lnTo>
                    <a:pt x="9345" y="17554"/>
                  </a:lnTo>
                  <a:cubicBezTo>
                    <a:pt x="5208" y="16057"/>
                    <a:pt x="2108" y="11857"/>
                    <a:pt x="1832" y="7466"/>
                  </a:cubicBezTo>
                  <a:lnTo>
                    <a:pt x="3592" y="7435"/>
                  </a:lnTo>
                  <a:lnTo>
                    <a:pt x="2791" y="6722"/>
                  </a:lnTo>
                  <a:cubicBezTo>
                    <a:pt x="1404" y="5476"/>
                    <a:pt x="889" y="3321"/>
                    <a:pt x="1482" y="1554"/>
                  </a:cubicBezTo>
                  <a:close/>
                  <a:moveTo>
                    <a:pt x="1292" y="1"/>
                  </a:moveTo>
                  <a:lnTo>
                    <a:pt x="992" y="564"/>
                  </a:lnTo>
                  <a:cubicBezTo>
                    <a:pt x="1" y="2481"/>
                    <a:pt x="271" y="4930"/>
                    <a:pt x="1570" y="6627"/>
                  </a:cubicBezTo>
                  <a:lnTo>
                    <a:pt x="967" y="6642"/>
                  </a:lnTo>
                  <a:lnTo>
                    <a:pt x="976" y="7063"/>
                  </a:lnTo>
                  <a:cubicBezTo>
                    <a:pt x="1079" y="11857"/>
                    <a:pt x="4200" y="16365"/>
                    <a:pt x="8632" y="18181"/>
                  </a:cubicBezTo>
                  <a:cubicBezTo>
                    <a:pt x="8251" y="19393"/>
                    <a:pt x="9360" y="20724"/>
                    <a:pt x="10534" y="21565"/>
                  </a:cubicBezTo>
                  <a:cubicBezTo>
                    <a:pt x="17894" y="26778"/>
                    <a:pt x="25567" y="31756"/>
                    <a:pt x="33333" y="36353"/>
                  </a:cubicBezTo>
                  <a:lnTo>
                    <a:pt x="34324" y="36931"/>
                  </a:lnTo>
                  <a:lnTo>
                    <a:pt x="34324" y="36931"/>
                  </a:lnTo>
                  <a:lnTo>
                    <a:pt x="33943" y="35853"/>
                  </a:lnTo>
                  <a:cubicBezTo>
                    <a:pt x="31113" y="27691"/>
                    <a:pt x="24663" y="21350"/>
                    <a:pt x="19361" y="16738"/>
                  </a:cubicBezTo>
                  <a:cubicBezTo>
                    <a:pt x="17824" y="15399"/>
                    <a:pt x="16230" y="14075"/>
                    <a:pt x="14686" y="12791"/>
                  </a:cubicBezTo>
                  <a:cubicBezTo>
                    <a:pt x="10153" y="9020"/>
                    <a:pt x="5461" y="5113"/>
                    <a:pt x="1690" y="493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0"/>
            <p:cNvSpPr/>
            <p:nvPr/>
          </p:nvSpPr>
          <p:spPr>
            <a:xfrm>
              <a:off x="624450" y="3885350"/>
              <a:ext cx="212000" cy="233875"/>
            </a:xfrm>
            <a:custGeom>
              <a:avLst/>
              <a:gdLst/>
              <a:ahLst/>
              <a:cxnLst/>
              <a:rect l="l" t="t" r="r" b="b"/>
              <a:pathLst>
                <a:path w="8480" h="9355" extrusionOk="0">
                  <a:moveTo>
                    <a:pt x="651" y="0"/>
                  </a:moveTo>
                  <a:cubicBezTo>
                    <a:pt x="582" y="0"/>
                    <a:pt x="516" y="34"/>
                    <a:pt x="476" y="99"/>
                  </a:cubicBezTo>
                  <a:cubicBezTo>
                    <a:pt x="33" y="795"/>
                    <a:pt x="1" y="1786"/>
                    <a:pt x="396" y="2690"/>
                  </a:cubicBezTo>
                  <a:cubicBezTo>
                    <a:pt x="754" y="3498"/>
                    <a:pt x="1364" y="4141"/>
                    <a:pt x="1975" y="4711"/>
                  </a:cubicBezTo>
                  <a:cubicBezTo>
                    <a:pt x="3852" y="6478"/>
                    <a:pt x="6024" y="7920"/>
                    <a:pt x="8124" y="9324"/>
                  </a:cubicBezTo>
                  <a:cubicBezTo>
                    <a:pt x="8164" y="9346"/>
                    <a:pt x="8204" y="9354"/>
                    <a:pt x="8242" y="9354"/>
                  </a:cubicBezTo>
                  <a:cubicBezTo>
                    <a:pt x="8306" y="9354"/>
                    <a:pt x="8377" y="9324"/>
                    <a:pt x="8417" y="9268"/>
                  </a:cubicBezTo>
                  <a:cubicBezTo>
                    <a:pt x="8479" y="9164"/>
                    <a:pt x="8457" y="9038"/>
                    <a:pt x="8362" y="8974"/>
                  </a:cubicBezTo>
                  <a:cubicBezTo>
                    <a:pt x="6269" y="7580"/>
                    <a:pt x="4114" y="6145"/>
                    <a:pt x="2260" y="4401"/>
                  </a:cubicBezTo>
                  <a:cubicBezTo>
                    <a:pt x="1689" y="3863"/>
                    <a:pt x="1109" y="3260"/>
                    <a:pt x="786" y="2524"/>
                  </a:cubicBezTo>
                  <a:cubicBezTo>
                    <a:pt x="436" y="1746"/>
                    <a:pt x="461" y="907"/>
                    <a:pt x="834" y="320"/>
                  </a:cubicBezTo>
                  <a:cubicBezTo>
                    <a:pt x="896" y="225"/>
                    <a:pt x="864" y="92"/>
                    <a:pt x="769" y="34"/>
                  </a:cubicBezTo>
                  <a:cubicBezTo>
                    <a:pt x="731" y="11"/>
                    <a:pt x="690" y="0"/>
                    <a:pt x="651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0"/>
            <p:cNvSpPr/>
            <p:nvPr/>
          </p:nvSpPr>
          <p:spPr>
            <a:xfrm>
              <a:off x="662500" y="3989375"/>
              <a:ext cx="222925" cy="239450"/>
            </a:xfrm>
            <a:custGeom>
              <a:avLst/>
              <a:gdLst/>
              <a:ahLst/>
              <a:cxnLst/>
              <a:rect l="l" t="t" r="r" b="b"/>
              <a:pathLst>
                <a:path w="8917" h="9578" extrusionOk="0">
                  <a:moveTo>
                    <a:pt x="408" y="1"/>
                  </a:moveTo>
                  <a:cubicBezTo>
                    <a:pt x="308" y="1"/>
                    <a:pt x="214" y="76"/>
                    <a:pt x="198" y="178"/>
                  </a:cubicBezTo>
                  <a:cubicBezTo>
                    <a:pt x="0" y="1549"/>
                    <a:pt x="500" y="3063"/>
                    <a:pt x="1569" y="4347"/>
                  </a:cubicBezTo>
                  <a:cubicBezTo>
                    <a:pt x="2545" y="5511"/>
                    <a:pt x="3852" y="6367"/>
                    <a:pt x="5008" y="7080"/>
                  </a:cubicBezTo>
                  <a:lnTo>
                    <a:pt x="5461" y="7358"/>
                  </a:lnTo>
                  <a:cubicBezTo>
                    <a:pt x="6522" y="8008"/>
                    <a:pt x="7623" y="8674"/>
                    <a:pt x="8544" y="9520"/>
                  </a:cubicBezTo>
                  <a:cubicBezTo>
                    <a:pt x="8584" y="9560"/>
                    <a:pt x="8631" y="9577"/>
                    <a:pt x="8686" y="9577"/>
                  </a:cubicBezTo>
                  <a:cubicBezTo>
                    <a:pt x="8742" y="9577"/>
                    <a:pt x="8797" y="9552"/>
                    <a:pt x="8837" y="9512"/>
                  </a:cubicBezTo>
                  <a:cubicBezTo>
                    <a:pt x="8917" y="9425"/>
                    <a:pt x="8907" y="9292"/>
                    <a:pt x="8829" y="9212"/>
                  </a:cubicBezTo>
                  <a:cubicBezTo>
                    <a:pt x="7878" y="8341"/>
                    <a:pt x="6760" y="7658"/>
                    <a:pt x="5683" y="7000"/>
                  </a:cubicBezTo>
                  <a:lnTo>
                    <a:pt x="5230" y="6724"/>
                  </a:lnTo>
                  <a:cubicBezTo>
                    <a:pt x="4105" y="6026"/>
                    <a:pt x="2821" y="5193"/>
                    <a:pt x="1894" y="4077"/>
                  </a:cubicBezTo>
                  <a:cubicBezTo>
                    <a:pt x="896" y="2888"/>
                    <a:pt x="436" y="1484"/>
                    <a:pt x="618" y="240"/>
                  </a:cubicBezTo>
                  <a:cubicBezTo>
                    <a:pt x="633" y="122"/>
                    <a:pt x="555" y="20"/>
                    <a:pt x="436" y="3"/>
                  </a:cubicBezTo>
                  <a:cubicBezTo>
                    <a:pt x="427" y="1"/>
                    <a:pt x="417" y="1"/>
                    <a:pt x="408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0"/>
            <p:cNvSpPr/>
            <p:nvPr/>
          </p:nvSpPr>
          <p:spPr>
            <a:xfrm>
              <a:off x="295550" y="3687575"/>
              <a:ext cx="346375" cy="269400"/>
            </a:xfrm>
            <a:custGeom>
              <a:avLst/>
              <a:gdLst/>
              <a:ahLst/>
              <a:cxnLst/>
              <a:rect l="l" t="t" r="r" b="b"/>
              <a:pathLst>
                <a:path w="13855" h="10776" extrusionOk="0">
                  <a:moveTo>
                    <a:pt x="234" y="0"/>
                  </a:moveTo>
                  <a:cubicBezTo>
                    <a:pt x="173" y="0"/>
                    <a:pt x="113" y="27"/>
                    <a:pt x="73" y="77"/>
                  </a:cubicBezTo>
                  <a:cubicBezTo>
                    <a:pt x="1" y="172"/>
                    <a:pt x="18" y="307"/>
                    <a:pt x="105" y="378"/>
                  </a:cubicBezTo>
                  <a:lnTo>
                    <a:pt x="13489" y="10728"/>
                  </a:lnTo>
                  <a:cubicBezTo>
                    <a:pt x="13529" y="10760"/>
                    <a:pt x="13569" y="10776"/>
                    <a:pt x="13617" y="10776"/>
                  </a:cubicBezTo>
                  <a:cubicBezTo>
                    <a:pt x="13680" y="10776"/>
                    <a:pt x="13742" y="10743"/>
                    <a:pt x="13782" y="10696"/>
                  </a:cubicBezTo>
                  <a:cubicBezTo>
                    <a:pt x="13855" y="10601"/>
                    <a:pt x="13837" y="10466"/>
                    <a:pt x="13742" y="10395"/>
                  </a:cubicBezTo>
                  <a:lnTo>
                    <a:pt x="366" y="45"/>
                  </a:lnTo>
                  <a:cubicBezTo>
                    <a:pt x="325" y="15"/>
                    <a:pt x="279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0"/>
            <p:cNvSpPr/>
            <p:nvPr/>
          </p:nvSpPr>
          <p:spPr>
            <a:xfrm>
              <a:off x="254950" y="3693125"/>
              <a:ext cx="423200" cy="331000"/>
            </a:xfrm>
            <a:custGeom>
              <a:avLst/>
              <a:gdLst/>
              <a:ahLst/>
              <a:cxnLst/>
              <a:rect l="l" t="t" r="r" b="b"/>
              <a:pathLst>
                <a:path w="16928" h="13240" extrusionOk="0">
                  <a:moveTo>
                    <a:pt x="237" y="1"/>
                  </a:moveTo>
                  <a:cubicBezTo>
                    <a:pt x="174" y="1"/>
                    <a:pt x="114" y="30"/>
                    <a:pt x="73" y="85"/>
                  </a:cubicBezTo>
                  <a:cubicBezTo>
                    <a:pt x="0" y="173"/>
                    <a:pt x="17" y="306"/>
                    <a:pt x="103" y="378"/>
                  </a:cubicBezTo>
                  <a:lnTo>
                    <a:pt x="16565" y="13192"/>
                  </a:lnTo>
                  <a:cubicBezTo>
                    <a:pt x="16603" y="13224"/>
                    <a:pt x="16650" y="13239"/>
                    <a:pt x="16698" y="13239"/>
                  </a:cubicBezTo>
                  <a:cubicBezTo>
                    <a:pt x="16755" y="13239"/>
                    <a:pt x="16818" y="13209"/>
                    <a:pt x="16857" y="13161"/>
                  </a:cubicBezTo>
                  <a:cubicBezTo>
                    <a:pt x="16928" y="13066"/>
                    <a:pt x="16913" y="12939"/>
                    <a:pt x="16825" y="12868"/>
                  </a:cubicBezTo>
                  <a:lnTo>
                    <a:pt x="365" y="45"/>
                  </a:lnTo>
                  <a:cubicBezTo>
                    <a:pt x="326" y="15"/>
                    <a:pt x="281" y="1"/>
                    <a:pt x="237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0"/>
            <p:cNvSpPr/>
            <p:nvPr/>
          </p:nvSpPr>
          <p:spPr>
            <a:xfrm>
              <a:off x="456450" y="3951975"/>
              <a:ext cx="273625" cy="174375"/>
            </a:xfrm>
            <a:custGeom>
              <a:avLst/>
              <a:gdLst/>
              <a:ahLst/>
              <a:cxnLst/>
              <a:rect l="l" t="t" r="r" b="b"/>
              <a:pathLst>
                <a:path w="10945" h="6975" extrusionOk="0">
                  <a:moveTo>
                    <a:pt x="241" y="0"/>
                  </a:moveTo>
                  <a:cubicBezTo>
                    <a:pt x="170" y="0"/>
                    <a:pt x="100" y="37"/>
                    <a:pt x="64" y="104"/>
                  </a:cubicBezTo>
                  <a:cubicBezTo>
                    <a:pt x="1" y="200"/>
                    <a:pt x="24" y="327"/>
                    <a:pt x="126" y="390"/>
                  </a:cubicBezTo>
                  <a:lnTo>
                    <a:pt x="10597" y="6944"/>
                  </a:lnTo>
                  <a:cubicBezTo>
                    <a:pt x="10627" y="6959"/>
                    <a:pt x="10667" y="6974"/>
                    <a:pt x="10707" y="6974"/>
                  </a:cubicBezTo>
                  <a:cubicBezTo>
                    <a:pt x="10777" y="6974"/>
                    <a:pt x="10842" y="6936"/>
                    <a:pt x="10882" y="6872"/>
                  </a:cubicBezTo>
                  <a:cubicBezTo>
                    <a:pt x="10945" y="6777"/>
                    <a:pt x="10912" y="6651"/>
                    <a:pt x="10817" y="6586"/>
                  </a:cubicBezTo>
                  <a:lnTo>
                    <a:pt x="349" y="32"/>
                  </a:lnTo>
                  <a:cubicBezTo>
                    <a:pt x="316" y="11"/>
                    <a:pt x="278" y="0"/>
                    <a:pt x="241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0"/>
            <p:cNvSpPr/>
            <p:nvPr/>
          </p:nvSpPr>
          <p:spPr>
            <a:xfrm>
              <a:off x="1318300" y="4537400"/>
              <a:ext cx="627050" cy="338075"/>
            </a:xfrm>
            <a:custGeom>
              <a:avLst/>
              <a:gdLst/>
              <a:ahLst/>
              <a:cxnLst/>
              <a:rect l="l" t="t" r="r" b="b"/>
              <a:pathLst>
                <a:path w="25082" h="13523" extrusionOk="0">
                  <a:moveTo>
                    <a:pt x="470" y="1"/>
                  </a:moveTo>
                  <a:cubicBezTo>
                    <a:pt x="349" y="1"/>
                    <a:pt x="228" y="54"/>
                    <a:pt x="143" y="152"/>
                  </a:cubicBezTo>
                  <a:cubicBezTo>
                    <a:pt x="0" y="335"/>
                    <a:pt x="30" y="605"/>
                    <a:pt x="205" y="747"/>
                  </a:cubicBezTo>
                  <a:lnTo>
                    <a:pt x="11650" y="9972"/>
                  </a:lnTo>
                  <a:cubicBezTo>
                    <a:pt x="11642" y="9987"/>
                    <a:pt x="11632" y="10012"/>
                    <a:pt x="11625" y="10035"/>
                  </a:cubicBezTo>
                  <a:cubicBezTo>
                    <a:pt x="10620" y="10103"/>
                    <a:pt x="9611" y="10138"/>
                    <a:pt x="8593" y="10138"/>
                  </a:cubicBezTo>
                  <a:cubicBezTo>
                    <a:pt x="8311" y="10138"/>
                    <a:pt x="8027" y="10135"/>
                    <a:pt x="7743" y="10130"/>
                  </a:cubicBezTo>
                  <a:cubicBezTo>
                    <a:pt x="7648" y="10128"/>
                    <a:pt x="7551" y="10127"/>
                    <a:pt x="7453" y="10127"/>
                  </a:cubicBezTo>
                  <a:cubicBezTo>
                    <a:pt x="7029" y="10127"/>
                    <a:pt x="6573" y="10153"/>
                    <a:pt x="6149" y="10320"/>
                  </a:cubicBezTo>
                  <a:cubicBezTo>
                    <a:pt x="5571" y="10542"/>
                    <a:pt x="5000" y="11098"/>
                    <a:pt x="5023" y="11826"/>
                  </a:cubicBezTo>
                  <a:cubicBezTo>
                    <a:pt x="5023" y="12056"/>
                    <a:pt x="5213" y="12239"/>
                    <a:pt x="5443" y="12239"/>
                  </a:cubicBezTo>
                  <a:lnTo>
                    <a:pt x="5451" y="12239"/>
                  </a:lnTo>
                  <a:cubicBezTo>
                    <a:pt x="5681" y="12229"/>
                    <a:pt x="5864" y="12039"/>
                    <a:pt x="5864" y="11802"/>
                  </a:cubicBezTo>
                  <a:cubicBezTo>
                    <a:pt x="5856" y="11493"/>
                    <a:pt x="6149" y="11216"/>
                    <a:pt x="6450" y="11105"/>
                  </a:cubicBezTo>
                  <a:cubicBezTo>
                    <a:pt x="6741" y="10988"/>
                    <a:pt x="7070" y="10967"/>
                    <a:pt x="7442" y="10967"/>
                  </a:cubicBezTo>
                  <a:cubicBezTo>
                    <a:pt x="7546" y="10967"/>
                    <a:pt x="7654" y="10969"/>
                    <a:pt x="7766" y="10970"/>
                  </a:cubicBezTo>
                  <a:cubicBezTo>
                    <a:pt x="8034" y="10975"/>
                    <a:pt x="8302" y="10978"/>
                    <a:pt x="8571" y="10978"/>
                  </a:cubicBezTo>
                  <a:cubicBezTo>
                    <a:pt x="9526" y="10978"/>
                    <a:pt x="10483" y="10947"/>
                    <a:pt x="11435" y="10890"/>
                  </a:cubicBezTo>
                  <a:cubicBezTo>
                    <a:pt x="11650" y="11391"/>
                    <a:pt x="12235" y="11533"/>
                    <a:pt x="12433" y="11581"/>
                  </a:cubicBezTo>
                  <a:cubicBezTo>
                    <a:pt x="13677" y="11866"/>
                    <a:pt x="14953" y="11897"/>
                    <a:pt x="16197" y="11921"/>
                  </a:cubicBezTo>
                  <a:cubicBezTo>
                    <a:pt x="16690" y="11937"/>
                    <a:pt x="17188" y="11944"/>
                    <a:pt x="17681" y="11969"/>
                  </a:cubicBezTo>
                  <a:cubicBezTo>
                    <a:pt x="19788" y="12087"/>
                    <a:pt x="21255" y="12547"/>
                    <a:pt x="22301" y="13428"/>
                  </a:cubicBezTo>
                  <a:cubicBezTo>
                    <a:pt x="22371" y="13490"/>
                    <a:pt x="22474" y="13523"/>
                    <a:pt x="22569" y="13523"/>
                  </a:cubicBezTo>
                  <a:cubicBezTo>
                    <a:pt x="22689" y="13523"/>
                    <a:pt x="22807" y="13475"/>
                    <a:pt x="22886" y="13371"/>
                  </a:cubicBezTo>
                  <a:cubicBezTo>
                    <a:pt x="23037" y="13198"/>
                    <a:pt x="23014" y="12935"/>
                    <a:pt x="22839" y="12785"/>
                  </a:cubicBezTo>
                  <a:cubicBezTo>
                    <a:pt x="21650" y="11786"/>
                    <a:pt x="20026" y="11263"/>
                    <a:pt x="17728" y="11136"/>
                  </a:cubicBezTo>
                  <a:cubicBezTo>
                    <a:pt x="17220" y="11105"/>
                    <a:pt x="16720" y="11098"/>
                    <a:pt x="16214" y="11081"/>
                  </a:cubicBezTo>
                  <a:cubicBezTo>
                    <a:pt x="15541" y="11065"/>
                    <a:pt x="14883" y="11050"/>
                    <a:pt x="14240" y="10993"/>
                  </a:cubicBezTo>
                  <a:cubicBezTo>
                    <a:pt x="14280" y="10946"/>
                    <a:pt x="14305" y="10890"/>
                    <a:pt x="14328" y="10843"/>
                  </a:cubicBezTo>
                  <a:cubicBezTo>
                    <a:pt x="15374" y="10820"/>
                    <a:pt x="16420" y="10677"/>
                    <a:pt x="17443" y="10527"/>
                  </a:cubicBezTo>
                  <a:cubicBezTo>
                    <a:pt x="18531" y="10379"/>
                    <a:pt x="19643" y="10225"/>
                    <a:pt x="20735" y="10225"/>
                  </a:cubicBezTo>
                  <a:cubicBezTo>
                    <a:pt x="21042" y="10225"/>
                    <a:pt x="21347" y="10237"/>
                    <a:pt x="21650" y="10265"/>
                  </a:cubicBezTo>
                  <a:cubicBezTo>
                    <a:pt x="22514" y="10345"/>
                    <a:pt x="23662" y="10613"/>
                    <a:pt x="24265" y="11453"/>
                  </a:cubicBezTo>
                  <a:cubicBezTo>
                    <a:pt x="24345" y="11564"/>
                    <a:pt x="24480" y="11628"/>
                    <a:pt x="24606" y="11628"/>
                  </a:cubicBezTo>
                  <a:cubicBezTo>
                    <a:pt x="24693" y="11628"/>
                    <a:pt x="24781" y="11604"/>
                    <a:pt x="24851" y="11549"/>
                  </a:cubicBezTo>
                  <a:cubicBezTo>
                    <a:pt x="25041" y="11414"/>
                    <a:pt x="25081" y="11153"/>
                    <a:pt x="24946" y="10963"/>
                  </a:cubicBezTo>
                  <a:cubicBezTo>
                    <a:pt x="24321" y="10099"/>
                    <a:pt x="23212" y="9567"/>
                    <a:pt x="21730" y="9424"/>
                  </a:cubicBezTo>
                  <a:cubicBezTo>
                    <a:pt x="21403" y="9395"/>
                    <a:pt x="21075" y="9382"/>
                    <a:pt x="20748" y="9382"/>
                  </a:cubicBezTo>
                  <a:cubicBezTo>
                    <a:pt x="19595" y="9382"/>
                    <a:pt x="18446" y="9542"/>
                    <a:pt x="17323" y="9702"/>
                  </a:cubicBezTo>
                  <a:cubicBezTo>
                    <a:pt x="16220" y="9852"/>
                    <a:pt x="15156" y="10001"/>
                    <a:pt x="14108" y="10001"/>
                  </a:cubicBezTo>
                  <a:cubicBezTo>
                    <a:pt x="13988" y="10001"/>
                    <a:pt x="13869" y="9999"/>
                    <a:pt x="13749" y="9995"/>
                  </a:cubicBezTo>
                  <a:cubicBezTo>
                    <a:pt x="13354" y="9734"/>
                    <a:pt x="12838" y="9519"/>
                    <a:pt x="12426" y="9519"/>
                  </a:cubicBezTo>
                  <a:lnTo>
                    <a:pt x="736" y="97"/>
                  </a:lnTo>
                  <a:cubicBezTo>
                    <a:pt x="657" y="32"/>
                    <a:pt x="563" y="1"/>
                    <a:pt x="470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0"/>
            <p:cNvSpPr/>
            <p:nvPr/>
          </p:nvSpPr>
          <p:spPr>
            <a:xfrm>
              <a:off x="1535400" y="4515000"/>
              <a:ext cx="636425" cy="270325"/>
            </a:xfrm>
            <a:custGeom>
              <a:avLst/>
              <a:gdLst/>
              <a:ahLst/>
              <a:cxnLst/>
              <a:rect l="l" t="t" r="r" b="b"/>
              <a:pathLst>
                <a:path w="25457" h="10813" extrusionOk="0">
                  <a:moveTo>
                    <a:pt x="479" y="1"/>
                  </a:moveTo>
                  <a:cubicBezTo>
                    <a:pt x="334" y="1"/>
                    <a:pt x="194" y="79"/>
                    <a:pt x="120" y="217"/>
                  </a:cubicBezTo>
                  <a:cubicBezTo>
                    <a:pt x="0" y="415"/>
                    <a:pt x="73" y="677"/>
                    <a:pt x="278" y="787"/>
                  </a:cubicBezTo>
                  <a:lnTo>
                    <a:pt x="11905" y="7334"/>
                  </a:lnTo>
                  <a:cubicBezTo>
                    <a:pt x="10929" y="7395"/>
                    <a:pt x="9945" y="7428"/>
                    <a:pt x="8959" y="7428"/>
                  </a:cubicBezTo>
                  <a:cubicBezTo>
                    <a:pt x="8678" y="7428"/>
                    <a:pt x="8397" y="7425"/>
                    <a:pt x="8116" y="7420"/>
                  </a:cubicBezTo>
                  <a:cubicBezTo>
                    <a:pt x="8022" y="7418"/>
                    <a:pt x="7925" y="7417"/>
                    <a:pt x="7827" y="7417"/>
                  </a:cubicBezTo>
                  <a:cubicBezTo>
                    <a:pt x="7404" y="7417"/>
                    <a:pt x="6947" y="7443"/>
                    <a:pt x="6515" y="7610"/>
                  </a:cubicBezTo>
                  <a:cubicBezTo>
                    <a:pt x="5944" y="7832"/>
                    <a:pt x="5374" y="8380"/>
                    <a:pt x="5391" y="9116"/>
                  </a:cubicBezTo>
                  <a:cubicBezTo>
                    <a:pt x="5398" y="9346"/>
                    <a:pt x="5588" y="9529"/>
                    <a:pt x="5811" y="9529"/>
                  </a:cubicBezTo>
                  <a:lnTo>
                    <a:pt x="5819" y="9529"/>
                  </a:lnTo>
                  <a:cubicBezTo>
                    <a:pt x="6056" y="9521"/>
                    <a:pt x="6239" y="9331"/>
                    <a:pt x="6229" y="9093"/>
                  </a:cubicBezTo>
                  <a:cubicBezTo>
                    <a:pt x="6222" y="8783"/>
                    <a:pt x="6524" y="8506"/>
                    <a:pt x="6825" y="8388"/>
                  </a:cubicBezTo>
                  <a:cubicBezTo>
                    <a:pt x="7114" y="8277"/>
                    <a:pt x="7440" y="8257"/>
                    <a:pt x="7809" y="8257"/>
                  </a:cubicBezTo>
                  <a:cubicBezTo>
                    <a:pt x="7916" y="8257"/>
                    <a:pt x="8027" y="8259"/>
                    <a:pt x="8141" y="8260"/>
                  </a:cubicBezTo>
                  <a:cubicBezTo>
                    <a:pt x="8413" y="8266"/>
                    <a:pt x="8685" y="8268"/>
                    <a:pt x="8959" y="8268"/>
                  </a:cubicBezTo>
                  <a:cubicBezTo>
                    <a:pt x="9906" y="8268"/>
                    <a:pt x="10862" y="8236"/>
                    <a:pt x="11810" y="8180"/>
                  </a:cubicBezTo>
                  <a:cubicBezTo>
                    <a:pt x="12023" y="8681"/>
                    <a:pt x="12601" y="8823"/>
                    <a:pt x="12801" y="8863"/>
                  </a:cubicBezTo>
                  <a:cubicBezTo>
                    <a:pt x="14045" y="9156"/>
                    <a:pt x="15328" y="9188"/>
                    <a:pt x="16565" y="9211"/>
                  </a:cubicBezTo>
                  <a:cubicBezTo>
                    <a:pt x="17063" y="9219"/>
                    <a:pt x="17556" y="9236"/>
                    <a:pt x="18046" y="9259"/>
                  </a:cubicBezTo>
                  <a:cubicBezTo>
                    <a:pt x="20161" y="9379"/>
                    <a:pt x="21628" y="9837"/>
                    <a:pt x="22666" y="10718"/>
                  </a:cubicBezTo>
                  <a:cubicBezTo>
                    <a:pt x="22746" y="10780"/>
                    <a:pt x="22841" y="10813"/>
                    <a:pt x="22936" y="10813"/>
                  </a:cubicBezTo>
                  <a:cubicBezTo>
                    <a:pt x="23054" y="10813"/>
                    <a:pt x="23174" y="10765"/>
                    <a:pt x="23262" y="10662"/>
                  </a:cubicBezTo>
                  <a:cubicBezTo>
                    <a:pt x="23412" y="10487"/>
                    <a:pt x="23387" y="10217"/>
                    <a:pt x="23204" y="10075"/>
                  </a:cubicBezTo>
                  <a:cubicBezTo>
                    <a:pt x="22025" y="9076"/>
                    <a:pt x="20399" y="8553"/>
                    <a:pt x="18094" y="8418"/>
                  </a:cubicBezTo>
                  <a:cubicBezTo>
                    <a:pt x="17594" y="8395"/>
                    <a:pt x="17088" y="8380"/>
                    <a:pt x="16580" y="8371"/>
                  </a:cubicBezTo>
                  <a:cubicBezTo>
                    <a:pt x="15907" y="8355"/>
                    <a:pt x="15249" y="8340"/>
                    <a:pt x="14608" y="8285"/>
                  </a:cubicBezTo>
                  <a:cubicBezTo>
                    <a:pt x="14646" y="8237"/>
                    <a:pt x="14678" y="8180"/>
                    <a:pt x="14693" y="8125"/>
                  </a:cubicBezTo>
                  <a:cubicBezTo>
                    <a:pt x="15749" y="8110"/>
                    <a:pt x="16795" y="7967"/>
                    <a:pt x="17816" y="7817"/>
                  </a:cubicBezTo>
                  <a:cubicBezTo>
                    <a:pt x="18893" y="7669"/>
                    <a:pt x="19998" y="7511"/>
                    <a:pt x="21089" y="7511"/>
                  </a:cubicBezTo>
                  <a:cubicBezTo>
                    <a:pt x="21403" y="7511"/>
                    <a:pt x="21715" y="7524"/>
                    <a:pt x="22025" y="7555"/>
                  </a:cubicBezTo>
                  <a:cubicBezTo>
                    <a:pt x="22881" y="7634"/>
                    <a:pt x="24038" y="7905"/>
                    <a:pt x="24640" y="8743"/>
                  </a:cubicBezTo>
                  <a:cubicBezTo>
                    <a:pt x="24718" y="8856"/>
                    <a:pt x="24846" y="8918"/>
                    <a:pt x="24981" y="8918"/>
                  </a:cubicBezTo>
                  <a:cubicBezTo>
                    <a:pt x="25059" y="8918"/>
                    <a:pt x="25146" y="8886"/>
                    <a:pt x="25226" y="8838"/>
                  </a:cubicBezTo>
                  <a:cubicBezTo>
                    <a:pt x="25409" y="8703"/>
                    <a:pt x="25456" y="8443"/>
                    <a:pt x="25321" y="8253"/>
                  </a:cubicBezTo>
                  <a:cubicBezTo>
                    <a:pt x="24696" y="7389"/>
                    <a:pt x="23585" y="6858"/>
                    <a:pt x="22103" y="6716"/>
                  </a:cubicBezTo>
                  <a:cubicBezTo>
                    <a:pt x="21771" y="6686"/>
                    <a:pt x="21439" y="6672"/>
                    <a:pt x="21107" y="6672"/>
                  </a:cubicBezTo>
                  <a:cubicBezTo>
                    <a:pt x="19957" y="6672"/>
                    <a:pt x="18811" y="6831"/>
                    <a:pt x="17698" y="6984"/>
                  </a:cubicBezTo>
                  <a:cubicBezTo>
                    <a:pt x="16590" y="7142"/>
                    <a:pt x="15514" y="7292"/>
                    <a:pt x="14464" y="7292"/>
                  </a:cubicBezTo>
                  <a:cubicBezTo>
                    <a:pt x="14350" y="7292"/>
                    <a:pt x="14236" y="7290"/>
                    <a:pt x="14123" y="7286"/>
                  </a:cubicBezTo>
                  <a:cubicBezTo>
                    <a:pt x="13719" y="7024"/>
                    <a:pt x="13204" y="6801"/>
                    <a:pt x="12784" y="6801"/>
                  </a:cubicBezTo>
                  <a:cubicBezTo>
                    <a:pt x="12753" y="6801"/>
                    <a:pt x="12728" y="6811"/>
                    <a:pt x="12696" y="6819"/>
                  </a:cubicBezTo>
                  <a:lnTo>
                    <a:pt x="691" y="59"/>
                  </a:lnTo>
                  <a:cubicBezTo>
                    <a:pt x="623" y="20"/>
                    <a:pt x="551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0"/>
            <p:cNvSpPr/>
            <p:nvPr/>
          </p:nvSpPr>
          <p:spPr>
            <a:xfrm>
              <a:off x="817825" y="3653875"/>
              <a:ext cx="1714575" cy="897275"/>
            </a:xfrm>
            <a:custGeom>
              <a:avLst/>
              <a:gdLst/>
              <a:ahLst/>
              <a:cxnLst/>
              <a:rect l="l" t="t" r="r" b="b"/>
              <a:pathLst>
                <a:path w="68583" h="35891" extrusionOk="0">
                  <a:moveTo>
                    <a:pt x="47926" y="0"/>
                  </a:moveTo>
                  <a:cubicBezTo>
                    <a:pt x="44612" y="0"/>
                    <a:pt x="41262" y="547"/>
                    <a:pt x="38080" y="1457"/>
                  </a:cubicBezTo>
                  <a:cubicBezTo>
                    <a:pt x="31383" y="3375"/>
                    <a:pt x="25225" y="6790"/>
                    <a:pt x="18996" y="9921"/>
                  </a:cubicBezTo>
                  <a:cubicBezTo>
                    <a:pt x="12767" y="13050"/>
                    <a:pt x="6926" y="15277"/>
                    <a:pt x="1" y="16055"/>
                  </a:cubicBezTo>
                  <a:cubicBezTo>
                    <a:pt x="2188" y="25240"/>
                    <a:pt x="11025" y="34527"/>
                    <a:pt x="20382" y="35763"/>
                  </a:cubicBezTo>
                  <a:cubicBezTo>
                    <a:pt x="21038" y="35850"/>
                    <a:pt x="21706" y="35891"/>
                    <a:pt x="22382" y="35891"/>
                  </a:cubicBezTo>
                  <a:cubicBezTo>
                    <a:pt x="27873" y="35891"/>
                    <a:pt x="33913" y="33195"/>
                    <a:pt x="38626" y="30613"/>
                  </a:cubicBezTo>
                  <a:cubicBezTo>
                    <a:pt x="43929" y="27712"/>
                    <a:pt x="46021" y="25683"/>
                    <a:pt x="51004" y="22054"/>
                  </a:cubicBezTo>
                  <a:cubicBezTo>
                    <a:pt x="54887" y="19223"/>
                    <a:pt x="59367" y="17180"/>
                    <a:pt x="63993" y="17180"/>
                  </a:cubicBezTo>
                  <a:cubicBezTo>
                    <a:pt x="65183" y="17180"/>
                    <a:pt x="66382" y="17315"/>
                    <a:pt x="67583" y="17607"/>
                  </a:cubicBezTo>
                  <a:cubicBezTo>
                    <a:pt x="68582" y="10705"/>
                    <a:pt x="64803" y="5277"/>
                    <a:pt x="58517" y="2256"/>
                  </a:cubicBezTo>
                  <a:cubicBezTo>
                    <a:pt x="55219" y="670"/>
                    <a:pt x="51595" y="0"/>
                    <a:pt x="47926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0"/>
            <p:cNvSpPr/>
            <p:nvPr/>
          </p:nvSpPr>
          <p:spPr>
            <a:xfrm>
              <a:off x="804950" y="3643325"/>
              <a:ext cx="1737325" cy="918325"/>
            </a:xfrm>
            <a:custGeom>
              <a:avLst/>
              <a:gdLst/>
              <a:ahLst/>
              <a:cxnLst/>
              <a:rect l="l" t="t" r="r" b="b"/>
              <a:pathLst>
                <a:path w="69493" h="36733" extrusionOk="0">
                  <a:moveTo>
                    <a:pt x="48445" y="841"/>
                  </a:moveTo>
                  <a:cubicBezTo>
                    <a:pt x="52297" y="841"/>
                    <a:pt x="55798" y="1585"/>
                    <a:pt x="58859" y="3051"/>
                  </a:cubicBezTo>
                  <a:cubicBezTo>
                    <a:pt x="65230" y="6119"/>
                    <a:pt x="68447" y="11372"/>
                    <a:pt x="67743" y="17514"/>
                  </a:cubicBezTo>
                  <a:cubicBezTo>
                    <a:pt x="66687" y="17293"/>
                    <a:pt x="65603" y="17181"/>
                    <a:pt x="64517" y="17181"/>
                  </a:cubicBezTo>
                  <a:cubicBezTo>
                    <a:pt x="60245" y="17181"/>
                    <a:pt x="55791" y="18845"/>
                    <a:pt x="51274" y="22135"/>
                  </a:cubicBezTo>
                  <a:cubicBezTo>
                    <a:pt x="49887" y="23141"/>
                    <a:pt x="48706" y="24045"/>
                    <a:pt x="47660" y="24846"/>
                  </a:cubicBezTo>
                  <a:cubicBezTo>
                    <a:pt x="44910" y="26938"/>
                    <a:pt x="42747" y="28585"/>
                    <a:pt x="38943" y="30662"/>
                  </a:cubicBezTo>
                  <a:cubicBezTo>
                    <a:pt x="32516" y="34180"/>
                    <a:pt x="27261" y="35892"/>
                    <a:pt x="22887" y="35892"/>
                  </a:cubicBezTo>
                  <a:cubicBezTo>
                    <a:pt x="22221" y="35892"/>
                    <a:pt x="21573" y="35852"/>
                    <a:pt x="20945" y="35765"/>
                  </a:cubicBezTo>
                  <a:cubicBezTo>
                    <a:pt x="12316" y="34624"/>
                    <a:pt x="3479" y="26192"/>
                    <a:pt x="1039" y="16840"/>
                  </a:cubicBezTo>
                  <a:cubicBezTo>
                    <a:pt x="7045" y="16104"/>
                    <a:pt x="12656" y="14257"/>
                    <a:pt x="19701" y="10714"/>
                  </a:cubicBezTo>
                  <a:cubicBezTo>
                    <a:pt x="20652" y="10239"/>
                    <a:pt x="21603" y="9755"/>
                    <a:pt x="22562" y="9265"/>
                  </a:cubicBezTo>
                  <a:cubicBezTo>
                    <a:pt x="27729" y="6625"/>
                    <a:pt x="33079" y="3899"/>
                    <a:pt x="38713" y="2283"/>
                  </a:cubicBezTo>
                  <a:cubicBezTo>
                    <a:pt x="42049" y="1324"/>
                    <a:pt x="45322" y="841"/>
                    <a:pt x="48445" y="841"/>
                  </a:cubicBezTo>
                  <a:close/>
                  <a:moveTo>
                    <a:pt x="48445" y="0"/>
                  </a:moveTo>
                  <a:cubicBezTo>
                    <a:pt x="45252" y="0"/>
                    <a:pt x="41899" y="500"/>
                    <a:pt x="38483" y="1474"/>
                  </a:cubicBezTo>
                  <a:cubicBezTo>
                    <a:pt x="32769" y="3116"/>
                    <a:pt x="27381" y="5856"/>
                    <a:pt x="22174" y="8519"/>
                  </a:cubicBezTo>
                  <a:cubicBezTo>
                    <a:pt x="21223" y="9002"/>
                    <a:pt x="20272" y="9487"/>
                    <a:pt x="19321" y="9970"/>
                  </a:cubicBezTo>
                  <a:cubicBezTo>
                    <a:pt x="12188" y="13552"/>
                    <a:pt x="6555" y="15374"/>
                    <a:pt x="468" y="16064"/>
                  </a:cubicBezTo>
                  <a:lnTo>
                    <a:pt x="0" y="16112"/>
                  </a:lnTo>
                  <a:lnTo>
                    <a:pt x="111" y="16572"/>
                  </a:lnTo>
                  <a:cubicBezTo>
                    <a:pt x="2448" y="26415"/>
                    <a:pt x="11753" y="35401"/>
                    <a:pt x="20842" y="36598"/>
                  </a:cubicBezTo>
                  <a:cubicBezTo>
                    <a:pt x="21493" y="36685"/>
                    <a:pt x="22181" y="36733"/>
                    <a:pt x="22887" y="36733"/>
                  </a:cubicBezTo>
                  <a:cubicBezTo>
                    <a:pt x="27404" y="36733"/>
                    <a:pt x="32785" y="34989"/>
                    <a:pt x="39346" y="31398"/>
                  </a:cubicBezTo>
                  <a:cubicBezTo>
                    <a:pt x="43207" y="29290"/>
                    <a:pt x="45395" y="27626"/>
                    <a:pt x="48168" y="25511"/>
                  </a:cubicBezTo>
                  <a:cubicBezTo>
                    <a:pt x="49214" y="24718"/>
                    <a:pt x="50395" y="23815"/>
                    <a:pt x="51766" y="22816"/>
                  </a:cubicBezTo>
                  <a:cubicBezTo>
                    <a:pt x="56141" y="19630"/>
                    <a:pt x="60428" y="18021"/>
                    <a:pt x="64517" y="18021"/>
                  </a:cubicBezTo>
                  <a:cubicBezTo>
                    <a:pt x="65698" y="18021"/>
                    <a:pt x="66870" y="18156"/>
                    <a:pt x="67996" y="18434"/>
                  </a:cubicBezTo>
                  <a:lnTo>
                    <a:pt x="68447" y="18544"/>
                  </a:lnTo>
                  <a:lnTo>
                    <a:pt x="68511" y="18084"/>
                  </a:lnTo>
                  <a:cubicBezTo>
                    <a:pt x="69493" y="11357"/>
                    <a:pt x="66101" y="5603"/>
                    <a:pt x="59214" y="2298"/>
                  </a:cubicBezTo>
                  <a:cubicBezTo>
                    <a:pt x="56046" y="776"/>
                    <a:pt x="52422" y="0"/>
                    <a:pt x="48445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0"/>
            <p:cNvSpPr/>
            <p:nvPr/>
          </p:nvSpPr>
          <p:spPr>
            <a:xfrm>
              <a:off x="1920175" y="3700675"/>
              <a:ext cx="570600" cy="426575"/>
            </a:xfrm>
            <a:custGeom>
              <a:avLst/>
              <a:gdLst/>
              <a:ahLst/>
              <a:cxnLst/>
              <a:rect l="l" t="t" r="r" b="b"/>
              <a:pathLst>
                <a:path w="22824" h="17063" extrusionOk="0">
                  <a:moveTo>
                    <a:pt x="6798" y="1"/>
                  </a:moveTo>
                  <a:cubicBezTo>
                    <a:pt x="5665" y="1"/>
                    <a:pt x="4532" y="119"/>
                    <a:pt x="3424" y="361"/>
                  </a:cubicBezTo>
                  <a:cubicBezTo>
                    <a:pt x="2520" y="559"/>
                    <a:pt x="1562" y="877"/>
                    <a:pt x="1014" y="1630"/>
                  </a:cubicBezTo>
                  <a:cubicBezTo>
                    <a:pt x="0" y="3024"/>
                    <a:pt x="936" y="5006"/>
                    <a:pt x="2125" y="6257"/>
                  </a:cubicBezTo>
                  <a:cubicBezTo>
                    <a:pt x="3306" y="7509"/>
                    <a:pt x="4827" y="8658"/>
                    <a:pt x="5128" y="10362"/>
                  </a:cubicBezTo>
                  <a:cubicBezTo>
                    <a:pt x="5468" y="12319"/>
                    <a:pt x="4097" y="14634"/>
                    <a:pt x="5350" y="16180"/>
                  </a:cubicBezTo>
                  <a:cubicBezTo>
                    <a:pt x="5857" y="16794"/>
                    <a:pt x="6670" y="17063"/>
                    <a:pt x="7483" y="17063"/>
                  </a:cubicBezTo>
                  <a:cubicBezTo>
                    <a:pt x="7750" y="17063"/>
                    <a:pt x="8017" y="17034"/>
                    <a:pt x="8274" y="16979"/>
                  </a:cubicBezTo>
                  <a:cubicBezTo>
                    <a:pt x="9312" y="16758"/>
                    <a:pt x="10248" y="16195"/>
                    <a:pt x="11189" y="15712"/>
                  </a:cubicBezTo>
                  <a:cubicBezTo>
                    <a:pt x="14058" y="14250"/>
                    <a:pt x="17282" y="13486"/>
                    <a:pt x="20503" y="13486"/>
                  </a:cubicBezTo>
                  <a:cubicBezTo>
                    <a:pt x="21279" y="13486"/>
                    <a:pt x="22054" y="13531"/>
                    <a:pt x="22824" y="13620"/>
                  </a:cubicBezTo>
                  <a:cubicBezTo>
                    <a:pt x="22135" y="9293"/>
                    <a:pt x="19598" y="5282"/>
                    <a:pt x="15984" y="2809"/>
                  </a:cubicBezTo>
                  <a:cubicBezTo>
                    <a:pt x="13299" y="976"/>
                    <a:pt x="10047" y="1"/>
                    <a:pt x="6798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0"/>
            <p:cNvSpPr/>
            <p:nvPr/>
          </p:nvSpPr>
          <p:spPr>
            <a:xfrm>
              <a:off x="2048225" y="3759475"/>
              <a:ext cx="312800" cy="269200"/>
            </a:xfrm>
            <a:custGeom>
              <a:avLst/>
              <a:gdLst/>
              <a:ahLst/>
              <a:cxnLst/>
              <a:rect l="l" t="t" r="r" b="b"/>
              <a:pathLst>
                <a:path w="12512" h="10768" extrusionOk="0">
                  <a:moveTo>
                    <a:pt x="3125" y="1"/>
                  </a:moveTo>
                  <a:cubicBezTo>
                    <a:pt x="1410" y="1"/>
                    <a:pt x="1" y="1470"/>
                    <a:pt x="69" y="3215"/>
                  </a:cubicBezTo>
                  <a:cubicBezTo>
                    <a:pt x="101" y="4246"/>
                    <a:pt x="228" y="5269"/>
                    <a:pt x="521" y="6258"/>
                  </a:cubicBezTo>
                  <a:cubicBezTo>
                    <a:pt x="1092" y="8177"/>
                    <a:pt x="2431" y="9977"/>
                    <a:pt x="4340" y="10555"/>
                  </a:cubicBezTo>
                  <a:cubicBezTo>
                    <a:pt x="4824" y="10703"/>
                    <a:pt x="5322" y="10767"/>
                    <a:pt x="5823" y="10767"/>
                  </a:cubicBezTo>
                  <a:cubicBezTo>
                    <a:pt x="6744" y="10767"/>
                    <a:pt x="7676" y="10550"/>
                    <a:pt x="8550" y="10237"/>
                  </a:cubicBezTo>
                  <a:cubicBezTo>
                    <a:pt x="10499" y="9556"/>
                    <a:pt x="12511" y="8113"/>
                    <a:pt x="11830" y="5585"/>
                  </a:cubicBezTo>
                  <a:cubicBezTo>
                    <a:pt x="11671" y="4991"/>
                    <a:pt x="11370" y="4444"/>
                    <a:pt x="10990" y="3961"/>
                  </a:cubicBezTo>
                  <a:cubicBezTo>
                    <a:pt x="9168" y="1598"/>
                    <a:pt x="6275" y="189"/>
                    <a:pt x="3310" y="6"/>
                  </a:cubicBezTo>
                  <a:cubicBezTo>
                    <a:pt x="3248" y="3"/>
                    <a:pt x="3186" y="1"/>
                    <a:pt x="3125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0"/>
            <p:cNvSpPr/>
            <p:nvPr/>
          </p:nvSpPr>
          <p:spPr>
            <a:xfrm>
              <a:off x="2359625" y="3928800"/>
              <a:ext cx="197350" cy="211625"/>
            </a:xfrm>
            <a:custGeom>
              <a:avLst/>
              <a:gdLst/>
              <a:ahLst/>
              <a:cxnLst/>
              <a:rect l="l" t="t" r="r" b="b"/>
              <a:pathLst>
                <a:path w="7894" h="8465" extrusionOk="0">
                  <a:moveTo>
                    <a:pt x="5461" y="1"/>
                  </a:moveTo>
                  <a:cubicBezTo>
                    <a:pt x="3369" y="706"/>
                    <a:pt x="1569" y="2235"/>
                    <a:pt x="531" y="4193"/>
                  </a:cubicBezTo>
                  <a:cubicBezTo>
                    <a:pt x="221" y="4773"/>
                    <a:pt x="0" y="5541"/>
                    <a:pt x="421" y="6047"/>
                  </a:cubicBezTo>
                  <a:cubicBezTo>
                    <a:pt x="721" y="6412"/>
                    <a:pt x="1236" y="6484"/>
                    <a:pt x="1704" y="6555"/>
                  </a:cubicBezTo>
                  <a:cubicBezTo>
                    <a:pt x="3566" y="6855"/>
                    <a:pt x="5366" y="7506"/>
                    <a:pt x="6990" y="8464"/>
                  </a:cubicBezTo>
                  <a:cubicBezTo>
                    <a:pt x="7893" y="5619"/>
                    <a:pt x="7298" y="2348"/>
                    <a:pt x="5461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0"/>
            <p:cNvSpPr/>
            <p:nvPr/>
          </p:nvSpPr>
          <p:spPr>
            <a:xfrm>
              <a:off x="2208025" y="3835075"/>
              <a:ext cx="85800" cy="89625"/>
            </a:xfrm>
            <a:custGeom>
              <a:avLst/>
              <a:gdLst/>
              <a:ahLst/>
              <a:cxnLst/>
              <a:rect l="l" t="t" r="r" b="b"/>
              <a:pathLst>
                <a:path w="3432" h="3585" extrusionOk="0">
                  <a:moveTo>
                    <a:pt x="1720" y="1"/>
                  </a:moveTo>
                  <a:cubicBezTo>
                    <a:pt x="769" y="1"/>
                    <a:pt x="1" y="802"/>
                    <a:pt x="1" y="1793"/>
                  </a:cubicBezTo>
                  <a:cubicBezTo>
                    <a:pt x="1" y="2783"/>
                    <a:pt x="769" y="3584"/>
                    <a:pt x="1720" y="3584"/>
                  </a:cubicBezTo>
                  <a:cubicBezTo>
                    <a:pt x="2663" y="3584"/>
                    <a:pt x="3432" y="2783"/>
                    <a:pt x="3432" y="1793"/>
                  </a:cubicBezTo>
                  <a:cubicBezTo>
                    <a:pt x="3432" y="802"/>
                    <a:pt x="2663" y="1"/>
                    <a:pt x="1720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0"/>
            <p:cNvSpPr/>
            <p:nvPr/>
          </p:nvSpPr>
          <p:spPr>
            <a:xfrm>
              <a:off x="2175750" y="3851725"/>
              <a:ext cx="106000" cy="97300"/>
            </a:xfrm>
            <a:custGeom>
              <a:avLst/>
              <a:gdLst/>
              <a:ahLst/>
              <a:cxnLst/>
              <a:rect l="l" t="t" r="r" b="b"/>
              <a:pathLst>
                <a:path w="4240" h="3892" extrusionOk="0">
                  <a:moveTo>
                    <a:pt x="734" y="0"/>
                  </a:moveTo>
                  <a:cubicBezTo>
                    <a:pt x="659" y="0"/>
                    <a:pt x="586" y="41"/>
                    <a:pt x="548" y="113"/>
                  </a:cubicBezTo>
                  <a:cubicBezTo>
                    <a:pt x="0" y="1087"/>
                    <a:pt x="198" y="2418"/>
                    <a:pt x="1006" y="3196"/>
                  </a:cubicBezTo>
                  <a:cubicBezTo>
                    <a:pt x="1482" y="3654"/>
                    <a:pt x="2148" y="3892"/>
                    <a:pt x="2806" y="3892"/>
                  </a:cubicBezTo>
                  <a:cubicBezTo>
                    <a:pt x="3258" y="3892"/>
                    <a:pt x="3717" y="3782"/>
                    <a:pt x="4114" y="3544"/>
                  </a:cubicBezTo>
                  <a:cubicBezTo>
                    <a:pt x="4209" y="3481"/>
                    <a:pt x="4240" y="3354"/>
                    <a:pt x="4177" y="3251"/>
                  </a:cubicBezTo>
                  <a:cubicBezTo>
                    <a:pt x="4140" y="3187"/>
                    <a:pt x="4071" y="3152"/>
                    <a:pt x="3998" y="3152"/>
                  </a:cubicBezTo>
                  <a:cubicBezTo>
                    <a:pt x="3962" y="3152"/>
                    <a:pt x="3926" y="3160"/>
                    <a:pt x="3892" y="3179"/>
                  </a:cubicBezTo>
                  <a:cubicBezTo>
                    <a:pt x="3563" y="3381"/>
                    <a:pt x="3181" y="3479"/>
                    <a:pt x="2799" y="3479"/>
                  </a:cubicBezTo>
                  <a:cubicBezTo>
                    <a:pt x="2249" y="3479"/>
                    <a:pt x="1697" y="3277"/>
                    <a:pt x="1299" y="2893"/>
                  </a:cubicBezTo>
                  <a:cubicBezTo>
                    <a:pt x="626" y="2245"/>
                    <a:pt x="461" y="1134"/>
                    <a:pt x="911" y="311"/>
                  </a:cubicBezTo>
                  <a:cubicBezTo>
                    <a:pt x="966" y="215"/>
                    <a:pt x="936" y="80"/>
                    <a:pt x="833" y="25"/>
                  </a:cubicBezTo>
                  <a:cubicBezTo>
                    <a:pt x="801" y="8"/>
                    <a:pt x="767" y="0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0"/>
            <p:cNvSpPr/>
            <p:nvPr/>
          </p:nvSpPr>
          <p:spPr>
            <a:xfrm>
              <a:off x="1144550" y="4421650"/>
              <a:ext cx="135525" cy="22325"/>
            </a:xfrm>
            <a:custGeom>
              <a:avLst/>
              <a:gdLst/>
              <a:ahLst/>
              <a:cxnLst/>
              <a:rect l="l" t="t" r="r" b="b"/>
              <a:pathLst>
                <a:path w="5421" h="893" extrusionOk="0">
                  <a:moveTo>
                    <a:pt x="1465" y="1"/>
                  </a:moveTo>
                  <a:cubicBezTo>
                    <a:pt x="632" y="1"/>
                    <a:pt x="53" y="91"/>
                    <a:pt x="31" y="250"/>
                  </a:cubicBezTo>
                  <a:cubicBezTo>
                    <a:pt x="0" y="480"/>
                    <a:pt x="1189" y="765"/>
                    <a:pt x="2701" y="892"/>
                  </a:cubicBezTo>
                  <a:cubicBezTo>
                    <a:pt x="4207" y="883"/>
                    <a:pt x="5421" y="685"/>
                    <a:pt x="5404" y="447"/>
                  </a:cubicBezTo>
                  <a:cubicBezTo>
                    <a:pt x="5389" y="227"/>
                    <a:pt x="4288" y="58"/>
                    <a:pt x="2911" y="58"/>
                  </a:cubicBezTo>
                  <a:cubicBezTo>
                    <a:pt x="2853" y="58"/>
                    <a:pt x="2793" y="59"/>
                    <a:pt x="2733" y="59"/>
                  </a:cubicBezTo>
                  <a:cubicBezTo>
                    <a:pt x="2277" y="20"/>
                    <a:pt x="1845" y="1"/>
                    <a:pt x="1465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0"/>
            <p:cNvSpPr/>
            <p:nvPr/>
          </p:nvSpPr>
          <p:spPr>
            <a:xfrm>
              <a:off x="1337875" y="4386800"/>
              <a:ext cx="131975" cy="44600"/>
            </a:xfrm>
            <a:custGeom>
              <a:avLst/>
              <a:gdLst/>
              <a:ahLst/>
              <a:cxnLst/>
              <a:rect l="l" t="t" r="r" b="b"/>
              <a:pathLst>
                <a:path w="5279" h="1784" extrusionOk="0">
                  <a:moveTo>
                    <a:pt x="4984" y="1"/>
                  </a:moveTo>
                  <a:cubicBezTo>
                    <a:pt x="4586" y="1"/>
                    <a:pt x="3641" y="307"/>
                    <a:pt x="2545" y="653"/>
                  </a:cubicBezTo>
                  <a:cubicBezTo>
                    <a:pt x="1149" y="1058"/>
                    <a:pt x="1" y="1383"/>
                    <a:pt x="25" y="1628"/>
                  </a:cubicBezTo>
                  <a:cubicBezTo>
                    <a:pt x="36" y="1723"/>
                    <a:pt x="292" y="1784"/>
                    <a:pt x="704" y="1784"/>
                  </a:cubicBezTo>
                  <a:cubicBezTo>
                    <a:pt x="1215" y="1784"/>
                    <a:pt x="1967" y="1691"/>
                    <a:pt x="2783" y="1453"/>
                  </a:cubicBezTo>
                  <a:cubicBezTo>
                    <a:pt x="4257" y="993"/>
                    <a:pt x="5279" y="257"/>
                    <a:pt x="5176" y="67"/>
                  </a:cubicBezTo>
                  <a:cubicBezTo>
                    <a:pt x="5153" y="21"/>
                    <a:pt x="5087" y="1"/>
                    <a:pt x="498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0"/>
            <p:cNvSpPr/>
            <p:nvPr/>
          </p:nvSpPr>
          <p:spPr>
            <a:xfrm>
              <a:off x="1529700" y="4305950"/>
              <a:ext cx="113700" cy="54300"/>
            </a:xfrm>
            <a:custGeom>
              <a:avLst/>
              <a:gdLst/>
              <a:ahLst/>
              <a:cxnLst/>
              <a:rect l="l" t="t" r="r" b="b"/>
              <a:pathLst>
                <a:path w="4548" h="2172" extrusionOk="0">
                  <a:moveTo>
                    <a:pt x="4260" y="1"/>
                  </a:moveTo>
                  <a:cubicBezTo>
                    <a:pt x="3887" y="1"/>
                    <a:pt x="3039" y="271"/>
                    <a:pt x="2100" y="709"/>
                  </a:cubicBezTo>
                  <a:cubicBezTo>
                    <a:pt x="894" y="1264"/>
                    <a:pt x="0" y="1890"/>
                    <a:pt x="95" y="2105"/>
                  </a:cubicBezTo>
                  <a:cubicBezTo>
                    <a:pt x="118" y="2150"/>
                    <a:pt x="187" y="2171"/>
                    <a:pt x="293" y="2171"/>
                  </a:cubicBezTo>
                  <a:cubicBezTo>
                    <a:pt x="669" y="2171"/>
                    <a:pt x="1517" y="1902"/>
                    <a:pt x="2456" y="1469"/>
                  </a:cubicBezTo>
                  <a:cubicBezTo>
                    <a:pt x="3652" y="908"/>
                    <a:pt x="4548" y="281"/>
                    <a:pt x="4453" y="68"/>
                  </a:cubicBezTo>
                  <a:cubicBezTo>
                    <a:pt x="4432" y="22"/>
                    <a:pt x="4365" y="1"/>
                    <a:pt x="4260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0"/>
            <p:cNvSpPr/>
            <p:nvPr/>
          </p:nvSpPr>
          <p:spPr>
            <a:xfrm>
              <a:off x="1687175" y="4217650"/>
              <a:ext cx="96925" cy="59250"/>
            </a:xfrm>
            <a:custGeom>
              <a:avLst/>
              <a:gdLst/>
              <a:ahLst/>
              <a:cxnLst/>
              <a:rect l="l" t="t" r="r" b="b"/>
              <a:pathLst>
                <a:path w="3877" h="2370" extrusionOk="0">
                  <a:moveTo>
                    <a:pt x="3609" y="1"/>
                  </a:moveTo>
                  <a:cubicBezTo>
                    <a:pt x="3273" y="1"/>
                    <a:pt x="2517" y="287"/>
                    <a:pt x="1680" y="754"/>
                  </a:cubicBezTo>
                  <a:cubicBezTo>
                    <a:pt x="691" y="1435"/>
                    <a:pt x="1" y="2148"/>
                    <a:pt x="143" y="2323"/>
                  </a:cubicBezTo>
                  <a:cubicBezTo>
                    <a:pt x="167" y="2354"/>
                    <a:pt x="213" y="2369"/>
                    <a:pt x="277" y="2369"/>
                  </a:cubicBezTo>
                  <a:cubicBezTo>
                    <a:pt x="589" y="2369"/>
                    <a:pt x="1335" y="2014"/>
                    <a:pt x="2125" y="1467"/>
                  </a:cubicBezTo>
                  <a:cubicBezTo>
                    <a:pt x="3139" y="904"/>
                    <a:pt x="3877" y="279"/>
                    <a:pt x="3782" y="66"/>
                  </a:cubicBezTo>
                  <a:cubicBezTo>
                    <a:pt x="3759" y="22"/>
                    <a:pt x="3699" y="1"/>
                    <a:pt x="360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0"/>
            <p:cNvSpPr/>
            <p:nvPr/>
          </p:nvSpPr>
          <p:spPr>
            <a:xfrm>
              <a:off x="1281900" y="4479525"/>
              <a:ext cx="116825" cy="23400"/>
            </a:xfrm>
            <a:custGeom>
              <a:avLst/>
              <a:gdLst/>
              <a:ahLst/>
              <a:cxnLst/>
              <a:rect l="l" t="t" r="r" b="b"/>
              <a:pathLst>
                <a:path w="4673" h="936" extrusionOk="0">
                  <a:moveTo>
                    <a:pt x="3841" y="1"/>
                  </a:moveTo>
                  <a:cubicBezTo>
                    <a:pt x="3431" y="1"/>
                    <a:pt x="2892" y="37"/>
                    <a:pt x="2304" y="82"/>
                  </a:cubicBezTo>
                  <a:cubicBezTo>
                    <a:pt x="1068" y="154"/>
                    <a:pt x="52" y="249"/>
                    <a:pt x="30" y="495"/>
                  </a:cubicBezTo>
                  <a:cubicBezTo>
                    <a:pt x="1" y="683"/>
                    <a:pt x="818" y="936"/>
                    <a:pt x="1919" y="936"/>
                  </a:cubicBezTo>
                  <a:cubicBezTo>
                    <a:pt x="2061" y="936"/>
                    <a:pt x="2209" y="932"/>
                    <a:pt x="2359" y="923"/>
                  </a:cubicBezTo>
                  <a:cubicBezTo>
                    <a:pt x="3674" y="820"/>
                    <a:pt x="4672" y="384"/>
                    <a:pt x="4617" y="169"/>
                  </a:cubicBezTo>
                  <a:cubicBezTo>
                    <a:pt x="4588" y="45"/>
                    <a:pt x="4293" y="1"/>
                    <a:pt x="3841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0"/>
            <p:cNvSpPr/>
            <p:nvPr/>
          </p:nvSpPr>
          <p:spPr>
            <a:xfrm>
              <a:off x="1457550" y="4417550"/>
              <a:ext cx="118900" cy="46300"/>
            </a:xfrm>
            <a:custGeom>
              <a:avLst/>
              <a:gdLst/>
              <a:ahLst/>
              <a:cxnLst/>
              <a:rect l="l" t="t" r="r" b="b"/>
              <a:pathLst>
                <a:path w="4756" h="1852" extrusionOk="0">
                  <a:moveTo>
                    <a:pt x="4459" y="1"/>
                  </a:moveTo>
                  <a:cubicBezTo>
                    <a:pt x="4089" y="1"/>
                    <a:pt x="3238" y="296"/>
                    <a:pt x="2259" y="659"/>
                  </a:cubicBezTo>
                  <a:cubicBezTo>
                    <a:pt x="1022" y="1095"/>
                    <a:pt x="1" y="1484"/>
                    <a:pt x="48" y="1722"/>
                  </a:cubicBezTo>
                  <a:cubicBezTo>
                    <a:pt x="64" y="1805"/>
                    <a:pt x="245" y="1852"/>
                    <a:pt x="537" y="1852"/>
                  </a:cubicBezTo>
                  <a:cubicBezTo>
                    <a:pt x="999" y="1852"/>
                    <a:pt x="1739" y="1734"/>
                    <a:pt x="2544" y="1452"/>
                  </a:cubicBezTo>
                  <a:cubicBezTo>
                    <a:pt x="3852" y="969"/>
                    <a:pt x="4756" y="256"/>
                    <a:pt x="4646" y="66"/>
                  </a:cubicBezTo>
                  <a:cubicBezTo>
                    <a:pt x="4621" y="21"/>
                    <a:pt x="4556" y="1"/>
                    <a:pt x="445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0"/>
            <p:cNvSpPr/>
            <p:nvPr/>
          </p:nvSpPr>
          <p:spPr>
            <a:xfrm>
              <a:off x="1645375" y="4332650"/>
              <a:ext cx="98500" cy="52775"/>
            </a:xfrm>
            <a:custGeom>
              <a:avLst/>
              <a:gdLst/>
              <a:ahLst/>
              <a:cxnLst/>
              <a:rect l="l" t="t" r="r" b="b"/>
              <a:pathLst>
                <a:path w="3940" h="2111" extrusionOk="0">
                  <a:moveTo>
                    <a:pt x="3642" y="1"/>
                  </a:moveTo>
                  <a:cubicBezTo>
                    <a:pt x="3305" y="1"/>
                    <a:pt x="2569" y="261"/>
                    <a:pt x="1775" y="679"/>
                  </a:cubicBezTo>
                  <a:cubicBezTo>
                    <a:pt x="746" y="1227"/>
                    <a:pt x="1" y="1837"/>
                    <a:pt x="111" y="2043"/>
                  </a:cubicBezTo>
                  <a:cubicBezTo>
                    <a:pt x="136" y="2089"/>
                    <a:pt x="202" y="2110"/>
                    <a:pt x="300" y="2110"/>
                  </a:cubicBezTo>
                  <a:cubicBezTo>
                    <a:pt x="640" y="2110"/>
                    <a:pt x="1373" y="1848"/>
                    <a:pt x="2173" y="1425"/>
                  </a:cubicBezTo>
                  <a:cubicBezTo>
                    <a:pt x="3194" y="877"/>
                    <a:pt x="3940" y="276"/>
                    <a:pt x="3827" y="68"/>
                  </a:cubicBezTo>
                  <a:cubicBezTo>
                    <a:pt x="3804" y="22"/>
                    <a:pt x="3740" y="1"/>
                    <a:pt x="3642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0"/>
            <p:cNvSpPr/>
            <p:nvPr/>
          </p:nvSpPr>
          <p:spPr>
            <a:xfrm>
              <a:off x="1796725" y="4243500"/>
              <a:ext cx="112575" cy="63950"/>
            </a:xfrm>
            <a:custGeom>
              <a:avLst/>
              <a:gdLst/>
              <a:ahLst/>
              <a:cxnLst/>
              <a:rect l="l" t="t" r="r" b="b"/>
              <a:pathLst>
                <a:path w="4503" h="2558" extrusionOk="0">
                  <a:moveTo>
                    <a:pt x="4235" y="1"/>
                  </a:moveTo>
                  <a:cubicBezTo>
                    <a:pt x="3887" y="1"/>
                    <a:pt x="3009" y="357"/>
                    <a:pt x="2045" y="917"/>
                  </a:cubicBezTo>
                  <a:cubicBezTo>
                    <a:pt x="864" y="1590"/>
                    <a:pt x="1" y="2303"/>
                    <a:pt x="120" y="2503"/>
                  </a:cubicBezTo>
                  <a:cubicBezTo>
                    <a:pt x="142" y="2540"/>
                    <a:pt x="194" y="2558"/>
                    <a:pt x="272" y="2558"/>
                  </a:cubicBezTo>
                  <a:cubicBezTo>
                    <a:pt x="623" y="2558"/>
                    <a:pt x="1498" y="2198"/>
                    <a:pt x="2458" y="1647"/>
                  </a:cubicBezTo>
                  <a:cubicBezTo>
                    <a:pt x="3639" y="964"/>
                    <a:pt x="4503" y="258"/>
                    <a:pt x="4383" y="53"/>
                  </a:cubicBezTo>
                  <a:cubicBezTo>
                    <a:pt x="4362" y="18"/>
                    <a:pt x="4311" y="1"/>
                    <a:pt x="4235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0"/>
            <p:cNvSpPr/>
            <p:nvPr/>
          </p:nvSpPr>
          <p:spPr>
            <a:xfrm>
              <a:off x="1959400" y="4149850"/>
              <a:ext cx="96500" cy="57600"/>
            </a:xfrm>
            <a:custGeom>
              <a:avLst/>
              <a:gdLst/>
              <a:ahLst/>
              <a:cxnLst/>
              <a:rect l="l" t="t" r="r" b="b"/>
              <a:pathLst>
                <a:path w="3860" h="2304" extrusionOk="0">
                  <a:moveTo>
                    <a:pt x="3582" y="1"/>
                  </a:moveTo>
                  <a:cubicBezTo>
                    <a:pt x="3257" y="1"/>
                    <a:pt x="2515" y="311"/>
                    <a:pt x="1712" y="796"/>
                  </a:cubicBezTo>
                  <a:cubicBezTo>
                    <a:pt x="714" y="1399"/>
                    <a:pt x="0" y="2047"/>
                    <a:pt x="120" y="2245"/>
                  </a:cubicBezTo>
                  <a:cubicBezTo>
                    <a:pt x="143" y="2285"/>
                    <a:pt x="197" y="2303"/>
                    <a:pt x="277" y="2303"/>
                  </a:cubicBezTo>
                  <a:cubicBezTo>
                    <a:pt x="601" y="2303"/>
                    <a:pt x="1346" y="1993"/>
                    <a:pt x="2148" y="1509"/>
                  </a:cubicBezTo>
                  <a:cubicBezTo>
                    <a:pt x="3146" y="906"/>
                    <a:pt x="3859" y="258"/>
                    <a:pt x="3741" y="58"/>
                  </a:cubicBezTo>
                  <a:cubicBezTo>
                    <a:pt x="3717" y="19"/>
                    <a:pt x="3662" y="1"/>
                    <a:pt x="3582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0"/>
            <p:cNvSpPr/>
            <p:nvPr/>
          </p:nvSpPr>
          <p:spPr>
            <a:xfrm>
              <a:off x="1965950" y="4099225"/>
              <a:ext cx="60425" cy="28900"/>
            </a:xfrm>
            <a:custGeom>
              <a:avLst/>
              <a:gdLst/>
              <a:ahLst/>
              <a:cxnLst/>
              <a:rect l="l" t="t" r="r" b="b"/>
              <a:pathLst>
                <a:path w="2417" h="1156" extrusionOk="0">
                  <a:moveTo>
                    <a:pt x="1935" y="0"/>
                  </a:moveTo>
                  <a:cubicBezTo>
                    <a:pt x="1700" y="0"/>
                    <a:pt x="1389" y="62"/>
                    <a:pt x="1062" y="181"/>
                  </a:cubicBezTo>
                  <a:cubicBezTo>
                    <a:pt x="436" y="419"/>
                    <a:pt x="1" y="784"/>
                    <a:pt x="79" y="999"/>
                  </a:cubicBezTo>
                  <a:cubicBezTo>
                    <a:pt x="117" y="1104"/>
                    <a:pt x="267" y="1156"/>
                    <a:pt x="482" y="1156"/>
                  </a:cubicBezTo>
                  <a:cubicBezTo>
                    <a:pt x="717" y="1156"/>
                    <a:pt x="1028" y="1094"/>
                    <a:pt x="1355" y="974"/>
                  </a:cubicBezTo>
                  <a:cubicBezTo>
                    <a:pt x="1981" y="736"/>
                    <a:pt x="2416" y="371"/>
                    <a:pt x="2338" y="158"/>
                  </a:cubicBezTo>
                  <a:cubicBezTo>
                    <a:pt x="2300" y="52"/>
                    <a:pt x="2150" y="0"/>
                    <a:pt x="1935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0"/>
            <p:cNvSpPr/>
            <p:nvPr/>
          </p:nvSpPr>
          <p:spPr>
            <a:xfrm>
              <a:off x="1281450" y="4352075"/>
              <a:ext cx="72100" cy="24925"/>
            </a:xfrm>
            <a:custGeom>
              <a:avLst/>
              <a:gdLst/>
              <a:ahLst/>
              <a:cxnLst/>
              <a:rect l="l" t="t" r="r" b="b"/>
              <a:pathLst>
                <a:path w="2884" h="997" extrusionOk="0">
                  <a:moveTo>
                    <a:pt x="2159" y="1"/>
                  </a:moveTo>
                  <a:cubicBezTo>
                    <a:pt x="1927" y="1"/>
                    <a:pt x="1652" y="28"/>
                    <a:pt x="1362" y="85"/>
                  </a:cubicBezTo>
                  <a:cubicBezTo>
                    <a:pt x="586" y="242"/>
                    <a:pt x="0" y="552"/>
                    <a:pt x="48" y="783"/>
                  </a:cubicBezTo>
                  <a:cubicBezTo>
                    <a:pt x="72" y="920"/>
                    <a:pt x="340" y="997"/>
                    <a:pt x="725" y="997"/>
                  </a:cubicBezTo>
                  <a:cubicBezTo>
                    <a:pt x="959" y="997"/>
                    <a:pt x="1236" y="968"/>
                    <a:pt x="1529" y="908"/>
                  </a:cubicBezTo>
                  <a:cubicBezTo>
                    <a:pt x="2298" y="758"/>
                    <a:pt x="2883" y="450"/>
                    <a:pt x="2845" y="220"/>
                  </a:cubicBezTo>
                  <a:cubicBezTo>
                    <a:pt x="2816" y="76"/>
                    <a:pt x="2546" y="1"/>
                    <a:pt x="215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0"/>
            <p:cNvSpPr/>
            <p:nvPr/>
          </p:nvSpPr>
          <p:spPr>
            <a:xfrm>
              <a:off x="1439925" y="4301100"/>
              <a:ext cx="57700" cy="29600"/>
            </a:xfrm>
            <a:custGeom>
              <a:avLst/>
              <a:gdLst/>
              <a:ahLst/>
              <a:cxnLst/>
              <a:rect l="l" t="t" r="r" b="b"/>
              <a:pathLst>
                <a:path w="2308" h="1184" extrusionOk="0">
                  <a:moveTo>
                    <a:pt x="1861" y="0"/>
                  </a:moveTo>
                  <a:cubicBezTo>
                    <a:pt x="1629" y="0"/>
                    <a:pt x="1315" y="71"/>
                    <a:pt x="991" y="206"/>
                  </a:cubicBezTo>
                  <a:cubicBezTo>
                    <a:pt x="405" y="452"/>
                    <a:pt x="0" y="825"/>
                    <a:pt x="88" y="1038"/>
                  </a:cubicBezTo>
                  <a:cubicBezTo>
                    <a:pt x="131" y="1135"/>
                    <a:pt x="267" y="1183"/>
                    <a:pt x="457" y="1183"/>
                  </a:cubicBezTo>
                  <a:cubicBezTo>
                    <a:pt x="686" y="1183"/>
                    <a:pt x="995" y="1113"/>
                    <a:pt x="1316" y="975"/>
                  </a:cubicBezTo>
                  <a:cubicBezTo>
                    <a:pt x="1902" y="729"/>
                    <a:pt x="2307" y="357"/>
                    <a:pt x="2220" y="142"/>
                  </a:cubicBezTo>
                  <a:cubicBezTo>
                    <a:pt x="2181" y="46"/>
                    <a:pt x="2048" y="0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0"/>
            <p:cNvSpPr/>
            <p:nvPr/>
          </p:nvSpPr>
          <p:spPr>
            <a:xfrm>
              <a:off x="1576625" y="4239700"/>
              <a:ext cx="63825" cy="33825"/>
            </a:xfrm>
            <a:custGeom>
              <a:avLst/>
              <a:gdLst/>
              <a:ahLst/>
              <a:cxnLst/>
              <a:rect l="l" t="t" r="r" b="b"/>
              <a:pathLst>
                <a:path w="2553" h="1353" extrusionOk="0">
                  <a:moveTo>
                    <a:pt x="2153" y="0"/>
                  </a:moveTo>
                  <a:cubicBezTo>
                    <a:pt x="1894" y="0"/>
                    <a:pt x="1502" y="107"/>
                    <a:pt x="1094" y="300"/>
                  </a:cubicBezTo>
                  <a:cubicBezTo>
                    <a:pt x="444" y="610"/>
                    <a:pt x="0" y="1029"/>
                    <a:pt x="103" y="1236"/>
                  </a:cubicBezTo>
                  <a:cubicBezTo>
                    <a:pt x="139" y="1315"/>
                    <a:pt x="246" y="1353"/>
                    <a:pt x="400" y="1353"/>
                  </a:cubicBezTo>
                  <a:cubicBezTo>
                    <a:pt x="659" y="1353"/>
                    <a:pt x="1051" y="1247"/>
                    <a:pt x="1459" y="1053"/>
                  </a:cubicBezTo>
                  <a:cubicBezTo>
                    <a:pt x="2108" y="743"/>
                    <a:pt x="2553" y="325"/>
                    <a:pt x="2450" y="118"/>
                  </a:cubicBezTo>
                  <a:cubicBezTo>
                    <a:pt x="2415" y="38"/>
                    <a:pt x="2308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0"/>
            <p:cNvSpPr/>
            <p:nvPr/>
          </p:nvSpPr>
          <p:spPr>
            <a:xfrm>
              <a:off x="1735100" y="4150275"/>
              <a:ext cx="48575" cy="32950"/>
            </a:xfrm>
            <a:custGeom>
              <a:avLst/>
              <a:gdLst/>
              <a:ahLst/>
              <a:cxnLst/>
              <a:rect l="l" t="t" r="r" b="b"/>
              <a:pathLst>
                <a:path w="1943" h="1318" extrusionOk="0">
                  <a:moveTo>
                    <a:pt x="1566" y="0"/>
                  </a:moveTo>
                  <a:cubicBezTo>
                    <a:pt x="1351" y="0"/>
                    <a:pt x="1043" y="110"/>
                    <a:pt x="739" y="311"/>
                  </a:cubicBezTo>
                  <a:cubicBezTo>
                    <a:pt x="278" y="621"/>
                    <a:pt x="1" y="1024"/>
                    <a:pt x="136" y="1214"/>
                  </a:cubicBezTo>
                  <a:cubicBezTo>
                    <a:pt x="181" y="1285"/>
                    <a:pt x="270" y="1318"/>
                    <a:pt x="387" y="1318"/>
                  </a:cubicBezTo>
                  <a:cubicBezTo>
                    <a:pt x="600" y="1318"/>
                    <a:pt x="905" y="1208"/>
                    <a:pt x="1207" y="1009"/>
                  </a:cubicBezTo>
                  <a:cubicBezTo>
                    <a:pt x="1665" y="699"/>
                    <a:pt x="1943" y="288"/>
                    <a:pt x="1817" y="98"/>
                  </a:cubicBezTo>
                  <a:cubicBezTo>
                    <a:pt x="1770" y="32"/>
                    <a:pt x="1681" y="0"/>
                    <a:pt x="1566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0"/>
            <p:cNvSpPr/>
            <p:nvPr/>
          </p:nvSpPr>
          <p:spPr>
            <a:xfrm>
              <a:off x="1864675" y="4085300"/>
              <a:ext cx="58275" cy="30950"/>
            </a:xfrm>
            <a:custGeom>
              <a:avLst/>
              <a:gdLst/>
              <a:ahLst/>
              <a:cxnLst/>
              <a:rect l="l" t="t" r="r" b="b"/>
              <a:pathLst>
                <a:path w="2331" h="1238" extrusionOk="0">
                  <a:moveTo>
                    <a:pt x="1907" y="1"/>
                  </a:moveTo>
                  <a:cubicBezTo>
                    <a:pt x="1671" y="1"/>
                    <a:pt x="1338" y="82"/>
                    <a:pt x="992" y="240"/>
                  </a:cubicBezTo>
                  <a:cubicBezTo>
                    <a:pt x="398" y="510"/>
                    <a:pt x="1" y="898"/>
                    <a:pt x="96" y="1103"/>
                  </a:cubicBezTo>
                  <a:cubicBezTo>
                    <a:pt x="136" y="1194"/>
                    <a:pt x="259" y="1238"/>
                    <a:pt x="432" y="1238"/>
                  </a:cubicBezTo>
                  <a:cubicBezTo>
                    <a:pt x="668" y="1238"/>
                    <a:pt x="998" y="1156"/>
                    <a:pt x="1341" y="1000"/>
                  </a:cubicBezTo>
                  <a:cubicBezTo>
                    <a:pt x="1927" y="730"/>
                    <a:pt x="2330" y="342"/>
                    <a:pt x="2235" y="129"/>
                  </a:cubicBezTo>
                  <a:cubicBezTo>
                    <a:pt x="2196" y="43"/>
                    <a:pt x="2076" y="1"/>
                    <a:pt x="1907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0"/>
            <p:cNvSpPr/>
            <p:nvPr/>
          </p:nvSpPr>
          <p:spPr>
            <a:xfrm>
              <a:off x="1116975" y="4356850"/>
              <a:ext cx="56700" cy="21275"/>
            </a:xfrm>
            <a:custGeom>
              <a:avLst/>
              <a:gdLst/>
              <a:ahLst/>
              <a:cxnLst/>
              <a:rect l="l" t="t" r="r" b="b"/>
              <a:pathLst>
                <a:path w="2268" h="851" extrusionOk="0">
                  <a:moveTo>
                    <a:pt x="1007" y="0"/>
                  </a:moveTo>
                  <a:cubicBezTo>
                    <a:pt x="459" y="0"/>
                    <a:pt x="31" y="150"/>
                    <a:pt x="17" y="361"/>
                  </a:cubicBezTo>
                  <a:cubicBezTo>
                    <a:pt x="0" y="592"/>
                    <a:pt x="493" y="812"/>
                    <a:pt x="1111" y="845"/>
                  </a:cubicBezTo>
                  <a:cubicBezTo>
                    <a:pt x="1175" y="849"/>
                    <a:pt x="1239" y="851"/>
                    <a:pt x="1301" y="851"/>
                  </a:cubicBezTo>
                  <a:cubicBezTo>
                    <a:pt x="1831" y="851"/>
                    <a:pt x="2245" y="703"/>
                    <a:pt x="2252" y="497"/>
                  </a:cubicBezTo>
                  <a:cubicBezTo>
                    <a:pt x="2267" y="259"/>
                    <a:pt x="1777" y="44"/>
                    <a:pt x="1158" y="4"/>
                  </a:cubicBezTo>
                  <a:cubicBezTo>
                    <a:pt x="1107" y="1"/>
                    <a:pt x="1057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0"/>
            <p:cNvSpPr/>
            <p:nvPr/>
          </p:nvSpPr>
          <p:spPr>
            <a:xfrm>
              <a:off x="1758300" y="3994900"/>
              <a:ext cx="131175" cy="67675"/>
            </a:xfrm>
            <a:custGeom>
              <a:avLst/>
              <a:gdLst/>
              <a:ahLst/>
              <a:cxnLst/>
              <a:rect l="l" t="t" r="r" b="b"/>
              <a:pathLst>
                <a:path w="5247" h="2707" extrusionOk="0">
                  <a:moveTo>
                    <a:pt x="5017" y="0"/>
                  </a:moveTo>
                  <a:cubicBezTo>
                    <a:pt x="4965" y="0"/>
                    <a:pt x="4913" y="20"/>
                    <a:pt x="4874" y="59"/>
                  </a:cubicBezTo>
                  <a:cubicBezTo>
                    <a:pt x="3607" y="1288"/>
                    <a:pt x="1950" y="2081"/>
                    <a:pt x="199" y="2294"/>
                  </a:cubicBezTo>
                  <a:cubicBezTo>
                    <a:pt x="81" y="2302"/>
                    <a:pt x="1" y="2404"/>
                    <a:pt x="16" y="2524"/>
                  </a:cubicBezTo>
                  <a:cubicBezTo>
                    <a:pt x="24" y="2627"/>
                    <a:pt x="119" y="2707"/>
                    <a:pt x="223" y="2707"/>
                  </a:cubicBezTo>
                  <a:lnTo>
                    <a:pt x="246" y="2707"/>
                  </a:lnTo>
                  <a:cubicBezTo>
                    <a:pt x="2085" y="2484"/>
                    <a:pt x="3837" y="1653"/>
                    <a:pt x="5169" y="360"/>
                  </a:cubicBezTo>
                  <a:cubicBezTo>
                    <a:pt x="5247" y="282"/>
                    <a:pt x="5247" y="147"/>
                    <a:pt x="5169" y="67"/>
                  </a:cubicBezTo>
                  <a:cubicBezTo>
                    <a:pt x="5128" y="22"/>
                    <a:pt x="5072" y="0"/>
                    <a:pt x="5017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0"/>
            <p:cNvSpPr/>
            <p:nvPr/>
          </p:nvSpPr>
          <p:spPr>
            <a:xfrm>
              <a:off x="1909475" y="3890375"/>
              <a:ext cx="37475" cy="79500"/>
            </a:xfrm>
            <a:custGeom>
              <a:avLst/>
              <a:gdLst/>
              <a:ahLst/>
              <a:cxnLst/>
              <a:rect l="l" t="t" r="r" b="b"/>
              <a:pathLst>
                <a:path w="1499" h="3180" extrusionOk="0">
                  <a:moveTo>
                    <a:pt x="1292" y="1"/>
                  </a:moveTo>
                  <a:cubicBezTo>
                    <a:pt x="1174" y="8"/>
                    <a:pt x="1079" y="88"/>
                    <a:pt x="1071" y="206"/>
                  </a:cubicBezTo>
                  <a:cubicBezTo>
                    <a:pt x="1046" y="1165"/>
                    <a:pt x="691" y="2093"/>
                    <a:pt x="73" y="2829"/>
                  </a:cubicBezTo>
                  <a:cubicBezTo>
                    <a:pt x="0" y="2917"/>
                    <a:pt x="15" y="3052"/>
                    <a:pt x="103" y="3124"/>
                  </a:cubicBezTo>
                  <a:cubicBezTo>
                    <a:pt x="143" y="3162"/>
                    <a:pt x="190" y="3179"/>
                    <a:pt x="238" y="3179"/>
                  </a:cubicBezTo>
                  <a:cubicBezTo>
                    <a:pt x="293" y="3179"/>
                    <a:pt x="358" y="3147"/>
                    <a:pt x="396" y="3099"/>
                  </a:cubicBezTo>
                  <a:cubicBezTo>
                    <a:pt x="1071" y="2291"/>
                    <a:pt x="1459" y="1269"/>
                    <a:pt x="1489" y="223"/>
                  </a:cubicBezTo>
                  <a:cubicBezTo>
                    <a:pt x="1499" y="104"/>
                    <a:pt x="1404" y="8"/>
                    <a:pt x="1292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0"/>
            <p:cNvSpPr/>
            <p:nvPr/>
          </p:nvSpPr>
          <p:spPr>
            <a:xfrm>
              <a:off x="1633675" y="4073900"/>
              <a:ext cx="64600" cy="21775"/>
            </a:xfrm>
            <a:custGeom>
              <a:avLst/>
              <a:gdLst/>
              <a:ahLst/>
              <a:cxnLst/>
              <a:rect l="l" t="t" r="r" b="b"/>
              <a:pathLst>
                <a:path w="2584" h="871" extrusionOk="0">
                  <a:moveTo>
                    <a:pt x="2357" y="1"/>
                  </a:moveTo>
                  <a:cubicBezTo>
                    <a:pt x="2343" y="1"/>
                    <a:pt x="2329" y="2"/>
                    <a:pt x="2316" y="5"/>
                  </a:cubicBezTo>
                  <a:lnTo>
                    <a:pt x="191" y="458"/>
                  </a:lnTo>
                  <a:cubicBezTo>
                    <a:pt x="73" y="481"/>
                    <a:pt x="1" y="593"/>
                    <a:pt x="26" y="703"/>
                  </a:cubicBezTo>
                  <a:cubicBezTo>
                    <a:pt x="48" y="798"/>
                    <a:pt x="136" y="871"/>
                    <a:pt x="231" y="871"/>
                  </a:cubicBezTo>
                  <a:cubicBezTo>
                    <a:pt x="246" y="871"/>
                    <a:pt x="263" y="871"/>
                    <a:pt x="271" y="861"/>
                  </a:cubicBezTo>
                  <a:lnTo>
                    <a:pt x="2403" y="418"/>
                  </a:lnTo>
                  <a:cubicBezTo>
                    <a:pt x="2513" y="395"/>
                    <a:pt x="2584" y="283"/>
                    <a:pt x="2561" y="173"/>
                  </a:cubicBezTo>
                  <a:cubicBezTo>
                    <a:pt x="2539" y="68"/>
                    <a:pt x="2452" y="1"/>
                    <a:pt x="2357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0"/>
            <p:cNvSpPr/>
            <p:nvPr/>
          </p:nvSpPr>
          <p:spPr>
            <a:xfrm>
              <a:off x="875900" y="4036700"/>
              <a:ext cx="191400" cy="53975"/>
            </a:xfrm>
            <a:custGeom>
              <a:avLst/>
              <a:gdLst/>
              <a:ahLst/>
              <a:cxnLst/>
              <a:rect l="l" t="t" r="r" b="b"/>
              <a:pathLst>
                <a:path w="7656" h="2159" extrusionOk="0">
                  <a:moveTo>
                    <a:pt x="7410" y="1"/>
                  </a:moveTo>
                  <a:cubicBezTo>
                    <a:pt x="7381" y="1"/>
                    <a:pt x="7352" y="7"/>
                    <a:pt x="7323" y="19"/>
                  </a:cubicBezTo>
                  <a:cubicBezTo>
                    <a:pt x="5111" y="1042"/>
                    <a:pt x="2646" y="1636"/>
                    <a:pt x="206" y="1740"/>
                  </a:cubicBezTo>
                  <a:cubicBezTo>
                    <a:pt x="95" y="1748"/>
                    <a:pt x="0" y="1843"/>
                    <a:pt x="8" y="1961"/>
                  </a:cubicBezTo>
                  <a:cubicBezTo>
                    <a:pt x="15" y="2073"/>
                    <a:pt x="103" y="2159"/>
                    <a:pt x="221" y="2159"/>
                  </a:cubicBezTo>
                  <a:lnTo>
                    <a:pt x="228" y="2159"/>
                  </a:lnTo>
                  <a:cubicBezTo>
                    <a:pt x="2718" y="2056"/>
                    <a:pt x="5238" y="1446"/>
                    <a:pt x="7503" y="400"/>
                  </a:cubicBezTo>
                  <a:cubicBezTo>
                    <a:pt x="7608" y="352"/>
                    <a:pt x="7656" y="227"/>
                    <a:pt x="7598" y="124"/>
                  </a:cubicBezTo>
                  <a:cubicBezTo>
                    <a:pt x="7563" y="47"/>
                    <a:pt x="7490" y="1"/>
                    <a:pt x="7410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0"/>
            <p:cNvSpPr/>
            <p:nvPr/>
          </p:nvSpPr>
          <p:spPr>
            <a:xfrm>
              <a:off x="987825" y="4042025"/>
              <a:ext cx="257550" cy="78800"/>
            </a:xfrm>
            <a:custGeom>
              <a:avLst/>
              <a:gdLst/>
              <a:ahLst/>
              <a:cxnLst/>
              <a:rect l="l" t="t" r="r" b="b"/>
              <a:pathLst>
                <a:path w="10302" h="3152" extrusionOk="0">
                  <a:moveTo>
                    <a:pt x="10060" y="0"/>
                  </a:moveTo>
                  <a:cubicBezTo>
                    <a:pt x="10035" y="0"/>
                    <a:pt x="10010" y="5"/>
                    <a:pt x="9986" y="14"/>
                  </a:cubicBezTo>
                  <a:cubicBezTo>
                    <a:pt x="6830" y="1265"/>
                    <a:pt x="3534" y="2176"/>
                    <a:pt x="191" y="2731"/>
                  </a:cubicBezTo>
                  <a:cubicBezTo>
                    <a:pt x="71" y="2754"/>
                    <a:pt x="0" y="2859"/>
                    <a:pt x="16" y="2977"/>
                  </a:cubicBezTo>
                  <a:cubicBezTo>
                    <a:pt x="31" y="3079"/>
                    <a:pt x="118" y="3152"/>
                    <a:pt x="221" y="3152"/>
                  </a:cubicBezTo>
                  <a:lnTo>
                    <a:pt x="253" y="3152"/>
                  </a:lnTo>
                  <a:cubicBezTo>
                    <a:pt x="3629" y="2589"/>
                    <a:pt x="6958" y="1670"/>
                    <a:pt x="10144" y="409"/>
                  </a:cubicBezTo>
                  <a:cubicBezTo>
                    <a:pt x="10246" y="362"/>
                    <a:pt x="10301" y="244"/>
                    <a:pt x="10263" y="131"/>
                  </a:cubicBezTo>
                  <a:cubicBezTo>
                    <a:pt x="10226" y="52"/>
                    <a:pt x="10146" y="0"/>
                    <a:pt x="10060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0"/>
            <p:cNvSpPr/>
            <p:nvPr/>
          </p:nvSpPr>
          <p:spPr>
            <a:xfrm>
              <a:off x="1103325" y="4076650"/>
              <a:ext cx="179900" cy="58250"/>
            </a:xfrm>
            <a:custGeom>
              <a:avLst/>
              <a:gdLst/>
              <a:ahLst/>
              <a:cxnLst/>
              <a:rect l="l" t="t" r="r" b="b"/>
              <a:pathLst>
                <a:path w="7196" h="2330" extrusionOk="0">
                  <a:moveTo>
                    <a:pt x="6947" y="1"/>
                  </a:moveTo>
                  <a:cubicBezTo>
                    <a:pt x="6921" y="1"/>
                    <a:pt x="6895" y="6"/>
                    <a:pt x="6870" y="15"/>
                  </a:cubicBezTo>
                  <a:cubicBezTo>
                    <a:pt x="4740" y="958"/>
                    <a:pt x="2496" y="1592"/>
                    <a:pt x="198" y="1917"/>
                  </a:cubicBezTo>
                  <a:cubicBezTo>
                    <a:pt x="80" y="1932"/>
                    <a:pt x="0" y="2035"/>
                    <a:pt x="15" y="2155"/>
                  </a:cubicBezTo>
                  <a:cubicBezTo>
                    <a:pt x="33" y="2257"/>
                    <a:pt x="118" y="2330"/>
                    <a:pt x="223" y="2330"/>
                  </a:cubicBezTo>
                  <a:lnTo>
                    <a:pt x="253" y="2330"/>
                  </a:lnTo>
                  <a:cubicBezTo>
                    <a:pt x="2591" y="2004"/>
                    <a:pt x="4873" y="1354"/>
                    <a:pt x="7038" y="403"/>
                  </a:cubicBezTo>
                  <a:cubicBezTo>
                    <a:pt x="7140" y="355"/>
                    <a:pt x="7195" y="228"/>
                    <a:pt x="7148" y="125"/>
                  </a:cubicBezTo>
                  <a:cubicBezTo>
                    <a:pt x="7112" y="47"/>
                    <a:pt x="7030" y="1"/>
                    <a:pt x="6947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0"/>
            <p:cNvSpPr/>
            <p:nvPr/>
          </p:nvSpPr>
          <p:spPr>
            <a:xfrm>
              <a:off x="605625" y="3453750"/>
              <a:ext cx="1305425" cy="644425"/>
            </a:xfrm>
            <a:custGeom>
              <a:avLst/>
              <a:gdLst/>
              <a:ahLst/>
              <a:cxnLst/>
              <a:rect l="l" t="t" r="r" b="b"/>
              <a:pathLst>
                <a:path w="52217" h="25777" extrusionOk="0">
                  <a:moveTo>
                    <a:pt x="0" y="228"/>
                  </a:moveTo>
                  <a:lnTo>
                    <a:pt x="0" y="228"/>
                  </a:lnTo>
                  <a:cubicBezTo>
                    <a:pt x="2633" y="8399"/>
                    <a:pt x="8377" y="15532"/>
                    <a:pt x="15804" y="19843"/>
                  </a:cubicBezTo>
                  <a:cubicBezTo>
                    <a:pt x="15066" y="20374"/>
                    <a:pt x="15146" y="21587"/>
                    <a:pt x="15747" y="22268"/>
                  </a:cubicBezTo>
                  <a:cubicBezTo>
                    <a:pt x="16350" y="22957"/>
                    <a:pt x="17278" y="23234"/>
                    <a:pt x="18172" y="23432"/>
                  </a:cubicBezTo>
                  <a:cubicBezTo>
                    <a:pt x="19715" y="23769"/>
                    <a:pt x="21293" y="23938"/>
                    <a:pt x="22871" y="23938"/>
                  </a:cubicBezTo>
                  <a:cubicBezTo>
                    <a:pt x="24081" y="23938"/>
                    <a:pt x="25291" y="23839"/>
                    <a:pt x="26485" y="23640"/>
                  </a:cubicBezTo>
                  <a:lnTo>
                    <a:pt x="26485" y="23640"/>
                  </a:lnTo>
                  <a:cubicBezTo>
                    <a:pt x="26360" y="24511"/>
                    <a:pt x="27088" y="25327"/>
                    <a:pt x="27919" y="25604"/>
                  </a:cubicBezTo>
                  <a:cubicBezTo>
                    <a:pt x="28294" y="25731"/>
                    <a:pt x="28682" y="25777"/>
                    <a:pt x="29074" y="25777"/>
                  </a:cubicBezTo>
                  <a:cubicBezTo>
                    <a:pt x="29564" y="25777"/>
                    <a:pt x="30060" y="25706"/>
                    <a:pt x="30544" y="25637"/>
                  </a:cubicBezTo>
                  <a:cubicBezTo>
                    <a:pt x="33087" y="25271"/>
                    <a:pt x="35632" y="24906"/>
                    <a:pt x="38167" y="24535"/>
                  </a:cubicBezTo>
                  <a:cubicBezTo>
                    <a:pt x="42169" y="23955"/>
                    <a:pt x="46321" y="23330"/>
                    <a:pt x="49697" y="21102"/>
                  </a:cubicBezTo>
                  <a:cubicBezTo>
                    <a:pt x="50981" y="20256"/>
                    <a:pt x="52217" y="18987"/>
                    <a:pt x="52169" y="17441"/>
                  </a:cubicBezTo>
                  <a:cubicBezTo>
                    <a:pt x="52139" y="16395"/>
                    <a:pt x="51513" y="15461"/>
                    <a:pt x="50863" y="14636"/>
                  </a:cubicBezTo>
                  <a:cubicBezTo>
                    <a:pt x="45204" y="7465"/>
                    <a:pt x="36313" y="3454"/>
                    <a:pt x="27334" y="1727"/>
                  </a:cubicBezTo>
                  <a:cubicBezTo>
                    <a:pt x="18362" y="0"/>
                    <a:pt x="9137" y="301"/>
                    <a:pt x="0" y="228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0"/>
            <p:cNvSpPr/>
            <p:nvPr/>
          </p:nvSpPr>
          <p:spPr>
            <a:xfrm>
              <a:off x="591175" y="3448750"/>
              <a:ext cx="1330400" cy="660000"/>
            </a:xfrm>
            <a:custGeom>
              <a:avLst/>
              <a:gdLst/>
              <a:ahLst/>
              <a:cxnLst/>
              <a:rect l="l" t="t" r="r" b="b"/>
              <a:pathLst>
                <a:path w="53216" h="26400" extrusionOk="0">
                  <a:moveTo>
                    <a:pt x="1157" y="849"/>
                  </a:moveTo>
                  <a:lnTo>
                    <a:pt x="1157" y="849"/>
                  </a:lnTo>
                  <a:cubicBezTo>
                    <a:pt x="2385" y="856"/>
                    <a:pt x="3614" y="856"/>
                    <a:pt x="4843" y="866"/>
                  </a:cubicBezTo>
                  <a:cubicBezTo>
                    <a:pt x="12435" y="873"/>
                    <a:pt x="20296" y="889"/>
                    <a:pt x="27832" y="2340"/>
                  </a:cubicBezTo>
                  <a:cubicBezTo>
                    <a:pt x="34941" y="3702"/>
                    <a:pt x="44744" y="7030"/>
                    <a:pt x="51108" y="15098"/>
                  </a:cubicBezTo>
                  <a:cubicBezTo>
                    <a:pt x="51726" y="15882"/>
                    <a:pt x="52304" y="16738"/>
                    <a:pt x="52337" y="17658"/>
                  </a:cubicBezTo>
                  <a:cubicBezTo>
                    <a:pt x="52377" y="19180"/>
                    <a:pt x="50918" y="20376"/>
                    <a:pt x="50047" y="20954"/>
                  </a:cubicBezTo>
                  <a:cubicBezTo>
                    <a:pt x="46686" y="23166"/>
                    <a:pt x="42439" y="23784"/>
                    <a:pt x="38690" y="24323"/>
                  </a:cubicBezTo>
                  <a:lnTo>
                    <a:pt x="31057" y="25424"/>
                  </a:lnTo>
                  <a:cubicBezTo>
                    <a:pt x="30534" y="25496"/>
                    <a:pt x="30099" y="25559"/>
                    <a:pt x="29656" y="25559"/>
                  </a:cubicBezTo>
                  <a:cubicBezTo>
                    <a:pt x="29268" y="25559"/>
                    <a:pt x="28935" y="25511"/>
                    <a:pt x="28632" y="25409"/>
                  </a:cubicBezTo>
                  <a:cubicBezTo>
                    <a:pt x="28007" y="25194"/>
                    <a:pt x="27381" y="24560"/>
                    <a:pt x="27484" y="23902"/>
                  </a:cubicBezTo>
                  <a:lnTo>
                    <a:pt x="27571" y="23332"/>
                  </a:lnTo>
                  <a:lnTo>
                    <a:pt x="27000" y="23427"/>
                  </a:lnTo>
                  <a:cubicBezTo>
                    <a:pt x="25835" y="23619"/>
                    <a:pt x="24648" y="23714"/>
                    <a:pt x="23462" y="23714"/>
                  </a:cubicBezTo>
                  <a:cubicBezTo>
                    <a:pt x="21905" y="23714"/>
                    <a:pt x="20348" y="23550"/>
                    <a:pt x="18837" y="23221"/>
                  </a:cubicBezTo>
                  <a:cubicBezTo>
                    <a:pt x="18006" y="23039"/>
                    <a:pt x="17165" y="22794"/>
                    <a:pt x="16642" y="22191"/>
                  </a:cubicBezTo>
                  <a:cubicBezTo>
                    <a:pt x="16372" y="21890"/>
                    <a:pt x="16230" y="21437"/>
                    <a:pt x="16277" y="21034"/>
                  </a:cubicBezTo>
                  <a:cubicBezTo>
                    <a:pt x="16302" y="20836"/>
                    <a:pt x="16382" y="20559"/>
                    <a:pt x="16627" y="20384"/>
                  </a:cubicBezTo>
                  <a:lnTo>
                    <a:pt x="17150" y="20003"/>
                  </a:lnTo>
                  <a:lnTo>
                    <a:pt x="16595" y="19678"/>
                  </a:lnTo>
                  <a:cubicBezTo>
                    <a:pt x="9430" y="15526"/>
                    <a:pt x="3836" y="8687"/>
                    <a:pt x="1157" y="849"/>
                  </a:cubicBezTo>
                  <a:close/>
                  <a:moveTo>
                    <a:pt x="0" y="0"/>
                  </a:moveTo>
                  <a:lnTo>
                    <a:pt x="183" y="556"/>
                  </a:lnTo>
                  <a:cubicBezTo>
                    <a:pt x="2783" y="8654"/>
                    <a:pt x="8432" y="15764"/>
                    <a:pt x="15724" y="20138"/>
                  </a:cubicBezTo>
                  <a:cubicBezTo>
                    <a:pt x="15573" y="20369"/>
                    <a:pt x="15478" y="20646"/>
                    <a:pt x="15446" y="20939"/>
                  </a:cubicBezTo>
                  <a:cubicBezTo>
                    <a:pt x="15374" y="21572"/>
                    <a:pt x="15589" y="22270"/>
                    <a:pt x="16009" y="22746"/>
                  </a:cubicBezTo>
                  <a:cubicBezTo>
                    <a:pt x="16690" y="23530"/>
                    <a:pt x="17728" y="23840"/>
                    <a:pt x="18655" y="24045"/>
                  </a:cubicBezTo>
                  <a:cubicBezTo>
                    <a:pt x="20226" y="24384"/>
                    <a:pt x="21846" y="24556"/>
                    <a:pt x="23465" y="24556"/>
                  </a:cubicBezTo>
                  <a:cubicBezTo>
                    <a:pt x="24533" y="24556"/>
                    <a:pt x="25600" y="24481"/>
                    <a:pt x="26652" y="24330"/>
                  </a:cubicBezTo>
                  <a:cubicBezTo>
                    <a:pt x="26786" y="25226"/>
                    <a:pt x="27571" y="25939"/>
                    <a:pt x="28372" y="26200"/>
                  </a:cubicBezTo>
                  <a:cubicBezTo>
                    <a:pt x="28752" y="26335"/>
                    <a:pt x="29173" y="26400"/>
                    <a:pt x="29656" y="26400"/>
                  </a:cubicBezTo>
                  <a:cubicBezTo>
                    <a:pt x="30194" y="26400"/>
                    <a:pt x="30742" y="26320"/>
                    <a:pt x="31185" y="26257"/>
                  </a:cubicBezTo>
                  <a:lnTo>
                    <a:pt x="38808" y="25154"/>
                  </a:lnTo>
                  <a:cubicBezTo>
                    <a:pt x="42644" y="24600"/>
                    <a:pt x="46986" y="23975"/>
                    <a:pt x="50505" y="21652"/>
                  </a:cubicBezTo>
                  <a:cubicBezTo>
                    <a:pt x="52272" y="20494"/>
                    <a:pt x="53215" y="19068"/>
                    <a:pt x="53168" y="17634"/>
                  </a:cubicBezTo>
                  <a:cubicBezTo>
                    <a:pt x="53137" y="16470"/>
                    <a:pt x="52479" y="15479"/>
                    <a:pt x="51774" y="14583"/>
                  </a:cubicBezTo>
                  <a:cubicBezTo>
                    <a:pt x="45244" y="6309"/>
                    <a:pt x="35242" y="2910"/>
                    <a:pt x="27991" y="1514"/>
                  </a:cubicBezTo>
                  <a:cubicBezTo>
                    <a:pt x="20376" y="48"/>
                    <a:pt x="12483" y="33"/>
                    <a:pt x="4843" y="25"/>
                  </a:cubicBezTo>
                  <a:cubicBezTo>
                    <a:pt x="3424" y="18"/>
                    <a:pt x="1997" y="18"/>
                    <a:pt x="578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0"/>
            <p:cNvSpPr/>
            <p:nvPr/>
          </p:nvSpPr>
          <p:spPr>
            <a:xfrm>
              <a:off x="613375" y="3496075"/>
              <a:ext cx="1252750" cy="475975"/>
            </a:xfrm>
            <a:custGeom>
              <a:avLst/>
              <a:gdLst/>
              <a:ahLst/>
              <a:cxnLst/>
              <a:rect l="l" t="t" r="r" b="b"/>
              <a:pathLst>
                <a:path w="50110" h="19039" extrusionOk="0">
                  <a:moveTo>
                    <a:pt x="207" y="0"/>
                  </a:moveTo>
                  <a:cubicBezTo>
                    <a:pt x="103" y="0"/>
                    <a:pt x="8" y="89"/>
                    <a:pt x="8" y="192"/>
                  </a:cubicBezTo>
                  <a:cubicBezTo>
                    <a:pt x="0" y="312"/>
                    <a:pt x="88" y="414"/>
                    <a:pt x="198" y="414"/>
                  </a:cubicBezTo>
                  <a:cubicBezTo>
                    <a:pt x="9208" y="960"/>
                    <a:pt x="18520" y="1523"/>
                    <a:pt x="27334" y="4116"/>
                  </a:cubicBezTo>
                  <a:cubicBezTo>
                    <a:pt x="34228" y="6136"/>
                    <a:pt x="43706" y="10352"/>
                    <a:pt x="49697" y="18943"/>
                  </a:cubicBezTo>
                  <a:cubicBezTo>
                    <a:pt x="49737" y="19006"/>
                    <a:pt x="49800" y="19039"/>
                    <a:pt x="49872" y="19039"/>
                  </a:cubicBezTo>
                  <a:cubicBezTo>
                    <a:pt x="49910" y="19039"/>
                    <a:pt x="49950" y="19021"/>
                    <a:pt x="49990" y="18999"/>
                  </a:cubicBezTo>
                  <a:cubicBezTo>
                    <a:pt x="50085" y="18926"/>
                    <a:pt x="50110" y="18801"/>
                    <a:pt x="50037" y="18706"/>
                  </a:cubicBezTo>
                  <a:cubicBezTo>
                    <a:pt x="43976" y="10012"/>
                    <a:pt x="34409" y="5755"/>
                    <a:pt x="27451" y="3711"/>
                  </a:cubicBezTo>
                  <a:cubicBezTo>
                    <a:pt x="18592" y="1113"/>
                    <a:pt x="9255" y="542"/>
                    <a:pt x="230" y="2"/>
                  </a:cubicBezTo>
                  <a:cubicBezTo>
                    <a:pt x="222" y="1"/>
                    <a:pt x="215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0"/>
            <p:cNvSpPr/>
            <p:nvPr/>
          </p:nvSpPr>
          <p:spPr>
            <a:xfrm>
              <a:off x="1076175" y="3545175"/>
              <a:ext cx="470750" cy="534425"/>
            </a:xfrm>
            <a:custGeom>
              <a:avLst/>
              <a:gdLst/>
              <a:ahLst/>
              <a:cxnLst/>
              <a:rect l="l" t="t" r="r" b="b"/>
              <a:pathLst>
                <a:path w="18830" h="21377" extrusionOk="0">
                  <a:moveTo>
                    <a:pt x="1349" y="1"/>
                  </a:moveTo>
                  <a:cubicBezTo>
                    <a:pt x="1293" y="1"/>
                    <a:pt x="1237" y="22"/>
                    <a:pt x="1197" y="67"/>
                  </a:cubicBezTo>
                  <a:cubicBezTo>
                    <a:pt x="223" y="1073"/>
                    <a:pt x="0" y="2420"/>
                    <a:pt x="586" y="3681"/>
                  </a:cubicBezTo>
                  <a:cubicBezTo>
                    <a:pt x="1126" y="4822"/>
                    <a:pt x="2307" y="5598"/>
                    <a:pt x="3559" y="5653"/>
                  </a:cubicBezTo>
                  <a:cubicBezTo>
                    <a:pt x="2846" y="6937"/>
                    <a:pt x="2901" y="8634"/>
                    <a:pt x="3734" y="9847"/>
                  </a:cubicBezTo>
                  <a:cubicBezTo>
                    <a:pt x="4466" y="10921"/>
                    <a:pt x="5773" y="11567"/>
                    <a:pt x="7076" y="11567"/>
                  </a:cubicBezTo>
                  <a:cubicBezTo>
                    <a:pt x="7225" y="11567"/>
                    <a:pt x="7373" y="11559"/>
                    <a:pt x="7521" y="11542"/>
                  </a:cubicBezTo>
                  <a:lnTo>
                    <a:pt x="7521" y="11542"/>
                  </a:lnTo>
                  <a:cubicBezTo>
                    <a:pt x="7165" y="12390"/>
                    <a:pt x="7275" y="13468"/>
                    <a:pt x="7853" y="14317"/>
                  </a:cubicBezTo>
                  <a:cubicBezTo>
                    <a:pt x="8409" y="15133"/>
                    <a:pt x="9360" y="15751"/>
                    <a:pt x="10541" y="16059"/>
                  </a:cubicBezTo>
                  <a:cubicBezTo>
                    <a:pt x="11492" y="16314"/>
                    <a:pt x="12473" y="16344"/>
                    <a:pt x="13424" y="16369"/>
                  </a:cubicBezTo>
                  <a:cubicBezTo>
                    <a:pt x="13211" y="17565"/>
                    <a:pt x="13750" y="18937"/>
                    <a:pt x="14828" y="19855"/>
                  </a:cubicBezTo>
                  <a:cubicBezTo>
                    <a:pt x="15724" y="20616"/>
                    <a:pt x="16913" y="21099"/>
                    <a:pt x="18569" y="21377"/>
                  </a:cubicBezTo>
                  <a:lnTo>
                    <a:pt x="18607" y="21377"/>
                  </a:lnTo>
                  <a:cubicBezTo>
                    <a:pt x="18702" y="21377"/>
                    <a:pt x="18797" y="21306"/>
                    <a:pt x="18814" y="21202"/>
                  </a:cubicBezTo>
                  <a:cubicBezTo>
                    <a:pt x="18830" y="21084"/>
                    <a:pt x="18750" y="20981"/>
                    <a:pt x="18640" y="20956"/>
                  </a:cubicBezTo>
                  <a:cubicBezTo>
                    <a:pt x="17063" y="20696"/>
                    <a:pt x="15937" y="20243"/>
                    <a:pt x="15106" y="19538"/>
                  </a:cubicBezTo>
                  <a:cubicBezTo>
                    <a:pt x="14242" y="18801"/>
                    <a:pt x="13529" y="17493"/>
                    <a:pt x="13892" y="16219"/>
                  </a:cubicBezTo>
                  <a:cubicBezTo>
                    <a:pt x="13909" y="16154"/>
                    <a:pt x="13900" y="16084"/>
                    <a:pt x="13862" y="16036"/>
                  </a:cubicBezTo>
                  <a:cubicBezTo>
                    <a:pt x="13822" y="15981"/>
                    <a:pt x="13757" y="15949"/>
                    <a:pt x="13694" y="15949"/>
                  </a:cubicBezTo>
                  <a:cubicBezTo>
                    <a:pt x="12681" y="15933"/>
                    <a:pt x="11635" y="15916"/>
                    <a:pt x="10644" y="15656"/>
                  </a:cubicBezTo>
                  <a:cubicBezTo>
                    <a:pt x="9565" y="15370"/>
                    <a:pt x="8702" y="14815"/>
                    <a:pt x="8203" y="14079"/>
                  </a:cubicBezTo>
                  <a:cubicBezTo>
                    <a:pt x="7623" y="13231"/>
                    <a:pt x="7576" y="12120"/>
                    <a:pt x="8084" y="11376"/>
                  </a:cubicBezTo>
                  <a:cubicBezTo>
                    <a:pt x="8139" y="11304"/>
                    <a:pt x="8139" y="11209"/>
                    <a:pt x="8084" y="11138"/>
                  </a:cubicBezTo>
                  <a:cubicBezTo>
                    <a:pt x="8046" y="11082"/>
                    <a:pt x="7985" y="11051"/>
                    <a:pt x="7918" y="11051"/>
                  </a:cubicBezTo>
                  <a:cubicBezTo>
                    <a:pt x="7899" y="11051"/>
                    <a:pt x="7880" y="11054"/>
                    <a:pt x="7861" y="11059"/>
                  </a:cubicBezTo>
                  <a:cubicBezTo>
                    <a:pt x="7603" y="11122"/>
                    <a:pt x="7338" y="11152"/>
                    <a:pt x="7073" y="11152"/>
                  </a:cubicBezTo>
                  <a:cubicBezTo>
                    <a:pt x="5910" y="11152"/>
                    <a:pt x="4732" y="10569"/>
                    <a:pt x="4074" y="9609"/>
                  </a:cubicBezTo>
                  <a:cubicBezTo>
                    <a:pt x="3274" y="8428"/>
                    <a:pt x="3281" y="6724"/>
                    <a:pt x="4114" y="5558"/>
                  </a:cubicBezTo>
                  <a:cubicBezTo>
                    <a:pt x="4162" y="5495"/>
                    <a:pt x="4162" y="5408"/>
                    <a:pt x="4122" y="5337"/>
                  </a:cubicBezTo>
                  <a:cubicBezTo>
                    <a:pt x="4082" y="5265"/>
                    <a:pt x="4010" y="5225"/>
                    <a:pt x="3924" y="5225"/>
                  </a:cubicBezTo>
                  <a:cubicBezTo>
                    <a:pt x="3853" y="5231"/>
                    <a:pt x="3782" y="5234"/>
                    <a:pt x="3711" y="5234"/>
                  </a:cubicBezTo>
                  <a:cubicBezTo>
                    <a:pt x="2575" y="5234"/>
                    <a:pt x="1452" y="4528"/>
                    <a:pt x="966" y="3506"/>
                  </a:cubicBezTo>
                  <a:cubicBezTo>
                    <a:pt x="453" y="2412"/>
                    <a:pt x="651" y="1231"/>
                    <a:pt x="1499" y="360"/>
                  </a:cubicBezTo>
                  <a:cubicBezTo>
                    <a:pt x="1577" y="273"/>
                    <a:pt x="1577" y="147"/>
                    <a:pt x="1499" y="60"/>
                  </a:cubicBezTo>
                  <a:cubicBezTo>
                    <a:pt x="1456" y="21"/>
                    <a:pt x="1402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0"/>
            <p:cNvSpPr/>
            <p:nvPr/>
          </p:nvSpPr>
          <p:spPr>
            <a:xfrm>
              <a:off x="1155000" y="3603575"/>
              <a:ext cx="171825" cy="66900"/>
            </a:xfrm>
            <a:custGeom>
              <a:avLst/>
              <a:gdLst/>
              <a:ahLst/>
              <a:cxnLst/>
              <a:rect l="l" t="t" r="r" b="b"/>
              <a:pathLst>
                <a:path w="6873" h="2676" extrusionOk="0">
                  <a:moveTo>
                    <a:pt x="2078" y="0"/>
                  </a:moveTo>
                  <a:cubicBezTo>
                    <a:pt x="1747" y="0"/>
                    <a:pt x="1415" y="23"/>
                    <a:pt x="1087" y="69"/>
                  </a:cubicBezTo>
                  <a:cubicBezTo>
                    <a:pt x="754" y="116"/>
                    <a:pt x="381" y="211"/>
                    <a:pt x="216" y="504"/>
                  </a:cubicBezTo>
                  <a:cubicBezTo>
                    <a:pt x="1" y="877"/>
                    <a:pt x="238" y="1345"/>
                    <a:pt x="533" y="1653"/>
                  </a:cubicBezTo>
                  <a:cubicBezTo>
                    <a:pt x="1228" y="2370"/>
                    <a:pt x="2255" y="2676"/>
                    <a:pt x="3264" y="2676"/>
                  </a:cubicBezTo>
                  <a:cubicBezTo>
                    <a:pt x="3392" y="2676"/>
                    <a:pt x="3520" y="2671"/>
                    <a:pt x="3647" y="2661"/>
                  </a:cubicBezTo>
                  <a:cubicBezTo>
                    <a:pt x="4765" y="2581"/>
                    <a:pt x="5834" y="2161"/>
                    <a:pt x="6872" y="1725"/>
                  </a:cubicBezTo>
                  <a:cubicBezTo>
                    <a:pt x="5543" y="614"/>
                    <a:pt x="3810" y="0"/>
                    <a:pt x="2078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0"/>
            <p:cNvSpPr/>
            <p:nvPr/>
          </p:nvSpPr>
          <p:spPr>
            <a:xfrm>
              <a:off x="1148875" y="3598400"/>
              <a:ext cx="183525" cy="77425"/>
            </a:xfrm>
            <a:custGeom>
              <a:avLst/>
              <a:gdLst/>
              <a:ahLst/>
              <a:cxnLst/>
              <a:rect l="l" t="t" r="r" b="b"/>
              <a:pathLst>
                <a:path w="7341" h="3097" extrusionOk="0">
                  <a:moveTo>
                    <a:pt x="2330" y="418"/>
                  </a:moveTo>
                  <a:cubicBezTo>
                    <a:pt x="3892" y="418"/>
                    <a:pt x="5468" y="941"/>
                    <a:pt x="6705" y="1877"/>
                  </a:cubicBezTo>
                  <a:cubicBezTo>
                    <a:pt x="5771" y="2258"/>
                    <a:pt x="4843" y="2590"/>
                    <a:pt x="3877" y="2661"/>
                  </a:cubicBezTo>
                  <a:cubicBezTo>
                    <a:pt x="3749" y="2668"/>
                    <a:pt x="3631" y="2678"/>
                    <a:pt x="3511" y="2678"/>
                  </a:cubicBezTo>
                  <a:cubicBezTo>
                    <a:pt x="2450" y="2678"/>
                    <a:pt x="1539" y="2335"/>
                    <a:pt x="928" y="1717"/>
                  </a:cubicBezTo>
                  <a:cubicBezTo>
                    <a:pt x="683" y="1457"/>
                    <a:pt x="493" y="1076"/>
                    <a:pt x="643" y="814"/>
                  </a:cubicBezTo>
                  <a:cubicBezTo>
                    <a:pt x="738" y="641"/>
                    <a:pt x="968" y="538"/>
                    <a:pt x="1364" y="481"/>
                  </a:cubicBezTo>
                  <a:cubicBezTo>
                    <a:pt x="1682" y="434"/>
                    <a:pt x="2005" y="418"/>
                    <a:pt x="2330" y="418"/>
                  </a:cubicBezTo>
                  <a:close/>
                  <a:moveTo>
                    <a:pt x="2306" y="1"/>
                  </a:moveTo>
                  <a:cubicBezTo>
                    <a:pt x="1971" y="1"/>
                    <a:pt x="1637" y="24"/>
                    <a:pt x="1309" y="70"/>
                  </a:cubicBezTo>
                  <a:cubicBezTo>
                    <a:pt x="968" y="110"/>
                    <a:pt x="501" y="221"/>
                    <a:pt x="278" y="609"/>
                  </a:cubicBezTo>
                  <a:cubicBezTo>
                    <a:pt x="0" y="1092"/>
                    <a:pt x="293" y="1662"/>
                    <a:pt x="626" y="2003"/>
                  </a:cubicBezTo>
                  <a:cubicBezTo>
                    <a:pt x="1316" y="2708"/>
                    <a:pt x="2338" y="3096"/>
                    <a:pt x="3511" y="3096"/>
                  </a:cubicBezTo>
                  <a:cubicBezTo>
                    <a:pt x="3639" y="3096"/>
                    <a:pt x="3774" y="3089"/>
                    <a:pt x="3907" y="3081"/>
                  </a:cubicBezTo>
                  <a:cubicBezTo>
                    <a:pt x="5058" y="2994"/>
                    <a:pt x="6119" y="2573"/>
                    <a:pt x="7197" y="2122"/>
                  </a:cubicBezTo>
                  <a:cubicBezTo>
                    <a:pt x="7268" y="2098"/>
                    <a:pt x="7315" y="2035"/>
                    <a:pt x="7323" y="1965"/>
                  </a:cubicBezTo>
                  <a:cubicBezTo>
                    <a:pt x="7340" y="1892"/>
                    <a:pt x="7308" y="1812"/>
                    <a:pt x="7253" y="1765"/>
                  </a:cubicBezTo>
                  <a:cubicBezTo>
                    <a:pt x="5899" y="639"/>
                    <a:pt x="4080" y="1"/>
                    <a:pt x="2306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0"/>
            <p:cNvSpPr/>
            <p:nvPr/>
          </p:nvSpPr>
          <p:spPr>
            <a:xfrm>
              <a:off x="1208925" y="3698400"/>
              <a:ext cx="221125" cy="85875"/>
            </a:xfrm>
            <a:custGeom>
              <a:avLst/>
              <a:gdLst/>
              <a:ahLst/>
              <a:cxnLst/>
              <a:rect l="l" t="t" r="r" b="b"/>
              <a:pathLst>
                <a:path w="8845" h="3435" extrusionOk="0">
                  <a:moveTo>
                    <a:pt x="3803" y="1"/>
                  </a:moveTo>
                  <a:cubicBezTo>
                    <a:pt x="3064" y="1"/>
                    <a:pt x="2328" y="112"/>
                    <a:pt x="1640" y="380"/>
                  </a:cubicBezTo>
                  <a:cubicBezTo>
                    <a:pt x="1165" y="563"/>
                    <a:pt x="697" y="840"/>
                    <a:pt x="396" y="1261"/>
                  </a:cubicBezTo>
                  <a:cubicBezTo>
                    <a:pt x="103" y="1673"/>
                    <a:pt x="1" y="2267"/>
                    <a:pt x="261" y="2710"/>
                  </a:cubicBezTo>
                  <a:cubicBezTo>
                    <a:pt x="599" y="3303"/>
                    <a:pt x="1381" y="3434"/>
                    <a:pt x="2074" y="3434"/>
                  </a:cubicBezTo>
                  <a:cubicBezTo>
                    <a:pt x="2115" y="3434"/>
                    <a:pt x="2155" y="3434"/>
                    <a:pt x="2195" y="3433"/>
                  </a:cubicBezTo>
                  <a:cubicBezTo>
                    <a:pt x="4240" y="3400"/>
                    <a:pt x="6966" y="2069"/>
                    <a:pt x="8845" y="1276"/>
                  </a:cubicBezTo>
                  <a:cubicBezTo>
                    <a:pt x="7696" y="818"/>
                    <a:pt x="6530" y="372"/>
                    <a:pt x="5309" y="142"/>
                  </a:cubicBezTo>
                  <a:cubicBezTo>
                    <a:pt x="4814" y="53"/>
                    <a:pt x="4308" y="1"/>
                    <a:pt x="3803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0"/>
            <p:cNvSpPr/>
            <p:nvPr/>
          </p:nvSpPr>
          <p:spPr>
            <a:xfrm>
              <a:off x="1203975" y="3693200"/>
              <a:ext cx="231400" cy="96350"/>
            </a:xfrm>
            <a:custGeom>
              <a:avLst/>
              <a:gdLst/>
              <a:ahLst/>
              <a:cxnLst/>
              <a:rect l="l" t="t" r="r" b="b"/>
              <a:pathLst>
                <a:path w="9256" h="3854" extrusionOk="0">
                  <a:moveTo>
                    <a:pt x="3995" y="423"/>
                  </a:moveTo>
                  <a:cubicBezTo>
                    <a:pt x="4470" y="423"/>
                    <a:pt x="4961" y="470"/>
                    <a:pt x="5469" y="558"/>
                  </a:cubicBezTo>
                  <a:cubicBezTo>
                    <a:pt x="6475" y="748"/>
                    <a:pt x="7418" y="1073"/>
                    <a:pt x="8487" y="1492"/>
                  </a:cubicBezTo>
                  <a:cubicBezTo>
                    <a:pt x="8369" y="1549"/>
                    <a:pt x="8234" y="1604"/>
                    <a:pt x="8107" y="1659"/>
                  </a:cubicBezTo>
                  <a:cubicBezTo>
                    <a:pt x="6325" y="2435"/>
                    <a:pt x="4105" y="3403"/>
                    <a:pt x="2393" y="3433"/>
                  </a:cubicBezTo>
                  <a:lnTo>
                    <a:pt x="2283" y="3433"/>
                  </a:lnTo>
                  <a:cubicBezTo>
                    <a:pt x="1418" y="3433"/>
                    <a:pt x="879" y="3228"/>
                    <a:pt x="642" y="2815"/>
                  </a:cubicBezTo>
                  <a:cubicBezTo>
                    <a:pt x="412" y="2412"/>
                    <a:pt x="539" y="1912"/>
                    <a:pt x="769" y="1587"/>
                  </a:cubicBezTo>
                  <a:cubicBezTo>
                    <a:pt x="1007" y="1254"/>
                    <a:pt x="1380" y="993"/>
                    <a:pt x="1918" y="778"/>
                  </a:cubicBezTo>
                  <a:cubicBezTo>
                    <a:pt x="2536" y="541"/>
                    <a:pt x="3242" y="423"/>
                    <a:pt x="3995" y="423"/>
                  </a:cubicBezTo>
                  <a:close/>
                  <a:moveTo>
                    <a:pt x="4000" y="1"/>
                  </a:moveTo>
                  <a:cubicBezTo>
                    <a:pt x="3190" y="1"/>
                    <a:pt x="2435" y="130"/>
                    <a:pt x="1768" y="390"/>
                  </a:cubicBezTo>
                  <a:cubicBezTo>
                    <a:pt x="1149" y="628"/>
                    <a:pt x="714" y="946"/>
                    <a:pt x="429" y="1341"/>
                  </a:cubicBezTo>
                  <a:cubicBezTo>
                    <a:pt x="56" y="1864"/>
                    <a:pt x="1" y="2538"/>
                    <a:pt x="276" y="3023"/>
                  </a:cubicBezTo>
                  <a:cubicBezTo>
                    <a:pt x="594" y="3584"/>
                    <a:pt x="1252" y="3854"/>
                    <a:pt x="2283" y="3854"/>
                  </a:cubicBezTo>
                  <a:lnTo>
                    <a:pt x="2401" y="3854"/>
                  </a:lnTo>
                  <a:cubicBezTo>
                    <a:pt x="4193" y="3821"/>
                    <a:pt x="6450" y="2832"/>
                    <a:pt x="8274" y="2047"/>
                  </a:cubicBezTo>
                  <a:cubicBezTo>
                    <a:pt x="8575" y="1912"/>
                    <a:pt x="8860" y="1786"/>
                    <a:pt x="9130" y="1674"/>
                  </a:cubicBezTo>
                  <a:cubicBezTo>
                    <a:pt x="9208" y="1644"/>
                    <a:pt x="9256" y="1564"/>
                    <a:pt x="9256" y="1476"/>
                  </a:cubicBezTo>
                  <a:cubicBezTo>
                    <a:pt x="9256" y="1396"/>
                    <a:pt x="9201" y="1318"/>
                    <a:pt x="9121" y="1286"/>
                  </a:cubicBezTo>
                  <a:cubicBezTo>
                    <a:pt x="7822" y="778"/>
                    <a:pt x="6736" y="367"/>
                    <a:pt x="5547" y="145"/>
                  </a:cubicBezTo>
                  <a:cubicBezTo>
                    <a:pt x="5015" y="49"/>
                    <a:pt x="4497" y="1"/>
                    <a:pt x="4000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0"/>
            <p:cNvSpPr/>
            <p:nvPr/>
          </p:nvSpPr>
          <p:spPr>
            <a:xfrm>
              <a:off x="1304400" y="3809925"/>
              <a:ext cx="185850" cy="89300"/>
            </a:xfrm>
            <a:custGeom>
              <a:avLst/>
              <a:gdLst/>
              <a:ahLst/>
              <a:cxnLst/>
              <a:rect l="l" t="t" r="r" b="b"/>
              <a:pathLst>
                <a:path w="7434" h="3572" extrusionOk="0">
                  <a:moveTo>
                    <a:pt x="3264" y="1"/>
                  </a:moveTo>
                  <a:cubicBezTo>
                    <a:pt x="3249" y="1"/>
                    <a:pt x="3234" y="1"/>
                    <a:pt x="3219" y="1"/>
                  </a:cubicBezTo>
                  <a:cubicBezTo>
                    <a:pt x="2441" y="1"/>
                    <a:pt x="1625" y="113"/>
                    <a:pt x="999" y="579"/>
                  </a:cubicBezTo>
                  <a:cubicBezTo>
                    <a:pt x="366" y="1039"/>
                    <a:pt x="1" y="1920"/>
                    <a:pt x="334" y="2624"/>
                  </a:cubicBezTo>
                  <a:cubicBezTo>
                    <a:pt x="556" y="3099"/>
                    <a:pt x="1047" y="3409"/>
                    <a:pt x="1562" y="3519"/>
                  </a:cubicBezTo>
                  <a:cubicBezTo>
                    <a:pt x="1745" y="3556"/>
                    <a:pt x="1930" y="3571"/>
                    <a:pt x="2116" y="3571"/>
                  </a:cubicBezTo>
                  <a:cubicBezTo>
                    <a:pt x="2453" y="3571"/>
                    <a:pt x="2791" y="3520"/>
                    <a:pt x="3124" y="3449"/>
                  </a:cubicBezTo>
                  <a:cubicBezTo>
                    <a:pt x="4931" y="3076"/>
                    <a:pt x="5802" y="1887"/>
                    <a:pt x="7434" y="1039"/>
                  </a:cubicBezTo>
                  <a:cubicBezTo>
                    <a:pt x="6155" y="365"/>
                    <a:pt x="4715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0"/>
            <p:cNvSpPr/>
            <p:nvPr/>
          </p:nvSpPr>
          <p:spPr>
            <a:xfrm>
              <a:off x="1297900" y="3804600"/>
              <a:ext cx="197725" cy="99875"/>
            </a:xfrm>
            <a:custGeom>
              <a:avLst/>
              <a:gdLst/>
              <a:ahLst/>
              <a:cxnLst/>
              <a:rect l="l" t="t" r="r" b="b"/>
              <a:pathLst>
                <a:path w="7909" h="3995" extrusionOk="0">
                  <a:moveTo>
                    <a:pt x="3494" y="421"/>
                  </a:moveTo>
                  <a:cubicBezTo>
                    <a:pt x="4785" y="421"/>
                    <a:pt x="6077" y="706"/>
                    <a:pt x="7243" y="1260"/>
                  </a:cubicBezTo>
                  <a:cubicBezTo>
                    <a:pt x="6775" y="1530"/>
                    <a:pt x="6362" y="1830"/>
                    <a:pt x="5967" y="2116"/>
                  </a:cubicBezTo>
                  <a:cubicBezTo>
                    <a:pt x="5173" y="2694"/>
                    <a:pt x="4430" y="3234"/>
                    <a:pt x="3344" y="3464"/>
                  </a:cubicBezTo>
                  <a:cubicBezTo>
                    <a:pt x="2963" y="3542"/>
                    <a:pt x="2653" y="3574"/>
                    <a:pt x="2385" y="3574"/>
                  </a:cubicBezTo>
                  <a:cubicBezTo>
                    <a:pt x="2195" y="3574"/>
                    <a:pt x="2028" y="3559"/>
                    <a:pt x="1870" y="3527"/>
                  </a:cubicBezTo>
                  <a:cubicBezTo>
                    <a:pt x="1362" y="3417"/>
                    <a:pt x="959" y="3131"/>
                    <a:pt x="784" y="2751"/>
                  </a:cubicBezTo>
                  <a:cubicBezTo>
                    <a:pt x="483" y="2123"/>
                    <a:pt x="856" y="1347"/>
                    <a:pt x="1379" y="959"/>
                  </a:cubicBezTo>
                  <a:cubicBezTo>
                    <a:pt x="1870" y="594"/>
                    <a:pt x="2558" y="421"/>
                    <a:pt x="3494" y="421"/>
                  </a:cubicBezTo>
                  <a:close/>
                  <a:moveTo>
                    <a:pt x="3479" y="1"/>
                  </a:moveTo>
                  <a:cubicBezTo>
                    <a:pt x="2463" y="1"/>
                    <a:pt x="1695" y="206"/>
                    <a:pt x="1132" y="619"/>
                  </a:cubicBezTo>
                  <a:cubicBezTo>
                    <a:pt x="476" y="1102"/>
                    <a:pt x="0" y="2076"/>
                    <a:pt x="403" y="2932"/>
                  </a:cubicBezTo>
                  <a:cubicBezTo>
                    <a:pt x="633" y="3424"/>
                    <a:pt x="1149" y="3805"/>
                    <a:pt x="1782" y="3940"/>
                  </a:cubicBezTo>
                  <a:cubicBezTo>
                    <a:pt x="1965" y="3978"/>
                    <a:pt x="2170" y="3995"/>
                    <a:pt x="2385" y="3995"/>
                  </a:cubicBezTo>
                  <a:cubicBezTo>
                    <a:pt x="2686" y="3995"/>
                    <a:pt x="3019" y="3955"/>
                    <a:pt x="3431" y="3867"/>
                  </a:cubicBezTo>
                  <a:cubicBezTo>
                    <a:pt x="4603" y="3630"/>
                    <a:pt x="5388" y="3059"/>
                    <a:pt x="6212" y="2456"/>
                  </a:cubicBezTo>
                  <a:cubicBezTo>
                    <a:pt x="6695" y="2108"/>
                    <a:pt x="7195" y="1743"/>
                    <a:pt x="7789" y="1435"/>
                  </a:cubicBezTo>
                  <a:cubicBezTo>
                    <a:pt x="7861" y="1395"/>
                    <a:pt x="7908" y="1324"/>
                    <a:pt x="7908" y="1252"/>
                  </a:cubicBezTo>
                  <a:cubicBezTo>
                    <a:pt x="7908" y="1172"/>
                    <a:pt x="7861" y="1102"/>
                    <a:pt x="7798" y="1062"/>
                  </a:cubicBezTo>
                  <a:cubicBezTo>
                    <a:pt x="6474" y="364"/>
                    <a:pt x="4983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0"/>
            <p:cNvSpPr/>
            <p:nvPr/>
          </p:nvSpPr>
          <p:spPr>
            <a:xfrm>
              <a:off x="1472200" y="3754575"/>
              <a:ext cx="148250" cy="48475"/>
            </a:xfrm>
            <a:custGeom>
              <a:avLst/>
              <a:gdLst/>
              <a:ahLst/>
              <a:cxnLst/>
              <a:rect l="l" t="t" r="r" b="b"/>
              <a:pathLst>
                <a:path w="5930" h="1939" extrusionOk="0">
                  <a:moveTo>
                    <a:pt x="1127" y="0"/>
                  </a:moveTo>
                  <a:cubicBezTo>
                    <a:pt x="860" y="0"/>
                    <a:pt x="582" y="46"/>
                    <a:pt x="389" y="225"/>
                  </a:cubicBezTo>
                  <a:cubicBezTo>
                    <a:pt x="1" y="575"/>
                    <a:pt x="176" y="1264"/>
                    <a:pt x="596" y="1574"/>
                  </a:cubicBezTo>
                  <a:cubicBezTo>
                    <a:pt x="1016" y="1882"/>
                    <a:pt x="1577" y="1914"/>
                    <a:pt x="2093" y="1929"/>
                  </a:cubicBezTo>
                  <a:cubicBezTo>
                    <a:pt x="2424" y="1936"/>
                    <a:pt x="2754" y="1939"/>
                    <a:pt x="3084" y="1939"/>
                  </a:cubicBezTo>
                  <a:cubicBezTo>
                    <a:pt x="4034" y="1939"/>
                    <a:pt x="4982" y="1913"/>
                    <a:pt x="5929" y="1867"/>
                  </a:cubicBezTo>
                  <a:cubicBezTo>
                    <a:pt x="4661" y="733"/>
                    <a:pt x="2981" y="60"/>
                    <a:pt x="1277" y="5"/>
                  </a:cubicBezTo>
                  <a:cubicBezTo>
                    <a:pt x="1228" y="2"/>
                    <a:pt x="1177" y="0"/>
                    <a:pt x="1127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0"/>
            <p:cNvSpPr/>
            <p:nvPr/>
          </p:nvSpPr>
          <p:spPr>
            <a:xfrm>
              <a:off x="1471025" y="3749300"/>
              <a:ext cx="155175" cy="59075"/>
            </a:xfrm>
            <a:custGeom>
              <a:avLst/>
              <a:gdLst/>
              <a:ahLst/>
              <a:cxnLst/>
              <a:rect l="l" t="t" r="r" b="b"/>
              <a:pathLst>
                <a:path w="6207" h="2363" extrusionOk="0">
                  <a:moveTo>
                    <a:pt x="1324" y="421"/>
                  </a:moveTo>
                  <a:cubicBezTo>
                    <a:pt x="2783" y="476"/>
                    <a:pt x="4257" y="1007"/>
                    <a:pt x="5428" y="1887"/>
                  </a:cubicBezTo>
                  <a:cubicBezTo>
                    <a:pt x="4709" y="1924"/>
                    <a:pt x="3989" y="1939"/>
                    <a:pt x="3270" y="1939"/>
                  </a:cubicBezTo>
                  <a:cubicBezTo>
                    <a:pt x="2896" y="1939"/>
                    <a:pt x="2522" y="1935"/>
                    <a:pt x="2147" y="1927"/>
                  </a:cubicBezTo>
                  <a:cubicBezTo>
                    <a:pt x="1634" y="1920"/>
                    <a:pt x="1134" y="1887"/>
                    <a:pt x="769" y="1617"/>
                  </a:cubicBezTo>
                  <a:cubicBezTo>
                    <a:pt x="578" y="1475"/>
                    <a:pt x="445" y="1222"/>
                    <a:pt x="428" y="984"/>
                  </a:cubicBezTo>
                  <a:cubicBezTo>
                    <a:pt x="428" y="874"/>
                    <a:pt x="445" y="706"/>
                    <a:pt x="578" y="588"/>
                  </a:cubicBezTo>
                  <a:cubicBezTo>
                    <a:pt x="706" y="476"/>
                    <a:pt x="904" y="421"/>
                    <a:pt x="1206" y="421"/>
                  </a:cubicBezTo>
                  <a:close/>
                  <a:moveTo>
                    <a:pt x="1206" y="1"/>
                  </a:moveTo>
                  <a:cubicBezTo>
                    <a:pt x="944" y="1"/>
                    <a:pt x="571" y="33"/>
                    <a:pt x="293" y="278"/>
                  </a:cubicBezTo>
                  <a:cubicBezTo>
                    <a:pt x="95" y="461"/>
                    <a:pt x="0" y="714"/>
                    <a:pt x="8" y="1007"/>
                  </a:cubicBezTo>
                  <a:cubicBezTo>
                    <a:pt x="33" y="1372"/>
                    <a:pt x="223" y="1737"/>
                    <a:pt x="523" y="1958"/>
                  </a:cubicBezTo>
                  <a:cubicBezTo>
                    <a:pt x="983" y="2291"/>
                    <a:pt x="1577" y="2338"/>
                    <a:pt x="2140" y="2348"/>
                  </a:cubicBezTo>
                  <a:cubicBezTo>
                    <a:pt x="2505" y="2355"/>
                    <a:pt x="2870" y="2363"/>
                    <a:pt x="3234" y="2363"/>
                  </a:cubicBezTo>
                  <a:cubicBezTo>
                    <a:pt x="4154" y="2363"/>
                    <a:pt x="5080" y="2331"/>
                    <a:pt x="5991" y="2283"/>
                  </a:cubicBezTo>
                  <a:cubicBezTo>
                    <a:pt x="6079" y="2275"/>
                    <a:pt x="6151" y="2220"/>
                    <a:pt x="6182" y="2140"/>
                  </a:cubicBezTo>
                  <a:cubicBezTo>
                    <a:pt x="6206" y="2062"/>
                    <a:pt x="6182" y="1975"/>
                    <a:pt x="6119" y="1920"/>
                  </a:cubicBezTo>
                  <a:cubicBezTo>
                    <a:pt x="4820" y="761"/>
                    <a:pt x="3076" y="65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0"/>
            <p:cNvSpPr/>
            <p:nvPr/>
          </p:nvSpPr>
          <p:spPr>
            <a:xfrm>
              <a:off x="1467875" y="3857675"/>
              <a:ext cx="184475" cy="91650"/>
            </a:xfrm>
            <a:custGeom>
              <a:avLst/>
              <a:gdLst/>
              <a:ahLst/>
              <a:cxnLst/>
              <a:rect l="l" t="t" r="r" b="b"/>
              <a:pathLst>
                <a:path w="7379" h="3666" extrusionOk="0">
                  <a:moveTo>
                    <a:pt x="4220" y="0"/>
                  </a:moveTo>
                  <a:cubicBezTo>
                    <a:pt x="3193" y="0"/>
                    <a:pt x="2154" y="193"/>
                    <a:pt x="1267" y="706"/>
                  </a:cubicBezTo>
                  <a:cubicBezTo>
                    <a:pt x="847" y="951"/>
                    <a:pt x="451" y="1277"/>
                    <a:pt x="229" y="1722"/>
                  </a:cubicBezTo>
                  <a:cubicBezTo>
                    <a:pt x="16" y="2165"/>
                    <a:pt x="1" y="2728"/>
                    <a:pt x="294" y="3123"/>
                  </a:cubicBezTo>
                  <a:cubicBezTo>
                    <a:pt x="592" y="3535"/>
                    <a:pt x="1104" y="3666"/>
                    <a:pt x="1634" y="3666"/>
                  </a:cubicBezTo>
                  <a:cubicBezTo>
                    <a:pt x="1890" y="3666"/>
                    <a:pt x="2151" y="3635"/>
                    <a:pt x="2393" y="3591"/>
                  </a:cubicBezTo>
                  <a:cubicBezTo>
                    <a:pt x="4676" y="3178"/>
                    <a:pt x="5634" y="1912"/>
                    <a:pt x="7378" y="390"/>
                  </a:cubicBezTo>
                  <a:cubicBezTo>
                    <a:pt x="6348" y="200"/>
                    <a:pt x="5317" y="10"/>
                    <a:pt x="4280" y="0"/>
                  </a:cubicBezTo>
                  <a:cubicBezTo>
                    <a:pt x="4260" y="0"/>
                    <a:pt x="4240" y="0"/>
                    <a:pt x="4220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0"/>
            <p:cNvSpPr/>
            <p:nvPr/>
          </p:nvSpPr>
          <p:spPr>
            <a:xfrm>
              <a:off x="1462325" y="3852350"/>
              <a:ext cx="195550" cy="102250"/>
            </a:xfrm>
            <a:custGeom>
              <a:avLst/>
              <a:gdLst/>
              <a:ahLst/>
              <a:cxnLst/>
              <a:rect l="l" t="t" r="r" b="b"/>
              <a:pathLst>
                <a:path w="7822" h="4090" extrusionOk="0">
                  <a:moveTo>
                    <a:pt x="4502" y="421"/>
                  </a:moveTo>
                  <a:cubicBezTo>
                    <a:pt x="5381" y="428"/>
                    <a:pt x="6269" y="571"/>
                    <a:pt x="7140" y="729"/>
                  </a:cubicBezTo>
                  <a:cubicBezTo>
                    <a:pt x="6942" y="904"/>
                    <a:pt x="6752" y="1079"/>
                    <a:pt x="6570" y="1252"/>
                  </a:cubicBezTo>
                  <a:cubicBezTo>
                    <a:pt x="5348" y="2378"/>
                    <a:pt x="4382" y="3274"/>
                    <a:pt x="2575" y="3599"/>
                  </a:cubicBezTo>
                  <a:cubicBezTo>
                    <a:pt x="2315" y="3646"/>
                    <a:pt x="2077" y="3669"/>
                    <a:pt x="1855" y="3669"/>
                  </a:cubicBezTo>
                  <a:cubicBezTo>
                    <a:pt x="1299" y="3669"/>
                    <a:pt x="904" y="3519"/>
                    <a:pt x="681" y="3209"/>
                  </a:cubicBezTo>
                  <a:cubicBezTo>
                    <a:pt x="460" y="2908"/>
                    <a:pt x="443" y="2433"/>
                    <a:pt x="641" y="2030"/>
                  </a:cubicBezTo>
                  <a:cubicBezTo>
                    <a:pt x="816" y="1680"/>
                    <a:pt x="1141" y="1364"/>
                    <a:pt x="1602" y="1094"/>
                  </a:cubicBezTo>
                  <a:cubicBezTo>
                    <a:pt x="2370" y="651"/>
                    <a:pt x="3329" y="421"/>
                    <a:pt x="4445" y="421"/>
                  </a:cubicBezTo>
                  <a:close/>
                  <a:moveTo>
                    <a:pt x="4445" y="0"/>
                  </a:moveTo>
                  <a:cubicBezTo>
                    <a:pt x="3256" y="0"/>
                    <a:pt x="2227" y="246"/>
                    <a:pt x="1387" y="736"/>
                  </a:cubicBezTo>
                  <a:cubicBezTo>
                    <a:pt x="856" y="1046"/>
                    <a:pt x="476" y="1419"/>
                    <a:pt x="270" y="1839"/>
                  </a:cubicBezTo>
                  <a:cubicBezTo>
                    <a:pt x="0" y="2385"/>
                    <a:pt x="32" y="3028"/>
                    <a:pt x="348" y="3464"/>
                  </a:cubicBezTo>
                  <a:cubicBezTo>
                    <a:pt x="651" y="3875"/>
                    <a:pt x="1157" y="4089"/>
                    <a:pt x="1855" y="4089"/>
                  </a:cubicBezTo>
                  <a:cubicBezTo>
                    <a:pt x="2100" y="4089"/>
                    <a:pt x="2370" y="4065"/>
                    <a:pt x="2655" y="4010"/>
                  </a:cubicBezTo>
                  <a:cubicBezTo>
                    <a:pt x="4572" y="3662"/>
                    <a:pt x="5579" y="2733"/>
                    <a:pt x="6855" y="1562"/>
                  </a:cubicBezTo>
                  <a:cubicBezTo>
                    <a:pt x="7132" y="1299"/>
                    <a:pt x="7418" y="1039"/>
                    <a:pt x="7735" y="761"/>
                  </a:cubicBezTo>
                  <a:cubicBezTo>
                    <a:pt x="7798" y="706"/>
                    <a:pt x="7821" y="618"/>
                    <a:pt x="7798" y="546"/>
                  </a:cubicBezTo>
                  <a:cubicBezTo>
                    <a:pt x="7773" y="468"/>
                    <a:pt x="7711" y="403"/>
                    <a:pt x="7631" y="396"/>
                  </a:cubicBezTo>
                  <a:cubicBezTo>
                    <a:pt x="6617" y="206"/>
                    <a:pt x="5571" y="8"/>
                    <a:pt x="4502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0"/>
            <p:cNvSpPr/>
            <p:nvPr/>
          </p:nvSpPr>
          <p:spPr>
            <a:xfrm>
              <a:off x="1610300" y="3914725"/>
              <a:ext cx="136325" cy="85025"/>
            </a:xfrm>
            <a:custGeom>
              <a:avLst/>
              <a:gdLst/>
              <a:ahLst/>
              <a:cxnLst/>
              <a:rect l="l" t="t" r="r" b="b"/>
              <a:pathLst>
                <a:path w="5453" h="3401" extrusionOk="0">
                  <a:moveTo>
                    <a:pt x="4232" y="1"/>
                  </a:moveTo>
                  <a:cubicBezTo>
                    <a:pt x="2976" y="1"/>
                    <a:pt x="1717" y="450"/>
                    <a:pt x="770" y="1277"/>
                  </a:cubicBezTo>
                  <a:cubicBezTo>
                    <a:pt x="500" y="1515"/>
                    <a:pt x="247" y="1792"/>
                    <a:pt x="120" y="2133"/>
                  </a:cubicBezTo>
                  <a:cubicBezTo>
                    <a:pt x="0" y="2473"/>
                    <a:pt x="40" y="2886"/>
                    <a:pt x="295" y="3139"/>
                  </a:cubicBezTo>
                  <a:cubicBezTo>
                    <a:pt x="478" y="3331"/>
                    <a:pt x="733" y="3400"/>
                    <a:pt x="1002" y="3400"/>
                  </a:cubicBezTo>
                  <a:cubicBezTo>
                    <a:pt x="1243" y="3400"/>
                    <a:pt x="1497" y="3345"/>
                    <a:pt x="1721" y="3274"/>
                  </a:cubicBezTo>
                  <a:cubicBezTo>
                    <a:pt x="2798" y="2933"/>
                    <a:pt x="3796" y="2363"/>
                    <a:pt x="4629" y="1602"/>
                  </a:cubicBezTo>
                  <a:cubicBezTo>
                    <a:pt x="5050" y="1214"/>
                    <a:pt x="5453" y="706"/>
                    <a:pt x="5405" y="136"/>
                  </a:cubicBezTo>
                  <a:cubicBezTo>
                    <a:pt x="5021" y="45"/>
                    <a:pt x="4627" y="1"/>
                    <a:pt x="4232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0"/>
            <p:cNvSpPr/>
            <p:nvPr/>
          </p:nvSpPr>
          <p:spPr>
            <a:xfrm>
              <a:off x="1604350" y="3909600"/>
              <a:ext cx="147425" cy="95300"/>
            </a:xfrm>
            <a:custGeom>
              <a:avLst/>
              <a:gdLst/>
              <a:ahLst/>
              <a:cxnLst/>
              <a:rect l="l" t="t" r="r" b="b"/>
              <a:pathLst>
                <a:path w="5897" h="3812" extrusionOk="0">
                  <a:moveTo>
                    <a:pt x="4470" y="413"/>
                  </a:moveTo>
                  <a:cubicBezTo>
                    <a:pt x="4795" y="413"/>
                    <a:pt x="5120" y="453"/>
                    <a:pt x="5438" y="508"/>
                  </a:cubicBezTo>
                  <a:cubicBezTo>
                    <a:pt x="5406" y="864"/>
                    <a:pt x="5168" y="1237"/>
                    <a:pt x="4725" y="1649"/>
                  </a:cubicBezTo>
                  <a:cubicBezTo>
                    <a:pt x="3916" y="2385"/>
                    <a:pt x="2941" y="2948"/>
                    <a:pt x="1895" y="3281"/>
                  </a:cubicBezTo>
                  <a:cubicBezTo>
                    <a:pt x="1650" y="3357"/>
                    <a:pt x="1432" y="3396"/>
                    <a:pt x="1245" y="3396"/>
                  </a:cubicBezTo>
                  <a:cubicBezTo>
                    <a:pt x="1003" y="3396"/>
                    <a:pt x="813" y="3331"/>
                    <a:pt x="683" y="3201"/>
                  </a:cubicBezTo>
                  <a:cubicBezTo>
                    <a:pt x="476" y="2988"/>
                    <a:pt x="468" y="2655"/>
                    <a:pt x="556" y="2410"/>
                  </a:cubicBezTo>
                  <a:cubicBezTo>
                    <a:pt x="651" y="2155"/>
                    <a:pt x="833" y="1917"/>
                    <a:pt x="1141" y="1642"/>
                  </a:cubicBezTo>
                  <a:cubicBezTo>
                    <a:pt x="2037" y="864"/>
                    <a:pt x="3251" y="413"/>
                    <a:pt x="4470" y="413"/>
                  </a:cubicBezTo>
                  <a:close/>
                  <a:moveTo>
                    <a:pt x="4507" y="1"/>
                  </a:moveTo>
                  <a:cubicBezTo>
                    <a:pt x="3191" y="1"/>
                    <a:pt x="1850" y="474"/>
                    <a:pt x="866" y="1324"/>
                  </a:cubicBezTo>
                  <a:cubicBezTo>
                    <a:pt x="636" y="1529"/>
                    <a:pt x="310" y="1847"/>
                    <a:pt x="168" y="2267"/>
                  </a:cubicBezTo>
                  <a:cubicBezTo>
                    <a:pt x="0" y="2718"/>
                    <a:pt x="88" y="3194"/>
                    <a:pt x="381" y="3496"/>
                  </a:cubicBezTo>
                  <a:cubicBezTo>
                    <a:pt x="588" y="3709"/>
                    <a:pt x="881" y="3812"/>
                    <a:pt x="1237" y="3812"/>
                  </a:cubicBezTo>
                  <a:cubicBezTo>
                    <a:pt x="1474" y="3812"/>
                    <a:pt x="1737" y="3772"/>
                    <a:pt x="2022" y="3677"/>
                  </a:cubicBezTo>
                  <a:cubicBezTo>
                    <a:pt x="3123" y="3336"/>
                    <a:pt x="4154" y="2743"/>
                    <a:pt x="5010" y="1957"/>
                  </a:cubicBezTo>
                  <a:cubicBezTo>
                    <a:pt x="5621" y="1394"/>
                    <a:pt x="5896" y="864"/>
                    <a:pt x="5858" y="325"/>
                  </a:cubicBezTo>
                  <a:cubicBezTo>
                    <a:pt x="5849" y="238"/>
                    <a:pt x="5786" y="158"/>
                    <a:pt x="5691" y="135"/>
                  </a:cubicBezTo>
                  <a:cubicBezTo>
                    <a:pt x="5306" y="45"/>
                    <a:pt x="4908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1473825" y="3976950"/>
              <a:ext cx="89175" cy="63500"/>
            </a:xfrm>
            <a:custGeom>
              <a:avLst/>
              <a:gdLst/>
              <a:ahLst/>
              <a:cxnLst/>
              <a:rect l="l" t="t" r="r" b="b"/>
              <a:pathLst>
                <a:path w="3567" h="2540" extrusionOk="0">
                  <a:moveTo>
                    <a:pt x="2074" y="1"/>
                  </a:moveTo>
                  <a:cubicBezTo>
                    <a:pt x="1969" y="1"/>
                    <a:pt x="1864" y="6"/>
                    <a:pt x="1760" y="17"/>
                  </a:cubicBezTo>
                  <a:cubicBezTo>
                    <a:pt x="1149" y="89"/>
                    <a:pt x="539" y="397"/>
                    <a:pt x="269" y="945"/>
                  </a:cubicBezTo>
                  <a:cubicBezTo>
                    <a:pt x="0" y="1491"/>
                    <a:pt x="213" y="2276"/>
                    <a:pt x="784" y="2481"/>
                  </a:cubicBezTo>
                  <a:cubicBezTo>
                    <a:pt x="892" y="2521"/>
                    <a:pt x="1001" y="2540"/>
                    <a:pt x="1110" y="2540"/>
                  </a:cubicBezTo>
                  <a:cubicBezTo>
                    <a:pt x="1608" y="2540"/>
                    <a:pt x="2095" y="2158"/>
                    <a:pt x="2401" y="1728"/>
                  </a:cubicBezTo>
                  <a:cubicBezTo>
                    <a:pt x="2781" y="1213"/>
                    <a:pt x="3044" y="587"/>
                    <a:pt x="3567" y="222"/>
                  </a:cubicBezTo>
                  <a:cubicBezTo>
                    <a:pt x="3075" y="112"/>
                    <a:pt x="2573" y="1"/>
                    <a:pt x="2074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1471200" y="3971750"/>
              <a:ext cx="97325" cy="74000"/>
            </a:xfrm>
            <a:custGeom>
              <a:avLst/>
              <a:gdLst/>
              <a:ahLst/>
              <a:cxnLst/>
              <a:rect l="l" t="t" r="r" b="b"/>
              <a:pathLst>
                <a:path w="3893" h="2960" extrusionOk="0">
                  <a:moveTo>
                    <a:pt x="2198" y="415"/>
                  </a:moveTo>
                  <a:cubicBezTo>
                    <a:pt x="2538" y="415"/>
                    <a:pt x="2878" y="477"/>
                    <a:pt x="3219" y="550"/>
                  </a:cubicBezTo>
                  <a:cubicBezTo>
                    <a:pt x="2996" y="788"/>
                    <a:pt x="2816" y="1073"/>
                    <a:pt x="2648" y="1350"/>
                  </a:cubicBezTo>
                  <a:cubicBezTo>
                    <a:pt x="2546" y="1508"/>
                    <a:pt x="2451" y="1666"/>
                    <a:pt x="2340" y="1818"/>
                  </a:cubicBezTo>
                  <a:cubicBezTo>
                    <a:pt x="2091" y="2153"/>
                    <a:pt x="1629" y="2533"/>
                    <a:pt x="1196" y="2533"/>
                  </a:cubicBezTo>
                  <a:cubicBezTo>
                    <a:pt x="1116" y="2533"/>
                    <a:pt x="1037" y="2520"/>
                    <a:pt x="961" y="2492"/>
                  </a:cubicBezTo>
                  <a:cubicBezTo>
                    <a:pt x="779" y="2427"/>
                    <a:pt x="628" y="2269"/>
                    <a:pt x="549" y="2056"/>
                  </a:cubicBezTo>
                  <a:cubicBezTo>
                    <a:pt x="438" y="1794"/>
                    <a:pt x="446" y="1486"/>
                    <a:pt x="564" y="1248"/>
                  </a:cubicBezTo>
                  <a:cubicBezTo>
                    <a:pt x="819" y="732"/>
                    <a:pt x="1412" y="487"/>
                    <a:pt x="1888" y="439"/>
                  </a:cubicBezTo>
                  <a:cubicBezTo>
                    <a:pt x="1990" y="422"/>
                    <a:pt x="2093" y="415"/>
                    <a:pt x="2198" y="415"/>
                  </a:cubicBezTo>
                  <a:close/>
                  <a:moveTo>
                    <a:pt x="2189" y="0"/>
                  </a:moveTo>
                  <a:cubicBezTo>
                    <a:pt x="2072" y="0"/>
                    <a:pt x="1956" y="6"/>
                    <a:pt x="1840" y="19"/>
                  </a:cubicBezTo>
                  <a:cubicBezTo>
                    <a:pt x="1094" y="97"/>
                    <a:pt x="461" y="502"/>
                    <a:pt x="183" y="1058"/>
                  </a:cubicBezTo>
                  <a:cubicBezTo>
                    <a:pt x="18" y="1406"/>
                    <a:pt x="1" y="1841"/>
                    <a:pt x="153" y="2214"/>
                  </a:cubicBezTo>
                  <a:cubicBezTo>
                    <a:pt x="286" y="2539"/>
                    <a:pt x="524" y="2777"/>
                    <a:pt x="819" y="2887"/>
                  </a:cubicBezTo>
                  <a:cubicBezTo>
                    <a:pt x="944" y="2935"/>
                    <a:pt x="1079" y="2960"/>
                    <a:pt x="1214" y="2960"/>
                  </a:cubicBezTo>
                  <a:cubicBezTo>
                    <a:pt x="1817" y="2960"/>
                    <a:pt x="2363" y="2492"/>
                    <a:pt x="2681" y="2064"/>
                  </a:cubicBezTo>
                  <a:cubicBezTo>
                    <a:pt x="2791" y="1904"/>
                    <a:pt x="2894" y="1738"/>
                    <a:pt x="3006" y="1571"/>
                  </a:cubicBezTo>
                  <a:cubicBezTo>
                    <a:pt x="3234" y="1191"/>
                    <a:pt x="3457" y="835"/>
                    <a:pt x="3790" y="605"/>
                  </a:cubicBezTo>
                  <a:cubicBezTo>
                    <a:pt x="3862" y="557"/>
                    <a:pt x="3892" y="470"/>
                    <a:pt x="3877" y="392"/>
                  </a:cubicBezTo>
                  <a:cubicBezTo>
                    <a:pt x="3862" y="312"/>
                    <a:pt x="3797" y="240"/>
                    <a:pt x="3719" y="225"/>
                  </a:cubicBezTo>
                  <a:cubicBezTo>
                    <a:pt x="3244" y="120"/>
                    <a:pt x="2717" y="0"/>
                    <a:pt x="2189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843375" y="3515425"/>
              <a:ext cx="254825" cy="136050"/>
            </a:xfrm>
            <a:custGeom>
              <a:avLst/>
              <a:gdLst/>
              <a:ahLst/>
              <a:cxnLst/>
              <a:rect l="l" t="t" r="r" b="b"/>
              <a:pathLst>
                <a:path w="10193" h="5442" extrusionOk="0">
                  <a:moveTo>
                    <a:pt x="1371" y="0"/>
                  </a:moveTo>
                  <a:cubicBezTo>
                    <a:pt x="1347" y="0"/>
                    <a:pt x="1324" y="4"/>
                    <a:pt x="1301" y="13"/>
                  </a:cubicBezTo>
                  <a:cubicBezTo>
                    <a:pt x="483" y="306"/>
                    <a:pt x="0" y="1480"/>
                    <a:pt x="143" y="2256"/>
                  </a:cubicBezTo>
                  <a:cubicBezTo>
                    <a:pt x="293" y="3127"/>
                    <a:pt x="928" y="3762"/>
                    <a:pt x="1434" y="4142"/>
                  </a:cubicBezTo>
                  <a:cubicBezTo>
                    <a:pt x="2806" y="5171"/>
                    <a:pt x="4477" y="5417"/>
                    <a:pt x="5651" y="5441"/>
                  </a:cubicBezTo>
                  <a:lnTo>
                    <a:pt x="5866" y="5441"/>
                  </a:lnTo>
                  <a:cubicBezTo>
                    <a:pt x="7268" y="5441"/>
                    <a:pt x="8654" y="5179"/>
                    <a:pt x="10003" y="4918"/>
                  </a:cubicBezTo>
                  <a:cubicBezTo>
                    <a:pt x="10113" y="4903"/>
                    <a:pt x="10193" y="4791"/>
                    <a:pt x="10168" y="4673"/>
                  </a:cubicBezTo>
                  <a:cubicBezTo>
                    <a:pt x="10147" y="4571"/>
                    <a:pt x="10053" y="4504"/>
                    <a:pt x="9953" y="4504"/>
                  </a:cubicBezTo>
                  <a:cubicBezTo>
                    <a:pt x="9943" y="4504"/>
                    <a:pt x="9933" y="4504"/>
                    <a:pt x="9923" y="4506"/>
                  </a:cubicBezTo>
                  <a:cubicBezTo>
                    <a:pt x="8603" y="4761"/>
                    <a:pt x="7240" y="5024"/>
                    <a:pt x="5888" y="5024"/>
                  </a:cubicBezTo>
                  <a:cubicBezTo>
                    <a:pt x="5812" y="5024"/>
                    <a:pt x="5735" y="5023"/>
                    <a:pt x="5659" y="5021"/>
                  </a:cubicBezTo>
                  <a:cubicBezTo>
                    <a:pt x="4550" y="4998"/>
                    <a:pt x="2965" y="4776"/>
                    <a:pt x="1689" y="3810"/>
                  </a:cubicBezTo>
                  <a:cubicBezTo>
                    <a:pt x="1244" y="3477"/>
                    <a:pt x="683" y="2914"/>
                    <a:pt x="556" y="2183"/>
                  </a:cubicBezTo>
                  <a:cubicBezTo>
                    <a:pt x="445" y="1582"/>
                    <a:pt x="841" y="624"/>
                    <a:pt x="1444" y="409"/>
                  </a:cubicBezTo>
                  <a:cubicBezTo>
                    <a:pt x="1546" y="369"/>
                    <a:pt x="1609" y="243"/>
                    <a:pt x="1569" y="139"/>
                  </a:cubicBezTo>
                  <a:cubicBezTo>
                    <a:pt x="1538" y="53"/>
                    <a:pt x="1455" y="0"/>
                    <a:pt x="1371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0"/>
            <p:cNvSpPr/>
            <p:nvPr/>
          </p:nvSpPr>
          <p:spPr>
            <a:xfrm>
              <a:off x="898475" y="3634875"/>
              <a:ext cx="263125" cy="130100"/>
            </a:xfrm>
            <a:custGeom>
              <a:avLst/>
              <a:gdLst/>
              <a:ahLst/>
              <a:cxnLst/>
              <a:rect l="l" t="t" r="r" b="b"/>
              <a:pathLst>
                <a:path w="10525" h="5204" extrusionOk="0">
                  <a:moveTo>
                    <a:pt x="1365" y="0"/>
                  </a:moveTo>
                  <a:cubicBezTo>
                    <a:pt x="1341" y="0"/>
                    <a:pt x="1316" y="4"/>
                    <a:pt x="1292" y="13"/>
                  </a:cubicBezTo>
                  <a:cubicBezTo>
                    <a:pt x="444" y="323"/>
                    <a:pt x="1" y="1187"/>
                    <a:pt x="158" y="2208"/>
                  </a:cubicBezTo>
                  <a:cubicBezTo>
                    <a:pt x="286" y="3049"/>
                    <a:pt x="872" y="3849"/>
                    <a:pt x="1735" y="4348"/>
                  </a:cubicBezTo>
                  <a:cubicBezTo>
                    <a:pt x="2568" y="4840"/>
                    <a:pt x="3527" y="5006"/>
                    <a:pt x="4263" y="5093"/>
                  </a:cubicBezTo>
                  <a:cubicBezTo>
                    <a:pt x="4873" y="5173"/>
                    <a:pt x="5492" y="5203"/>
                    <a:pt x="6110" y="5203"/>
                  </a:cubicBezTo>
                  <a:cubicBezTo>
                    <a:pt x="7544" y="5203"/>
                    <a:pt x="8978" y="5006"/>
                    <a:pt x="10349" y="4618"/>
                  </a:cubicBezTo>
                  <a:cubicBezTo>
                    <a:pt x="10461" y="4585"/>
                    <a:pt x="10524" y="4475"/>
                    <a:pt x="10492" y="4365"/>
                  </a:cubicBezTo>
                  <a:cubicBezTo>
                    <a:pt x="10466" y="4269"/>
                    <a:pt x="10375" y="4209"/>
                    <a:pt x="10280" y="4209"/>
                  </a:cubicBezTo>
                  <a:cubicBezTo>
                    <a:pt x="10264" y="4209"/>
                    <a:pt x="10247" y="4211"/>
                    <a:pt x="10231" y="4214"/>
                  </a:cubicBezTo>
                  <a:cubicBezTo>
                    <a:pt x="8902" y="4596"/>
                    <a:pt x="7500" y="4788"/>
                    <a:pt x="6105" y="4788"/>
                  </a:cubicBezTo>
                  <a:cubicBezTo>
                    <a:pt x="5503" y="4788"/>
                    <a:pt x="4903" y="4752"/>
                    <a:pt x="4310" y="4680"/>
                  </a:cubicBezTo>
                  <a:cubicBezTo>
                    <a:pt x="3614" y="4595"/>
                    <a:pt x="2718" y="4435"/>
                    <a:pt x="1950" y="3984"/>
                  </a:cubicBezTo>
                  <a:cubicBezTo>
                    <a:pt x="1197" y="3549"/>
                    <a:pt x="681" y="2858"/>
                    <a:pt x="571" y="2145"/>
                  </a:cubicBezTo>
                  <a:cubicBezTo>
                    <a:pt x="444" y="1329"/>
                    <a:pt x="784" y="648"/>
                    <a:pt x="1442" y="401"/>
                  </a:cubicBezTo>
                  <a:cubicBezTo>
                    <a:pt x="1545" y="363"/>
                    <a:pt x="1600" y="243"/>
                    <a:pt x="1560" y="133"/>
                  </a:cubicBezTo>
                  <a:cubicBezTo>
                    <a:pt x="1530" y="53"/>
                    <a:pt x="1451" y="0"/>
                    <a:pt x="1365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0"/>
            <p:cNvSpPr/>
            <p:nvPr/>
          </p:nvSpPr>
          <p:spPr>
            <a:xfrm>
              <a:off x="986625" y="3755925"/>
              <a:ext cx="283325" cy="135475"/>
            </a:xfrm>
            <a:custGeom>
              <a:avLst/>
              <a:gdLst/>
              <a:ahLst/>
              <a:cxnLst/>
              <a:rect l="l" t="t" r="r" b="b"/>
              <a:pathLst>
                <a:path w="11333" h="5419" extrusionOk="0">
                  <a:moveTo>
                    <a:pt x="915" y="0"/>
                  </a:moveTo>
                  <a:cubicBezTo>
                    <a:pt x="854" y="0"/>
                    <a:pt x="794" y="27"/>
                    <a:pt x="754" y="76"/>
                  </a:cubicBezTo>
                  <a:cubicBezTo>
                    <a:pt x="1" y="1044"/>
                    <a:pt x="48" y="2541"/>
                    <a:pt x="857" y="3635"/>
                  </a:cubicBezTo>
                  <a:cubicBezTo>
                    <a:pt x="1538" y="4546"/>
                    <a:pt x="2664" y="5156"/>
                    <a:pt x="4042" y="5347"/>
                  </a:cubicBezTo>
                  <a:cubicBezTo>
                    <a:pt x="4398" y="5402"/>
                    <a:pt x="4756" y="5419"/>
                    <a:pt x="5111" y="5419"/>
                  </a:cubicBezTo>
                  <a:cubicBezTo>
                    <a:pt x="5944" y="5419"/>
                    <a:pt x="6783" y="5307"/>
                    <a:pt x="7624" y="5173"/>
                  </a:cubicBezTo>
                  <a:lnTo>
                    <a:pt x="7894" y="5133"/>
                  </a:lnTo>
                  <a:cubicBezTo>
                    <a:pt x="8791" y="4991"/>
                    <a:pt x="9718" y="4850"/>
                    <a:pt x="10628" y="4850"/>
                  </a:cubicBezTo>
                  <a:cubicBezTo>
                    <a:pt x="10787" y="4850"/>
                    <a:pt x="10945" y="4854"/>
                    <a:pt x="11103" y="4863"/>
                  </a:cubicBezTo>
                  <a:cubicBezTo>
                    <a:pt x="11107" y="4864"/>
                    <a:pt x="11111" y="4864"/>
                    <a:pt x="11115" y="4864"/>
                  </a:cubicBezTo>
                  <a:cubicBezTo>
                    <a:pt x="11223" y="4864"/>
                    <a:pt x="11325" y="4772"/>
                    <a:pt x="11325" y="4666"/>
                  </a:cubicBezTo>
                  <a:cubicBezTo>
                    <a:pt x="11333" y="4546"/>
                    <a:pt x="11245" y="4451"/>
                    <a:pt x="11127" y="4443"/>
                  </a:cubicBezTo>
                  <a:cubicBezTo>
                    <a:pt x="10969" y="4434"/>
                    <a:pt x="10811" y="4430"/>
                    <a:pt x="10652" y="4430"/>
                  </a:cubicBezTo>
                  <a:cubicBezTo>
                    <a:pt x="9701" y="4430"/>
                    <a:pt x="8754" y="4579"/>
                    <a:pt x="7829" y="4721"/>
                  </a:cubicBezTo>
                  <a:lnTo>
                    <a:pt x="7561" y="4761"/>
                  </a:lnTo>
                  <a:cubicBezTo>
                    <a:pt x="6734" y="4889"/>
                    <a:pt x="5915" y="5002"/>
                    <a:pt x="5107" y="5002"/>
                  </a:cubicBezTo>
                  <a:cubicBezTo>
                    <a:pt x="4769" y="5002"/>
                    <a:pt x="4432" y="4982"/>
                    <a:pt x="4098" y="4936"/>
                  </a:cubicBezTo>
                  <a:cubicBezTo>
                    <a:pt x="2854" y="4761"/>
                    <a:pt x="1800" y="4198"/>
                    <a:pt x="1197" y="3382"/>
                  </a:cubicBezTo>
                  <a:cubicBezTo>
                    <a:pt x="507" y="2454"/>
                    <a:pt x="459" y="1147"/>
                    <a:pt x="1087" y="339"/>
                  </a:cubicBezTo>
                  <a:cubicBezTo>
                    <a:pt x="1157" y="244"/>
                    <a:pt x="1142" y="116"/>
                    <a:pt x="1047" y="46"/>
                  </a:cubicBezTo>
                  <a:cubicBezTo>
                    <a:pt x="1006" y="15"/>
                    <a:pt x="960" y="0"/>
                    <a:pt x="915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0"/>
            <p:cNvSpPr/>
            <p:nvPr/>
          </p:nvSpPr>
          <p:spPr>
            <a:xfrm>
              <a:off x="1099750" y="3881175"/>
              <a:ext cx="317050" cy="104700"/>
            </a:xfrm>
            <a:custGeom>
              <a:avLst/>
              <a:gdLst/>
              <a:ahLst/>
              <a:cxnLst/>
              <a:rect l="l" t="t" r="r" b="b"/>
              <a:pathLst>
                <a:path w="12682" h="4188" extrusionOk="0">
                  <a:moveTo>
                    <a:pt x="633" y="0"/>
                  </a:moveTo>
                  <a:cubicBezTo>
                    <a:pt x="565" y="0"/>
                    <a:pt x="499" y="30"/>
                    <a:pt x="461" y="84"/>
                  </a:cubicBezTo>
                  <a:cubicBezTo>
                    <a:pt x="119" y="567"/>
                    <a:pt x="1" y="1240"/>
                    <a:pt x="128" y="1930"/>
                  </a:cubicBezTo>
                  <a:cubicBezTo>
                    <a:pt x="254" y="2619"/>
                    <a:pt x="604" y="3189"/>
                    <a:pt x="1087" y="3507"/>
                  </a:cubicBezTo>
                  <a:cubicBezTo>
                    <a:pt x="1943" y="4085"/>
                    <a:pt x="3004" y="4188"/>
                    <a:pt x="4042" y="4188"/>
                  </a:cubicBezTo>
                  <a:lnTo>
                    <a:pt x="4383" y="4188"/>
                  </a:lnTo>
                  <a:cubicBezTo>
                    <a:pt x="7133" y="4133"/>
                    <a:pt x="9866" y="3712"/>
                    <a:pt x="12506" y="2936"/>
                  </a:cubicBezTo>
                  <a:cubicBezTo>
                    <a:pt x="12616" y="2904"/>
                    <a:pt x="12681" y="2786"/>
                    <a:pt x="12649" y="2674"/>
                  </a:cubicBezTo>
                  <a:cubicBezTo>
                    <a:pt x="12622" y="2582"/>
                    <a:pt x="12536" y="2524"/>
                    <a:pt x="12444" y="2524"/>
                  </a:cubicBezTo>
                  <a:cubicBezTo>
                    <a:pt x="12425" y="2524"/>
                    <a:pt x="12405" y="2526"/>
                    <a:pt x="12386" y="2531"/>
                  </a:cubicBezTo>
                  <a:cubicBezTo>
                    <a:pt x="9781" y="3302"/>
                    <a:pt x="7085" y="3720"/>
                    <a:pt x="4375" y="3768"/>
                  </a:cubicBezTo>
                  <a:cubicBezTo>
                    <a:pt x="4254" y="3770"/>
                    <a:pt x="4133" y="3772"/>
                    <a:pt x="4011" y="3772"/>
                  </a:cubicBezTo>
                  <a:cubicBezTo>
                    <a:pt x="3043" y="3772"/>
                    <a:pt x="2077" y="3666"/>
                    <a:pt x="1317" y="3159"/>
                  </a:cubicBezTo>
                  <a:cubicBezTo>
                    <a:pt x="936" y="2904"/>
                    <a:pt x="651" y="2421"/>
                    <a:pt x="539" y="1858"/>
                  </a:cubicBezTo>
                  <a:cubicBezTo>
                    <a:pt x="436" y="1280"/>
                    <a:pt x="531" y="709"/>
                    <a:pt x="801" y="329"/>
                  </a:cubicBezTo>
                  <a:cubicBezTo>
                    <a:pt x="872" y="234"/>
                    <a:pt x="849" y="106"/>
                    <a:pt x="754" y="36"/>
                  </a:cubicBezTo>
                  <a:cubicBezTo>
                    <a:pt x="717" y="12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0"/>
            <p:cNvSpPr/>
            <p:nvPr/>
          </p:nvSpPr>
          <p:spPr>
            <a:xfrm>
              <a:off x="1294700" y="3970450"/>
              <a:ext cx="176775" cy="95500"/>
            </a:xfrm>
            <a:custGeom>
              <a:avLst/>
              <a:gdLst/>
              <a:ahLst/>
              <a:cxnLst/>
              <a:rect l="l" t="t" r="r" b="b"/>
              <a:pathLst>
                <a:path w="7071" h="3820" extrusionOk="0">
                  <a:moveTo>
                    <a:pt x="738" y="0"/>
                  </a:moveTo>
                  <a:cubicBezTo>
                    <a:pt x="681" y="0"/>
                    <a:pt x="622" y="24"/>
                    <a:pt x="579" y="71"/>
                  </a:cubicBezTo>
                  <a:cubicBezTo>
                    <a:pt x="88" y="634"/>
                    <a:pt x="1" y="1528"/>
                    <a:pt x="381" y="2258"/>
                  </a:cubicBezTo>
                  <a:cubicBezTo>
                    <a:pt x="699" y="2869"/>
                    <a:pt x="1317" y="3367"/>
                    <a:pt x="2093" y="3613"/>
                  </a:cubicBezTo>
                  <a:cubicBezTo>
                    <a:pt x="2536" y="3748"/>
                    <a:pt x="3019" y="3820"/>
                    <a:pt x="3599" y="3820"/>
                  </a:cubicBezTo>
                  <a:cubicBezTo>
                    <a:pt x="3797" y="3820"/>
                    <a:pt x="4002" y="3810"/>
                    <a:pt x="4225" y="3795"/>
                  </a:cubicBezTo>
                  <a:cubicBezTo>
                    <a:pt x="5128" y="3740"/>
                    <a:pt x="6032" y="3573"/>
                    <a:pt x="6895" y="3320"/>
                  </a:cubicBezTo>
                  <a:cubicBezTo>
                    <a:pt x="7006" y="3287"/>
                    <a:pt x="7070" y="3177"/>
                    <a:pt x="7038" y="3067"/>
                  </a:cubicBezTo>
                  <a:cubicBezTo>
                    <a:pt x="7012" y="2976"/>
                    <a:pt x="6930" y="2913"/>
                    <a:pt x="6840" y="2913"/>
                  </a:cubicBezTo>
                  <a:cubicBezTo>
                    <a:pt x="6819" y="2913"/>
                    <a:pt x="6797" y="2916"/>
                    <a:pt x="6775" y="2924"/>
                  </a:cubicBezTo>
                  <a:cubicBezTo>
                    <a:pt x="5937" y="3169"/>
                    <a:pt x="5073" y="3320"/>
                    <a:pt x="4193" y="3375"/>
                  </a:cubicBezTo>
                  <a:cubicBezTo>
                    <a:pt x="3978" y="3389"/>
                    <a:pt x="3777" y="3397"/>
                    <a:pt x="3589" y="3397"/>
                  </a:cubicBezTo>
                  <a:cubicBezTo>
                    <a:pt x="3055" y="3397"/>
                    <a:pt x="2618" y="3337"/>
                    <a:pt x="2220" y="3209"/>
                  </a:cubicBezTo>
                  <a:cubicBezTo>
                    <a:pt x="1555" y="3002"/>
                    <a:pt x="1014" y="2584"/>
                    <a:pt x="754" y="2061"/>
                  </a:cubicBezTo>
                  <a:cubicBezTo>
                    <a:pt x="451" y="1490"/>
                    <a:pt x="516" y="784"/>
                    <a:pt x="896" y="356"/>
                  </a:cubicBezTo>
                  <a:cubicBezTo>
                    <a:pt x="967" y="269"/>
                    <a:pt x="959" y="134"/>
                    <a:pt x="872" y="54"/>
                  </a:cubicBezTo>
                  <a:cubicBezTo>
                    <a:pt x="836" y="18"/>
                    <a:pt x="787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0"/>
            <p:cNvSpPr/>
            <p:nvPr/>
          </p:nvSpPr>
          <p:spPr>
            <a:xfrm>
              <a:off x="661300" y="3593500"/>
              <a:ext cx="224700" cy="26875"/>
            </a:xfrm>
            <a:custGeom>
              <a:avLst/>
              <a:gdLst/>
              <a:ahLst/>
              <a:cxnLst/>
              <a:rect l="l" t="t" r="r" b="b"/>
              <a:pathLst>
                <a:path w="8988" h="1075" extrusionOk="0">
                  <a:moveTo>
                    <a:pt x="198" y="0"/>
                  </a:moveTo>
                  <a:cubicBezTo>
                    <a:pt x="100" y="0"/>
                    <a:pt x="15" y="88"/>
                    <a:pt x="8" y="194"/>
                  </a:cubicBezTo>
                  <a:cubicBezTo>
                    <a:pt x="1" y="314"/>
                    <a:pt x="80" y="409"/>
                    <a:pt x="198" y="417"/>
                  </a:cubicBezTo>
                  <a:lnTo>
                    <a:pt x="8750" y="1075"/>
                  </a:lnTo>
                  <a:lnTo>
                    <a:pt x="8765" y="1075"/>
                  </a:lnTo>
                  <a:cubicBezTo>
                    <a:pt x="8877" y="1075"/>
                    <a:pt x="8972" y="995"/>
                    <a:pt x="8980" y="884"/>
                  </a:cubicBezTo>
                  <a:cubicBezTo>
                    <a:pt x="8987" y="765"/>
                    <a:pt x="8900" y="669"/>
                    <a:pt x="8782" y="654"/>
                  </a:cubicBezTo>
                  <a:lnTo>
                    <a:pt x="231" y="4"/>
                  </a:lnTo>
                  <a:cubicBezTo>
                    <a:pt x="220" y="1"/>
                    <a:pt x="208" y="0"/>
                    <a:pt x="198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0"/>
            <p:cNvSpPr/>
            <p:nvPr/>
          </p:nvSpPr>
          <p:spPr>
            <a:xfrm>
              <a:off x="687450" y="3633425"/>
              <a:ext cx="251475" cy="15850"/>
            </a:xfrm>
            <a:custGeom>
              <a:avLst/>
              <a:gdLst/>
              <a:ahLst/>
              <a:cxnLst/>
              <a:rect l="l" t="t" r="r" b="b"/>
              <a:pathLst>
                <a:path w="10059" h="634" extrusionOk="0">
                  <a:moveTo>
                    <a:pt x="9843" y="1"/>
                  </a:moveTo>
                  <a:lnTo>
                    <a:pt x="216" y="221"/>
                  </a:lnTo>
                  <a:cubicBezTo>
                    <a:pt x="96" y="221"/>
                    <a:pt x="1" y="316"/>
                    <a:pt x="8" y="436"/>
                  </a:cubicBezTo>
                  <a:cubicBezTo>
                    <a:pt x="8" y="546"/>
                    <a:pt x="103" y="634"/>
                    <a:pt x="216" y="634"/>
                  </a:cubicBezTo>
                  <a:lnTo>
                    <a:pt x="223" y="634"/>
                  </a:lnTo>
                  <a:lnTo>
                    <a:pt x="9851" y="421"/>
                  </a:lnTo>
                  <a:cubicBezTo>
                    <a:pt x="9963" y="411"/>
                    <a:pt x="10058" y="316"/>
                    <a:pt x="10058" y="206"/>
                  </a:cubicBezTo>
                  <a:cubicBezTo>
                    <a:pt x="10049" y="88"/>
                    <a:pt x="9954" y="1"/>
                    <a:pt x="9843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0"/>
            <p:cNvSpPr/>
            <p:nvPr/>
          </p:nvSpPr>
          <p:spPr>
            <a:xfrm>
              <a:off x="760350" y="3745175"/>
              <a:ext cx="224300" cy="13275"/>
            </a:xfrm>
            <a:custGeom>
              <a:avLst/>
              <a:gdLst/>
              <a:ahLst/>
              <a:cxnLst/>
              <a:rect l="l" t="t" r="r" b="b"/>
              <a:pathLst>
                <a:path w="8972" h="531" extrusionOk="0">
                  <a:moveTo>
                    <a:pt x="215" y="0"/>
                  </a:moveTo>
                  <a:cubicBezTo>
                    <a:pt x="95" y="8"/>
                    <a:pt x="0" y="88"/>
                    <a:pt x="0" y="206"/>
                  </a:cubicBezTo>
                  <a:cubicBezTo>
                    <a:pt x="0" y="325"/>
                    <a:pt x="88" y="421"/>
                    <a:pt x="208" y="421"/>
                  </a:cubicBezTo>
                  <a:lnTo>
                    <a:pt x="8759" y="531"/>
                  </a:lnTo>
                  <a:cubicBezTo>
                    <a:pt x="8869" y="531"/>
                    <a:pt x="8964" y="436"/>
                    <a:pt x="8964" y="325"/>
                  </a:cubicBezTo>
                  <a:cubicBezTo>
                    <a:pt x="8972" y="206"/>
                    <a:pt x="8877" y="111"/>
                    <a:pt x="8759" y="111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0"/>
            <p:cNvSpPr/>
            <p:nvPr/>
          </p:nvSpPr>
          <p:spPr>
            <a:xfrm>
              <a:off x="810275" y="3758125"/>
              <a:ext cx="202925" cy="49450"/>
            </a:xfrm>
            <a:custGeom>
              <a:avLst/>
              <a:gdLst/>
              <a:ahLst/>
              <a:cxnLst/>
              <a:rect l="l" t="t" r="r" b="b"/>
              <a:pathLst>
                <a:path w="8117" h="1978" extrusionOk="0">
                  <a:moveTo>
                    <a:pt x="7890" y="0"/>
                  </a:moveTo>
                  <a:cubicBezTo>
                    <a:pt x="7876" y="0"/>
                    <a:pt x="7861" y="2"/>
                    <a:pt x="7846" y="5"/>
                  </a:cubicBezTo>
                  <a:lnTo>
                    <a:pt x="183" y="1557"/>
                  </a:lnTo>
                  <a:cubicBezTo>
                    <a:pt x="73" y="1582"/>
                    <a:pt x="0" y="1692"/>
                    <a:pt x="25" y="1805"/>
                  </a:cubicBezTo>
                  <a:cubicBezTo>
                    <a:pt x="40" y="1907"/>
                    <a:pt x="128" y="1978"/>
                    <a:pt x="231" y="1978"/>
                  </a:cubicBezTo>
                  <a:cubicBezTo>
                    <a:pt x="238" y="1978"/>
                    <a:pt x="255" y="1978"/>
                    <a:pt x="270" y="1970"/>
                  </a:cubicBezTo>
                  <a:lnTo>
                    <a:pt x="7934" y="416"/>
                  </a:lnTo>
                  <a:cubicBezTo>
                    <a:pt x="8046" y="393"/>
                    <a:pt x="8116" y="283"/>
                    <a:pt x="8093" y="163"/>
                  </a:cubicBezTo>
                  <a:cubicBezTo>
                    <a:pt x="8072" y="67"/>
                    <a:pt x="7986" y="0"/>
                    <a:pt x="7890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0"/>
            <p:cNvSpPr/>
            <p:nvPr/>
          </p:nvSpPr>
          <p:spPr>
            <a:xfrm>
              <a:off x="898475" y="3876650"/>
              <a:ext cx="198125" cy="13150"/>
            </a:xfrm>
            <a:custGeom>
              <a:avLst/>
              <a:gdLst/>
              <a:ahLst/>
              <a:cxnLst/>
              <a:rect l="l" t="t" r="r" b="b"/>
              <a:pathLst>
                <a:path w="7925" h="526" extrusionOk="0">
                  <a:moveTo>
                    <a:pt x="2939" y="0"/>
                  </a:moveTo>
                  <a:cubicBezTo>
                    <a:pt x="2026" y="0"/>
                    <a:pt x="1114" y="12"/>
                    <a:pt x="206" y="34"/>
                  </a:cubicBezTo>
                  <a:cubicBezTo>
                    <a:pt x="86" y="34"/>
                    <a:pt x="1" y="130"/>
                    <a:pt x="1" y="249"/>
                  </a:cubicBezTo>
                  <a:cubicBezTo>
                    <a:pt x="1" y="360"/>
                    <a:pt x="111" y="455"/>
                    <a:pt x="214" y="455"/>
                  </a:cubicBezTo>
                  <a:cubicBezTo>
                    <a:pt x="1122" y="432"/>
                    <a:pt x="2035" y="420"/>
                    <a:pt x="2949" y="420"/>
                  </a:cubicBezTo>
                  <a:cubicBezTo>
                    <a:pt x="4537" y="420"/>
                    <a:pt x="6128" y="455"/>
                    <a:pt x="7704" y="525"/>
                  </a:cubicBezTo>
                  <a:lnTo>
                    <a:pt x="7711" y="525"/>
                  </a:lnTo>
                  <a:cubicBezTo>
                    <a:pt x="7821" y="525"/>
                    <a:pt x="7917" y="440"/>
                    <a:pt x="7924" y="327"/>
                  </a:cubicBezTo>
                  <a:cubicBezTo>
                    <a:pt x="7924" y="209"/>
                    <a:pt x="7837" y="114"/>
                    <a:pt x="7719" y="107"/>
                  </a:cubicBezTo>
                  <a:cubicBezTo>
                    <a:pt x="6136" y="35"/>
                    <a:pt x="4536" y="0"/>
                    <a:pt x="2939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0"/>
            <p:cNvSpPr/>
            <p:nvPr/>
          </p:nvSpPr>
          <p:spPr>
            <a:xfrm>
              <a:off x="964225" y="3894825"/>
              <a:ext cx="148625" cy="36375"/>
            </a:xfrm>
            <a:custGeom>
              <a:avLst/>
              <a:gdLst/>
              <a:ahLst/>
              <a:cxnLst/>
              <a:rect l="l" t="t" r="r" b="b"/>
              <a:pathLst>
                <a:path w="5945" h="1455" extrusionOk="0">
                  <a:moveTo>
                    <a:pt x="5721" y="1"/>
                  </a:moveTo>
                  <a:cubicBezTo>
                    <a:pt x="5706" y="1"/>
                    <a:pt x="5690" y="2"/>
                    <a:pt x="5675" y="5"/>
                  </a:cubicBezTo>
                  <a:lnTo>
                    <a:pt x="184" y="1044"/>
                  </a:lnTo>
                  <a:cubicBezTo>
                    <a:pt x="71" y="1059"/>
                    <a:pt x="1" y="1169"/>
                    <a:pt x="16" y="1289"/>
                  </a:cubicBezTo>
                  <a:cubicBezTo>
                    <a:pt x="41" y="1384"/>
                    <a:pt x="128" y="1455"/>
                    <a:pt x="224" y="1455"/>
                  </a:cubicBezTo>
                  <a:lnTo>
                    <a:pt x="262" y="1455"/>
                  </a:lnTo>
                  <a:lnTo>
                    <a:pt x="5754" y="416"/>
                  </a:lnTo>
                  <a:cubicBezTo>
                    <a:pt x="5865" y="393"/>
                    <a:pt x="5945" y="283"/>
                    <a:pt x="5920" y="171"/>
                  </a:cubicBezTo>
                  <a:cubicBezTo>
                    <a:pt x="5900" y="69"/>
                    <a:pt x="5820" y="1"/>
                    <a:pt x="5721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0"/>
            <p:cNvSpPr/>
            <p:nvPr/>
          </p:nvSpPr>
          <p:spPr>
            <a:xfrm>
              <a:off x="1001650" y="3937075"/>
              <a:ext cx="114775" cy="20900"/>
            </a:xfrm>
            <a:custGeom>
              <a:avLst/>
              <a:gdLst/>
              <a:ahLst/>
              <a:cxnLst/>
              <a:rect l="l" t="t" r="r" b="b"/>
              <a:pathLst>
                <a:path w="4591" h="836" extrusionOk="0">
                  <a:moveTo>
                    <a:pt x="4372" y="1"/>
                  </a:moveTo>
                  <a:cubicBezTo>
                    <a:pt x="4363" y="1"/>
                    <a:pt x="4354" y="1"/>
                    <a:pt x="4345" y="2"/>
                  </a:cubicBezTo>
                  <a:lnTo>
                    <a:pt x="208" y="415"/>
                  </a:lnTo>
                  <a:cubicBezTo>
                    <a:pt x="88" y="430"/>
                    <a:pt x="1" y="533"/>
                    <a:pt x="18" y="645"/>
                  </a:cubicBezTo>
                  <a:cubicBezTo>
                    <a:pt x="26" y="756"/>
                    <a:pt x="121" y="836"/>
                    <a:pt x="223" y="836"/>
                  </a:cubicBezTo>
                  <a:lnTo>
                    <a:pt x="248" y="836"/>
                  </a:lnTo>
                  <a:lnTo>
                    <a:pt x="4392" y="415"/>
                  </a:lnTo>
                  <a:cubicBezTo>
                    <a:pt x="4503" y="408"/>
                    <a:pt x="4590" y="305"/>
                    <a:pt x="4575" y="185"/>
                  </a:cubicBezTo>
                  <a:cubicBezTo>
                    <a:pt x="4566" y="83"/>
                    <a:pt x="4478" y="1"/>
                    <a:pt x="4372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0"/>
            <p:cNvSpPr/>
            <p:nvPr/>
          </p:nvSpPr>
          <p:spPr>
            <a:xfrm>
              <a:off x="1127275" y="3993600"/>
              <a:ext cx="181525" cy="53525"/>
            </a:xfrm>
            <a:custGeom>
              <a:avLst/>
              <a:gdLst/>
              <a:ahLst/>
              <a:cxnLst/>
              <a:rect l="l" t="t" r="r" b="b"/>
              <a:pathLst>
                <a:path w="7261" h="2141" extrusionOk="0">
                  <a:moveTo>
                    <a:pt x="7030" y="1"/>
                  </a:moveTo>
                  <a:cubicBezTo>
                    <a:pt x="7012" y="1"/>
                    <a:pt x="6993" y="3"/>
                    <a:pt x="6975" y="9"/>
                  </a:cubicBezTo>
                  <a:lnTo>
                    <a:pt x="183" y="1728"/>
                  </a:lnTo>
                  <a:cubicBezTo>
                    <a:pt x="73" y="1760"/>
                    <a:pt x="1" y="1871"/>
                    <a:pt x="33" y="1981"/>
                  </a:cubicBezTo>
                  <a:cubicBezTo>
                    <a:pt x="56" y="2076"/>
                    <a:pt x="143" y="2141"/>
                    <a:pt x="239" y="2141"/>
                  </a:cubicBezTo>
                  <a:cubicBezTo>
                    <a:pt x="254" y="2141"/>
                    <a:pt x="271" y="2141"/>
                    <a:pt x="286" y="2133"/>
                  </a:cubicBezTo>
                  <a:lnTo>
                    <a:pt x="7078" y="412"/>
                  </a:lnTo>
                  <a:cubicBezTo>
                    <a:pt x="7188" y="389"/>
                    <a:pt x="7261" y="269"/>
                    <a:pt x="7228" y="159"/>
                  </a:cubicBezTo>
                  <a:cubicBezTo>
                    <a:pt x="7209" y="67"/>
                    <a:pt x="7122" y="1"/>
                    <a:pt x="7030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0"/>
            <p:cNvSpPr/>
            <p:nvPr/>
          </p:nvSpPr>
          <p:spPr>
            <a:xfrm>
              <a:off x="1264175" y="4019725"/>
              <a:ext cx="50575" cy="26400"/>
            </a:xfrm>
            <a:custGeom>
              <a:avLst/>
              <a:gdLst/>
              <a:ahLst/>
              <a:cxnLst/>
              <a:rect l="l" t="t" r="r" b="b"/>
              <a:pathLst>
                <a:path w="2023" h="1056" extrusionOk="0">
                  <a:moveTo>
                    <a:pt x="1787" y="0"/>
                  </a:moveTo>
                  <a:cubicBezTo>
                    <a:pt x="1760" y="0"/>
                    <a:pt x="1732" y="6"/>
                    <a:pt x="1705" y="17"/>
                  </a:cubicBezTo>
                  <a:lnTo>
                    <a:pt x="160" y="651"/>
                  </a:lnTo>
                  <a:cubicBezTo>
                    <a:pt x="56" y="691"/>
                    <a:pt x="1" y="818"/>
                    <a:pt x="48" y="921"/>
                  </a:cubicBezTo>
                  <a:cubicBezTo>
                    <a:pt x="80" y="1001"/>
                    <a:pt x="160" y="1056"/>
                    <a:pt x="238" y="1056"/>
                  </a:cubicBezTo>
                  <a:cubicBezTo>
                    <a:pt x="271" y="1056"/>
                    <a:pt x="294" y="1048"/>
                    <a:pt x="318" y="1041"/>
                  </a:cubicBezTo>
                  <a:lnTo>
                    <a:pt x="1863" y="405"/>
                  </a:lnTo>
                  <a:cubicBezTo>
                    <a:pt x="1975" y="358"/>
                    <a:pt x="2022" y="240"/>
                    <a:pt x="1982" y="128"/>
                  </a:cubicBezTo>
                  <a:cubicBezTo>
                    <a:pt x="1947" y="50"/>
                    <a:pt x="1870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9" name="Google Shape;2189;p50"/>
          <p:cNvGrpSpPr/>
          <p:nvPr/>
        </p:nvGrpSpPr>
        <p:grpSpPr>
          <a:xfrm>
            <a:off x="5167502" y="3108066"/>
            <a:ext cx="1811476" cy="1109992"/>
            <a:chOff x="228600" y="3448750"/>
            <a:chExt cx="2328375" cy="1426725"/>
          </a:xfrm>
        </p:grpSpPr>
        <p:sp>
          <p:nvSpPr>
            <p:cNvPr id="2190" name="Google Shape;2190;p50"/>
            <p:cNvSpPr/>
            <p:nvPr/>
          </p:nvSpPr>
          <p:spPr>
            <a:xfrm>
              <a:off x="1822500" y="4139975"/>
              <a:ext cx="109000" cy="55975"/>
            </a:xfrm>
            <a:custGeom>
              <a:avLst/>
              <a:gdLst/>
              <a:ahLst/>
              <a:cxnLst/>
              <a:rect l="l" t="t" r="r" b="b"/>
              <a:pathLst>
                <a:path w="4360" h="2239" extrusionOk="0">
                  <a:moveTo>
                    <a:pt x="4073" y="0"/>
                  </a:moveTo>
                  <a:cubicBezTo>
                    <a:pt x="3715" y="0"/>
                    <a:pt x="2894" y="285"/>
                    <a:pt x="1990" y="748"/>
                  </a:cubicBezTo>
                  <a:cubicBezTo>
                    <a:pt x="841" y="1326"/>
                    <a:pt x="1" y="1967"/>
                    <a:pt x="103" y="2174"/>
                  </a:cubicBezTo>
                  <a:cubicBezTo>
                    <a:pt x="125" y="2218"/>
                    <a:pt x="188" y="2239"/>
                    <a:pt x="285" y="2239"/>
                  </a:cubicBezTo>
                  <a:cubicBezTo>
                    <a:pt x="644" y="2239"/>
                    <a:pt x="1466" y="1954"/>
                    <a:pt x="2370" y="1491"/>
                  </a:cubicBezTo>
                  <a:cubicBezTo>
                    <a:pt x="3519" y="913"/>
                    <a:pt x="4360" y="272"/>
                    <a:pt x="4255" y="65"/>
                  </a:cubicBezTo>
                  <a:cubicBezTo>
                    <a:pt x="4233" y="21"/>
                    <a:pt x="4170" y="0"/>
                    <a:pt x="4073" y="0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0"/>
            <p:cNvSpPr/>
            <p:nvPr/>
          </p:nvSpPr>
          <p:spPr>
            <a:xfrm>
              <a:off x="236300" y="3534150"/>
              <a:ext cx="831000" cy="880675"/>
            </a:xfrm>
            <a:custGeom>
              <a:avLst/>
              <a:gdLst/>
              <a:ahLst/>
              <a:cxnLst/>
              <a:rect l="l" t="t" r="r" b="b"/>
              <a:pathLst>
                <a:path w="33240" h="35227" extrusionOk="0">
                  <a:moveTo>
                    <a:pt x="1056" y="0"/>
                  </a:moveTo>
                  <a:lnTo>
                    <a:pt x="1056" y="0"/>
                  </a:lnTo>
                  <a:cubicBezTo>
                    <a:pt x="1" y="2030"/>
                    <a:pt x="501" y="4748"/>
                    <a:pt x="2205" y="6277"/>
                  </a:cubicBezTo>
                  <a:cubicBezTo>
                    <a:pt x="1832" y="6277"/>
                    <a:pt x="1460" y="6284"/>
                    <a:pt x="1087" y="6294"/>
                  </a:cubicBezTo>
                  <a:cubicBezTo>
                    <a:pt x="1191" y="11039"/>
                    <a:pt x="4432" y="15566"/>
                    <a:pt x="8894" y="17190"/>
                  </a:cubicBezTo>
                  <a:cubicBezTo>
                    <a:pt x="8149" y="18307"/>
                    <a:pt x="9370" y="19678"/>
                    <a:pt x="10471" y="20464"/>
                  </a:cubicBezTo>
                  <a:cubicBezTo>
                    <a:pt x="17856" y="25694"/>
                    <a:pt x="25449" y="30622"/>
                    <a:pt x="33240" y="35227"/>
                  </a:cubicBezTo>
                  <a:cubicBezTo>
                    <a:pt x="30607" y="27634"/>
                    <a:pt x="24839" y="21565"/>
                    <a:pt x="18775" y="16294"/>
                  </a:cubicBezTo>
                  <a:cubicBezTo>
                    <a:pt x="12713" y="11017"/>
                    <a:pt x="6136" y="6222"/>
                    <a:pt x="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0"/>
            <p:cNvSpPr/>
            <p:nvPr/>
          </p:nvSpPr>
          <p:spPr>
            <a:xfrm>
              <a:off x="228600" y="3515125"/>
              <a:ext cx="858100" cy="923275"/>
            </a:xfrm>
            <a:custGeom>
              <a:avLst/>
              <a:gdLst/>
              <a:ahLst/>
              <a:cxnLst/>
              <a:rect l="l" t="t" r="r" b="b"/>
              <a:pathLst>
                <a:path w="34324" h="36931" extrusionOk="0">
                  <a:moveTo>
                    <a:pt x="1482" y="1554"/>
                  </a:moveTo>
                  <a:cubicBezTo>
                    <a:pt x="5223" y="6009"/>
                    <a:pt x="9756" y="9780"/>
                    <a:pt x="14147" y="13434"/>
                  </a:cubicBezTo>
                  <a:cubicBezTo>
                    <a:pt x="15684" y="14718"/>
                    <a:pt x="17276" y="16042"/>
                    <a:pt x="18807" y="17373"/>
                  </a:cubicBezTo>
                  <a:cubicBezTo>
                    <a:pt x="23790" y="21700"/>
                    <a:pt x="29799" y="27571"/>
                    <a:pt x="32739" y="35021"/>
                  </a:cubicBezTo>
                  <a:cubicBezTo>
                    <a:pt x="25344" y="30607"/>
                    <a:pt x="18046" y="25852"/>
                    <a:pt x="11024" y="20875"/>
                  </a:cubicBezTo>
                  <a:cubicBezTo>
                    <a:pt x="10201" y="20296"/>
                    <a:pt x="8965" y="19068"/>
                    <a:pt x="9550" y="18181"/>
                  </a:cubicBezTo>
                  <a:lnTo>
                    <a:pt x="9851" y="17736"/>
                  </a:lnTo>
                  <a:lnTo>
                    <a:pt x="9345" y="17554"/>
                  </a:lnTo>
                  <a:cubicBezTo>
                    <a:pt x="5208" y="16057"/>
                    <a:pt x="2108" y="11857"/>
                    <a:pt x="1832" y="7466"/>
                  </a:cubicBezTo>
                  <a:lnTo>
                    <a:pt x="3592" y="7435"/>
                  </a:lnTo>
                  <a:lnTo>
                    <a:pt x="2791" y="6722"/>
                  </a:lnTo>
                  <a:cubicBezTo>
                    <a:pt x="1404" y="5476"/>
                    <a:pt x="889" y="3321"/>
                    <a:pt x="1482" y="1554"/>
                  </a:cubicBezTo>
                  <a:close/>
                  <a:moveTo>
                    <a:pt x="1292" y="1"/>
                  </a:moveTo>
                  <a:lnTo>
                    <a:pt x="992" y="564"/>
                  </a:lnTo>
                  <a:cubicBezTo>
                    <a:pt x="1" y="2481"/>
                    <a:pt x="271" y="4930"/>
                    <a:pt x="1570" y="6627"/>
                  </a:cubicBezTo>
                  <a:lnTo>
                    <a:pt x="967" y="6642"/>
                  </a:lnTo>
                  <a:lnTo>
                    <a:pt x="976" y="7063"/>
                  </a:lnTo>
                  <a:cubicBezTo>
                    <a:pt x="1079" y="11857"/>
                    <a:pt x="4200" y="16365"/>
                    <a:pt x="8632" y="18181"/>
                  </a:cubicBezTo>
                  <a:cubicBezTo>
                    <a:pt x="8251" y="19393"/>
                    <a:pt x="9360" y="20724"/>
                    <a:pt x="10534" y="21565"/>
                  </a:cubicBezTo>
                  <a:cubicBezTo>
                    <a:pt x="17894" y="26778"/>
                    <a:pt x="25567" y="31756"/>
                    <a:pt x="33333" y="36353"/>
                  </a:cubicBezTo>
                  <a:lnTo>
                    <a:pt x="34324" y="36931"/>
                  </a:lnTo>
                  <a:lnTo>
                    <a:pt x="34324" y="36931"/>
                  </a:lnTo>
                  <a:lnTo>
                    <a:pt x="33943" y="35853"/>
                  </a:lnTo>
                  <a:cubicBezTo>
                    <a:pt x="31113" y="27691"/>
                    <a:pt x="24663" y="21350"/>
                    <a:pt x="19361" y="16738"/>
                  </a:cubicBezTo>
                  <a:cubicBezTo>
                    <a:pt x="17824" y="15399"/>
                    <a:pt x="16230" y="14075"/>
                    <a:pt x="14686" y="12791"/>
                  </a:cubicBezTo>
                  <a:cubicBezTo>
                    <a:pt x="10153" y="9020"/>
                    <a:pt x="5461" y="5113"/>
                    <a:pt x="1690" y="493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0"/>
            <p:cNvSpPr/>
            <p:nvPr/>
          </p:nvSpPr>
          <p:spPr>
            <a:xfrm>
              <a:off x="624450" y="3885350"/>
              <a:ext cx="212000" cy="233875"/>
            </a:xfrm>
            <a:custGeom>
              <a:avLst/>
              <a:gdLst/>
              <a:ahLst/>
              <a:cxnLst/>
              <a:rect l="l" t="t" r="r" b="b"/>
              <a:pathLst>
                <a:path w="8480" h="9355" extrusionOk="0">
                  <a:moveTo>
                    <a:pt x="651" y="0"/>
                  </a:moveTo>
                  <a:cubicBezTo>
                    <a:pt x="582" y="0"/>
                    <a:pt x="516" y="34"/>
                    <a:pt x="476" y="99"/>
                  </a:cubicBezTo>
                  <a:cubicBezTo>
                    <a:pt x="33" y="795"/>
                    <a:pt x="1" y="1786"/>
                    <a:pt x="396" y="2690"/>
                  </a:cubicBezTo>
                  <a:cubicBezTo>
                    <a:pt x="754" y="3498"/>
                    <a:pt x="1364" y="4141"/>
                    <a:pt x="1975" y="4711"/>
                  </a:cubicBezTo>
                  <a:cubicBezTo>
                    <a:pt x="3852" y="6478"/>
                    <a:pt x="6024" y="7920"/>
                    <a:pt x="8124" y="9324"/>
                  </a:cubicBezTo>
                  <a:cubicBezTo>
                    <a:pt x="8164" y="9346"/>
                    <a:pt x="8204" y="9354"/>
                    <a:pt x="8242" y="9354"/>
                  </a:cubicBezTo>
                  <a:cubicBezTo>
                    <a:pt x="8306" y="9354"/>
                    <a:pt x="8377" y="9324"/>
                    <a:pt x="8417" y="9268"/>
                  </a:cubicBezTo>
                  <a:cubicBezTo>
                    <a:pt x="8479" y="9164"/>
                    <a:pt x="8457" y="9038"/>
                    <a:pt x="8362" y="8974"/>
                  </a:cubicBezTo>
                  <a:cubicBezTo>
                    <a:pt x="6269" y="7580"/>
                    <a:pt x="4114" y="6145"/>
                    <a:pt x="2260" y="4401"/>
                  </a:cubicBezTo>
                  <a:cubicBezTo>
                    <a:pt x="1689" y="3863"/>
                    <a:pt x="1109" y="3260"/>
                    <a:pt x="786" y="2524"/>
                  </a:cubicBezTo>
                  <a:cubicBezTo>
                    <a:pt x="436" y="1746"/>
                    <a:pt x="461" y="907"/>
                    <a:pt x="834" y="320"/>
                  </a:cubicBezTo>
                  <a:cubicBezTo>
                    <a:pt x="896" y="225"/>
                    <a:pt x="864" y="92"/>
                    <a:pt x="769" y="34"/>
                  </a:cubicBezTo>
                  <a:cubicBezTo>
                    <a:pt x="731" y="11"/>
                    <a:pt x="690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0"/>
            <p:cNvSpPr/>
            <p:nvPr/>
          </p:nvSpPr>
          <p:spPr>
            <a:xfrm>
              <a:off x="662500" y="3989375"/>
              <a:ext cx="222925" cy="239450"/>
            </a:xfrm>
            <a:custGeom>
              <a:avLst/>
              <a:gdLst/>
              <a:ahLst/>
              <a:cxnLst/>
              <a:rect l="l" t="t" r="r" b="b"/>
              <a:pathLst>
                <a:path w="8917" h="9578" extrusionOk="0">
                  <a:moveTo>
                    <a:pt x="408" y="1"/>
                  </a:moveTo>
                  <a:cubicBezTo>
                    <a:pt x="308" y="1"/>
                    <a:pt x="214" y="76"/>
                    <a:pt x="198" y="178"/>
                  </a:cubicBezTo>
                  <a:cubicBezTo>
                    <a:pt x="0" y="1549"/>
                    <a:pt x="500" y="3063"/>
                    <a:pt x="1569" y="4347"/>
                  </a:cubicBezTo>
                  <a:cubicBezTo>
                    <a:pt x="2545" y="5511"/>
                    <a:pt x="3852" y="6367"/>
                    <a:pt x="5008" y="7080"/>
                  </a:cubicBezTo>
                  <a:lnTo>
                    <a:pt x="5461" y="7358"/>
                  </a:lnTo>
                  <a:cubicBezTo>
                    <a:pt x="6522" y="8008"/>
                    <a:pt x="7623" y="8674"/>
                    <a:pt x="8544" y="9520"/>
                  </a:cubicBezTo>
                  <a:cubicBezTo>
                    <a:pt x="8584" y="9560"/>
                    <a:pt x="8631" y="9577"/>
                    <a:pt x="8686" y="9577"/>
                  </a:cubicBezTo>
                  <a:cubicBezTo>
                    <a:pt x="8742" y="9577"/>
                    <a:pt x="8797" y="9552"/>
                    <a:pt x="8837" y="9512"/>
                  </a:cubicBezTo>
                  <a:cubicBezTo>
                    <a:pt x="8917" y="9425"/>
                    <a:pt x="8907" y="9292"/>
                    <a:pt x="8829" y="9212"/>
                  </a:cubicBezTo>
                  <a:cubicBezTo>
                    <a:pt x="7878" y="8341"/>
                    <a:pt x="6760" y="7658"/>
                    <a:pt x="5683" y="7000"/>
                  </a:cubicBezTo>
                  <a:lnTo>
                    <a:pt x="5230" y="6724"/>
                  </a:lnTo>
                  <a:cubicBezTo>
                    <a:pt x="4105" y="6026"/>
                    <a:pt x="2821" y="5193"/>
                    <a:pt x="1894" y="4077"/>
                  </a:cubicBezTo>
                  <a:cubicBezTo>
                    <a:pt x="896" y="2888"/>
                    <a:pt x="436" y="1484"/>
                    <a:pt x="618" y="240"/>
                  </a:cubicBezTo>
                  <a:cubicBezTo>
                    <a:pt x="633" y="122"/>
                    <a:pt x="555" y="20"/>
                    <a:pt x="436" y="3"/>
                  </a:cubicBezTo>
                  <a:cubicBezTo>
                    <a:pt x="427" y="1"/>
                    <a:pt x="417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0"/>
            <p:cNvSpPr/>
            <p:nvPr/>
          </p:nvSpPr>
          <p:spPr>
            <a:xfrm>
              <a:off x="295550" y="3687575"/>
              <a:ext cx="346375" cy="269400"/>
            </a:xfrm>
            <a:custGeom>
              <a:avLst/>
              <a:gdLst/>
              <a:ahLst/>
              <a:cxnLst/>
              <a:rect l="l" t="t" r="r" b="b"/>
              <a:pathLst>
                <a:path w="13855" h="10776" extrusionOk="0">
                  <a:moveTo>
                    <a:pt x="234" y="0"/>
                  </a:moveTo>
                  <a:cubicBezTo>
                    <a:pt x="173" y="0"/>
                    <a:pt x="113" y="27"/>
                    <a:pt x="73" y="77"/>
                  </a:cubicBezTo>
                  <a:cubicBezTo>
                    <a:pt x="1" y="172"/>
                    <a:pt x="18" y="307"/>
                    <a:pt x="105" y="378"/>
                  </a:cubicBezTo>
                  <a:lnTo>
                    <a:pt x="13489" y="10728"/>
                  </a:lnTo>
                  <a:cubicBezTo>
                    <a:pt x="13529" y="10760"/>
                    <a:pt x="13569" y="10776"/>
                    <a:pt x="13617" y="10776"/>
                  </a:cubicBezTo>
                  <a:cubicBezTo>
                    <a:pt x="13680" y="10776"/>
                    <a:pt x="13742" y="10743"/>
                    <a:pt x="13782" y="10696"/>
                  </a:cubicBezTo>
                  <a:cubicBezTo>
                    <a:pt x="13855" y="10601"/>
                    <a:pt x="13837" y="10466"/>
                    <a:pt x="13742" y="10395"/>
                  </a:cubicBezTo>
                  <a:lnTo>
                    <a:pt x="366" y="45"/>
                  </a:lnTo>
                  <a:cubicBezTo>
                    <a:pt x="325" y="15"/>
                    <a:pt x="279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0"/>
            <p:cNvSpPr/>
            <p:nvPr/>
          </p:nvSpPr>
          <p:spPr>
            <a:xfrm>
              <a:off x="254950" y="3693125"/>
              <a:ext cx="423200" cy="331000"/>
            </a:xfrm>
            <a:custGeom>
              <a:avLst/>
              <a:gdLst/>
              <a:ahLst/>
              <a:cxnLst/>
              <a:rect l="l" t="t" r="r" b="b"/>
              <a:pathLst>
                <a:path w="16928" h="13240" extrusionOk="0">
                  <a:moveTo>
                    <a:pt x="237" y="1"/>
                  </a:moveTo>
                  <a:cubicBezTo>
                    <a:pt x="174" y="1"/>
                    <a:pt x="114" y="30"/>
                    <a:pt x="73" y="85"/>
                  </a:cubicBezTo>
                  <a:cubicBezTo>
                    <a:pt x="0" y="173"/>
                    <a:pt x="17" y="306"/>
                    <a:pt x="103" y="378"/>
                  </a:cubicBezTo>
                  <a:lnTo>
                    <a:pt x="16565" y="13192"/>
                  </a:lnTo>
                  <a:cubicBezTo>
                    <a:pt x="16603" y="13224"/>
                    <a:pt x="16650" y="13239"/>
                    <a:pt x="16698" y="13239"/>
                  </a:cubicBezTo>
                  <a:cubicBezTo>
                    <a:pt x="16755" y="13239"/>
                    <a:pt x="16818" y="13209"/>
                    <a:pt x="16857" y="13161"/>
                  </a:cubicBezTo>
                  <a:cubicBezTo>
                    <a:pt x="16928" y="13066"/>
                    <a:pt x="16913" y="12939"/>
                    <a:pt x="16825" y="12868"/>
                  </a:cubicBezTo>
                  <a:lnTo>
                    <a:pt x="365" y="45"/>
                  </a:lnTo>
                  <a:cubicBezTo>
                    <a:pt x="326" y="15"/>
                    <a:pt x="281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0"/>
            <p:cNvSpPr/>
            <p:nvPr/>
          </p:nvSpPr>
          <p:spPr>
            <a:xfrm>
              <a:off x="456450" y="3951975"/>
              <a:ext cx="273625" cy="174375"/>
            </a:xfrm>
            <a:custGeom>
              <a:avLst/>
              <a:gdLst/>
              <a:ahLst/>
              <a:cxnLst/>
              <a:rect l="l" t="t" r="r" b="b"/>
              <a:pathLst>
                <a:path w="10945" h="6975" extrusionOk="0">
                  <a:moveTo>
                    <a:pt x="241" y="0"/>
                  </a:moveTo>
                  <a:cubicBezTo>
                    <a:pt x="170" y="0"/>
                    <a:pt x="100" y="37"/>
                    <a:pt x="64" y="104"/>
                  </a:cubicBezTo>
                  <a:cubicBezTo>
                    <a:pt x="1" y="200"/>
                    <a:pt x="24" y="327"/>
                    <a:pt x="126" y="390"/>
                  </a:cubicBezTo>
                  <a:lnTo>
                    <a:pt x="10597" y="6944"/>
                  </a:lnTo>
                  <a:cubicBezTo>
                    <a:pt x="10627" y="6959"/>
                    <a:pt x="10667" y="6974"/>
                    <a:pt x="10707" y="6974"/>
                  </a:cubicBezTo>
                  <a:cubicBezTo>
                    <a:pt x="10777" y="6974"/>
                    <a:pt x="10842" y="6936"/>
                    <a:pt x="10882" y="6872"/>
                  </a:cubicBezTo>
                  <a:cubicBezTo>
                    <a:pt x="10945" y="6777"/>
                    <a:pt x="10912" y="6651"/>
                    <a:pt x="10817" y="6586"/>
                  </a:cubicBezTo>
                  <a:lnTo>
                    <a:pt x="349" y="32"/>
                  </a:lnTo>
                  <a:cubicBezTo>
                    <a:pt x="316" y="11"/>
                    <a:pt x="278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0"/>
            <p:cNvSpPr/>
            <p:nvPr/>
          </p:nvSpPr>
          <p:spPr>
            <a:xfrm>
              <a:off x="1318300" y="4537400"/>
              <a:ext cx="627050" cy="338075"/>
            </a:xfrm>
            <a:custGeom>
              <a:avLst/>
              <a:gdLst/>
              <a:ahLst/>
              <a:cxnLst/>
              <a:rect l="l" t="t" r="r" b="b"/>
              <a:pathLst>
                <a:path w="25082" h="13523" extrusionOk="0">
                  <a:moveTo>
                    <a:pt x="470" y="1"/>
                  </a:moveTo>
                  <a:cubicBezTo>
                    <a:pt x="349" y="1"/>
                    <a:pt x="228" y="54"/>
                    <a:pt x="143" y="152"/>
                  </a:cubicBezTo>
                  <a:cubicBezTo>
                    <a:pt x="0" y="335"/>
                    <a:pt x="30" y="605"/>
                    <a:pt x="205" y="747"/>
                  </a:cubicBezTo>
                  <a:lnTo>
                    <a:pt x="11650" y="9972"/>
                  </a:lnTo>
                  <a:cubicBezTo>
                    <a:pt x="11642" y="9987"/>
                    <a:pt x="11632" y="10012"/>
                    <a:pt x="11625" y="10035"/>
                  </a:cubicBezTo>
                  <a:cubicBezTo>
                    <a:pt x="10620" y="10103"/>
                    <a:pt x="9611" y="10138"/>
                    <a:pt x="8593" y="10138"/>
                  </a:cubicBezTo>
                  <a:cubicBezTo>
                    <a:pt x="8311" y="10138"/>
                    <a:pt x="8027" y="10135"/>
                    <a:pt x="7743" y="10130"/>
                  </a:cubicBezTo>
                  <a:cubicBezTo>
                    <a:pt x="7648" y="10128"/>
                    <a:pt x="7551" y="10127"/>
                    <a:pt x="7453" y="10127"/>
                  </a:cubicBezTo>
                  <a:cubicBezTo>
                    <a:pt x="7029" y="10127"/>
                    <a:pt x="6573" y="10153"/>
                    <a:pt x="6149" y="10320"/>
                  </a:cubicBezTo>
                  <a:cubicBezTo>
                    <a:pt x="5571" y="10542"/>
                    <a:pt x="5000" y="11098"/>
                    <a:pt x="5023" y="11826"/>
                  </a:cubicBezTo>
                  <a:cubicBezTo>
                    <a:pt x="5023" y="12056"/>
                    <a:pt x="5213" y="12239"/>
                    <a:pt x="5443" y="12239"/>
                  </a:cubicBezTo>
                  <a:lnTo>
                    <a:pt x="5451" y="12239"/>
                  </a:lnTo>
                  <a:cubicBezTo>
                    <a:pt x="5681" y="12229"/>
                    <a:pt x="5864" y="12039"/>
                    <a:pt x="5864" y="11802"/>
                  </a:cubicBezTo>
                  <a:cubicBezTo>
                    <a:pt x="5856" y="11493"/>
                    <a:pt x="6149" y="11216"/>
                    <a:pt x="6450" y="11105"/>
                  </a:cubicBezTo>
                  <a:cubicBezTo>
                    <a:pt x="6741" y="10988"/>
                    <a:pt x="7070" y="10967"/>
                    <a:pt x="7442" y="10967"/>
                  </a:cubicBezTo>
                  <a:cubicBezTo>
                    <a:pt x="7546" y="10967"/>
                    <a:pt x="7654" y="10969"/>
                    <a:pt x="7766" y="10970"/>
                  </a:cubicBezTo>
                  <a:cubicBezTo>
                    <a:pt x="8034" y="10975"/>
                    <a:pt x="8302" y="10978"/>
                    <a:pt x="8571" y="10978"/>
                  </a:cubicBezTo>
                  <a:cubicBezTo>
                    <a:pt x="9526" y="10978"/>
                    <a:pt x="10483" y="10947"/>
                    <a:pt x="11435" y="10890"/>
                  </a:cubicBezTo>
                  <a:cubicBezTo>
                    <a:pt x="11650" y="11391"/>
                    <a:pt x="12235" y="11533"/>
                    <a:pt x="12433" y="11581"/>
                  </a:cubicBezTo>
                  <a:cubicBezTo>
                    <a:pt x="13677" y="11866"/>
                    <a:pt x="14953" y="11897"/>
                    <a:pt x="16197" y="11921"/>
                  </a:cubicBezTo>
                  <a:cubicBezTo>
                    <a:pt x="16690" y="11937"/>
                    <a:pt x="17188" y="11944"/>
                    <a:pt x="17681" y="11969"/>
                  </a:cubicBezTo>
                  <a:cubicBezTo>
                    <a:pt x="19788" y="12087"/>
                    <a:pt x="21255" y="12547"/>
                    <a:pt x="22301" y="13428"/>
                  </a:cubicBezTo>
                  <a:cubicBezTo>
                    <a:pt x="22371" y="13490"/>
                    <a:pt x="22474" y="13523"/>
                    <a:pt x="22569" y="13523"/>
                  </a:cubicBezTo>
                  <a:cubicBezTo>
                    <a:pt x="22689" y="13523"/>
                    <a:pt x="22807" y="13475"/>
                    <a:pt x="22886" y="13371"/>
                  </a:cubicBezTo>
                  <a:cubicBezTo>
                    <a:pt x="23037" y="13198"/>
                    <a:pt x="23014" y="12935"/>
                    <a:pt x="22839" y="12785"/>
                  </a:cubicBezTo>
                  <a:cubicBezTo>
                    <a:pt x="21650" y="11786"/>
                    <a:pt x="20026" y="11263"/>
                    <a:pt x="17728" y="11136"/>
                  </a:cubicBezTo>
                  <a:cubicBezTo>
                    <a:pt x="17220" y="11105"/>
                    <a:pt x="16720" y="11098"/>
                    <a:pt x="16214" y="11081"/>
                  </a:cubicBezTo>
                  <a:cubicBezTo>
                    <a:pt x="15541" y="11065"/>
                    <a:pt x="14883" y="11050"/>
                    <a:pt x="14240" y="10993"/>
                  </a:cubicBezTo>
                  <a:cubicBezTo>
                    <a:pt x="14280" y="10946"/>
                    <a:pt x="14305" y="10890"/>
                    <a:pt x="14328" y="10843"/>
                  </a:cubicBezTo>
                  <a:cubicBezTo>
                    <a:pt x="15374" y="10820"/>
                    <a:pt x="16420" y="10677"/>
                    <a:pt x="17443" y="10527"/>
                  </a:cubicBezTo>
                  <a:cubicBezTo>
                    <a:pt x="18531" y="10379"/>
                    <a:pt x="19643" y="10225"/>
                    <a:pt x="20735" y="10225"/>
                  </a:cubicBezTo>
                  <a:cubicBezTo>
                    <a:pt x="21042" y="10225"/>
                    <a:pt x="21347" y="10237"/>
                    <a:pt x="21650" y="10265"/>
                  </a:cubicBezTo>
                  <a:cubicBezTo>
                    <a:pt x="22514" y="10345"/>
                    <a:pt x="23662" y="10613"/>
                    <a:pt x="24265" y="11453"/>
                  </a:cubicBezTo>
                  <a:cubicBezTo>
                    <a:pt x="24345" y="11564"/>
                    <a:pt x="24480" y="11628"/>
                    <a:pt x="24606" y="11628"/>
                  </a:cubicBezTo>
                  <a:cubicBezTo>
                    <a:pt x="24693" y="11628"/>
                    <a:pt x="24781" y="11604"/>
                    <a:pt x="24851" y="11549"/>
                  </a:cubicBezTo>
                  <a:cubicBezTo>
                    <a:pt x="25041" y="11414"/>
                    <a:pt x="25081" y="11153"/>
                    <a:pt x="24946" y="10963"/>
                  </a:cubicBezTo>
                  <a:cubicBezTo>
                    <a:pt x="24321" y="10099"/>
                    <a:pt x="23212" y="9567"/>
                    <a:pt x="21730" y="9424"/>
                  </a:cubicBezTo>
                  <a:cubicBezTo>
                    <a:pt x="21403" y="9395"/>
                    <a:pt x="21075" y="9382"/>
                    <a:pt x="20748" y="9382"/>
                  </a:cubicBezTo>
                  <a:cubicBezTo>
                    <a:pt x="19595" y="9382"/>
                    <a:pt x="18446" y="9542"/>
                    <a:pt x="17323" y="9702"/>
                  </a:cubicBezTo>
                  <a:cubicBezTo>
                    <a:pt x="16220" y="9852"/>
                    <a:pt x="15156" y="10001"/>
                    <a:pt x="14108" y="10001"/>
                  </a:cubicBezTo>
                  <a:cubicBezTo>
                    <a:pt x="13988" y="10001"/>
                    <a:pt x="13869" y="9999"/>
                    <a:pt x="13749" y="9995"/>
                  </a:cubicBezTo>
                  <a:cubicBezTo>
                    <a:pt x="13354" y="9734"/>
                    <a:pt x="12838" y="9519"/>
                    <a:pt x="12426" y="9519"/>
                  </a:cubicBezTo>
                  <a:lnTo>
                    <a:pt x="736" y="97"/>
                  </a:lnTo>
                  <a:cubicBezTo>
                    <a:pt x="657" y="32"/>
                    <a:pt x="563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0"/>
            <p:cNvSpPr/>
            <p:nvPr/>
          </p:nvSpPr>
          <p:spPr>
            <a:xfrm>
              <a:off x="1535400" y="4515000"/>
              <a:ext cx="636425" cy="270325"/>
            </a:xfrm>
            <a:custGeom>
              <a:avLst/>
              <a:gdLst/>
              <a:ahLst/>
              <a:cxnLst/>
              <a:rect l="l" t="t" r="r" b="b"/>
              <a:pathLst>
                <a:path w="25457" h="10813" extrusionOk="0">
                  <a:moveTo>
                    <a:pt x="479" y="1"/>
                  </a:moveTo>
                  <a:cubicBezTo>
                    <a:pt x="334" y="1"/>
                    <a:pt x="194" y="79"/>
                    <a:pt x="120" y="217"/>
                  </a:cubicBezTo>
                  <a:cubicBezTo>
                    <a:pt x="0" y="415"/>
                    <a:pt x="73" y="677"/>
                    <a:pt x="278" y="787"/>
                  </a:cubicBezTo>
                  <a:lnTo>
                    <a:pt x="11905" y="7334"/>
                  </a:lnTo>
                  <a:cubicBezTo>
                    <a:pt x="10929" y="7395"/>
                    <a:pt x="9945" y="7428"/>
                    <a:pt x="8959" y="7428"/>
                  </a:cubicBezTo>
                  <a:cubicBezTo>
                    <a:pt x="8678" y="7428"/>
                    <a:pt x="8397" y="7425"/>
                    <a:pt x="8116" y="7420"/>
                  </a:cubicBezTo>
                  <a:cubicBezTo>
                    <a:pt x="8022" y="7418"/>
                    <a:pt x="7925" y="7417"/>
                    <a:pt x="7827" y="7417"/>
                  </a:cubicBezTo>
                  <a:cubicBezTo>
                    <a:pt x="7404" y="7417"/>
                    <a:pt x="6947" y="7443"/>
                    <a:pt x="6515" y="7610"/>
                  </a:cubicBezTo>
                  <a:cubicBezTo>
                    <a:pt x="5944" y="7832"/>
                    <a:pt x="5374" y="8380"/>
                    <a:pt x="5391" y="9116"/>
                  </a:cubicBezTo>
                  <a:cubicBezTo>
                    <a:pt x="5398" y="9346"/>
                    <a:pt x="5588" y="9529"/>
                    <a:pt x="5811" y="9529"/>
                  </a:cubicBezTo>
                  <a:lnTo>
                    <a:pt x="5819" y="9529"/>
                  </a:lnTo>
                  <a:cubicBezTo>
                    <a:pt x="6056" y="9521"/>
                    <a:pt x="6239" y="9331"/>
                    <a:pt x="6229" y="9093"/>
                  </a:cubicBezTo>
                  <a:cubicBezTo>
                    <a:pt x="6222" y="8783"/>
                    <a:pt x="6524" y="8506"/>
                    <a:pt x="6825" y="8388"/>
                  </a:cubicBezTo>
                  <a:cubicBezTo>
                    <a:pt x="7114" y="8277"/>
                    <a:pt x="7440" y="8257"/>
                    <a:pt x="7809" y="8257"/>
                  </a:cubicBezTo>
                  <a:cubicBezTo>
                    <a:pt x="7916" y="8257"/>
                    <a:pt x="8027" y="8259"/>
                    <a:pt x="8141" y="8260"/>
                  </a:cubicBezTo>
                  <a:cubicBezTo>
                    <a:pt x="8413" y="8266"/>
                    <a:pt x="8685" y="8268"/>
                    <a:pt x="8959" y="8268"/>
                  </a:cubicBezTo>
                  <a:cubicBezTo>
                    <a:pt x="9906" y="8268"/>
                    <a:pt x="10862" y="8236"/>
                    <a:pt x="11810" y="8180"/>
                  </a:cubicBezTo>
                  <a:cubicBezTo>
                    <a:pt x="12023" y="8681"/>
                    <a:pt x="12601" y="8823"/>
                    <a:pt x="12801" y="8863"/>
                  </a:cubicBezTo>
                  <a:cubicBezTo>
                    <a:pt x="14045" y="9156"/>
                    <a:pt x="15328" y="9188"/>
                    <a:pt x="16565" y="9211"/>
                  </a:cubicBezTo>
                  <a:cubicBezTo>
                    <a:pt x="17063" y="9219"/>
                    <a:pt x="17556" y="9236"/>
                    <a:pt x="18046" y="9259"/>
                  </a:cubicBezTo>
                  <a:cubicBezTo>
                    <a:pt x="20161" y="9379"/>
                    <a:pt x="21628" y="9837"/>
                    <a:pt x="22666" y="10718"/>
                  </a:cubicBezTo>
                  <a:cubicBezTo>
                    <a:pt x="22746" y="10780"/>
                    <a:pt x="22841" y="10813"/>
                    <a:pt x="22936" y="10813"/>
                  </a:cubicBezTo>
                  <a:cubicBezTo>
                    <a:pt x="23054" y="10813"/>
                    <a:pt x="23174" y="10765"/>
                    <a:pt x="23262" y="10662"/>
                  </a:cubicBezTo>
                  <a:cubicBezTo>
                    <a:pt x="23412" y="10487"/>
                    <a:pt x="23387" y="10217"/>
                    <a:pt x="23204" y="10075"/>
                  </a:cubicBezTo>
                  <a:cubicBezTo>
                    <a:pt x="22025" y="9076"/>
                    <a:pt x="20399" y="8553"/>
                    <a:pt x="18094" y="8418"/>
                  </a:cubicBezTo>
                  <a:cubicBezTo>
                    <a:pt x="17594" y="8395"/>
                    <a:pt x="17088" y="8380"/>
                    <a:pt x="16580" y="8371"/>
                  </a:cubicBezTo>
                  <a:cubicBezTo>
                    <a:pt x="15907" y="8355"/>
                    <a:pt x="15249" y="8340"/>
                    <a:pt x="14608" y="8285"/>
                  </a:cubicBezTo>
                  <a:cubicBezTo>
                    <a:pt x="14646" y="8237"/>
                    <a:pt x="14678" y="8180"/>
                    <a:pt x="14693" y="8125"/>
                  </a:cubicBezTo>
                  <a:cubicBezTo>
                    <a:pt x="15749" y="8110"/>
                    <a:pt x="16795" y="7967"/>
                    <a:pt x="17816" y="7817"/>
                  </a:cubicBezTo>
                  <a:cubicBezTo>
                    <a:pt x="18893" y="7669"/>
                    <a:pt x="19998" y="7511"/>
                    <a:pt x="21089" y="7511"/>
                  </a:cubicBezTo>
                  <a:cubicBezTo>
                    <a:pt x="21403" y="7511"/>
                    <a:pt x="21715" y="7524"/>
                    <a:pt x="22025" y="7555"/>
                  </a:cubicBezTo>
                  <a:cubicBezTo>
                    <a:pt x="22881" y="7634"/>
                    <a:pt x="24038" y="7905"/>
                    <a:pt x="24640" y="8743"/>
                  </a:cubicBezTo>
                  <a:cubicBezTo>
                    <a:pt x="24718" y="8856"/>
                    <a:pt x="24846" y="8918"/>
                    <a:pt x="24981" y="8918"/>
                  </a:cubicBezTo>
                  <a:cubicBezTo>
                    <a:pt x="25059" y="8918"/>
                    <a:pt x="25146" y="8886"/>
                    <a:pt x="25226" y="8838"/>
                  </a:cubicBezTo>
                  <a:cubicBezTo>
                    <a:pt x="25409" y="8703"/>
                    <a:pt x="25456" y="8443"/>
                    <a:pt x="25321" y="8253"/>
                  </a:cubicBezTo>
                  <a:cubicBezTo>
                    <a:pt x="24696" y="7389"/>
                    <a:pt x="23585" y="6858"/>
                    <a:pt x="22103" y="6716"/>
                  </a:cubicBezTo>
                  <a:cubicBezTo>
                    <a:pt x="21771" y="6686"/>
                    <a:pt x="21439" y="6672"/>
                    <a:pt x="21107" y="6672"/>
                  </a:cubicBezTo>
                  <a:cubicBezTo>
                    <a:pt x="19957" y="6672"/>
                    <a:pt x="18811" y="6831"/>
                    <a:pt x="17698" y="6984"/>
                  </a:cubicBezTo>
                  <a:cubicBezTo>
                    <a:pt x="16590" y="7142"/>
                    <a:pt x="15514" y="7292"/>
                    <a:pt x="14464" y="7292"/>
                  </a:cubicBezTo>
                  <a:cubicBezTo>
                    <a:pt x="14350" y="7292"/>
                    <a:pt x="14236" y="7290"/>
                    <a:pt x="14123" y="7286"/>
                  </a:cubicBezTo>
                  <a:cubicBezTo>
                    <a:pt x="13719" y="7024"/>
                    <a:pt x="13204" y="6801"/>
                    <a:pt x="12784" y="6801"/>
                  </a:cubicBezTo>
                  <a:cubicBezTo>
                    <a:pt x="12753" y="6801"/>
                    <a:pt x="12728" y="6811"/>
                    <a:pt x="12696" y="6819"/>
                  </a:cubicBezTo>
                  <a:lnTo>
                    <a:pt x="691" y="59"/>
                  </a:lnTo>
                  <a:cubicBezTo>
                    <a:pt x="623" y="20"/>
                    <a:pt x="551" y="1"/>
                    <a:pt x="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0"/>
            <p:cNvSpPr/>
            <p:nvPr/>
          </p:nvSpPr>
          <p:spPr>
            <a:xfrm>
              <a:off x="817825" y="3653875"/>
              <a:ext cx="1714575" cy="897275"/>
            </a:xfrm>
            <a:custGeom>
              <a:avLst/>
              <a:gdLst/>
              <a:ahLst/>
              <a:cxnLst/>
              <a:rect l="l" t="t" r="r" b="b"/>
              <a:pathLst>
                <a:path w="68583" h="35891" extrusionOk="0">
                  <a:moveTo>
                    <a:pt x="47926" y="0"/>
                  </a:moveTo>
                  <a:cubicBezTo>
                    <a:pt x="44612" y="0"/>
                    <a:pt x="41262" y="547"/>
                    <a:pt x="38080" y="1457"/>
                  </a:cubicBezTo>
                  <a:cubicBezTo>
                    <a:pt x="31383" y="3375"/>
                    <a:pt x="25225" y="6790"/>
                    <a:pt x="18996" y="9921"/>
                  </a:cubicBezTo>
                  <a:cubicBezTo>
                    <a:pt x="12767" y="13050"/>
                    <a:pt x="6926" y="15277"/>
                    <a:pt x="1" y="16055"/>
                  </a:cubicBezTo>
                  <a:cubicBezTo>
                    <a:pt x="2188" y="25240"/>
                    <a:pt x="11025" y="34527"/>
                    <a:pt x="20382" y="35763"/>
                  </a:cubicBezTo>
                  <a:cubicBezTo>
                    <a:pt x="21038" y="35850"/>
                    <a:pt x="21706" y="35891"/>
                    <a:pt x="22382" y="35891"/>
                  </a:cubicBezTo>
                  <a:cubicBezTo>
                    <a:pt x="27873" y="35891"/>
                    <a:pt x="33913" y="33195"/>
                    <a:pt x="38626" y="30613"/>
                  </a:cubicBezTo>
                  <a:cubicBezTo>
                    <a:pt x="43929" y="27712"/>
                    <a:pt x="46021" y="25683"/>
                    <a:pt x="51004" y="22054"/>
                  </a:cubicBezTo>
                  <a:cubicBezTo>
                    <a:pt x="54887" y="19223"/>
                    <a:pt x="59367" y="17180"/>
                    <a:pt x="63993" y="17180"/>
                  </a:cubicBezTo>
                  <a:cubicBezTo>
                    <a:pt x="65183" y="17180"/>
                    <a:pt x="66382" y="17315"/>
                    <a:pt x="67583" y="17607"/>
                  </a:cubicBezTo>
                  <a:cubicBezTo>
                    <a:pt x="68582" y="10705"/>
                    <a:pt x="64803" y="5277"/>
                    <a:pt x="58517" y="2256"/>
                  </a:cubicBezTo>
                  <a:cubicBezTo>
                    <a:pt x="55219" y="670"/>
                    <a:pt x="51595" y="0"/>
                    <a:pt x="47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0"/>
            <p:cNvSpPr/>
            <p:nvPr/>
          </p:nvSpPr>
          <p:spPr>
            <a:xfrm>
              <a:off x="804950" y="3643325"/>
              <a:ext cx="1737325" cy="918325"/>
            </a:xfrm>
            <a:custGeom>
              <a:avLst/>
              <a:gdLst/>
              <a:ahLst/>
              <a:cxnLst/>
              <a:rect l="l" t="t" r="r" b="b"/>
              <a:pathLst>
                <a:path w="69493" h="36733" extrusionOk="0">
                  <a:moveTo>
                    <a:pt x="48445" y="841"/>
                  </a:moveTo>
                  <a:cubicBezTo>
                    <a:pt x="52297" y="841"/>
                    <a:pt x="55798" y="1585"/>
                    <a:pt x="58859" y="3051"/>
                  </a:cubicBezTo>
                  <a:cubicBezTo>
                    <a:pt x="65230" y="6119"/>
                    <a:pt x="68447" y="11372"/>
                    <a:pt x="67743" y="17514"/>
                  </a:cubicBezTo>
                  <a:cubicBezTo>
                    <a:pt x="66687" y="17293"/>
                    <a:pt x="65603" y="17181"/>
                    <a:pt x="64517" y="17181"/>
                  </a:cubicBezTo>
                  <a:cubicBezTo>
                    <a:pt x="60245" y="17181"/>
                    <a:pt x="55791" y="18845"/>
                    <a:pt x="51274" y="22135"/>
                  </a:cubicBezTo>
                  <a:cubicBezTo>
                    <a:pt x="49887" y="23141"/>
                    <a:pt x="48706" y="24045"/>
                    <a:pt x="47660" y="24846"/>
                  </a:cubicBezTo>
                  <a:cubicBezTo>
                    <a:pt x="44910" y="26938"/>
                    <a:pt x="42747" y="28585"/>
                    <a:pt x="38943" y="30662"/>
                  </a:cubicBezTo>
                  <a:cubicBezTo>
                    <a:pt x="32516" y="34180"/>
                    <a:pt x="27261" y="35892"/>
                    <a:pt x="22887" y="35892"/>
                  </a:cubicBezTo>
                  <a:cubicBezTo>
                    <a:pt x="22221" y="35892"/>
                    <a:pt x="21573" y="35852"/>
                    <a:pt x="20945" y="35765"/>
                  </a:cubicBezTo>
                  <a:cubicBezTo>
                    <a:pt x="12316" y="34624"/>
                    <a:pt x="3479" y="26192"/>
                    <a:pt x="1039" y="16840"/>
                  </a:cubicBezTo>
                  <a:cubicBezTo>
                    <a:pt x="7045" y="16104"/>
                    <a:pt x="12656" y="14257"/>
                    <a:pt x="19701" y="10714"/>
                  </a:cubicBezTo>
                  <a:cubicBezTo>
                    <a:pt x="20652" y="10239"/>
                    <a:pt x="21603" y="9755"/>
                    <a:pt x="22562" y="9265"/>
                  </a:cubicBezTo>
                  <a:cubicBezTo>
                    <a:pt x="27729" y="6625"/>
                    <a:pt x="33079" y="3899"/>
                    <a:pt x="38713" y="2283"/>
                  </a:cubicBezTo>
                  <a:cubicBezTo>
                    <a:pt x="42049" y="1324"/>
                    <a:pt x="45322" y="841"/>
                    <a:pt x="48445" y="841"/>
                  </a:cubicBezTo>
                  <a:close/>
                  <a:moveTo>
                    <a:pt x="48445" y="0"/>
                  </a:moveTo>
                  <a:cubicBezTo>
                    <a:pt x="45252" y="0"/>
                    <a:pt x="41899" y="500"/>
                    <a:pt x="38483" y="1474"/>
                  </a:cubicBezTo>
                  <a:cubicBezTo>
                    <a:pt x="32769" y="3116"/>
                    <a:pt x="27381" y="5856"/>
                    <a:pt x="22174" y="8519"/>
                  </a:cubicBezTo>
                  <a:cubicBezTo>
                    <a:pt x="21223" y="9002"/>
                    <a:pt x="20272" y="9487"/>
                    <a:pt x="19321" y="9970"/>
                  </a:cubicBezTo>
                  <a:cubicBezTo>
                    <a:pt x="12188" y="13552"/>
                    <a:pt x="6555" y="15374"/>
                    <a:pt x="468" y="16064"/>
                  </a:cubicBezTo>
                  <a:lnTo>
                    <a:pt x="0" y="16112"/>
                  </a:lnTo>
                  <a:lnTo>
                    <a:pt x="111" y="16572"/>
                  </a:lnTo>
                  <a:cubicBezTo>
                    <a:pt x="2448" y="26415"/>
                    <a:pt x="11753" y="35401"/>
                    <a:pt x="20842" y="36598"/>
                  </a:cubicBezTo>
                  <a:cubicBezTo>
                    <a:pt x="21493" y="36685"/>
                    <a:pt x="22181" y="36733"/>
                    <a:pt x="22887" y="36733"/>
                  </a:cubicBezTo>
                  <a:cubicBezTo>
                    <a:pt x="27404" y="36733"/>
                    <a:pt x="32785" y="34989"/>
                    <a:pt x="39346" y="31398"/>
                  </a:cubicBezTo>
                  <a:cubicBezTo>
                    <a:pt x="43207" y="29290"/>
                    <a:pt x="45395" y="27626"/>
                    <a:pt x="48168" y="25511"/>
                  </a:cubicBezTo>
                  <a:cubicBezTo>
                    <a:pt x="49214" y="24718"/>
                    <a:pt x="50395" y="23815"/>
                    <a:pt x="51766" y="22816"/>
                  </a:cubicBezTo>
                  <a:cubicBezTo>
                    <a:pt x="56141" y="19630"/>
                    <a:pt x="60428" y="18021"/>
                    <a:pt x="64517" y="18021"/>
                  </a:cubicBezTo>
                  <a:cubicBezTo>
                    <a:pt x="65698" y="18021"/>
                    <a:pt x="66870" y="18156"/>
                    <a:pt x="67996" y="18434"/>
                  </a:cubicBezTo>
                  <a:lnTo>
                    <a:pt x="68447" y="18544"/>
                  </a:lnTo>
                  <a:lnTo>
                    <a:pt x="68511" y="18084"/>
                  </a:lnTo>
                  <a:cubicBezTo>
                    <a:pt x="69493" y="11357"/>
                    <a:pt x="66101" y="5603"/>
                    <a:pt x="59214" y="2298"/>
                  </a:cubicBezTo>
                  <a:cubicBezTo>
                    <a:pt x="56046" y="776"/>
                    <a:pt x="52422" y="0"/>
                    <a:pt x="48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0"/>
            <p:cNvSpPr/>
            <p:nvPr/>
          </p:nvSpPr>
          <p:spPr>
            <a:xfrm>
              <a:off x="1920175" y="3700675"/>
              <a:ext cx="570600" cy="426575"/>
            </a:xfrm>
            <a:custGeom>
              <a:avLst/>
              <a:gdLst/>
              <a:ahLst/>
              <a:cxnLst/>
              <a:rect l="l" t="t" r="r" b="b"/>
              <a:pathLst>
                <a:path w="22824" h="17063" extrusionOk="0">
                  <a:moveTo>
                    <a:pt x="6798" y="1"/>
                  </a:moveTo>
                  <a:cubicBezTo>
                    <a:pt x="5665" y="1"/>
                    <a:pt x="4532" y="119"/>
                    <a:pt x="3424" y="361"/>
                  </a:cubicBezTo>
                  <a:cubicBezTo>
                    <a:pt x="2520" y="559"/>
                    <a:pt x="1562" y="877"/>
                    <a:pt x="1014" y="1630"/>
                  </a:cubicBezTo>
                  <a:cubicBezTo>
                    <a:pt x="0" y="3024"/>
                    <a:pt x="936" y="5006"/>
                    <a:pt x="2125" y="6257"/>
                  </a:cubicBezTo>
                  <a:cubicBezTo>
                    <a:pt x="3306" y="7509"/>
                    <a:pt x="4827" y="8658"/>
                    <a:pt x="5128" y="10362"/>
                  </a:cubicBezTo>
                  <a:cubicBezTo>
                    <a:pt x="5468" y="12319"/>
                    <a:pt x="4097" y="14634"/>
                    <a:pt x="5350" y="16180"/>
                  </a:cubicBezTo>
                  <a:cubicBezTo>
                    <a:pt x="5857" y="16794"/>
                    <a:pt x="6670" y="17063"/>
                    <a:pt x="7483" y="17063"/>
                  </a:cubicBezTo>
                  <a:cubicBezTo>
                    <a:pt x="7750" y="17063"/>
                    <a:pt x="8017" y="17034"/>
                    <a:pt x="8274" y="16979"/>
                  </a:cubicBezTo>
                  <a:cubicBezTo>
                    <a:pt x="9312" y="16758"/>
                    <a:pt x="10248" y="16195"/>
                    <a:pt x="11189" y="15712"/>
                  </a:cubicBezTo>
                  <a:cubicBezTo>
                    <a:pt x="14058" y="14250"/>
                    <a:pt x="17282" y="13486"/>
                    <a:pt x="20503" y="13486"/>
                  </a:cubicBezTo>
                  <a:cubicBezTo>
                    <a:pt x="21279" y="13486"/>
                    <a:pt x="22054" y="13531"/>
                    <a:pt x="22824" y="13620"/>
                  </a:cubicBezTo>
                  <a:cubicBezTo>
                    <a:pt x="22135" y="9293"/>
                    <a:pt x="19598" y="5282"/>
                    <a:pt x="15984" y="2809"/>
                  </a:cubicBezTo>
                  <a:cubicBezTo>
                    <a:pt x="13299" y="976"/>
                    <a:pt x="10047" y="1"/>
                    <a:pt x="6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0"/>
            <p:cNvSpPr/>
            <p:nvPr/>
          </p:nvSpPr>
          <p:spPr>
            <a:xfrm>
              <a:off x="2048225" y="3759475"/>
              <a:ext cx="312800" cy="269200"/>
            </a:xfrm>
            <a:custGeom>
              <a:avLst/>
              <a:gdLst/>
              <a:ahLst/>
              <a:cxnLst/>
              <a:rect l="l" t="t" r="r" b="b"/>
              <a:pathLst>
                <a:path w="12512" h="10768" extrusionOk="0">
                  <a:moveTo>
                    <a:pt x="3125" y="1"/>
                  </a:moveTo>
                  <a:cubicBezTo>
                    <a:pt x="1410" y="1"/>
                    <a:pt x="1" y="1470"/>
                    <a:pt x="69" y="3215"/>
                  </a:cubicBezTo>
                  <a:cubicBezTo>
                    <a:pt x="101" y="4246"/>
                    <a:pt x="228" y="5269"/>
                    <a:pt x="521" y="6258"/>
                  </a:cubicBezTo>
                  <a:cubicBezTo>
                    <a:pt x="1092" y="8177"/>
                    <a:pt x="2431" y="9977"/>
                    <a:pt x="4340" y="10555"/>
                  </a:cubicBezTo>
                  <a:cubicBezTo>
                    <a:pt x="4824" y="10703"/>
                    <a:pt x="5322" y="10767"/>
                    <a:pt x="5823" y="10767"/>
                  </a:cubicBezTo>
                  <a:cubicBezTo>
                    <a:pt x="6744" y="10767"/>
                    <a:pt x="7676" y="10550"/>
                    <a:pt x="8550" y="10237"/>
                  </a:cubicBezTo>
                  <a:cubicBezTo>
                    <a:pt x="10499" y="9556"/>
                    <a:pt x="12511" y="8113"/>
                    <a:pt x="11830" y="5585"/>
                  </a:cubicBezTo>
                  <a:cubicBezTo>
                    <a:pt x="11671" y="4991"/>
                    <a:pt x="11370" y="4444"/>
                    <a:pt x="10990" y="3961"/>
                  </a:cubicBezTo>
                  <a:cubicBezTo>
                    <a:pt x="9168" y="1598"/>
                    <a:pt x="6275" y="189"/>
                    <a:pt x="3310" y="6"/>
                  </a:cubicBezTo>
                  <a:cubicBezTo>
                    <a:pt x="3248" y="3"/>
                    <a:pt x="3186" y="1"/>
                    <a:pt x="3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0"/>
            <p:cNvSpPr/>
            <p:nvPr/>
          </p:nvSpPr>
          <p:spPr>
            <a:xfrm>
              <a:off x="2359625" y="3928800"/>
              <a:ext cx="197350" cy="211625"/>
            </a:xfrm>
            <a:custGeom>
              <a:avLst/>
              <a:gdLst/>
              <a:ahLst/>
              <a:cxnLst/>
              <a:rect l="l" t="t" r="r" b="b"/>
              <a:pathLst>
                <a:path w="7894" h="8465" extrusionOk="0">
                  <a:moveTo>
                    <a:pt x="5461" y="1"/>
                  </a:moveTo>
                  <a:cubicBezTo>
                    <a:pt x="3369" y="706"/>
                    <a:pt x="1569" y="2235"/>
                    <a:pt x="531" y="4193"/>
                  </a:cubicBezTo>
                  <a:cubicBezTo>
                    <a:pt x="221" y="4773"/>
                    <a:pt x="0" y="5541"/>
                    <a:pt x="421" y="6047"/>
                  </a:cubicBezTo>
                  <a:cubicBezTo>
                    <a:pt x="721" y="6412"/>
                    <a:pt x="1236" y="6484"/>
                    <a:pt x="1704" y="6555"/>
                  </a:cubicBezTo>
                  <a:cubicBezTo>
                    <a:pt x="3566" y="6855"/>
                    <a:pt x="5366" y="7506"/>
                    <a:pt x="6990" y="8464"/>
                  </a:cubicBezTo>
                  <a:cubicBezTo>
                    <a:pt x="7893" y="5619"/>
                    <a:pt x="7298" y="2348"/>
                    <a:pt x="5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2208025" y="3835075"/>
              <a:ext cx="85800" cy="89625"/>
            </a:xfrm>
            <a:custGeom>
              <a:avLst/>
              <a:gdLst/>
              <a:ahLst/>
              <a:cxnLst/>
              <a:rect l="l" t="t" r="r" b="b"/>
              <a:pathLst>
                <a:path w="3432" h="3585" extrusionOk="0">
                  <a:moveTo>
                    <a:pt x="1720" y="1"/>
                  </a:moveTo>
                  <a:cubicBezTo>
                    <a:pt x="769" y="1"/>
                    <a:pt x="1" y="802"/>
                    <a:pt x="1" y="1793"/>
                  </a:cubicBezTo>
                  <a:cubicBezTo>
                    <a:pt x="1" y="2783"/>
                    <a:pt x="769" y="3584"/>
                    <a:pt x="1720" y="3584"/>
                  </a:cubicBezTo>
                  <a:cubicBezTo>
                    <a:pt x="2663" y="3584"/>
                    <a:pt x="3432" y="2783"/>
                    <a:pt x="3432" y="1793"/>
                  </a:cubicBezTo>
                  <a:cubicBezTo>
                    <a:pt x="3432" y="802"/>
                    <a:pt x="2663" y="1"/>
                    <a:pt x="1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2175750" y="3851725"/>
              <a:ext cx="106000" cy="97300"/>
            </a:xfrm>
            <a:custGeom>
              <a:avLst/>
              <a:gdLst/>
              <a:ahLst/>
              <a:cxnLst/>
              <a:rect l="l" t="t" r="r" b="b"/>
              <a:pathLst>
                <a:path w="4240" h="3892" extrusionOk="0">
                  <a:moveTo>
                    <a:pt x="734" y="0"/>
                  </a:moveTo>
                  <a:cubicBezTo>
                    <a:pt x="659" y="0"/>
                    <a:pt x="586" y="41"/>
                    <a:pt x="548" y="113"/>
                  </a:cubicBezTo>
                  <a:cubicBezTo>
                    <a:pt x="0" y="1087"/>
                    <a:pt x="198" y="2418"/>
                    <a:pt x="1006" y="3196"/>
                  </a:cubicBezTo>
                  <a:cubicBezTo>
                    <a:pt x="1482" y="3654"/>
                    <a:pt x="2148" y="3892"/>
                    <a:pt x="2806" y="3892"/>
                  </a:cubicBezTo>
                  <a:cubicBezTo>
                    <a:pt x="3258" y="3892"/>
                    <a:pt x="3717" y="3782"/>
                    <a:pt x="4114" y="3544"/>
                  </a:cubicBezTo>
                  <a:cubicBezTo>
                    <a:pt x="4209" y="3481"/>
                    <a:pt x="4240" y="3354"/>
                    <a:pt x="4177" y="3251"/>
                  </a:cubicBezTo>
                  <a:cubicBezTo>
                    <a:pt x="4140" y="3187"/>
                    <a:pt x="4071" y="3152"/>
                    <a:pt x="3998" y="3152"/>
                  </a:cubicBezTo>
                  <a:cubicBezTo>
                    <a:pt x="3962" y="3152"/>
                    <a:pt x="3926" y="3160"/>
                    <a:pt x="3892" y="3179"/>
                  </a:cubicBezTo>
                  <a:cubicBezTo>
                    <a:pt x="3563" y="3381"/>
                    <a:pt x="3181" y="3479"/>
                    <a:pt x="2799" y="3479"/>
                  </a:cubicBezTo>
                  <a:cubicBezTo>
                    <a:pt x="2249" y="3479"/>
                    <a:pt x="1697" y="3277"/>
                    <a:pt x="1299" y="2893"/>
                  </a:cubicBezTo>
                  <a:cubicBezTo>
                    <a:pt x="626" y="2245"/>
                    <a:pt x="461" y="1134"/>
                    <a:pt x="911" y="311"/>
                  </a:cubicBezTo>
                  <a:cubicBezTo>
                    <a:pt x="966" y="215"/>
                    <a:pt x="936" y="80"/>
                    <a:pt x="833" y="25"/>
                  </a:cubicBezTo>
                  <a:cubicBezTo>
                    <a:pt x="801" y="8"/>
                    <a:pt x="767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1144550" y="4421650"/>
              <a:ext cx="135525" cy="22325"/>
            </a:xfrm>
            <a:custGeom>
              <a:avLst/>
              <a:gdLst/>
              <a:ahLst/>
              <a:cxnLst/>
              <a:rect l="l" t="t" r="r" b="b"/>
              <a:pathLst>
                <a:path w="5421" h="893" extrusionOk="0">
                  <a:moveTo>
                    <a:pt x="1465" y="1"/>
                  </a:moveTo>
                  <a:cubicBezTo>
                    <a:pt x="632" y="1"/>
                    <a:pt x="53" y="91"/>
                    <a:pt x="31" y="250"/>
                  </a:cubicBezTo>
                  <a:cubicBezTo>
                    <a:pt x="0" y="480"/>
                    <a:pt x="1189" y="765"/>
                    <a:pt x="2701" y="892"/>
                  </a:cubicBezTo>
                  <a:cubicBezTo>
                    <a:pt x="4207" y="883"/>
                    <a:pt x="5421" y="685"/>
                    <a:pt x="5404" y="447"/>
                  </a:cubicBezTo>
                  <a:cubicBezTo>
                    <a:pt x="5389" y="227"/>
                    <a:pt x="4288" y="58"/>
                    <a:pt x="2911" y="58"/>
                  </a:cubicBezTo>
                  <a:cubicBezTo>
                    <a:pt x="2853" y="58"/>
                    <a:pt x="2793" y="59"/>
                    <a:pt x="2733" y="59"/>
                  </a:cubicBezTo>
                  <a:cubicBezTo>
                    <a:pt x="2277" y="20"/>
                    <a:pt x="1845" y="1"/>
                    <a:pt x="1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1337875" y="4386800"/>
              <a:ext cx="131975" cy="44600"/>
            </a:xfrm>
            <a:custGeom>
              <a:avLst/>
              <a:gdLst/>
              <a:ahLst/>
              <a:cxnLst/>
              <a:rect l="l" t="t" r="r" b="b"/>
              <a:pathLst>
                <a:path w="5279" h="1784" extrusionOk="0">
                  <a:moveTo>
                    <a:pt x="4984" y="1"/>
                  </a:moveTo>
                  <a:cubicBezTo>
                    <a:pt x="4586" y="1"/>
                    <a:pt x="3641" y="307"/>
                    <a:pt x="2545" y="653"/>
                  </a:cubicBezTo>
                  <a:cubicBezTo>
                    <a:pt x="1149" y="1058"/>
                    <a:pt x="1" y="1383"/>
                    <a:pt x="25" y="1628"/>
                  </a:cubicBezTo>
                  <a:cubicBezTo>
                    <a:pt x="36" y="1723"/>
                    <a:pt x="292" y="1784"/>
                    <a:pt x="704" y="1784"/>
                  </a:cubicBezTo>
                  <a:cubicBezTo>
                    <a:pt x="1215" y="1784"/>
                    <a:pt x="1967" y="1691"/>
                    <a:pt x="2783" y="1453"/>
                  </a:cubicBezTo>
                  <a:cubicBezTo>
                    <a:pt x="4257" y="993"/>
                    <a:pt x="5279" y="257"/>
                    <a:pt x="5176" y="67"/>
                  </a:cubicBezTo>
                  <a:cubicBezTo>
                    <a:pt x="5153" y="21"/>
                    <a:pt x="5087" y="1"/>
                    <a:pt x="4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0"/>
            <p:cNvSpPr/>
            <p:nvPr/>
          </p:nvSpPr>
          <p:spPr>
            <a:xfrm>
              <a:off x="1529700" y="4305950"/>
              <a:ext cx="113700" cy="54300"/>
            </a:xfrm>
            <a:custGeom>
              <a:avLst/>
              <a:gdLst/>
              <a:ahLst/>
              <a:cxnLst/>
              <a:rect l="l" t="t" r="r" b="b"/>
              <a:pathLst>
                <a:path w="4548" h="2172" extrusionOk="0">
                  <a:moveTo>
                    <a:pt x="4260" y="1"/>
                  </a:moveTo>
                  <a:cubicBezTo>
                    <a:pt x="3887" y="1"/>
                    <a:pt x="3039" y="271"/>
                    <a:pt x="2100" y="709"/>
                  </a:cubicBezTo>
                  <a:cubicBezTo>
                    <a:pt x="894" y="1264"/>
                    <a:pt x="0" y="1890"/>
                    <a:pt x="95" y="2105"/>
                  </a:cubicBezTo>
                  <a:cubicBezTo>
                    <a:pt x="118" y="2150"/>
                    <a:pt x="187" y="2171"/>
                    <a:pt x="293" y="2171"/>
                  </a:cubicBezTo>
                  <a:cubicBezTo>
                    <a:pt x="669" y="2171"/>
                    <a:pt x="1517" y="1902"/>
                    <a:pt x="2456" y="1469"/>
                  </a:cubicBezTo>
                  <a:cubicBezTo>
                    <a:pt x="3652" y="908"/>
                    <a:pt x="4548" y="281"/>
                    <a:pt x="4453" y="68"/>
                  </a:cubicBezTo>
                  <a:cubicBezTo>
                    <a:pt x="4432" y="22"/>
                    <a:pt x="4365" y="1"/>
                    <a:pt x="4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0"/>
            <p:cNvSpPr/>
            <p:nvPr/>
          </p:nvSpPr>
          <p:spPr>
            <a:xfrm>
              <a:off x="1687175" y="4217650"/>
              <a:ext cx="96925" cy="59250"/>
            </a:xfrm>
            <a:custGeom>
              <a:avLst/>
              <a:gdLst/>
              <a:ahLst/>
              <a:cxnLst/>
              <a:rect l="l" t="t" r="r" b="b"/>
              <a:pathLst>
                <a:path w="3877" h="2370" extrusionOk="0">
                  <a:moveTo>
                    <a:pt x="3609" y="1"/>
                  </a:moveTo>
                  <a:cubicBezTo>
                    <a:pt x="3273" y="1"/>
                    <a:pt x="2517" y="287"/>
                    <a:pt x="1680" y="754"/>
                  </a:cubicBezTo>
                  <a:cubicBezTo>
                    <a:pt x="691" y="1435"/>
                    <a:pt x="1" y="2148"/>
                    <a:pt x="143" y="2323"/>
                  </a:cubicBezTo>
                  <a:cubicBezTo>
                    <a:pt x="167" y="2354"/>
                    <a:pt x="213" y="2369"/>
                    <a:pt x="277" y="2369"/>
                  </a:cubicBezTo>
                  <a:cubicBezTo>
                    <a:pt x="589" y="2369"/>
                    <a:pt x="1335" y="2014"/>
                    <a:pt x="2125" y="1467"/>
                  </a:cubicBezTo>
                  <a:cubicBezTo>
                    <a:pt x="3139" y="904"/>
                    <a:pt x="3877" y="279"/>
                    <a:pt x="3782" y="66"/>
                  </a:cubicBezTo>
                  <a:cubicBezTo>
                    <a:pt x="3759" y="22"/>
                    <a:pt x="3699" y="1"/>
                    <a:pt x="3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0"/>
            <p:cNvSpPr/>
            <p:nvPr/>
          </p:nvSpPr>
          <p:spPr>
            <a:xfrm>
              <a:off x="1281900" y="4479525"/>
              <a:ext cx="116825" cy="23400"/>
            </a:xfrm>
            <a:custGeom>
              <a:avLst/>
              <a:gdLst/>
              <a:ahLst/>
              <a:cxnLst/>
              <a:rect l="l" t="t" r="r" b="b"/>
              <a:pathLst>
                <a:path w="4673" h="936" extrusionOk="0">
                  <a:moveTo>
                    <a:pt x="3841" y="1"/>
                  </a:moveTo>
                  <a:cubicBezTo>
                    <a:pt x="3431" y="1"/>
                    <a:pt x="2892" y="37"/>
                    <a:pt x="2304" y="82"/>
                  </a:cubicBezTo>
                  <a:cubicBezTo>
                    <a:pt x="1068" y="154"/>
                    <a:pt x="52" y="249"/>
                    <a:pt x="30" y="495"/>
                  </a:cubicBezTo>
                  <a:cubicBezTo>
                    <a:pt x="1" y="683"/>
                    <a:pt x="818" y="936"/>
                    <a:pt x="1919" y="936"/>
                  </a:cubicBezTo>
                  <a:cubicBezTo>
                    <a:pt x="2061" y="936"/>
                    <a:pt x="2209" y="932"/>
                    <a:pt x="2359" y="923"/>
                  </a:cubicBezTo>
                  <a:cubicBezTo>
                    <a:pt x="3674" y="820"/>
                    <a:pt x="4672" y="384"/>
                    <a:pt x="4617" y="169"/>
                  </a:cubicBezTo>
                  <a:cubicBezTo>
                    <a:pt x="4588" y="45"/>
                    <a:pt x="4293" y="1"/>
                    <a:pt x="3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0"/>
            <p:cNvSpPr/>
            <p:nvPr/>
          </p:nvSpPr>
          <p:spPr>
            <a:xfrm>
              <a:off x="1457550" y="4417550"/>
              <a:ext cx="118900" cy="46300"/>
            </a:xfrm>
            <a:custGeom>
              <a:avLst/>
              <a:gdLst/>
              <a:ahLst/>
              <a:cxnLst/>
              <a:rect l="l" t="t" r="r" b="b"/>
              <a:pathLst>
                <a:path w="4756" h="1852" extrusionOk="0">
                  <a:moveTo>
                    <a:pt x="4459" y="1"/>
                  </a:moveTo>
                  <a:cubicBezTo>
                    <a:pt x="4089" y="1"/>
                    <a:pt x="3238" y="296"/>
                    <a:pt x="2259" y="659"/>
                  </a:cubicBezTo>
                  <a:cubicBezTo>
                    <a:pt x="1022" y="1095"/>
                    <a:pt x="1" y="1484"/>
                    <a:pt x="48" y="1722"/>
                  </a:cubicBezTo>
                  <a:cubicBezTo>
                    <a:pt x="64" y="1805"/>
                    <a:pt x="245" y="1852"/>
                    <a:pt x="537" y="1852"/>
                  </a:cubicBezTo>
                  <a:cubicBezTo>
                    <a:pt x="999" y="1852"/>
                    <a:pt x="1739" y="1734"/>
                    <a:pt x="2544" y="1452"/>
                  </a:cubicBezTo>
                  <a:cubicBezTo>
                    <a:pt x="3852" y="969"/>
                    <a:pt x="4756" y="256"/>
                    <a:pt x="4646" y="66"/>
                  </a:cubicBezTo>
                  <a:cubicBezTo>
                    <a:pt x="4621" y="21"/>
                    <a:pt x="4556" y="1"/>
                    <a:pt x="4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0"/>
            <p:cNvSpPr/>
            <p:nvPr/>
          </p:nvSpPr>
          <p:spPr>
            <a:xfrm>
              <a:off x="1645375" y="4332650"/>
              <a:ext cx="98500" cy="52775"/>
            </a:xfrm>
            <a:custGeom>
              <a:avLst/>
              <a:gdLst/>
              <a:ahLst/>
              <a:cxnLst/>
              <a:rect l="l" t="t" r="r" b="b"/>
              <a:pathLst>
                <a:path w="3940" h="2111" extrusionOk="0">
                  <a:moveTo>
                    <a:pt x="3642" y="1"/>
                  </a:moveTo>
                  <a:cubicBezTo>
                    <a:pt x="3305" y="1"/>
                    <a:pt x="2569" y="261"/>
                    <a:pt x="1775" y="679"/>
                  </a:cubicBezTo>
                  <a:cubicBezTo>
                    <a:pt x="746" y="1227"/>
                    <a:pt x="1" y="1837"/>
                    <a:pt x="111" y="2043"/>
                  </a:cubicBezTo>
                  <a:cubicBezTo>
                    <a:pt x="136" y="2089"/>
                    <a:pt x="202" y="2110"/>
                    <a:pt x="300" y="2110"/>
                  </a:cubicBezTo>
                  <a:cubicBezTo>
                    <a:pt x="640" y="2110"/>
                    <a:pt x="1373" y="1848"/>
                    <a:pt x="2173" y="1425"/>
                  </a:cubicBezTo>
                  <a:cubicBezTo>
                    <a:pt x="3194" y="877"/>
                    <a:pt x="3940" y="276"/>
                    <a:pt x="3827" y="68"/>
                  </a:cubicBezTo>
                  <a:cubicBezTo>
                    <a:pt x="3804" y="22"/>
                    <a:pt x="3740" y="1"/>
                    <a:pt x="3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0"/>
            <p:cNvSpPr/>
            <p:nvPr/>
          </p:nvSpPr>
          <p:spPr>
            <a:xfrm>
              <a:off x="1796725" y="4243500"/>
              <a:ext cx="112575" cy="63950"/>
            </a:xfrm>
            <a:custGeom>
              <a:avLst/>
              <a:gdLst/>
              <a:ahLst/>
              <a:cxnLst/>
              <a:rect l="l" t="t" r="r" b="b"/>
              <a:pathLst>
                <a:path w="4503" h="2558" extrusionOk="0">
                  <a:moveTo>
                    <a:pt x="4235" y="1"/>
                  </a:moveTo>
                  <a:cubicBezTo>
                    <a:pt x="3887" y="1"/>
                    <a:pt x="3009" y="357"/>
                    <a:pt x="2045" y="917"/>
                  </a:cubicBezTo>
                  <a:cubicBezTo>
                    <a:pt x="864" y="1590"/>
                    <a:pt x="1" y="2303"/>
                    <a:pt x="120" y="2503"/>
                  </a:cubicBezTo>
                  <a:cubicBezTo>
                    <a:pt x="142" y="2540"/>
                    <a:pt x="194" y="2558"/>
                    <a:pt x="272" y="2558"/>
                  </a:cubicBezTo>
                  <a:cubicBezTo>
                    <a:pt x="623" y="2558"/>
                    <a:pt x="1498" y="2198"/>
                    <a:pt x="2458" y="1647"/>
                  </a:cubicBezTo>
                  <a:cubicBezTo>
                    <a:pt x="3639" y="964"/>
                    <a:pt x="4503" y="258"/>
                    <a:pt x="4383" y="53"/>
                  </a:cubicBezTo>
                  <a:cubicBezTo>
                    <a:pt x="4362" y="18"/>
                    <a:pt x="4311" y="1"/>
                    <a:pt x="4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0"/>
            <p:cNvSpPr/>
            <p:nvPr/>
          </p:nvSpPr>
          <p:spPr>
            <a:xfrm>
              <a:off x="1959400" y="4149850"/>
              <a:ext cx="96500" cy="57600"/>
            </a:xfrm>
            <a:custGeom>
              <a:avLst/>
              <a:gdLst/>
              <a:ahLst/>
              <a:cxnLst/>
              <a:rect l="l" t="t" r="r" b="b"/>
              <a:pathLst>
                <a:path w="3860" h="2304" extrusionOk="0">
                  <a:moveTo>
                    <a:pt x="3582" y="1"/>
                  </a:moveTo>
                  <a:cubicBezTo>
                    <a:pt x="3257" y="1"/>
                    <a:pt x="2515" y="311"/>
                    <a:pt x="1712" y="796"/>
                  </a:cubicBezTo>
                  <a:cubicBezTo>
                    <a:pt x="714" y="1399"/>
                    <a:pt x="0" y="2047"/>
                    <a:pt x="120" y="2245"/>
                  </a:cubicBezTo>
                  <a:cubicBezTo>
                    <a:pt x="143" y="2285"/>
                    <a:pt x="197" y="2303"/>
                    <a:pt x="277" y="2303"/>
                  </a:cubicBezTo>
                  <a:cubicBezTo>
                    <a:pt x="601" y="2303"/>
                    <a:pt x="1346" y="1993"/>
                    <a:pt x="2148" y="1509"/>
                  </a:cubicBezTo>
                  <a:cubicBezTo>
                    <a:pt x="3146" y="906"/>
                    <a:pt x="3859" y="258"/>
                    <a:pt x="3741" y="58"/>
                  </a:cubicBezTo>
                  <a:cubicBezTo>
                    <a:pt x="3717" y="19"/>
                    <a:pt x="3662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0"/>
            <p:cNvSpPr/>
            <p:nvPr/>
          </p:nvSpPr>
          <p:spPr>
            <a:xfrm>
              <a:off x="1965950" y="4099225"/>
              <a:ext cx="60425" cy="28900"/>
            </a:xfrm>
            <a:custGeom>
              <a:avLst/>
              <a:gdLst/>
              <a:ahLst/>
              <a:cxnLst/>
              <a:rect l="l" t="t" r="r" b="b"/>
              <a:pathLst>
                <a:path w="2417" h="1156" extrusionOk="0">
                  <a:moveTo>
                    <a:pt x="1935" y="0"/>
                  </a:moveTo>
                  <a:cubicBezTo>
                    <a:pt x="1700" y="0"/>
                    <a:pt x="1389" y="62"/>
                    <a:pt x="1062" y="181"/>
                  </a:cubicBezTo>
                  <a:cubicBezTo>
                    <a:pt x="436" y="419"/>
                    <a:pt x="1" y="784"/>
                    <a:pt x="79" y="999"/>
                  </a:cubicBezTo>
                  <a:cubicBezTo>
                    <a:pt x="117" y="1104"/>
                    <a:pt x="267" y="1156"/>
                    <a:pt x="482" y="1156"/>
                  </a:cubicBezTo>
                  <a:cubicBezTo>
                    <a:pt x="717" y="1156"/>
                    <a:pt x="1028" y="1094"/>
                    <a:pt x="1355" y="974"/>
                  </a:cubicBezTo>
                  <a:cubicBezTo>
                    <a:pt x="1981" y="736"/>
                    <a:pt x="2416" y="371"/>
                    <a:pt x="2338" y="158"/>
                  </a:cubicBezTo>
                  <a:cubicBezTo>
                    <a:pt x="2300" y="52"/>
                    <a:pt x="2150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0"/>
            <p:cNvSpPr/>
            <p:nvPr/>
          </p:nvSpPr>
          <p:spPr>
            <a:xfrm>
              <a:off x="1281450" y="4352075"/>
              <a:ext cx="72100" cy="24925"/>
            </a:xfrm>
            <a:custGeom>
              <a:avLst/>
              <a:gdLst/>
              <a:ahLst/>
              <a:cxnLst/>
              <a:rect l="l" t="t" r="r" b="b"/>
              <a:pathLst>
                <a:path w="2884" h="997" extrusionOk="0">
                  <a:moveTo>
                    <a:pt x="2159" y="1"/>
                  </a:moveTo>
                  <a:cubicBezTo>
                    <a:pt x="1927" y="1"/>
                    <a:pt x="1652" y="28"/>
                    <a:pt x="1362" y="85"/>
                  </a:cubicBezTo>
                  <a:cubicBezTo>
                    <a:pt x="586" y="242"/>
                    <a:pt x="0" y="552"/>
                    <a:pt x="48" y="783"/>
                  </a:cubicBezTo>
                  <a:cubicBezTo>
                    <a:pt x="72" y="920"/>
                    <a:pt x="340" y="997"/>
                    <a:pt x="725" y="997"/>
                  </a:cubicBezTo>
                  <a:cubicBezTo>
                    <a:pt x="959" y="997"/>
                    <a:pt x="1236" y="968"/>
                    <a:pt x="1529" y="908"/>
                  </a:cubicBezTo>
                  <a:cubicBezTo>
                    <a:pt x="2298" y="758"/>
                    <a:pt x="2883" y="450"/>
                    <a:pt x="2845" y="220"/>
                  </a:cubicBezTo>
                  <a:cubicBezTo>
                    <a:pt x="2816" y="76"/>
                    <a:pt x="2546" y="1"/>
                    <a:pt x="2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0"/>
            <p:cNvSpPr/>
            <p:nvPr/>
          </p:nvSpPr>
          <p:spPr>
            <a:xfrm>
              <a:off x="1439925" y="4301100"/>
              <a:ext cx="57700" cy="29600"/>
            </a:xfrm>
            <a:custGeom>
              <a:avLst/>
              <a:gdLst/>
              <a:ahLst/>
              <a:cxnLst/>
              <a:rect l="l" t="t" r="r" b="b"/>
              <a:pathLst>
                <a:path w="2308" h="1184" extrusionOk="0">
                  <a:moveTo>
                    <a:pt x="1861" y="0"/>
                  </a:moveTo>
                  <a:cubicBezTo>
                    <a:pt x="1629" y="0"/>
                    <a:pt x="1315" y="71"/>
                    <a:pt x="991" y="206"/>
                  </a:cubicBezTo>
                  <a:cubicBezTo>
                    <a:pt x="405" y="452"/>
                    <a:pt x="0" y="825"/>
                    <a:pt x="88" y="1038"/>
                  </a:cubicBezTo>
                  <a:cubicBezTo>
                    <a:pt x="131" y="1135"/>
                    <a:pt x="267" y="1183"/>
                    <a:pt x="457" y="1183"/>
                  </a:cubicBezTo>
                  <a:cubicBezTo>
                    <a:pt x="686" y="1183"/>
                    <a:pt x="995" y="1113"/>
                    <a:pt x="1316" y="975"/>
                  </a:cubicBezTo>
                  <a:cubicBezTo>
                    <a:pt x="1902" y="729"/>
                    <a:pt x="2307" y="357"/>
                    <a:pt x="2220" y="142"/>
                  </a:cubicBezTo>
                  <a:cubicBezTo>
                    <a:pt x="2181" y="46"/>
                    <a:pt x="2048" y="0"/>
                    <a:pt x="1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0"/>
            <p:cNvSpPr/>
            <p:nvPr/>
          </p:nvSpPr>
          <p:spPr>
            <a:xfrm>
              <a:off x="1576625" y="4239700"/>
              <a:ext cx="63825" cy="33825"/>
            </a:xfrm>
            <a:custGeom>
              <a:avLst/>
              <a:gdLst/>
              <a:ahLst/>
              <a:cxnLst/>
              <a:rect l="l" t="t" r="r" b="b"/>
              <a:pathLst>
                <a:path w="2553" h="1353" extrusionOk="0">
                  <a:moveTo>
                    <a:pt x="2153" y="0"/>
                  </a:moveTo>
                  <a:cubicBezTo>
                    <a:pt x="1894" y="0"/>
                    <a:pt x="1502" y="107"/>
                    <a:pt x="1094" y="300"/>
                  </a:cubicBezTo>
                  <a:cubicBezTo>
                    <a:pt x="444" y="610"/>
                    <a:pt x="0" y="1029"/>
                    <a:pt x="103" y="1236"/>
                  </a:cubicBezTo>
                  <a:cubicBezTo>
                    <a:pt x="139" y="1315"/>
                    <a:pt x="246" y="1353"/>
                    <a:pt x="400" y="1353"/>
                  </a:cubicBezTo>
                  <a:cubicBezTo>
                    <a:pt x="659" y="1353"/>
                    <a:pt x="1051" y="1247"/>
                    <a:pt x="1459" y="1053"/>
                  </a:cubicBezTo>
                  <a:cubicBezTo>
                    <a:pt x="2108" y="743"/>
                    <a:pt x="2553" y="325"/>
                    <a:pt x="2450" y="118"/>
                  </a:cubicBezTo>
                  <a:cubicBezTo>
                    <a:pt x="2415" y="38"/>
                    <a:pt x="2308" y="0"/>
                    <a:pt x="2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0"/>
            <p:cNvSpPr/>
            <p:nvPr/>
          </p:nvSpPr>
          <p:spPr>
            <a:xfrm>
              <a:off x="1735100" y="4150275"/>
              <a:ext cx="48575" cy="32950"/>
            </a:xfrm>
            <a:custGeom>
              <a:avLst/>
              <a:gdLst/>
              <a:ahLst/>
              <a:cxnLst/>
              <a:rect l="l" t="t" r="r" b="b"/>
              <a:pathLst>
                <a:path w="1943" h="1318" extrusionOk="0">
                  <a:moveTo>
                    <a:pt x="1566" y="0"/>
                  </a:moveTo>
                  <a:cubicBezTo>
                    <a:pt x="1351" y="0"/>
                    <a:pt x="1043" y="110"/>
                    <a:pt x="739" y="311"/>
                  </a:cubicBezTo>
                  <a:cubicBezTo>
                    <a:pt x="278" y="621"/>
                    <a:pt x="1" y="1024"/>
                    <a:pt x="136" y="1214"/>
                  </a:cubicBezTo>
                  <a:cubicBezTo>
                    <a:pt x="181" y="1285"/>
                    <a:pt x="270" y="1318"/>
                    <a:pt x="387" y="1318"/>
                  </a:cubicBezTo>
                  <a:cubicBezTo>
                    <a:pt x="600" y="1318"/>
                    <a:pt x="905" y="1208"/>
                    <a:pt x="1207" y="1009"/>
                  </a:cubicBezTo>
                  <a:cubicBezTo>
                    <a:pt x="1665" y="699"/>
                    <a:pt x="1943" y="288"/>
                    <a:pt x="1817" y="98"/>
                  </a:cubicBezTo>
                  <a:cubicBezTo>
                    <a:pt x="1770" y="32"/>
                    <a:pt x="1681" y="0"/>
                    <a:pt x="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0"/>
            <p:cNvSpPr/>
            <p:nvPr/>
          </p:nvSpPr>
          <p:spPr>
            <a:xfrm>
              <a:off x="1864675" y="4085300"/>
              <a:ext cx="58275" cy="30950"/>
            </a:xfrm>
            <a:custGeom>
              <a:avLst/>
              <a:gdLst/>
              <a:ahLst/>
              <a:cxnLst/>
              <a:rect l="l" t="t" r="r" b="b"/>
              <a:pathLst>
                <a:path w="2331" h="1238" extrusionOk="0">
                  <a:moveTo>
                    <a:pt x="1907" y="1"/>
                  </a:moveTo>
                  <a:cubicBezTo>
                    <a:pt x="1671" y="1"/>
                    <a:pt x="1338" y="82"/>
                    <a:pt x="992" y="240"/>
                  </a:cubicBezTo>
                  <a:cubicBezTo>
                    <a:pt x="398" y="510"/>
                    <a:pt x="1" y="898"/>
                    <a:pt x="96" y="1103"/>
                  </a:cubicBezTo>
                  <a:cubicBezTo>
                    <a:pt x="136" y="1194"/>
                    <a:pt x="259" y="1238"/>
                    <a:pt x="432" y="1238"/>
                  </a:cubicBezTo>
                  <a:cubicBezTo>
                    <a:pt x="668" y="1238"/>
                    <a:pt x="998" y="1156"/>
                    <a:pt x="1341" y="1000"/>
                  </a:cubicBezTo>
                  <a:cubicBezTo>
                    <a:pt x="1927" y="730"/>
                    <a:pt x="2330" y="342"/>
                    <a:pt x="2235" y="129"/>
                  </a:cubicBezTo>
                  <a:cubicBezTo>
                    <a:pt x="2196" y="43"/>
                    <a:pt x="2076" y="1"/>
                    <a:pt x="1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0"/>
            <p:cNvSpPr/>
            <p:nvPr/>
          </p:nvSpPr>
          <p:spPr>
            <a:xfrm>
              <a:off x="1116975" y="4356850"/>
              <a:ext cx="56700" cy="21275"/>
            </a:xfrm>
            <a:custGeom>
              <a:avLst/>
              <a:gdLst/>
              <a:ahLst/>
              <a:cxnLst/>
              <a:rect l="l" t="t" r="r" b="b"/>
              <a:pathLst>
                <a:path w="2268" h="851" extrusionOk="0">
                  <a:moveTo>
                    <a:pt x="1007" y="0"/>
                  </a:moveTo>
                  <a:cubicBezTo>
                    <a:pt x="459" y="0"/>
                    <a:pt x="31" y="150"/>
                    <a:pt x="17" y="361"/>
                  </a:cubicBezTo>
                  <a:cubicBezTo>
                    <a:pt x="0" y="592"/>
                    <a:pt x="493" y="812"/>
                    <a:pt x="1111" y="845"/>
                  </a:cubicBezTo>
                  <a:cubicBezTo>
                    <a:pt x="1175" y="849"/>
                    <a:pt x="1239" y="851"/>
                    <a:pt x="1301" y="851"/>
                  </a:cubicBezTo>
                  <a:cubicBezTo>
                    <a:pt x="1831" y="851"/>
                    <a:pt x="2245" y="703"/>
                    <a:pt x="2252" y="497"/>
                  </a:cubicBezTo>
                  <a:cubicBezTo>
                    <a:pt x="2267" y="259"/>
                    <a:pt x="1777" y="44"/>
                    <a:pt x="1158" y="4"/>
                  </a:cubicBezTo>
                  <a:cubicBezTo>
                    <a:pt x="1107" y="1"/>
                    <a:pt x="1057" y="0"/>
                    <a:pt x="1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0"/>
            <p:cNvSpPr/>
            <p:nvPr/>
          </p:nvSpPr>
          <p:spPr>
            <a:xfrm>
              <a:off x="1758300" y="3994900"/>
              <a:ext cx="131175" cy="67675"/>
            </a:xfrm>
            <a:custGeom>
              <a:avLst/>
              <a:gdLst/>
              <a:ahLst/>
              <a:cxnLst/>
              <a:rect l="l" t="t" r="r" b="b"/>
              <a:pathLst>
                <a:path w="5247" h="2707" extrusionOk="0">
                  <a:moveTo>
                    <a:pt x="5017" y="0"/>
                  </a:moveTo>
                  <a:cubicBezTo>
                    <a:pt x="4965" y="0"/>
                    <a:pt x="4913" y="20"/>
                    <a:pt x="4874" y="59"/>
                  </a:cubicBezTo>
                  <a:cubicBezTo>
                    <a:pt x="3607" y="1288"/>
                    <a:pt x="1950" y="2081"/>
                    <a:pt x="199" y="2294"/>
                  </a:cubicBezTo>
                  <a:cubicBezTo>
                    <a:pt x="81" y="2302"/>
                    <a:pt x="1" y="2404"/>
                    <a:pt x="16" y="2524"/>
                  </a:cubicBezTo>
                  <a:cubicBezTo>
                    <a:pt x="24" y="2627"/>
                    <a:pt x="119" y="2707"/>
                    <a:pt x="223" y="2707"/>
                  </a:cubicBezTo>
                  <a:lnTo>
                    <a:pt x="246" y="2707"/>
                  </a:lnTo>
                  <a:cubicBezTo>
                    <a:pt x="2085" y="2484"/>
                    <a:pt x="3837" y="1653"/>
                    <a:pt x="5169" y="360"/>
                  </a:cubicBezTo>
                  <a:cubicBezTo>
                    <a:pt x="5247" y="282"/>
                    <a:pt x="5247" y="147"/>
                    <a:pt x="5169" y="67"/>
                  </a:cubicBezTo>
                  <a:cubicBezTo>
                    <a:pt x="5128" y="22"/>
                    <a:pt x="5072" y="0"/>
                    <a:pt x="5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0"/>
            <p:cNvSpPr/>
            <p:nvPr/>
          </p:nvSpPr>
          <p:spPr>
            <a:xfrm>
              <a:off x="1909475" y="3890375"/>
              <a:ext cx="37475" cy="79500"/>
            </a:xfrm>
            <a:custGeom>
              <a:avLst/>
              <a:gdLst/>
              <a:ahLst/>
              <a:cxnLst/>
              <a:rect l="l" t="t" r="r" b="b"/>
              <a:pathLst>
                <a:path w="1499" h="3180" extrusionOk="0">
                  <a:moveTo>
                    <a:pt x="1292" y="1"/>
                  </a:moveTo>
                  <a:cubicBezTo>
                    <a:pt x="1174" y="8"/>
                    <a:pt x="1079" y="88"/>
                    <a:pt x="1071" y="206"/>
                  </a:cubicBezTo>
                  <a:cubicBezTo>
                    <a:pt x="1046" y="1165"/>
                    <a:pt x="691" y="2093"/>
                    <a:pt x="73" y="2829"/>
                  </a:cubicBezTo>
                  <a:cubicBezTo>
                    <a:pt x="0" y="2917"/>
                    <a:pt x="15" y="3052"/>
                    <a:pt x="103" y="3124"/>
                  </a:cubicBezTo>
                  <a:cubicBezTo>
                    <a:pt x="143" y="3162"/>
                    <a:pt x="190" y="3179"/>
                    <a:pt x="238" y="3179"/>
                  </a:cubicBezTo>
                  <a:cubicBezTo>
                    <a:pt x="293" y="3179"/>
                    <a:pt x="358" y="3147"/>
                    <a:pt x="396" y="3099"/>
                  </a:cubicBezTo>
                  <a:cubicBezTo>
                    <a:pt x="1071" y="2291"/>
                    <a:pt x="1459" y="1269"/>
                    <a:pt x="1489" y="223"/>
                  </a:cubicBezTo>
                  <a:cubicBezTo>
                    <a:pt x="1499" y="104"/>
                    <a:pt x="1404" y="8"/>
                    <a:pt x="1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0"/>
            <p:cNvSpPr/>
            <p:nvPr/>
          </p:nvSpPr>
          <p:spPr>
            <a:xfrm>
              <a:off x="1633675" y="4073900"/>
              <a:ext cx="64600" cy="21775"/>
            </a:xfrm>
            <a:custGeom>
              <a:avLst/>
              <a:gdLst/>
              <a:ahLst/>
              <a:cxnLst/>
              <a:rect l="l" t="t" r="r" b="b"/>
              <a:pathLst>
                <a:path w="2584" h="871" extrusionOk="0">
                  <a:moveTo>
                    <a:pt x="2357" y="1"/>
                  </a:moveTo>
                  <a:cubicBezTo>
                    <a:pt x="2343" y="1"/>
                    <a:pt x="2329" y="2"/>
                    <a:pt x="2316" y="5"/>
                  </a:cubicBezTo>
                  <a:lnTo>
                    <a:pt x="191" y="458"/>
                  </a:lnTo>
                  <a:cubicBezTo>
                    <a:pt x="73" y="481"/>
                    <a:pt x="1" y="593"/>
                    <a:pt x="26" y="703"/>
                  </a:cubicBezTo>
                  <a:cubicBezTo>
                    <a:pt x="48" y="798"/>
                    <a:pt x="136" y="871"/>
                    <a:pt x="231" y="871"/>
                  </a:cubicBezTo>
                  <a:cubicBezTo>
                    <a:pt x="246" y="871"/>
                    <a:pt x="263" y="871"/>
                    <a:pt x="271" y="861"/>
                  </a:cubicBezTo>
                  <a:lnTo>
                    <a:pt x="2403" y="418"/>
                  </a:lnTo>
                  <a:cubicBezTo>
                    <a:pt x="2513" y="395"/>
                    <a:pt x="2584" y="283"/>
                    <a:pt x="2561" y="173"/>
                  </a:cubicBezTo>
                  <a:cubicBezTo>
                    <a:pt x="2539" y="68"/>
                    <a:pt x="2452" y="1"/>
                    <a:pt x="2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0"/>
            <p:cNvSpPr/>
            <p:nvPr/>
          </p:nvSpPr>
          <p:spPr>
            <a:xfrm>
              <a:off x="875900" y="4036700"/>
              <a:ext cx="191400" cy="53975"/>
            </a:xfrm>
            <a:custGeom>
              <a:avLst/>
              <a:gdLst/>
              <a:ahLst/>
              <a:cxnLst/>
              <a:rect l="l" t="t" r="r" b="b"/>
              <a:pathLst>
                <a:path w="7656" h="2159" extrusionOk="0">
                  <a:moveTo>
                    <a:pt x="7410" y="1"/>
                  </a:moveTo>
                  <a:cubicBezTo>
                    <a:pt x="7381" y="1"/>
                    <a:pt x="7352" y="7"/>
                    <a:pt x="7323" y="19"/>
                  </a:cubicBezTo>
                  <a:cubicBezTo>
                    <a:pt x="5111" y="1042"/>
                    <a:pt x="2646" y="1636"/>
                    <a:pt x="206" y="1740"/>
                  </a:cubicBezTo>
                  <a:cubicBezTo>
                    <a:pt x="95" y="1748"/>
                    <a:pt x="0" y="1843"/>
                    <a:pt x="8" y="1961"/>
                  </a:cubicBezTo>
                  <a:cubicBezTo>
                    <a:pt x="15" y="2073"/>
                    <a:pt x="103" y="2159"/>
                    <a:pt x="221" y="2159"/>
                  </a:cubicBezTo>
                  <a:lnTo>
                    <a:pt x="228" y="2159"/>
                  </a:lnTo>
                  <a:cubicBezTo>
                    <a:pt x="2718" y="2056"/>
                    <a:pt x="5238" y="1446"/>
                    <a:pt x="7503" y="400"/>
                  </a:cubicBezTo>
                  <a:cubicBezTo>
                    <a:pt x="7608" y="352"/>
                    <a:pt x="7656" y="227"/>
                    <a:pt x="7598" y="124"/>
                  </a:cubicBezTo>
                  <a:cubicBezTo>
                    <a:pt x="7563" y="47"/>
                    <a:pt x="7490" y="1"/>
                    <a:pt x="7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0"/>
            <p:cNvSpPr/>
            <p:nvPr/>
          </p:nvSpPr>
          <p:spPr>
            <a:xfrm>
              <a:off x="987825" y="4042025"/>
              <a:ext cx="257550" cy="78800"/>
            </a:xfrm>
            <a:custGeom>
              <a:avLst/>
              <a:gdLst/>
              <a:ahLst/>
              <a:cxnLst/>
              <a:rect l="l" t="t" r="r" b="b"/>
              <a:pathLst>
                <a:path w="10302" h="3152" extrusionOk="0">
                  <a:moveTo>
                    <a:pt x="10060" y="0"/>
                  </a:moveTo>
                  <a:cubicBezTo>
                    <a:pt x="10035" y="0"/>
                    <a:pt x="10010" y="5"/>
                    <a:pt x="9986" y="14"/>
                  </a:cubicBezTo>
                  <a:cubicBezTo>
                    <a:pt x="6830" y="1265"/>
                    <a:pt x="3534" y="2176"/>
                    <a:pt x="191" y="2731"/>
                  </a:cubicBezTo>
                  <a:cubicBezTo>
                    <a:pt x="71" y="2754"/>
                    <a:pt x="0" y="2859"/>
                    <a:pt x="16" y="2977"/>
                  </a:cubicBezTo>
                  <a:cubicBezTo>
                    <a:pt x="31" y="3079"/>
                    <a:pt x="118" y="3152"/>
                    <a:pt x="221" y="3152"/>
                  </a:cubicBezTo>
                  <a:lnTo>
                    <a:pt x="253" y="3152"/>
                  </a:lnTo>
                  <a:cubicBezTo>
                    <a:pt x="3629" y="2589"/>
                    <a:pt x="6958" y="1670"/>
                    <a:pt x="10144" y="409"/>
                  </a:cubicBezTo>
                  <a:cubicBezTo>
                    <a:pt x="10246" y="362"/>
                    <a:pt x="10301" y="244"/>
                    <a:pt x="10263" y="131"/>
                  </a:cubicBezTo>
                  <a:cubicBezTo>
                    <a:pt x="10226" y="52"/>
                    <a:pt x="10146" y="0"/>
                    <a:pt x="10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0"/>
            <p:cNvSpPr/>
            <p:nvPr/>
          </p:nvSpPr>
          <p:spPr>
            <a:xfrm>
              <a:off x="1103325" y="4076650"/>
              <a:ext cx="179900" cy="58250"/>
            </a:xfrm>
            <a:custGeom>
              <a:avLst/>
              <a:gdLst/>
              <a:ahLst/>
              <a:cxnLst/>
              <a:rect l="l" t="t" r="r" b="b"/>
              <a:pathLst>
                <a:path w="7196" h="2330" extrusionOk="0">
                  <a:moveTo>
                    <a:pt x="6947" y="1"/>
                  </a:moveTo>
                  <a:cubicBezTo>
                    <a:pt x="6921" y="1"/>
                    <a:pt x="6895" y="6"/>
                    <a:pt x="6870" y="15"/>
                  </a:cubicBezTo>
                  <a:cubicBezTo>
                    <a:pt x="4740" y="958"/>
                    <a:pt x="2496" y="1592"/>
                    <a:pt x="198" y="1917"/>
                  </a:cubicBezTo>
                  <a:cubicBezTo>
                    <a:pt x="80" y="1932"/>
                    <a:pt x="0" y="2035"/>
                    <a:pt x="15" y="2155"/>
                  </a:cubicBezTo>
                  <a:cubicBezTo>
                    <a:pt x="33" y="2257"/>
                    <a:pt x="118" y="2330"/>
                    <a:pt x="223" y="2330"/>
                  </a:cubicBezTo>
                  <a:lnTo>
                    <a:pt x="253" y="2330"/>
                  </a:lnTo>
                  <a:cubicBezTo>
                    <a:pt x="2591" y="2004"/>
                    <a:pt x="4873" y="1354"/>
                    <a:pt x="7038" y="403"/>
                  </a:cubicBezTo>
                  <a:cubicBezTo>
                    <a:pt x="7140" y="355"/>
                    <a:pt x="7195" y="228"/>
                    <a:pt x="7148" y="125"/>
                  </a:cubicBezTo>
                  <a:cubicBezTo>
                    <a:pt x="7112" y="47"/>
                    <a:pt x="7030" y="1"/>
                    <a:pt x="6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0"/>
            <p:cNvSpPr/>
            <p:nvPr/>
          </p:nvSpPr>
          <p:spPr>
            <a:xfrm>
              <a:off x="605625" y="3453750"/>
              <a:ext cx="1305425" cy="644425"/>
            </a:xfrm>
            <a:custGeom>
              <a:avLst/>
              <a:gdLst/>
              <a:ahLst/>
              <a:cxnLst/>
              <a:rect l="l" t="t" r="r" b="b"/>
              <a:pathLst>
                <a:path w="52217" h="25777" extrusionOk="0">
                  <a:moveTo>
                    <a:pt x="0" y="228"/>
                  </a:moveTo>
                  <a:lnTo>
                    <a:pt x="0" y="228"/>
                  </a:lnTo>
                  <a:cubicBezTo>
                    <a:pt x="2633" y="8399"/>
                    <a:pt x="8377" y="15532"/>
                    <a:pt x="15804" y="19843"/>
                  </a:cubicBezTo>
                  <a:cubicBezTo>
                    <a:pt x="15066" y="20374"/>
                    <a:pt x="15146" y="21587"/>
                    <a:pt x="15747" y="22268"/>
                  </a:cubicBezTo>
                  <a:cubicBezTo>
                    <a:pt x="16350" y="22957"/>
                    <a:pt x="17278" y="23234"/>
                    <a:pt x="18172" y="23432"/>
                  </a:cubicBezTo>
                  <a:cubicBezTo>
                    <a:pt x="19715" y="23769"/>
                    <a:pt x="21293" y="23938"/>
                    <a:pt x="22871" y="23938"/>
                  </a:cubicBezTo>
                  <a:cubicBezTo>
                    <a:pt x="24081" y="23938"/>
                    <a:pt x="25291" y="23839"/>
                    <a:pt x="26485" y="23640"/>
                  </a:cubicBezTo>
                  <a:lnTo>
                    <a:pt x="26485" y="23640"/>
                  </a:lnTo>
                  <a:cubicBezTo>
                    <a:pt x="26360" y="24511"/>
                    <a:pt x="27088" y="25327"/>
                    <a:pt x="27919" y="25604"/>
                  </a:cubicBezTo>
                  <a:cubicBezTo>
                    <a:pt x="28294" y="25731"/>
                    <a:pt x="28682" y="25777"/>
                    <a:pt x="29074" y="25777"/>
                  </a:cubicBezTo>
                  <a:cubicBezTo>
                    <a:pt x="29564" y="25777"/>
                    <a:pt x="30060" y="25706"/>
                    <a:pt x="30544" y="25637"/>
                  </a:cubicBezTo>
                  <a:cubicBezTo>
                    <a:pt x="33087" y="25271"/>
                    <a:pt x="35632" y="24906"/>
                    <a:pt x="38167" y="24535"/>
                  </a:cubicBezTo>
                  <a:cubicBezTo>
                    <a:pt x="42169" y="23955"/>
                    <a:pt x="46321" y="23330"/>
                    <a:pt x="49697" y="21102"/>
                  </a:cubicBezTo>
                  <a:cubicBezTo>
                    <a:pt x="50981" y="20256"/>
                    <a:pt x="52217" y="18987"/>
                    <a:pt x="52169" y="17441"/>
                  </a:cubicBezTo>
                  <a:cubicBezTo>
                    <a:pt x="52139" y="16395"/>
                    <a:pt x="51513" y="15461"/>
                    <a:pt x="50863" y="14636"/>
                  </a:cubicBezTo>
                  <a:cubicBezTo>
                    <a:pt x="45204" y="7465"/>
                    <a:pt x="36313" y="3454"/>
                    <a:pt x="27334" y="1727"/>
                  </a:cubicBezTo>
                  <a:cubicBezTo>
                    <a:pt x="18362" y="0"/>
                    <a:pt x="9137" y="301"/>
                    <a:pt x="0" y="2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0"/>
            <p:cNvSpPr/>
            <p:nvPr/>
          </p:nvSpPr>
          <p:spPr>
            <a:xfrm>
              <a:off x="591175" y="3448750"/>
              <a:ext cx="1330400" cy="660000"/>
            </a:xfrm>
            <a:custGeom>
              <a:avLst/>
              <a:gdLst/>
              <a:ahLst/>
              <a:cxnLst/>
              <a:rect l="l" t="t" r="r" b="b"/>
              <a:pathLst>
                <a:path w="53216" h="26400" extrusionOk="0">
                  <a:moveTo>
                    <a:pt x="1157" y="849"/>
                  </a:moveTo>
                  <a:lnTo>
                    <a:pt x="1157" y="849"/>
                  </a:lnTo>
                  <a:cubicBezTo>
                    <a:pt x="2385" y="856"/>
                    <a:pt x="3614" y="856"/>
                    <a:pt x="4843" y="866"/>
                  </a:cubicBezTo>
                  <a:cubicBezTo>
                    <a:pt x="12435" y="873"/>
                    <a:pt x="20296" y="889"/>
                    <a:pt x="27832" y="2340"/>
                  </a:cubicBezTo>
                  <a:cubicBezTo>
                    <a:pt x="34941" y="3702"/>
                    <a:pt x="44744" y="7030"/>
                    <a:pt x="51108" y="15098"/>
                  </a:cubicBezTo>
                  <a:cubicBezTo>
                    <a:pt x="51726" y="15882"/>
                    <a:pt x="52304" y="16738"/>
                    <a:pt x="52337" y="17658"/>
                  </a:cubicBezTo>
                  <a:cubicBezTo>
                    <a:pt x="52377" y="19180"/>
                    <a:pt x="50918" y="20376"/>
                    <a:pt x="50047" y="20954"/>
                  </a:cubicBezTo>
                  <a:cubicBezTo>
                    <a:pt x="46686" y="23166"/>
                    <a:pt x="42439" y="23784"/>
                    <a:pt x="38690" y="24323"/>
                  </a:cubicBezTo>
                  <a:lnTo>
                    <a:pt x="31057" y="25424"/>
                  </a:lnTo>
                  <a:cubicBezTo>
                    <a:pt x="30534" y="25496"/>
                    <a:pt x="30099" y="25559"/>
                    <a:pt x="29656" y="25559"/>
                  </a:cubicBezTo>
                  <a:cubicBezTo>
                    <a:pt x="29268" y="25559"/>
                    <a:pt x="28935" y="25511"/>
                    <a:pt x="28632" y="25409"/>
                  </a:cubicBezTo>
                  <a:cubicBezTo>
                    <a:pt x="28007" y="25194"/>
                    <a:pt x="27381" y="24560"/>
                    <a:pt x="27484" y="23902"/>
                  </a:cubicBezTo>
                  <a:lnTo>
                    <a:pt x="27571" y="23332"/>
                  </a:lnTo>
                  <a:lnTo>
                    <a:pt x="27000" y="23427"/>
                  </a:lnTo>
                  <a:cubicBezTo>
                    <a:pt x="25835" y="23619"/>
                    <a:pt x="24648" y="23714"/>
                    <a:pt x="23462" y="23714"/>
                  </a:cubicBezTo>
                  <a:cubicBezTo>
                    <a:pt x="21905" y="23714"/>
                    <a:pt x="20348" y="23550"/>
                    <a:pt x="18837" y="23221"/>
                  </a:cubicBezTo>
                  <a:cubicBezTo>
                    <a:pt x="18006" y="23039"/>
                    <a:pt x="17165" y="22794"/>
                    <a:pt x="16642" y="22191"/>
                  </a:cubicBezTo>
                  <a:cubicBezTo>
                    <a:pt x="16372" y="21890"/>
                    <a:pt x="16230" y="21437"/>
                    <a:pt x="16277" y="21034"/>
                  </a:cubicBezTo>
                  <a:cubicBezTo>
                    <a:pt x="16302" y="20836"/>
                    <a:pt x="16382" y="20559"/>
                    <a:pt x="16627" y="20384"/>
                  </a:cubicBezTo>
                  <a:lnTo>
                    <a:pt x="17150" y="20003"/>
                  </a:lnTo>
                  <a:lnTo>
                    <a:pt x="16595" y="19678"/>
                  </a:lnTo>
                  <a:cubicBezTo>
                    <a:pt x="9430" y="15526"/>
                    <a:pt x="3836" y="8687"/>
                    <a:pt x="1157" y="849"/>
                  </a:cubicBezTo>
                  <a:close/>
                  <a:moveTo>
                    <a:pt x="0" y="0"/>
                  </a:moveTo>
                  <a:lnTo>
                    <a:pt x="183" y="556"/>
                  </a:lnTo>
                  <a:cubicBezTo>
                    <a:pt x="2783" y="8654"/>
                    <a:pt x="8432" y="15764"/>
                    <a:pt x="15724" y="20138"/>
                  </a:cubicBezTo>
                  <a:cubicBezTo>
                    <a:pt x="15573" y="20369"/>
                    <a:pt x="15478" y="20646"/>
                    <a:pt x="15446" y="20939"/>
                  </a:cubicBezTo>
                  <a:cubicBezTo>
                    <a:pt x="15374" y="21572"/>
                    <a:pt x="15589" y="22270"/>
                    <a:pt x="16009" y="22746"/>
                  </a:cubicBezTo>
                  <a:cubicBezTo>
                    <a:pt x="16690" y="23530"/>
                    <a:pt x="17728" y="23840"/>
                    <a:pt x="18655" y="24045"/>
                  </a:cubicBezTo>
                  <a:cubicBezTo>
                    <a:pt x="20226" y="24384"/>
                    <a:pt x="21846" y="24556"/>
                    <a:pt x="23465" y="24556"/>
                  </a:cubicBezTo>
                  <a:cubicBezTo>
                    <a:pt x="24533" y="24556"/>
                    <a:pt x="25600" y="24481"/>
                    <a:pt x="26652" y="24330"/>
                  </a:cubicBezTo>
                  <a:cubicBezTo>
                    <a:pt x="26786" y="25226"/>
                    <a:pt x="27571" y="25939"/>
                    <a:pt x="28372" y="26200"/>
                  </a:cubicBezTo>
                  <a:cubicBezTo>
                    <a:pt x="28752" y="26335"/>
                    <a:pt x="29173" y="26400"/>
                    <a:pt x="29656" y="26400"/>
                  </a:cubicBezTo>
                  <a:cubicBezTo>
                    <a:pt x="30194" y="26400"/>
                    <a:pt x="30742" y="26320"/>
                    <a:pt x="31185" y="26257"/>
                  </a:cubicBezTo>
                  <a:lnTo>
                    <a:pt x="38808" y="25154"/>
                  </a:lnTo>
                  <a:cubicBezTo>
                    <a:pt x="42644" y="24600"/>
                    <a:pt x="46986" y="23975"/>
                    <a:pt x="50505" y="21652"/>
                  </a:cubicBezTo>
                  <a:cubicBezTo>
                    <a:pt x="52272" y="20494"/>
                    <a:pt x="53215" y="19068"/>
                    <a:pt x="53168" y="17634"/>
                  </a:cubicBezTo>
                  <a:cubicBezTo>
                    <a:pt x="53137" y="16470"/>
                    <a:pt x="52479" y="15479"/>
                    <a:pt x="51774" y="14583"/>
                  </a:cubicBezTo>
                  <a:cubicBezTo>
                    <a:pt x="45244" y="6309"/>
                    <a:pt x="35242" y="2910"/>
                    <a:pt x="27991" y="1514"/>
                  </a:cubicBezTo>
                  <a:cubicBezTo>
                    <a:pt x="20376" y="48"/>
                    <a:pt x="12483" y="33"/>
                    <a:pt x="4843" y="25"/>
                  </a:cubicBezTo>
                  <a:cubicBezTo>
                    <a:pt x="3424" y="18"/>
                    <a:pt x="1997" y="18"/>
                    <a:pt x="578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0"/>
            <p:cNvSpPr/>
            <p:nvPr/>
          </p:nvSpPr>
          <p:spPr>
            <a:xfrm>
              <a:off x="613375" y="3496075"/>
              <a:ext cx="1252750" cy="475975"/>
            </a:xfrm>
            <a:custGeom>
              <a:avLst/>
              <a:gdLst/>
              <a:ahLst/>
              <a:cxnLst/>
              <a:rect l="l" t="t" r="r" b="b"/>
              <a:pathLst>
                <a:path w="50110" h="19039" extrusionOk="0">
                  <a:moveTo>
                    <a:pt x="207" y="0"/>
                  </a:moveTo>
                  <a:cubicBezTo>
                    <a:pt x="103" y="0"/>
                    <a:pt x="8" y="89"/>
                    <a:pt x="8" y="192"/>
                  </a:cubicBezTo>
                  <a:cubicBezTo>
                    <a:pt x="0" y="312"/>
                    <a:pt x="88" y="414"/>
                    <a:pt x="198" y="414"/>
                  </a:cubicBezTo>
                  <a:cubicBezTo>
                    <a:pt x="9208" y="960"/>
                    <a:pt x="18520" y="1523"/>
                    <a:pt x="27334" y="4116"/>
                  </a:cubicBezTo>
                  <a:cubicBezTo>
                    <a:pt x="34228" y="6136"/>
                    <a:pt x="43706" y="10352"/>
                    <a:pt x="49697" y="18943"/>
                  </a:cubicBezTo>
                  <a:cubicBezTo>
                    <a:pt x="49737" y="19006"/>
                    <a:pt x="49800" y="19039"/>
                    <a:pt x="49872" y="19039"/>
                  </a:cubicBezTo>
                  <a:cubicBezTo>
                    <a:pt x="49910" y="19039"/>
                    <a:pt x="49950" y="19021"/>
                    <a:pt x="49990" y="18999"/>
                  </a:cubicBezTo>
                  <a:cubicBezTo>
                    <a:pt x="50085" y="18926"/>
                    <a:pt x="50110" y="18801"/>
                    <a:pt x="50037" y="18706"/>
                  </a:cubicBezTo>
                  <a:cubicBezTo>
                    <a:pt x="43976" y="10012"/>
                    <a:pt x="34409" y="5755"/>
                    <a:pt x="27451" y="3711"/>
                  </a:cubicBezTo>
                  <a:cubicBezTo>
                    <a:pt x="18592" y="1113"/>
                    <a:pt x="9255" y="542"/>
                    <a:pt x="230" y="2"/>
                  </a:cubicBezTo>
                  <a:cubicBezTo>
                    <a:pt x="222" y="1"/>
                    <a:pt x="215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0"/>
            <p:cNvSpPr/>
            <p:nvPr/>
          </p:nvSpPr>
          <p:spPr>
            <a:xfrm>
              <a:off x="1076175" y="3545175"/>
              <a:ext cx="470750" cy="534425"/>
            </a:xfrm>
            <a:custGeom>
              <a:avLst/>
              <a:gdLst/>
              <a:ahLst/>
              <a:cxnLst/>
              <a:rect l="l" t="t" r="r" b="b"/>
              <a:pathLst>
                <a:path w="18830" h="21377" extrusionOk="0">
                  <a:moveTo>
                    <a:pt x="1349" y="1"/>
                  </a:moveTo>
                  <a:cubicBezTo>
                    <a:pt x="1293" y="1"/>
                    <a:pt x="1237" y="22"/>
                    <a:pt x="1197" y="67"/>
                  </a:cubicBezTo>
                  <a:cubicBezTo>
                    <a:pt x="223" y="1073"/>
                    <a:pt x="0" y="2420"/>
                    <a:pt x="586" y="3681"/>
                  </a:cubicBezTo>
                  <a:cubicBezTo>
                    <a:pt x="1126" y="4822"/>
                    <a:pt x="2307" y="5598"/>
                    <a:pt x="3559" y="5653"/>
                  </a:cubicBezTo>
                  <a:cubicBezTo>
                    <a:pt x="2846" y="6937"/>
                    <a:pt x="2901" y="8634"/>
                    <a:pt x="3734" y="9847"/>
                  </a:cubicBezTo>
                  <a:cubicBezTo>
                    <a:pt x="4466" y="10921"/>
                    <a:pt x="5773" y="11567"/>
                    <a:pt x="7076" y="11567"/>
                  </a:cubicBezTo>
                  <a:cubicBezTo>
                    <a:pt x="7225" y="11567"/>
                    <a:pt x="7373" y="11559"/>
                    <a:pt x="7521" y="11542"/>
                  </a:cubicBezTo>
                  <a:lnTo>
                    <a:pt x="7521" y="11542"/>
                  </a:lnTo>
                  <a:cubicBezTo>
                    <a:pt x="7165" y="12390"/>
                    <a:pt x="7275" y="13468"/>
                    <a:pt x="7853" y="14317"/>
                  </a:cubicBezTo>
                  <a:cubicBezTo>
                    <a:pt x="8409" y="15133"/>
                    <a:pt x="9360" y="15751"/>
                    <a:pt x="10541" y="16059"/>
                  </a:cubicBezTo>
                  <a:cubicBezTo>
                    <a:pt x="11492" y="16314"/>
                    <a:pt x="12473" y="16344"/>
                    <a:pt x="13424" y="16369"/>
                  </a:cubicBezTo>
                  <a:cubicBezTo>
                    <a:pt x="13211" y="17565"/>
                    <a:pt x="13750" y="18937"/>
                    <a:pt x="14828" y="19855"/>
                  </a:cubicBezTo>
                  <a:cubicBezTo>
                    <a:pt x="15724" y="20616"/>
                    <a:pt x="16913" y="21099"/>
                    <a:pt x="18569" y="21377"/>
                  </a:cubicBezTo>
                  <a:lnTo>
                    <a:pt x="18607" y="21377"/>
                  </a:lnTo>
                  <a:cubicBezTo>
                    <a:pt x="18702" y="21377"/>
                    <a:pt x="18797" y="21306"/>
                    <a:pt x="18814" y="21202"/>
                  </a:cubicBezTo>
                  <a:cubicBezTo>
                    <a:pt x="18830" y="21084"/>
                    <a:pt x="18750" y="20981"/>
                    <a:pt x="18640" y="20956"/>
                  </a:cubicBezTo>
                  <a:cubicBezTo>
                    <a:pt x="17063" y="20696"/>
                    <a:pt x="15937" y="20243"/>
                    <a:pt x="15106" y="19538"/>
                  </a:cubicBezTo>
                  <a:cubicBezTo>
                    <a:pt x="14242" y="18801"/>
                    <a:pt x="13529" y="17493"/>
                    <a:pt x="13892" y="16219"/>
                  </a:cubicBezTo>
                  <a:cubicBezTo>
                    <a:pt x="13909" y="16154"/>
                    <a:pt x="13900" y="16084"/>
                    <a:pt x="13862" y="16036"/>
                  </a:cubicBezTo>
                  <a:cubicBezTo>
                    <a:pt x="13822" y="15981"/>
                    <a:pt x="13757" y="15949"/>
                    <a:pt x="13694" y="15949"/>
                  </a:cubicBezTo>
                  <a:cubicBezTo>
                    <a:pt x="12681" y="15933"/>
                    <a:pt x="11635" y="15916"/>
                    <a:pt x="10644" y="15656"/>
                  </a:cubicBezTo>
                  <a:cubicBezTo>
                    <a:pt x="9565" y="15370"/>
                    <a:pt x="8702" y="14815"/>
                    <a:pt x="8203" y="14079"/>
                  </a:cubicBezTo>
                  <a:cubicBezTo>
                    <a:pt x="7623" y="13231"/>
                    <a:pt x="7576" y="12120"/>
                    <a:pt x="8084" y="11376"/>
                  </a:cubicBezTo>
                  <a:cubicBezTo>
                    <a:pt x="8139" y="11304"/>
                    <a:pt x="8139" y="11209"/>
                    <a:pt x="8084" y="11138"/>
                  </a:cubicBezTo>
                  <a:cubicBezTo>
                    <a:pt x="8046" y="11082"/>
                    <a:pt x="7985" y="11051"/>
                    <a:pt x="7918" y="11051"/>
                  </a:cubicBezTo>
                  <a:cubicBezTo>
                    <a:pt x="7899" y="11051"/>
                    <a:pt x="7880" y="11054"/>
                    <a:pt x="7861" y="11059"/>
                  </a:cubicBezTo>
                  <a:cubicBezTo>
                    <a:pt x="7603" y="11122"/>
                    <a:pt x="7338" y="11152"/>
                    <a:pt x="7073" y="11152"/>
                  </a:cubicBezTo>
                  <a:cubicBezTo>
                    <a:pt x="5910" y="11152"/>
                    <a:pt x="4732" y="10569"/>
                    <a:pt x="4074" y="9609"/>
                  </a:cubicBezTo>
                  <a:cubicBezTo>
                    <a:pt x="3274" y="8428"/>
                    <a:pt x="3281" y="6724"/>
                    <a:pt x="4114" y="5558"/>
                  </a:cubicBezTo>
                  <a:cubicBezTo>
                    <a:pt x="4162" y="5495"/>
                    <a:pt x="4162" y="5408"/>
                    <a:pt x="4122" y="5337"/>
                  </a:cubicBezTo>
                  <a:cubicBezTo>
                    <a:pt x="4082" y="5265"/>
                    <a:pt x="4010" y="5225"/>
                    <a:pt x="3924" y="5225"/>
                  </a:cubicBezTo>
                  <a:cubicBezTo>
                    <a:pt x="3853" y="5231"/>
                    <a:pt x="3782" y="5234"/>
                    <a:pt x="3711" y="5234"/>
                  </a:cubicBezTo>
                  <a:cubicBezTo>
                    <a:pt x="2575" y="5234"/>
                    <a:pt x="1452" y="4528"/>
                    <a:pt x="966" y="3506"/>
                  </a:cubicBezTo>
                  <a:cubicBezTo>
                    <a:pt x="453" y="2412"/>
                    <a:pt x="651" y="1231"/>
                    <a:pt x="1499" y="360"/>
                  </a:cubicBezTo>
                  <a:cubicBezTo>
                    <a:pt x="1577" y="273"/>
                    <a:pt x="1577" y="147"/>
                    <a:pt x="1499" y="60"/>
                  </a:cubicBezTo>
                  <a:cubicBezTo>
                    <a:pt x="1456" y="21"/>
                    <a:pt x="1402" y="1"/>
                    <a:pt x="1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0"/>
            <p:cNvSpPr/>
            <p:nvPr/>
          </p:nvSpPr>
          <p:spPr>
            <a:xfrm>
              <a:off x="1155000" y="3603575"/>
              <a:ext cx="171825" cy="66900"/>
            </a:xfrm>
            <a:custGeom>
              <a:avLst/>
              <a:gdLst/>
              <a:ahLst/>
              <a:cxnLst/>
              <a:rect l="l" t="t" r="r" b="b"/>
              <a:pathLst>
                <a:path w="6873" h="2676" extrusionOk="0">
                  <a:moveTo>
                    <a:pt x="2078" y="0"/>
                  </a:moveTo>
                  <a:cubicBezTo>
                    <a:pt x="1747" y="0"/>
                    <a:pt x="1415" y="23"/>
                    <a:pt x="1087" y="69"/>
                  </a:cubicBezTo>
                  <a:cubicBezTo>
                    <a:pt x="754" y="116"/>
                    <a:pt x="381" y="211"/>
                    <a:pt x="216" y="504"/>
                  </a:cubicBezTo>
                  <a:cubicBezTo>
                    <a:pt x="1" y="877"/>
                    <a:pt x="238" y="1345"/>
                    <a:pt x="533" y="1653"/>
                  </a:cubicBezTo>
                  <a:cubicBezTo>
                    <a:pt x="1228" y="2370"/>
                    <a:pt x="2255" y="2676"/>
                    <a:pt x="3264" y="2676"/>
                  </a:cubicBezTo>
                  <a:cubicBezTo>
                    <a:pt x="3392" y="2676"/>
                    <a:pt x="3520" y="2671"/>
                    <a:pt x="3647" y="2661"/>
                  </a:cubicBezTo>
                  <a:cubicBezTo>
                    <a:pt x="4765" y="2581"/>
                    <a:pt x="5834" y="2161"/>
                    <a:pt x="6872" y="1725"/>
                  </a:cubicBezTo>
                  <a:cubicBezTo>
                    <a:pt x="5543" y="614"/>
                    <a:pt x="3810" y="0"/>
                    <a:pt x="2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0"/>
            <p:cNvSpPr/>
            <p:nvPr/>
          </p:nvSpPr>
          <p:spPr>
            <a:xfrm>
              <a:off x="1148875" y="3598400"/>
              <a:ext cx="183525" cy="77425"/>
            </a:xfrm>
            <a:custGeom>
              <a:avLst/>
              <a:gdLst/>
              <a:ahLst/>
              <a:cxnLst/>
              <a:rect l="l" t="t" r="r" b="b"/>
              <a:pathLst>
                <a:path w="7341" h="3097" extrusionOk="0">
                  <a:moveTo>
                    <a:pt x="2330" y="418"/>
                  </a:moveTo>
                  <a:cubicBezTo>
                    <a:pt x="3892" y="418"/>
                    <a:pt x="5468" y="941"/>
                    <a:pt x="6705" y="1877"/>
                  </a:cubicBezTo>
                  <a:cubicBezTo>
                    <a:pt x="5771" y="2258"/>
                    <a:pt x="4843" y="2590"/>
                    <a:pt x="3877" y="2661"/>
                  </a:cubicBezTo>
                  <a:cubicBezTo>
                    <a:pt x="3749" y="2668"/>
                    <a:pt x="3631" y="2678"/>
                    <a:pt x="3511" y="2678"/>
                  </a:cubicBezTo>
                  <a:cubicBezTo>
                    <a:pt x="2450" y="2678"/>
                    <a:pt x="1539" y="2335"/>
                    <a:pt x="928" y="1717"/>
                  </a:cubicBezTo>
                  <a:cubicBezTo>
                    <a:pt x="683" y="1457"/>
                    <a:pt x="493" y="1076"/>
                    <a:pt x="643" y="814"/>
                  </a:cubicBezTo>
                  <a:cubicBezTo>
                    <a:pt x="738" y="641"/>
                    <a:pt x="968" y="538"/>
                    <a:pt x="1364" y="481"/>
                  </a:cubicBezTo>
                  <a:cubicBezTo>
                    <a:pt x="1682" y="434"/>
                    <a:pt x="2005" y="418"/>
                    <a:pt x="2330" y="418"/>
                  </a:cubicBezTo>
                  <a:close/>
                  <a:moveTo>
                    <a:pt x="2306" y="1"/>
                  </a:moveTo>
                  <a:cubicBezTo>
                    <a:pt x="1971" y="1"/>
                    <a:pt x="1637" y="24"/>
                    <a:pt x="1309" y="70"/>
                  </a:cubicBezTo>
                  <a:cubicBezTo>
                    <a:pt x="968" y="110"/>
                    <a:pt x="501" y="221"/>
                    <a:pt x="278" y="609"/>
                  </a:cubicBezTo>
                  <a:cubicBezTo>
                    <a:pt x="0" y="1092"/>
                    <a:pt x="293" y="1662"/>
                    <a:pt x="626" y="2003"/>
                  </a:cubicBezTo>
                  <a:cubicBezTo>
                    <a:pt x="1316" y="2708"/>
                    <a:pt x="2338" y="3096"/>
                    <a:pt x="3511" y="3096"/>
                  </a:cubicBezTo>
                  <a:cubicBezTo>
                    <a:pt x="3639" y="3096"/>
                    <a:pt x="3774" y="3089"/>
                    <a:pt x="3907" y="3081"/>
                  </a:cubicBezTo>
                  <a:cubicBezTo>
                    <a:pt x="5058" y="2994"/>
                    <a:pt x="6119" y="2573"/>
                    <a:pt x="7197" y="2122"/>
                  </a:cubicBezTo>
                  <a:cubicBezTo>
                    <a:pt x="7268" y="2098"/>
                    <a:pt x="7315" y="2035"/>
                    <a:pt x="7323" y="1965"/>
                  </a:cubicBezTo>
                  <a:cubicBezTo>
                    <a:pt x="7340" y="1892"/>
                    <a:pt x="7308" y="1812"/>
                    <a:pt x="7253" y="1765"/>
                  </a:cubicBezTo>
                  <a:cubicBezTo>
                    <a:pt x="5899" y="639"/>
                    <a:pt x="4080" y="1"/>
                    <a:pt x="2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0"/>
            <p:cNvSpPr/>
            <p:nvPr/>
          </p:nvSpPr>
          <p:spPr>
            <a:xfrm>
              <a:off x="1208925" y="3698400"/>
              <a:ext cx="221125" cy="85875"/>
            </a:xfrm>
            <a:custGeom>
              <a:avLst/>
              <a:gdLst/>
              <a:ahLst/>
              <a:cxnLst/>
              <a:rect l="l" t="t" r="r" b="b"/>
              <a:pathLst>
                <a:path w="8845" h="3435" extrusionOk="0">
                  <a:moveTo>
                    <a:pt x="3803" y="1"/>
                  </a:moveTo>
                  <a:cubicBezTo>
                    <a:pt x="3064" y="1"/>
                    <a:pt x="2328" y="112"/>
                    <a:pt x="1640" y="380"/>
                  </a:cubicBezTo>
                  <a:cubicBezTo>
                    <a:pt x="1165" y="563"/>
                    <a:pt x="697" y="840"/>
                    <a:pt x="396" y="1261"/>
                  </a:cubicBezTo>
                  <a:cubicBezTo>
                    <a:pt x="103" y="1673"/>
                    <a:pt x="1" y="2267"/>
                    <a:pt x="261" y="2710"/>
                  </a:cubicBezTo>
                  <a:cubicBezTo>
                    <a:pt x="599" y="3303"/>
                    <a:pt x="1381" y="3434"/>
                    <a:pt x="2074" y="3434"/>
                  </a:cubicBezTo>
                  <a:cubicBezTo>
                    <a:pt x="2115" y="3434"/>
                    <a:pt x="2155" y="3434"/>
                    <a:pt x="2195" y="3433"/>
                  </a:cubicBezTo>
                  <a:cubicBezTo>
                    <a:pt x="4240" y="3400"/>
                    <a:pt x="6966" y="2069"/>
                    <a:pt x="8845" y="1276"/>
                  </a:cubicBezTo>
                  <a:cubicBezTo>
                    <a:pt x="7696" y="818"/>
                    <a:pt x="6530" y="372"/>
                    <a:pt x="5309" y="142"/>
                  </a:cubicBezTo>
                  <a:cubicBezTo>
                    <a:pt x="4814" y="53"/>
                    <a:pt x="4308" y="1"/>
                    <a:pt x="3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0"/>
            <p:cNvSpPr/>
            <p:nvPr/>
          </p:nvSpPr>
          <p:spPr>
            <a:xfrm>
              <a:off x="1203975" y="3693200"/>
              <a:ext cx="231400" cy="96350"/>
            </a:xfrm>
            <a:custGeom>
              <a:avLst/>
              <a:gdLst/>
              <a:ahLst/>
              <a:cxnLst/>
              <a:rect l="l" t="t" r="r" b="b"/>
              <a:pathLst>
                <a:path w="9256" h="3854" extrusionOk="0">
                  <a:moveTo>
                    <a:pt x="3995" y="423"/>
                  </a:moveTo>
                  <a:cubicBezTo>
                    <a:pt x="4470" y="423"/>
                    <a:pt x="4961" y="470"/>
                    <a:pt x="5469" y="558"/>
                  </a:cubicBezTo>
                  <a:cubicBezTo>
                    <a:pt x="6475" y="748"/>
                    <a:pt x="7418" y="1073"/>
                    <a:pt x="8487" y="1492"/>
                  </a:cubicBezTo>
                  <a:cubicBezTo>
                    <a:pt x="8369" y="1549"/>
                    <a:pt x="8234" y="1604"/>
                    <a:pt x="8107" y="1659"/>
                  </a:cubicBezTo>
                  <a:cubicBezTo>
                    <a:pt x="6325" y="2435"/>
                    <a:pt x="4105" y="3403"/>
                    <a:pt x="2393" y="3433"/>
                  </a:cubicBezTo>
                  <a:lnTo>
                    <a:pt x="2283" y="3433"/>
                  </a:lnTo>
                  <a:cubicBezTo>
                    <a:pt x="1418" y="3433"/>
                    <a:pt x="879" y="3228"/>
                    <a:pt x="642" y="2815"/>
                  </a:cubicBezTo>
                  <a:cubicBezTo>
                    <a:pt x="412" y="2412"/>
                    <a:pt x="539" y="1912"/>
                    <a:pt x="769" y="1587"/>
                  </a:cubicBezTo>
                  <a:cubicBezTo>
                    <a:pt x="1007" y="1254"/>
                    <a:pt x="1380" y="993"/>
                    <a:pt x="1918" y="778"/>
                  </a:cubicBezTo>
                  <a:cubicBezTo>
                    <a:pt x="2536" y="541"/>
                    <a:pt x="3242" y="423"/>
                    <a:pt x="3995" y="423"/>
                  </a:cubicBezTo>
                  <a:close/>
                  <a:moveTo>
                    <a:pt x="4000" y="1"/>
                  </a:moveTo>
                  <a:cubicBezTo>
                    <a:pt x="3190" y="1"/>
                    <a:pt x="2435" y="130"/>
                    <a:pt x="1768" y="390"/>
                  </a:cubicBezTo>
                  <a:cubicBezTo>
                    <a:pt x="1149" y="628"/>
                    <a:pt x="714" y="946"/>
                    <a:pt x="429" y="1341"/>
                  </a:cubicBezTo>
                  <a:cubicBezTo>
                    <a:pt x="56" y="1864"/>
                    <a:pt x="1" y="2538"/>
                    <a:pt x="276" y="3023"/>
                  </a:cubicBezTo>
                  <a:cubicBezTo>
                    <a:pt x="594" y="3584"/>
                    <a:pt x="1252" y="3854"/>
                    <a:pt x="2283" y="3854"/>
                  </a:cubicBezTo>
                  <a:lnTo>
                    <a:pt x="2401" y="3854"/>
                  </a:lnTo>
                  <a:cubicBezTo>
                    <a:pt x="4193" y="3821"/>
                    <a:pt x="6450" y="2832"/>
                    <a:pt x="8274" y="2047"/>
                  </a:cubicBezTo>
                  <a:cubicBezTo>
                    <a:pt x="8575" y="1912"/>
                    <a:pt x="8860" y="1786"/>
                    <a:pt x="9130" y="1674"/>
                  </a:cubicBezTo>
                  <a:cubicBezTo>
                    <a:pt x="9208" y="1644"/>
                    <a:pt x="9256" y="1564"/>
                    <a:pt x="9256" y="1476"/>
                  </a:cubicBezTo>
                  <a:cubicBezTo>
                    <a:pt x="9256" y="1396"/>
                    <a:pt x="9201" y="1318"/>
                    <a:pt x="9121" y="1286"/>
                  </a:cubicBezTo>
                  <a:cubicBezTo>
                    <a:pt x="7822" y="778"/>
                    <a:pt x="6736" y="367"/>
                    <a:pt x="5547" y="145"/>
                  </a:cubicBezTo>
                  <a:cubicBezTo>
                    <a:pt x="5015" y="49"/>
                    <a:pt x="4497" y="1"/>
                    <a:pt x="4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0"/>
            <p:cNvSpPr/>
            <p:nvPr/>
          </p:nvSpPr>
          <p:spPr>
            <a:xfrm>
              <a:off x="1304400" y="3809925"/>
              <a:ext cx="185850" cy="89300"/>
            </a:xfrm>
            <a:custGeom>
              <a:avLst/>
              <a:gdLst/>
              <a:ahLst/>
              <a:cxnLst/>
              <a:rect l="l" t="t" r="r" b="b"/>
              <a:pathLst>
                <a:path w="7434" h="3572" extrusionOk="0">
                  <a:moveTo>
                    <a:pt x="3264" y="1"/>
                  </a:moveTo>
                  <a:cubicBezTo>
                    <a:pt x="3249" y="1"/>
                    <a:pt x="3234" y="1"/>
                    <a:pt x="3219" y="1"/>
                  </a:cubicBezTo>
                  <a:cubicBezTo>
                    <a:pt x="2441" y="1"/>
                    <a:pt x="1625" y="113"/>
                    <a:pt x="999" y="579"/>
                  </a:cubicBezTo>
                  <a:cubicBezTo>
                    <a:pt x="366" y="1039"/>
                    <a:pt x="1" y="1920"/>
                    <a:pt x="334" y="2624"/>
                  </a:cubicBezTo>
                  <a:cubicBezTo>
                    <a:pt x="556" y="3099"/>
                    <a:pt x="1047" y="3409"/>
                    <a:pt x="1562" y="3519"/>
                  </a:cubicBezTo>
                  <a:cubicBezTo>
                    <a:pt x="1745" y="3556"/>
                    <a:pt x="1930" y="3571"/>
                    <a:pt x="2116" y="3571"/>
                  </a:cubicBezTo>
                  <a:cubicBezTo>
                    <a:pt x="2453" y="3571"/>
                    <a:pt x="2791" y="3520"/>
                    <a:pt x="3124" y="3449"/>
                  </a:cubicBezTo>
                  <a:cubicBezTo>
                    <a:pt x="4931" y="3076"/>
                    <a:pt x="5802" y="1887"/>
                    <a:pt x="7434" y="1039"/>
                  </a:cubicBezTo>
                  <a:cubicBezTo>
                    <a:pt x="6155" y="365"/>
                    <a:pt x="4715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0"/>
            <p:cNvSpPr/>
            <p:nvPr/>
          </p:nvSpPr>
          <p:spPr>
            <a:xfrm>
              <a:off x="1297900" y="3804600"/>
              <a:ext cx="197725" cy="99875"/>
            </a:xfrm>
            <a:custGeom>
              <a:avLst/>
              <a:gdLst/>
              <a:ahLst/>
              <a:cxnLst/>
              <a:rect l="l" t="t" r="r" b="b"/>
              <a:pathLst>
                <a:path w="7909" h="3995" extrusionOk="0">
                  <a:moveTo>
                    <a:pt x="3494" y="421"/>
                  </a:moveTo>
                  <a:cubicBezTo>
                    <a:pt x="4785" y="421"/>
                    <a:pt x="6077" y="706"/>
                    <a:pt x="7243" y="1260"/>
                  </a:cubicBezTo>
                  <a:cubicBezTo>
                    <a:pt x="6775" y="1530"/>
                    <a:pt x="6362" y="1830"/>
                    <a:pt x="5967" y="2116"/>
                  </a:cubicBezTo>
                  <a:cubicBezTo>
                    <a:pt x="5173" y="2694"/>
                    <a:pt x="4430" y="3234"/>
                    <a:pt x="3344" y="3464"/>
                  </a:cubicBezTo>
                  <a:cubicBezTo>
                    <a:pt x="2963" y="3542"/>
                    <a:pt x="2653" y="3574"/>
                    <a:pt x="2385" y="3574"/>
                  </a:cubicBezTo>
                  <a:cubicBezTo>
                    <a:pt x="2195" y="3574"/>
                    <a:pt x="2028" y="3559"/>
                    <a:pt x="1870" y="3527"/>
                  </a:cubicBezTo>
                  <a:cubicBezTo>
                    <a:pt x="1362" y="3417"/>
                    <a:pt x="959" y="3131"/>
                    <a:pt x="784" y="2751"/>
                  </a:cubicBezTo>
                  <a:cubicBezTo>
                    <a:pt x="483" y="2123"/>
                    <a:pt x="856" y="1347"/>
                    <a:pt x="1379" y="959"/>
                  </a:cubicBezTo>
                  <a:cubicBezTo>
                    <a:pt x="1870" y="594"/>
                    <a:pt x="2558" y="421"/>
                    <a:pt x="3494" y="421"/>
                  </a:cubicBezTo>
                  <a:close/>
                  <a:moveTo>
                    <a:pt x="3479" y="1"/>
                  </a:moveTo>
                  <a:cubicBezTo>
                    <a:pt x="2463" y="1"/>
                    <a:pt x="1695" y="206"/>
                    <a:pt x="1132" y="619"/>
                  </a:cubicBezTo>
                  <a:cubicBezTo>
                    <a:pt x="476" y="1102"/>
                    <a:pt x="0" y="2076"/>
                    <a:pt x="403" y="2932"/>
                  </a:cubicBezTo>
                  <a:cubicBezTo>
                    <a:pt x="633" y="3424"/>
                    <a:pt x="1149" y="3805"/>
                    <a:pt x="1782" y="3940"/>
                  </a:cubicBezTo>
                  <a:cubicBezTo>
                    <a:pt x="1965" y="3978"/>
                    <a:pt x="2170" y="3995"/>
                    <a:pt x="2385" y="3995"/>
                  </a:cubicBezTo>
                  <a:cubicBezTo>
                    <a:pt x="2686" y="3995"/>
                    <a:pt x="3019" y="3955"/>
                    <a:pt x="3431" y="3867"/>
                  </a:cubicBezTo>
                  <a:cubicBezTo>
                    <a:pt x="4603" y="3630"/>
                    <a:pt x="5388" y="3059"/>
                    <a:pt x="6212" y="2456"/>
                  </a:cubicBezTo>
                  <a:cubicBezTo>
                    <a:pt x="6695" y="2108"/>
                    <a:pt x="7195" y="1743"/>
                    <a:pt x="7789" y="1435"/>
                  </a:cubicBezTo>
                  <a:cubicBezTo>
                    <a:pt x="7861" y="1395"/>
                    <a:pt x="7908" y="1324"/>
                    <a:pt x="7908" y="1252"/>
                  </a:cubicBezTo>
                  <a:cubicBezTo>
                    <a:pt x="7908" y="1172"/>
                    <a:pt x="7861" y="1102"/>
                    <a:pt x="7798" y="1062"/>
                  </a:cubicBezTo>
                  <a:cubicBezTo>
                    <a:pt x="6474" y="364"/>
                    <a:pt x="4983" y="1"/>
                    <a:pt x="3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0"/>
            <p:cNvSpPr/>
            <p:nvPr/>
          </p:nvSpPr>
          <p:spPr>
            <a:xfrm>
              <a:off x="1472200" y="3754575"/>
              <a:ext cx="148250" cy="48475"/>
            </a:xfrm>
            <a:custGeom>
              <a:avLst/>
              <a:gdLst/>
              <a:ahLst/>
              <a:cxnLst/>
              <a:rect l="l" t="t" r="r" b="b"/>
              <a:pathLst>
                <a:path w="5930" h="1939" extrusionOk="0">
                  <a:moveTo>
                    <a:pt x="1127" y="0"/>
                  </a:moveTo>
                  <a:cubicBezTo>
                    <a:pt x="860" y="0"/>
                    <a:pt x="582" y="46"/>
                    <a:pt x="389" y="225"/>
                  </a:cubicBezTo>
                  <a:cubicBezTo>
                    <a:pt x="1" y="575"/>
                    <a:pt x="176" y="1264"/>
                    <a:pt x="596" y="1574"/>
                  </a:cubicBezTo>
                  <a:cubicBezTo>
                    <a:pt x="1016" y="1882"/>
                    <a:pt x="1577" y="1914"/>
                    <a:pt x="2093" y="1929"/>
                  </a:cubicBezTo>
                  <a:cubicBezTo>
                    <a:pt x="2424" y="1936"/>
                    <a:pt x="2754" y="1939"/>
                    <a:pt x="3084" y="1939"/>
                  </a:cubicBezTo>
                  <a:cubicBezTo>
                    <a:pt x="4034" y="1939"/>
                    <a:pt x="4982" y="1913"/>
                    <a:pt x="5929" y="1867"/>
                  </a:cubicBezTo>
                  <a:cubicBezTo>
                    <a:pt x="4661" y="733"/>
                    <a:pt x="2981" y="60"/>
                    <a:pt x="1277" y="5"/>
                  </a:cubicBezTo>
                  <a:cubicBezTo>
                    <a:pt x="1228" y="2"/>
                    <a:pt x="1177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0"/>
            <p:cNvSpPr/>
            <p:nvPr/>
          </p:nvSpPr>
          <p:spPr>
            <a:xfrm>
              <a:off x="1471025" y="3749300"/>
              <a:ext cx="155175" cy="59075"/>
            </a:xfrm>
            <a:custGeom>
              <a:avLst/>
              <a:gdLst/>
              <a:ahLst/>
              <a:cxnLst/>
              <a:rect l="l" t="t" r="r" b="b"/>
              <a:pathLst>
                <a:path w="6207" h="2363" extrusionOk="0">
                  <a:moveTo>
                    <a:pt x="1324" y="421"/>
                  </a:moveTo>
                  <a:cubicBezTo>
                    <a:pt x="2783" y="476"/>
                    <a:pt x="4257" y="1007"/>
                    <a:pt x="5428" y="1887"/>
                  </a:cubicBezTo>
                  <a:cubicBezTo>
                    <a:pt x="4709" y="1924"/>
                    <a:pt x="3989" y="1939"/>
                    <a:pt x="3270" y="1939"/>
                  </a:cubicBezTo>
                  <a:cubicBezTo>
                    <a:pt x="2896" y="1939"/>
                    <a:pt x="2522" y="1935"/>
                    <a:pt x="2147" y="1927"/>
                  </a:cubicBezTo>
                  <a:cubicBezTo>
                    <a:pt x="1634" y="1920"/>
                    <a:pt x="1134" y="1887"/>
                    <a:pt x="769" y="1617"/>
                  </a:cubicBezTo>
                  <a:cubicBezTo>
                    <a:pt x="578" y="1475"/>
                    <a:pt x="445" y="1222"/>
                    <a:pt x="428" y="984"/>
                  </a:cubicBezTo>
                  <a:cubicBezTo>
                    <a:pt x="428" y="874"/>
                    <a:pt x="445" y="706"/>
                    <a:pt x="578" y="588"/>
                  </a:cubicBezTo>
                  <a:cubicBezTo>
                    <a:pt x="706" y="476"/>
                    <a:pt x="904" y="421"/>
                    <a:pt x="1206" y="421"/>
                  </a:cubicBezTo>
                  <a:close/>
                  <a:moveTo>
                    <a:pt x="1206" y="1"/>
                  </a:moveTo>
                  <a:cubicBezTo>
                    <a:pt x="944" y="1"/>
                    <a:pt x="571" y="33"/>
                    <a:pt x="293" y="278"/>
                  </a:cubicBezTo>
                  <a:cubicBezTo>
                    <a:pt x="95" y="461"/>
                    <a:pt x="0" y="714"/>
                    <a:pt x="8" y="1007"/>
                  </a:cubicBezTo>
                  <a:cubicBezTo>
                    <a:pt x="33" y="1372"/>
                    <a:pt x="223" y="1737"/>
                    <a:pt x="523" y="1958"/>
                  </a:cubicBezTo>
                  <a:cubicBezTo>
                    <a:pt x="983" y="2291"/>
                    <a:pt x="1577" y="2338"/>
                    <a:pt x="2140" y="2348"/>
                  </a:cubicBezTo>
                  <a:cubicBezTo>
                    <a:pt x="2505" y="2355"/>
                    <a:pt x="2870" y="2363"/>
                    <a:pt x="3234" y="2363"/>
                  </a:cubicBezTo>
                  <a:cubicBezTo>
                    <a:pt x="4154" y="2363"/>
                    <a:pt x="5080" y="2331"/>
                    <a:pt x="5991" y="2283"/>
                  </a:cubicBezTo>
                  <a:cubicBezTo>
                    <a:pt x="6079" y="2275"/>
                    <a:pt x="6151" y="2220"/>
                    <a:pt x="6182" y="2140"/>
                  </a:cubicBezTo>
                  <a:cubicBezTo>
                    <a:pt x="6206" y="2062"/>
                    <a:pt x="6182" y="1975"/>
                    <a:pt x="6119" y="1920"/>
                  </a:cubicBezTo>
                  <a:cubicBezTo>
                    <a:pt x="4820" y="761"/>
                    <a:pt x="3076" y="65"/>
                    <a:pt x="1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0"/>
            <p:cNvSpPr/>
            <p:nvPr/>
          </p:nvSpPr>
          <p:spPr>
            <a:xfrm>
              <a:off x="1467875" y="3857675"/>
              <a:ext cx="184475" cy="91650"/>
            </a:xfrm>
            <a:custGeom>
              <a:avLst/>
              <a:gdLst/>
              <a:ahLst/>
              <a:cxnLst/>
              <a:rect l="l" t="t" r="r" b="b"/>
              <a:pathLst>
                <a:path w="7379" h="3666" extrusionOk="0">
                  <a:moveTo>
                    <a:pt x="4220" y="0"/>
                  </a:moveTo>
                  <a:cubicBezTo>
                    <a:pt x="3193" y="0"/>
                    <a:pt x="2154" y="193"/>
                    <a:pt x="1267" y="706"/>
                  </a:cubicBezTo>
                  <a:cubicBezTo>
                    <a:pt x="847" y="951"/>
                    <a:pt x="451" y="1277"/>
                    <a:pt x="229" y="1722"/>
                  </a:cubicBezTo>
                  <a:cubicBezTo>
                    <a:pt x="16" y="2165"/>
                    <a:pt x="1" y="2728"/>
                    <a:pt x="294" y="3123"/>
                  </a:cubicBezTo>
                  <a:cubicBezTo>
                    <a:pt x="592" y="3535"/>
                    <a:pt x="1104" y="3666"/>
                    <a:pt x="1634" y="3666"/>
                  </a:cubicBezTo>
                  <a:cubicBezTo>
                    <a:pt x="1890" y="3666"/>
                    <a:pt x="2151" y="3635"/>
                    <a:pt x="2393" y="3591"/>
                  </a:cubicBezTo>
                  <a:cubicBezTo>
                    <a:pt x="4676" y="3178"/>
                    <a:pt x="5634" y="1912"/>
                    <a:pt x="7378" y="390"/>
                  </a:cubicBezTo>
                  <a:cubicBezTo>
                    <a:pt x="6348" y="200"/>
                    <a:pt x="5317" y="10"/>
                    <a:pt x="4280" y="0"/>
                  </a:cubicBezTo>
                  <a:cubicBezTo>
                    <a:pt x="4260" y="0"/>
                    <a:pt x="4240" y="0"/>
                    <a:pt x="4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0"/>
            <p:cNvSpPr/>
            <p:nvPr/>
          </p:nvSpPr>
          <p:spPr>
            <a:xfrm>
              <a:off x="1462325" y="3852350"/>
              <a:ext cx="195550" cy="102250"/>
            </a:xfrm>
            <a:custGeom>
              <a:avLst/>
              <a:gdLst/>
              <a:ahLst/>
              <a:cxnLst/>
              <a:rect l="l" t="t" r="r" b="b"/>
              <a:pathLst>
                <a:path w="7822" h="4090" extrusionOk="0">
                  <a:moveTo>
                    <a:pt x="4502" y="421"/>
                  </a:moveTo>
                  <a:cubicBezTo>
                    <a:pt x="5381" y="428"/>
                    <a:pt x="6269" y="571"/>
                    <a:pt x="7140" y="729"/>
                  </a:cubicBezTo>
                  <a:cubicBezTo>
                    <a:pt x="6942" y="904"/>
                    <a:pt x="6752" y="1079"/>
                    <a:pt x="6570" y="1252"/>
                  </a:cubicBezTo>
                  <a:cubicBezTo>
                    <a:pt x="5348" y="2378"/>
                    <a:pt x="4382" y="3274"/>
                    <a:pt x="2575" y="3599"/>
                  </a:cubicBezTo>
                  <a:cubicBezTo>
                    <a:pt x="2315" y="3646"/>
                    <a:pt x="2077" y="3669"/>
                    <a:pt x="1855" y="3669"/>
                  </a:cubicBezTo>
                  <a:cubicBezTo>
                    <a:pt x="1299" y="3669"/>
                    <a:pt x="904" y="3519"/>
                    <a:pt x="681" y="3209"/>
                  </a:cubicBezTo>
                  <a:cubicBezTo>
                    <a:pt x="460" y="2908"/>
                    <a:pt x="443" y="2433"/>
                    <a:pt x="641" y="2030"/>
                  </a:cubicBezTo>
                  <a:cubicBezTo>
                    <a:pt x="816" y="1680"/>
                    <a:pt x="1141" y="1364"/>
                    <a:pt x="1602" y="1094"/>
                  </a:cubicBezTo>
                  <a:cubicBezTo>
                    <a:pt x="2370" y="651"/>
                    <a:pt x="3329" y="421"/>
                    <a:pt x="4445" y="421"/>
                  </a:cubicBezTo>
                  <a:close/>
                  <a:moveTo>
                    <a:pt x="4445" y="0"/>
                  </a:moveTo>
                  <a:cubicBezTo>
                    <a:pt x="3256" y="0"/>
                    <a:pt x="2227" y="246"/>
                    <a:pt x="1387" y="736"/>
                  </a:cubicBezTo>
                  <a:cubicBezTo>
                    <a:pt x="856" y="1046"/>
                    <a:pt x="476" y="1419"/>
                    <a:pt x="270" y="1839"/>
                  </a:cubicBezTo>
                  <a:cubicBezTo>
                    <a:pt x="0" y="2385"/>
                    <a:pt x="32" y="3028"/>
                    <a:pt x="348" y="3464"/>
                  </a:cubicBezTo>
                  <a:cubicBezTo>
                    <a:pt x="651" y="3875"/>
                    <a:pt x="1157" y="4089"/>
                    <a:pt x="1855" y="4089"/>
                  </a:cubicBezTo>
                  <a:cubicBezTo>
                    <a:pt x="2100" y="4089"/>
                    <a:pt x="2370" y="4065"/>
                    <a:pt x="2655" y="4010"/>
                  </a:cubicBezTo>
                  <a:cubicBezTo>
                    <a:pt x="4572" y="3662"/>
                    <a:pt x="5579" y="2733"/>
                    <a:pt x="6855" y="1562"/>
                  </a:cubicBezTo>
                  <a:cubicBezTo>
                    <a:pt x="7132" y="1299"/>
                    <a:pt x="7418" y="1039"/>
                    <a:pt x="7735" y="761"/>
                  </a:cubicBezTo>
                  <a:cubicBezTo>
                    <a:pt x="7798" y="706"/>
                    <a:pt x="7821" y="618"/>
                    <a:pt x="7798" y="546"/>
                  </a:cubicBezTo>
                  <a:cubicBezTo>
                    <a:pt x="7773" y="468"/>
                    <a:pt x="7711" y="403"/>
                    <a:pt x="7631" y="396"/>
                  </a:cubicBezTo>
                  <a:cubicBezTo>
                    <a:pt x="6617" y="206"/>
                    <a:pt x="5571" y="8"/>
                    <a:pt x="4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0"/>
            <p:cNvSpPr/>
            <p:nvPr/>
          </p:nvSpPr>
          <p:spPr>
            <a:xfrm>
              <a:off x="1610300" y="3914725"/>
              <a:ext cx="136325" cy="85025"/>
            </a:xfrm>
            <a:custGeom>
              <a:avLst/>
              <a:gdLst/>
              <a:ahLst/>
              <a:cxnLst/>
              <a:rect l="l" t="t" r="r" b="b"/>
              <a:pathLst>
                <a:path w="5453" h="3401" extrusionOk="0">
                  <a:moveTo>
                    <a:pt x="4232" y="1"/>
                  </a:moveTo>
                  <a:cubicBezTo>
                    <a:pt x="2976" y="1"/>
                    <a:pt x="1717" y="450"/>
                    <a:pt x="770" y="1277"/>
                  </a:cubicBezTo>
                  <a:cubicBezTo>
                    <a:pt x="500" y="1515"/>
                    <a:pt x="247" y="1792"/>
                    <a:pt x="120" y="2133"/>
                  </a:cubicBezTo>
                  <a:cubicBezTo>
                    <a:pt x="0" y="2473"/>
                    <a:pt x="40" y="2886"/>
                    <a:pt x="295" y="3139"/>
                  </a:cubicBezTo>
                  <a:cubicBezTo>
                    <a:pt x="478" y="3331"/>
                    <a:pt x="733" y="3400"/>
                    <a:pt x="1002" y="3400"/>
                  </a:cubicBezTo>
                  <a:cubicBezTo>
                    <a:pt x="1243" y="3400"/>
                    <a:pt x="1497" y="3345"/>
                    <a:pt x="1721" y="3274"/>
                  </a:cubicBezTo>
                  <a:cubicBezTo>
                    <a:pt x="2798" y="2933"/>
                    <a:pt x="3796" y="2363"/>
                    <a:pt x="4629" y="1602"/>
                  </a:cubicBezTo>
                  <a:cubicBezTo>
                    <a:pt x="5050" y="1214"/>
                    <a:pt x="5453" y="706"/>
                    <a:pt x="5405" y="136"/>
                  </a:cubicBezTo>
                  <a:cubicBezTo>
                    <a:pt x="5021" y="45"/>
                    <a:pt x="4627" y="1"/>
                    <a:pt x="4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0"/>
            <p:cNvSpPr/>
            <p:nvPr/>
          </p:nvSpPr>
          <p:spPr>
            <a:xfrm>
              <a:off x="1604350" y="3909600"/>
              <a:ext cx="147425" cy="95300"/>
            </a:xfrm>
            <a:custGeom>
              <a:avLst/>
              <a:gdLst/>
              <a:ahLst/>
              <a:cxnLst/>
              <a:rect l="l" t="t" r="r" b="b"/>
              <a:pathLst>
                <a:path w="5897" h="3812" extrusionOk="0">
                  <a:moveTo>
                    <a:pt x="4470" y="413"/>
                  </a:moveTo>
                  <a:cubicBezTo>
                    <a:pt x="4795" y="413"/>
                    <a:pt x="5120" y="453"/>
                    <a:pt x="5438" y="508"/>
                  </a:cubicBezTo>
                  <a:cubicBezTo>
                    <a:pt x="5406" y="864"/>
                    <a:pt x="5168" y="1237"/>
                    <a:pt x="4725" y="1649"/>
                  </a:cubicBezTo>
                  <a:cubicBezTo>
                    <a:pt x="3916" y="2385"/>
                    <a:pt x="2941" y="2948"/>
                    <a:pt x="1895" y="3281"/>
                  </a:cubicBezTo>
                  <a:cubicBezTo>
                    <a:pt x="1650" y="3357"/>
                    <a:pt x="1432" y="3396"/>
                    <a:pt x="1245" y="3396"/>
                  </a:cubicBezTo>
                  <a:cubicBezTo>
                    <a:pt x="1003" y="3396"/>
                    <a:pt x="813" y="3331"/>
                    <a:pt x="683" y="3201"/>
                  </a:cubicBezTo>
                  <a:cubicBezTo>
                    <a:pt x="476" y="2988"/>
                    <a:pt x="468" y="2655"/>
                    <a:pt x="556" y="2410"/>
                  </a:cubicBezTo>
                  <a:cubicBezTo>
                    <a:pt x="651" y="2155"/>
                    <a:pt x="833" y="1917"/>
                    <a:pt x="1141" y="1642"/>
                  </a:cubicBezTo>
                  <a:cubicBezTo>
                    <a:pt x="2037" y="864"/>
                    <a:pt x="3251" y="413"/>
                    <a:pt x="4470" y="413"/>
                  </a:cubicBezTo>
                  <a:close/>
                  <a:moveTo>
                    <a:pt x="4507" y="1"/>
                  </a:moveTo>
                  <a:cubicBezTo>
                    <a:pt x="3191" y="1"/>
                    <a:pt x="1850" y="474"/>
                    <a:pt x="866" y="1324"/>
                  </a:cubicBezTo>
                  <a:cubicBezTo>
                    <a:pt x="636" y="1529"/>
                    <a:pt x="310" y="1847"/>
                    <a:pt x="168" y="2267"/>
                  </a:cubicBezTo>
                  <a:cubicBezTo>
                    <a:pt x="0" y="2718"/>
                    <a:pt x="88" y="3194"/>
                    <a:pt x="381" y="3496"/>
                  </a:cubicBezTo>
                  <a:cubicBezTo>
                    <a:pt x="588" y="3709"/>
                    <a:pt x="881" y="3812"/>
                    <a:pt x="1237" y="3812"/>
                  </a:cubicBezTo>
                  <a:cubicBezTo>
                    <a:pt x="1474" y="3812"/>
                    <a:pt x="1737" y="3772"/>
                    <a:pt x="2022" y="3677"/>
                  </a:cubicBezTo>
                  <a:cubicBezTo>
                    <a:pt x="3123" y="3336"/>
                    <a:pt x="4154" y="2743"/>
                    <a:pt x="5010" y="1957"/>
                  </a:cubicBezTo>
                  <a:cubicBezTo>
                    <a:pt x="5621" y="1394"/>
                    <a:pt x="5896" y="864"/>
                    <a:pt x="5858" y="325"/>
                  </a:cubicBezTo>
                  <a:cubicBezTo>
                    <a:pt x="5849" y="238"/>
                    <a:pt x="5786" y="158"/>
                    <a:pt x="5691" y="135"/>
                  </a:cubicBezTo>
                  <a:cubicBezTo>
                    <a:pt x="5306" y="45"/>
                    <a:pt x="4908" y="1"/>
                    <a:pt x="4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0"/>
            <p:cNvSpPr/>
            <p:nvPr/>
          </p:nvSpPr>
          <p:spPr>
            <a:xfrm>
              <a:off x="1473825" y="3976950"/>
              <a:ext cx="89175" cy="63500"/>
            </a:xfrm>
            <a:custGeom>
              <a:avLst/>
              <a:gdLst/>
              <a:ahLst/>
              <a:cxnLst/>
              <a:rect l="l" t="t" r="r" b="b"/>
              <a:pathLst>
                <a:path w="3567" h="2540" extrusionOk="0">
                  <a:moveTo>
                    <a:pt x="2074" y="1"/>
                  </a:moveTo>
                  <a:cubicBezTo>
                    <a:pt x="1969" y="1"/>
                    <a:pt x="1864" y="6"/>
                    <a:pt x="1760" y="17"/>
                  </a:cubicBezTo>
                  <a:cubicBezTo>
                    <a:pt x="1149" y="89"/>
                    <a:pt x="539" y="397"/>
                    <a:pt x="269" y="945"/>
                  </a:cubicBezTo>
                  <a:cubicBezTo>
                    <a:pt x="0" y="1491"/>
                    <a:pt x="213" y="2276"/>
                    <a:pt x="784" y="2481"/>
                  </a:cubicBezTo>
                  <a:cubicBezTo>
                    <a:pt x="892" y="2521"/>
                    <a:pt x="1001" y="2540"/>
                    <a:pt x="1110" y="2540"/>
                  </a:cubicBezTo>
                  <a:cubicBezTo>
                    <a:pt x="1608" y="2540"/>
                    <a:pt x="2095" y="2158"/>
                    <a:pt x="2401" y="1728"/>
                  </a:cubicBezTo>
                  <a:cubicBezTo>
                    <a:pt x="2781" y="1213"/>
                    <a:pt x="3044" y="587"/>
                    <a:pt x="3567" y="222"/>
                  </a:cubicBezTo>
                  <a:cubicBezTo>
                    <a:pt x="3075" y="112"/>
                    <a:pt x="2573" y="1"/>
                    <a:pt x="2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0"/>
            <p:cNvSpPr/>
            <p:nvPr/>
          </p:nvSpPr>
          <p:spPr>
            <a:xfrm>
              <a:off x="1471200" y="3971750"/>
              <a:ext cx="97325" cy="74000"/>
            </a:xfrm>
            <a:custGeom>
              <a:avLst/>
              <a:gdLst/>
              <a:ahLst/>
              <a:cxnLst/>
              <a:rect l="l" t="t" r="r" b="b"/>
              <a:pathLst>
                <a:path w="3893" h="2960" extrusionOk="0">
                  <a:moveTo>
                    <a:pt x="2198" y="415"/>
                  </a:moveTo>
                  <a:cubicBezTo>
                    <a:pt x="2538" y="415"/>
                    <a:pt x="2878" y="477"/>
                    <a:pt x="3219" y="550"/>
                  </a:cubicBezTo>
                  <a:cubicBezTo>
                    <a:pt x="2996" y="788"/>
                    <a:pt x="2816" y="1073"/>
                    <a:pt x="2648" y="1350"/>
                  </a:cubicBezTo>
                  <a:cubicBezTo>
                    <a:pt x="2546" y="1508"/>
                    <a:pt x="2451" y="1666"/>
                    <a:pt x="2340" y="1818"/>
                  </a:cubicBezTo>
                  <a:cubicBezTo>
                    <a:pt x="2091" y="2153"/>
                    <a:pt x="1629" y="2533"/>
                    <a:pt x="1196" y="2533"/>
                  </a:cubicBezTo>
                  <a:cubicBezTo>
                    <a:pt x="1116" y="2533"/>
                    <a:pt x="1037" y="2520"/>
                    <a:pt x="961" y="2492"/>
                  </a:cubicBezTo>
                  <a:cubicBezTo>
                    <a:pt x="779" y="2427"/>
                    <a:pt x="628" y="2269"/>
                    <a:pt x="549" y="2056"/>
                  </a:cubicBezTo>
                  <a:cubicBezTo>
                    <a:pt x="438" y="1794"/>
                    <a:pt x="446" y="1486"/>
                    <a:pt x="564" y="1248"/>
                  </a:cubicBezTo>
                  <a:cubicBezTo>
                    <a:pt x="819" y="732"/>
                    <a:pt x="1412" y="487"/>
                    <a:pt x="1888" y="439"/>
                  </a:cubicBezTo>
                  <a:cubicBezTo>
                    <a:pt x="1990" y="422"/>
                    <a:pt x="2093" y="415"/>
                    <a:pt x="2198" y="415"/>
                  </a:cubicBezTo>
                  <a:close/>
                  <a:moveTo>
                    <a:pt x="2189" y="0"/>
                  </a:moveTo>
                  <a:cubicBezTo>
                    <a:pt x="2072" y="0"/>
                    <a:pt x="1956" y="6"/>
                    <a:pt x="1840" y="19"/>
                  </a:cubicBezTo>
                  <a:cubicBezTo>
                    <a:pt x="1094" y="97"/>
                    <a:pt x="461" y="502"/>
                    <a:pt x="183" y="1058"/>
                  </a:cubicBezTo>
                  <a:cubicBezTo>
                    <a:pt x="18" y="1406"/>
                    <a:pt x="1" y="1841"/>
                    <a:pt x="153" y="2214"/>
                  </a:cubicBezTo>
                  <a:cubicBezTo>
                    <a:pt x="286" y="2539"/>
                    <a:pt x="524" y="2777"/>
                    <a:pt x="819" y="2887"/>
                  </a:cubicBezTo>
                  <a:cubicBezTo>
                    <a:pt x="944" y="2935"/>
                    <a:pt x="1079" y="2960"/>
                    <a:pt x="1214" y="2960"/>
                  </a:cubicBezTo>
                  <a:cubicBezTo>
                    <a:pt x="1817" y="2960"/>
                    <a:pt x="2363" y="2492"/>
                    <a:pt x="2681" y="2064"/>
                  </a:cubicBezTo>
                  <a:cubicBezTo>
                    <a:pt x="2791" y="1904"/>
                    <a:pt x="2894" y="1738"/>
                    <a:pt x="3006" y="1571"/>
                  </a:cubicBezTo>
                  <a:cubicBezTo>
                    <a:pt x="3234" y="1191"/>
                    <a:pt x="3457" y="835"/>
                    <a:pt x="3790" y="605"/>
                  </a:cubicBezTo>
                  <a:cubicBezTo>
                    <a:pt x="3862" y="557"/>
                    <a:pt x="3892" y="470"/>
                    <a:pt x="3877" y="392"/>
                  </a:cubicBezTo>
                  <a:cubicBezTo>
                    <a:pt x="3862" y="312"/>
                    <a:pt x="3797" y="240"/>
                    <a:pt x="3719" y="225"/>
                  </a:cubicBezTo>
                  <a:cubicBezTo>
                    <a:pt x="3244" y="120"/>
                    <a:pt x="2717" y="0"/>
                    <a:pt x="2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0"/>
            <p:cNvSpPr/>
            <p:nvPr/>
          </p:nvSpPr>
          <p:spPr>
            <a:xfrm>
              <a:off x="843375" y="3515425"/>
              <a:ext cx="254825" cy="136050"/>
            </a:xfrm>
            <a:custGeom>
              <a:avLst/>
              <a:gdLst/>
              <a:ahLst/>
              <a:cxnLst/>
              <a:rect l="l" t="t" r="r" b="b"/>
              <a:pathLst>
                <a:path w="10193" h="5442" extrusionOk="0">
                  <a:moveTo>
                    <a:pt x="1371" y="0"/>
                  </a:moveTo>
                  <a:cubicBezTo>
                    <a:pt x="1347" y="0"/>
                    <a:pt x="1324" y="4"/>
                    <a:pt x="1301" y="13"/>
                  </a:cubicBezTo>
                  <a:cubicBezTo>
                    <a:pt x="483" y="306"/>
                    <a:pt x="0" y="1480"/>
                    <a:pt x="143" y="2256"/>
                  </a:cubicBezTo>
                  <a:cubicBezTo>
                    <a:pt x="293" y="3127"/>
                    <a:pt x="928" y="3762"/>
                    <a:pt x="1434" y="4142"/>
                  </a:cubicBezTo>
                  <a:cubicBezTo>
                    <a:pt x="2806" y="5171"/>
                    <a:pt x="4477" y="5417"/>
                    <a:pt x="5651" y="5441"/>
                  </a:cubicBezTo>
                  <a:lnTo>
                    <a:pt x="5866" y="5441"/>
                  </a:lnTo>
                  <a:cubicBezTo>
                    <a:pt x="7268" y="5441"/>
                    <a:pt x="8654" y="5179"/>
                    <a:pt x="10003" y="4918"/>
                  </a:cubicBezTo>
                  <a:cubicBezTo>
                    <a:pt x="10113" y="4903"/>
                    <a:pt x="10193" y="4791"/>
                    <a:pt x="10168" y="4673"/>
                  </a:cubicBezTo>
                  <a:cubicBezTo>
                    <a:pt x="10147" y="4571"/>
                    <a:pt x="10053" y="4504"/>
                    <a:pt x="9953" y="4504"/>
                  </a:cubicBezTo>
                  <a:cubicBezTo>
                    <a:pt x="9943" y="4504"/>
                    <a:pt x="9933" y="4504"/>
                    <a:pt x="9923" y="4506"/>
                  </a:cubicBezTo>
                  <a:cubicBezTo>
                    <a:pt x="8603" y="4761"/>
                    <a:pt x="7240" y="5024"/>
                    <a:pt x="5888" y="5024"/>
                  </a:cubicBezTo>
                  <a:cubicBezTo>
                    <a:pt x="5812" y="5024"/>
                    <a:pt x="5735" y="5023"/>
                    <a:pt x="5659" y="5021"/>
                  </a:cubicBezTo>
                  <a:cubicBezTo>
                    <a:pt x="4550" y="4998"/>
                    <a:pt x="2965" y="4776"/>
                    <a:pt x="1689" y="3810"/>
                  </a:cubicBezTo>
                  <a:cubicBezTo>
                    <a:pt x="1244" y="3477"/>
                    <a:pt x="683" y="2914"/>
                    <a:pt x="556" y="2183"/>
                  </a:cubicBezTo>
                  <a:cubicBezTo>
                    <a:pt x="445" y="1582"/>
                    <a:pt x="841" y="624"/>
                    <a:pt x="1444" y="409"/>
                  </a:cubicBezTo>
                  <a:cubicBezTo>
                    <a:pt x="1546" y="369"/>
                    <a:pt x="1609" y="243"/>
                    <a:pt x="1569" y="139"/>
                  </a:cubicBezTo>
                  <a:cubicBezTo>
                    <a:pt x="1538" y="53"/>
                    <a:pt x="1455" y="0"/>
                    <a:pt x="1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0"/>
            <p:cNvSpPr/>
            <p:nvPr/>
          </p:nvSpPr>
          <p:spPr>
            <a:xfrm>
              <a:off x="898475" y="3634875"/>
              <a:ext cx="263125" cy="130100"/>
            </a:xfrm>
            <a:custGeom>
              <a:avLst/>
              <a:gdLst/>
              <a:ahLst/>
              <a:cxnLst/>
              <a:rect l="l" t="t" r="r" b="b"/>
              <a:pathLst>
                <a:path w="10525" h="5204" extrusionOk="0">
                  <a:moveTo>
                    <a:pt x="1365" y="0"/>
                  </a:moveTo>
                  <a:cubicBezTo>
                    <a:pt x="1341" y="0"/>
                    <a:pt x="1316" y="4"/>
                    <a:pt x="1292" y="13"/>
                  </a:cubicBezTo>
                  <a:cubicBezTo>
                    <a:pt x="444" y="323"/>
                    <a:pt x="1" y="1187"/>
                    <a:pt x="158" y="2208"/>
                  </a:cubicBezTo>
                  <a:cubicBezTo>
                    <a:pt x="286" y="3049"/>
                    <a:pt x="872" y="3849"/>
                    <a:pt x="1735" y="4348"/>
                  </a:cubicBezTo>
                  <a:cubicBezTo>
                    <a:pt x="2568" y="4840"/>
                    <a:pt x="3527" y="5006"/>
                    <a:pt x="4263" y="5093"/>
                  </a:cubicBezTo>
                  <a:cubicBezTo>
                    <a:pt x="4873" y="5173"/>
                    <a:pt x="5492" y="5203"/>
                    <a:pt x="6110" y="5203"/>
                  </a:cubicBezTo>
                  <a:cubicBezTo>
                    <a:pt x="7544" y="5203"/>
                    <a:pt x="8978" y="5006"/>
                    <a:pt x="10349" y="4618"/>
                  </a:cubicBezTo>
                  <a:cubicBezTo>
                    <a:pt x="10461" y="4585"/>
                    <a:pt x="10524" y="4475"/>
                    <a:pt x="10492" y="4365"/>
                  </a:cubicBezTo>
                  <a:cubicBezTo>
                    <a:pt x="10466" y="4269"/>
                    <a:pt x="10375" y="4209"/>
                    <a:pt x="10280" y="4209"/>
                  </a:cubicBezTo>
                  <a:cubicBezTo>
                    <a:pt x="10264" y="4209"/>
                    <a:pt x="10247" y="4211"/>
                    <a:pt x="10231" y="4214"/>
                  </a:cubicBezTo>
                  <a:cubicBezTo>
                    <a:pt x="8902" y="4596"/>
                    <a:pt x="7500" y="4788"/>
                    <a:pt x="6105" y="4788"/>
                  </a:cubicBezTo>
                  <a:cubicBezTo>
                    <a:pt x="5503" y="4788"/>
                    <a:pt x="4903" y="4752"/>
                    <a:pt x="4310" y="4680"/>
                  </a:cubicBezTo>
                  <a:cubicBezTo>
                    <a:pt x="3614" y="4595"/>
                    <a:pt x="2718" y="4435"/>
                    <a:pt x="1950" y="3984"/>
                  </a:cubicBezTo>
                  <a:cubicBezTo>
                    <a:pt x="1197" y="3549"/>
                    <a:pt x="681" y="2858"/>
                    <a:pt x="571" y="2145"/>
                  </a:cubicBezTo>
                  <a:cubicBezTo>
                    <a:pt x="444" y="1329"/>
                    <a:pt x="784" y="648"/>
                    <a:pt x="1442" y="401"/>
                  </a:cubicBezTo>
                  <a:cubicBezTo>
                    <a:pt x="1545" y="363"/>
                    <a:pt x="1600" y="243"/>
                    <a:pt x="1560" y="133"/>
                  </a:cubicBezTo>
                  <a:cubicBezTo>
                    <a:pt x="1530" y="53"/>
                    <a:pt x="1451" y="0"/>
                    <a:pt x="1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0"/>
            <p:cNvSpPr/>
            <p:nvPr/>
          </p:nvSpPr>
          <p:spPr>
            <a:xfrm>
              <a:off x="986625" y="3755925"/>
              <a:ext cx="283325" cy="135475"/>
            </a:xfrm>
            <a:custGeom>
              <a:avLst/>
              <a:gdLst/>
              <a:ahLst/>
              <a:cxnLst/>
              <a:rect l="l" t="t" r="r" b="b"/>
              <a:pathLst>
                <a:path w="11333" h="5419" extrusionOk="0">
                  <a:moveTo>
                    <a:pt x="915" y="0"/>
                  </a:moveTo>
                  <a:cubicBezTo>
                    <a:pt x="854" y="0"/>
                    <a:pt x="794" y="27"/>
                    <a:pt x="754" y="76"/>
                  </a:cubicBezTo>
                  <a:cubicBezTo>
                    <a:pt x="1" y="1044"/>
                    <a:pt x="48" y="2541"/>
                    <a:pt x="857" y="3635"/>
                  </a:cubicBezTo>
                  <a:cubicBezTo>
                    <a:pt x="1538" y="4546"/>
                    <a:pt x="2664" y="5156"/>
                    <a:pt x="4042" y="5347"/>
                  </a:cubicBezTo>
                  <a:cubicBezTo>
                    <a:pt x="4398" y="5402"/>
                    <a:pt x="4756" y="5419"/>
                    <a:pt x="5111" y="5419"/>
                  </a:cubicBezTo>
                  <a:cubicBezTo>
                    <a:pt x="5944" y="5419"/>
                    <a:pt x="6783" y="5307"/>
                    <a:pt x="7624" y="5173"/>
                  </a:cubicBezTo>
                  <a:lnTo>
                    <a:pt x="7894" y="5133"/>
                  </a:lnTo>
                  <a:cubicBezTo>
                    <a:pt x="8791" y="4991"/>
                    <a:pt x="9718" y="4850"/>
                    <a:pt x="10628" y="4850"/>
                  </a:cubicBezTo>
                  <a:cubicBezTo>
                    <a:pt x="10787" y="4850"/>
                    <a:pt x="10945" y="4854"/>
                    <a:pt x="11103" y="4863"/>
                  </a:cubicBezTo>
                  <a:cubicBezTo>
                    <a:pt x="11107" y="4864"/>
                    <a:pt x="11111" y="4864"/>
                    <a:pt x="11115" y="4864"/>
                  </a:cubicBezTo>
                  <a:cubicBezTo>
                    <a:pt x="11223" y="4864"/>
                    <a:pt x="11325" y="4772"/>
                    <a:pt x="11325" y="4666"/>
                  </a:cubicBezTo>
                  <a:cubicBezTo>
                    <a:pt x="11333" y="4546"/>
                    <a:pt x="11245" y="4451"/>
                    <a:pt x="11127" y="4443"/>
                  </a:cubicBezTo>
                  <a:cubicBezTo>
                    <a:pt x="10969" y="4434"/>
                    <a:pt x="10811" y="4430"/>
                    <a:pt x="10652" y="4430"/>
                  </a:cubicBezTo>
                  <a:cubicBezTo>
                    <a:pt x="9701" y="4430"/>
                    <a:pt x="8754" y="4579"/>
                    <a:pt x="7829" y="4721"/>
                  </a:cubicBezTo>
                  <a:lnTo>
                    <a:pt x="7561" y="4761"/>
                  </a:lnTo>
                  <a:cubicBezTo>
                    <a:pt x="6734" y="4889"/>
                    <a:pt x="5915" y="5002"/>
                    <a:pt x="5107" y="5002"/>
                  </a:cubicBezTo>
                  <a:cubicBezTo>
                    <a:pt x="4769" y="5002"/>
                    <a:pt x="4432" y="4982"/>
                    <a:pt x="4098" y="4936"/>
                  </a:cubicBezTo>
                  <a:cubicBezTo>
                    <a:pt x="2854" y="4761"/>
                    <a:pt x="1800" y="4198"/>
                    <a:pt x="1197" y="3382"/>
                  </a:cubicBezTo>
                  <a:cubicBezTo>
                    <a:pt x="507" y="2454"/>
                    <a:pt x="459" y="1147"/>
                    <a:pt x="1087" y="339"/>
                  </a:cubicBezTo>
                  <a:cubicBezTo>
                    <a:pt x="1157" y="244"/>
                    <a:pt x="1142" y="116"/>
                    <a:pt x="1047" y="46"/>
                  </a:cubicBezTo>
                  <a:cubicBezTo>
                    <a:pt x="1006" y="15"/>
                    <a:pt x="960" y="0"/>
                    <a:pt x="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0"/>
            <p:cNvSpPr/>
            <p:nvPr/>
          </p:nvSpPr>
          <p:spPr>
            <a:xfrm>
              <a:off x="1099750" y="3881175"/>
              <a:ext cx="317050" cy="104700"/>
            </a:xfrm>
            <a:custGeom>
              <a:avLst/>
              <a:gdLst/>
              <a:ahLst/>
              <a:cxnLst/>
              <a:rect l="l" t="t" r="r" b="b"/>
              <a:pathLst>
                <a:path w="12682" h="4188" extrusionOk="0">
                  <a:moveTo>
                    <a:pt x="633" y="0"/>
                  </a:moveTo>
                  <a:cubicBezTo>
                    <a:pt x="565" y="0"/>
                    <a:pt x="499" y="30"/>
                    <a:pt x="461" y="84"/>
                  </a:cubicBezTo>
                  <a:cubicBezTo>
                    <a:pt x="119" y="567"/>
                    <a:pt x="1" y="1240"/>
                    <a:pt x="128" y="1930"/>
                  </a:cubicBezTo>
                  <a:cubicBezTo>
                    <a:pt x="254" y="2619"/>
                    <a:pt x="604" y="3189"/>
                    <a:pt x="1087" y="3507"/>
                  </a:cubicBezTo>
                  <a:cubicBezTo>
                    <a:pt x="1943" y="4085"/>
                    <a:pt x="3004" y="4188"/>
                    <a:pt x="4042" y="4188"/>
                  </a:cubicBezTo>
                  <a:lnTo>
                    <a:pt x="4383" y="4188"/>
                  </a:lnTo>
                  <a:cubicBezTo>
                    <a:pt x="7133" y="4133"/>
                    <a:pt x="9866" y="3712"/>
                    <a:pt x="12506" y="2936"/>
                  </a:cubicBezTo>
                  <a:cubicBezTo>
                    <a:pt x="12616" y="2904"/>
                    <a:pt x="12681" y="2786"/>
                    <a:pt x="12649" y="2674"/>
                  </a:cubicBezTo>
                  <a:cubicBezTo>
                    <a:pt x="12622" y="2582"/>
                    <a:pt x="12536" y="2524"/>
                    <a:pt x="12444" y="2524"/>
                  </a:cubicBezTo>
                  <a:cubicBezTo>
                    <a:pt x="12425" y="2524"/>
                    <a:pt x="12405" y="2526"/>
                    <a:pt x="12386" y="2531"/>
                  </a:cubicBezTo>
                  <a:cubicBezTo>
                    <a:pt x="9781" y="3302"/>
                    <a:pt x="7085" y="3720"/>
                    <a:pt x="4375" y="3768"/>
                  </a:cubicBezTo>
                  <a:cubicBezTo>
                    <a:pt x="4254" y="3770"/>
                    <a:pt x="4133" y="3772"/>
                    <a:pt x="4011" y="3772"/>
                  </a:cubicBezTo>
                  <a:cubicBezTo>
                    <a:pt x="3043" y="3772"/>
                    <a:pt x="2077" y="3666"/>
                    <a:pt x="1317" y="3159"/>
                  </a:cubicBezTo>
                  <a:cubicBezTo>
                    <a:pt x="936" y="2904"/>
                    <a:pt x="651" y="2421"/>
                    <a:pt x="539" y="1858"/>
                  </a:cubicBezTo>
                  <a:cubicBezTo>
                    <a:pt x="436" y="1280"/>
                    <a:pt x="531" y="709"/>
                    <a:pt x="801" y="329"/>
                  </a:cubicBezTo>
                  <a:cubicBezTo>
                    <a:pt x="872" y="234"/>
                    <a:pt x="849" y="106"/>
                    <a:pt x="754" y="36"/>
                  </a:cubicBezTo>
                  <a:cubicBezTo>
                    <a:pt x="717" y="12"/>
                    <a:pt x="67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0"/>
            <p:cNvSpPr/>
            <p:nvPr/>
          </p:nvSpPr>
          <p:spPr>
            <a:xfrm>
              <a:off x="1294700" y="3970450"/>
              <a:ext cx="176775" cy="95500"/>
            </a:xfrm>
            <a:custGeom>
              <a:avLst/>
              <a:gdLst/>
              <a:ahLst/>
              <a:cxnLst/>
              <a:rect l="l" t="t" r="r" b="b"/>
              <a:pathLst>
                <a:path w="7071" h="3820" extrusionOk="0">
                  <a:moveTo>
                    <a:pt x="738" y="0"/>
                  </a:moveTo>
                  <a:cubicBezTo>
                    <a:pt x="681" y="0"/>
                    <a:pt x="622" y="24"/>
                    <a:pt x="579" y="71"/>
                  </a:cubicBezTo>
                  <a:cubicBezTo>
                    <a:pt x="88" y="634"/>
                    <a:pt x="1" y="1528"/>
                    <a:pt x="381" y="2258"/>
                  </a:cubicBezTo>
                  <a:cubicBezTo>
                    <a:pt x="699" y="2869"/>
                    <a:pt x="1317" y="3367"/>
                    <a:pt x="2093" y="3613"/>
                  </a:cubicBezTo>
                  <a:cubicBezTo>
                    <a:pt x="2536" y="3748"/>
                    <a:pt x="3019" y="3820"/>
                    <a:pt x="3599" y="3820"/>
                  </a:cubicBezTo>
                  <a:cubicBezTo>
                    <a:pt x="3797" y="3820"/>
                    <a:pt x="4002" y="3810"/>
                    <a:pt x="4225" y="3795"/>
                  </a:cubicBezTo>
                  <a:cubicBezTo>
                    <a:pt x="5128" y="3740"/>
                    <a:pt x="6032" y="3573"/>
                    <a:pt x="6895" y="3320"/>
                  </a:cubicBezTo>
                  <a:cubicBezTo>
                    <a:pt x="7006" y="3287"/>
                    <a:pt x="7070" y="3177"/>
                    <a:pt x="7038" y="3067"/>
                  </a:cubicBezTo>
                  <a:cubicBezTo>
                    <a:pt x="7012" y="2976"/>
                    <a:pt x="6930" y="2913"/>
                    <a:pt x="6840" y="2913"/>
                  </a:cubicBezTo>
                  <a:cubicBezTo>
                    <a:pt x="6819" y="2913"/>
                    <a:pt x="6797" y="2916"/>
                    <a:pt x="6775" y="2924"/>
                  </a:cubicBezTo>
                  <a:cubicBezTo>
                    <a:pt x="5937" y="3169"/>
                    <a:pt x="5073" y="3320"/>
                    <a:pt x="4193" y="3375"/>
                  </a:cubicBezTo>
                  <a:cubicBezTo>
                    <a:pt x="3978" y="3389"/>
                    <a:pt x="3777" y="3397"/>
                    <a:pt x="3589" y="3397"/>
                  </a:cubicBezTo>
                  <a:cubicBezTo>
                    <a:pt x="3055" y="3397"/>
                    <a:pt x="2618" y="3337"/>
                    <a:pt x="2220" y="3209"/>
                  </a:cubicBezTo>
                  <a:cubicBezTo>
                    <a:pt x="1555" y="3002"/>
                    <a:pt x="1014" y="2584"/>
                    <a:pt x="754" y="2061"/>
                  </a:cubicBezTo>
                  <a:cubicBezTo>
                    <a:pt x="451" y="1490"/>
                    <a:pt x="516" y="784"/>
                    <a:pt x="896" y="356"/>
                  </a:cubicBezTo>
                  <a:cubicBezTo>
                    <a:pt x="967" y="269"/>
                    <a:pt x="959" y="134"/>
                    <a:pt x="872" y="54"/>
                  </a:cubicBezTo>
                  <a:cubicBezTo>
                    <a:pt x="836" y="18"/>
                    <a:pt x="787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0"/>
            <p:cNvSpPr/>
            <p:nvPr/>
          </p:nvSpPr>
          <p:spPr>
            <a:xfrm>
              <a:off x="661300" y="3593500"/>
              <a:ext cx="224700" cy="26875"/>
            </a:xfrm>
            <a:custGeom>
              <a:avLst/>
              <a:gdLst/>
              <a:ahLst/>
              <a:cxnLst/>
              <a:rect l="l" t="t" r="r" b="b"/>
              <a:pathLst>
                <a:path w="8988" h="1075" extrusionOk="0">
                  <a:moveTo>
                    <a:pt x="198" y="0"/>
                  </a:moveTo>
                  <a:cubicBezTo>
                    <a:pt x="100" y="0"/>
                    <a:pt x="15" y="88"/>
                    <a:pt x="8" y="194"/>
                  </a:cubicBezTo>
                  <a:cubicBezTo>
                    <a:pt x="1" y="314"/>
                    <a:pt x="80" y="409"/>
                    <a:pt x="198" y="417"/>
                  </a:cubicBezTo>
                  <a:lnTo>
                    <a:pt x="8750" y="1075"/>
                  </a:lnTo>
                  <a:lnTo>
                    <a:pt x="8765" y="1075"/>
                  </a:lnTo>
                  <a:cubicBezTo>
                    <a:pt x="8877" y="1075"/>
                    <a:pt x="8972" y="995"/>
                    <a:pt x="8980" y="884"/>
                  </a:cubicBezTo>
                  <a:cubicBezTo>
                    <a:pt x="8987" y="765"/>
                    <a:pt x="8900" y="669"/>
                    <a:pt x="8782" y="654"/>
                  </a:cubicBezTo>
                  <a:lnTo>
                    <a:pt x="231" y="4"/>
                  </a:lnTo>
                  <a:cubicBezTo>
                    <a:pt x="220" y="1"/>
                    <a:pt x="208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0"/>
            <p:cNvSpPr/>
            <p:nvPr/>
          </p:nvSpPr>
          <p:spPr>
            <a:xfrm>
              <a:off x="687450" y="3633425"/>
              <a:ext cx="251475" cy="15850"/>
            </a:xfrm>
            <a:custGeom>
              <a:avLst/>
              <a:gdLst/>
              <a:ahLst/>
              <a:cxnLst/>
              <a:rect l="l" t="t" r="r" b="b"/>
              <a:pathLst>
                <a:path w="10059" h="634" extrusionOk="0">
                  <a:moveTo>
                    <a:pt x="9843" y="1"/>
                  </a:moveTo>
                  <a:lnTo>
                    <a:pt x="216" y="221"/>
                  </a:lnTo>
                  <a:cubicBezTo>
                    <a:pt x="96" y="221"/>
                    <a:pt x="1" y="316"/>
                    <a:pt x="8" y="436"/>
                  </a:cubicBezTo>
                  <a:cubicBezTo>
                    <a:pt x="8" y="546"/>
                    <a:pt x="103" y="634"/>
                    <a:pt x="216" y="634"/>
                  </a:cubicBezTo>
                  <a:lnTo>
                    <a:pt x="223" y="634"/>
                  </a:lnTo>
                  <a:lnTo>
                    <a:pt x="9851" y="421"/>
                  </a:lnTo>
                  <a:cubicBezTo>
                    <a:pt x="9963" y="411"/>
                    <a:pt x="10058" y="316"/>
                    <a:pt x="10058" y="206"/>
                  </a:cubicBezTo>
                  <a:cubicBezTo>
                    <a:pt x="10049" y="88"/>
                    <a:pt x="9954" y="1"/>
                    <a:pt x="9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0"/>
            <p:cNvSpPr/>
            <p:nvPr/>
          </p:nvSpPr>
          <p:spPr>
            <a:xfrm>
              <a:off x="760350" y="3745175"/>
              <a:ext cx="224300" cy="13275"/>
            </a:xfrm>
            <a:custGeom>
              <a:avLst/>
              <a:gdLst/>
              <a:ahLst/>
              <a:cxnLst/>
              <a:rect l="l" t="t" r="r" b="b"/>
              <a:pathLst>
                <a:path w="8972" h="531" extrusionOk="0">
                  <a:moveTo>
                    <a:pt x="215" y="0"/>
                  </a:moveTo>
                  <a:cubicBezTo>
                    <a:pt x="95" y="8"/>
                    <a:pt x="0" y="88"/>
                    <a:pt x="0" y="206"/>
                  </a:cubicBezTo>
                  <a:cubicBezTo>
                    <a:pt x="0" y="325"/>
                    <a:pt x="88" y="421"/>
                    <a:pt x="208" y="421"/>
                  </a:cubicBezTo>
                  <a:lnTo>
                    <a:pt x="8759" y="531"/>
                  </a:lnTo>
                  <a:cubicBezTo>
                    <a:pt x="8869" y="531"/>
                    <a:pt x="8964" y="436"/>
                    <a:pt x="8964" y="325"/>
                  </a:cubicBezTo>
                  <a:cubicBezTo>
                    <a:pt x="8972" y="206"/>
                    <a:pt x="8877" y="111"/>
                    <a:pt x="8759" y="111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0"/>
            <p:cNvSpPr/>
            <p:nvPr/>
          </p:nvSpPr>
          <p:spPr>
            <a:xfrm>
              <a:off x="810275" y="3758125"/>
              <a:ext cx="202925" cy="49450"/>
            </a:xfrm>
            <a:custGeom>
              <a:avLst/>
              <a:gdLst/>
              <a:ahLst/>
              <a:cxnLst/>
              <a:rect l="l" t="t" r="r" b="b"/>
              <a:pathLst>
                <a:path w="8117" h="1978" extrusionOk="0">
                  <a:moveTo>
                    <a:pt x="7890" y="0"/>
                  </a:moveTo>
                  <a:cubicBezTo>
                    <a:pt x="7876" y="0"/>
                    <a:pt x="7861" y="2"/>
                    <a:pt x="7846" y="5"/>
                  </a:cubicBezTo>
                  <a:lnTo>
                    <a:pt x="183" y="1557"/>
                  </a:lnTo>
                  <a:cubicBezTo>
                    <a:pt x="73" y="1582"/>
                    <a:pt x="0" y="1692"/>
                    <a:pt x="25" y="1805"/>
                  </a:cubicBezTo>
                  <a:cubicBezTo>
                    <a:pt x="40" y="1907"/>
                    <a:pt x="128" y="1978"/>
                    <a:pt x="231" y="1978"/>
                  </a:cubicBezTo>
                  <a:cubicBezTo>
                    <a:pt x="238" y="1978"/>
                    <a:pt x="255" y="1978"/>
                    <a:pt x="270" y="1970"/>
                  </a:cubicBezTo>
                  <a:lnTo>
                    <a:pt x="7934" y="416"/>
                  </a:lnTo>
                  <a:cubicBezTo>
                    <a:pt x="8046" y="393"/>
                    <a:pt x="8116" y="283"/>
                    <a:pt x="8093" y="163"/>
                  </a:cubicBezTo>
                  <a:cubicBezTo>
                    <a:pt x="8072" y="67"/>
                    <a:pt x="7986" y="0"/>
                    <a:pt x="7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0"/>
            <p:cNvSpPr/>
            <p:nvPr/>
          </p:nvSpPr>
          <p:spPr>
            <a:xfrm>
              <a:off x="898475" y="3876650"/>
              <a:ext cx="198125" cy="13150"/>
            </a:xfrm>
            <a:custGeom>
              <a:avLst/>
              <a:gdLst/>
              <a:ahLst/>
              <a:cxnLst/>
              <a:rect l="l" t="t" r="r" b="b"/>
              <a:pathLst>
                <a:path w="7925" h="526" extrusionOk="0">
                  <a:moveTo>
                    <a:pt x="2939" y="0"/>
                  </a:moveTo>
                  <a:cubicBezTo>
                    <a:pt x="2026" y="0"/>
                    <a:pt x="1114" y="12"/>
                    <a:pt x="206" y="34"/>
                  </a:cubicBezTo>
                  <a:cubicBezTo>
                    <a:pt x="86" y="34"/>
                    <a:pt x="1" y="130"/>
                    <a:pt x="1" y="249"/>
                  </a:cubicBezTo>
                  <a:cubicBezTo>
                    <a:pt x="1" y="360"/>
                    <a:pt x="111" y="455"/>
                    <a:pt x="214" y="455"/>
                  </a:cubicBezTo>
                  <a:cubicBezTo>
                    <a:pt x="1122" y="432"/>
                    <a:pt x="2035" y="420"/>
                    <a:pt x="2949" y="420"/>
                  </a:cubicBezTo>
                  <a:cubicBezTo>
                    <a:pt x="4537" y="420"/>
                    <a:pt x="6128" y="455"/>
                    <a:pt x="7704" y="525"/>
                  </a:cubicBezTo>
                  <a:lnTo>
                    <a:pt x="7711" y="525"/>
                  </a:lnTo>
                  <a:cubicBezTo>
                    <a:pt x="7821" y="525"/>
                    <a:pt x="7917" y="440"/>
                    <a:pt x="7924" y="327"/>
                  </a:cubicBezTo>
                  <a:cubicBezTo>
                    <a:pt x="7924" y="209"/>
                    <a:pt x="7837" y="114"/>
                    <a:pt x="7719" y="107"/>
                  </a:cubicBezTo>
                  <a:cubicBezTo>
                    <a:pt x="6136" y="35"/>
                    <a:pt x="4536" y="0"/>
                    <a:pt x="2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0"/>
            <p:cNvSpPr/>
            <p:nvPr/>
          </p:nvSpPr>
          <p:spPr>
            <a:xfrm>
              <a:off x="964225" y="3894825"/>
              <a:ext cx="148625" cy="36375"/>
            </a:xfrm>
            <a:custGeom>
              <a:avLst/>
              <a:gdLst/>
              <a:ahLst/>
              <a:cxnLst/>
              <a:rect l="l" t="t" r="r" b="b"/>
              <a:pathLst>
                <a:path w="5945" h="1455" extrusionOk="0">
                  <a:moveTo>
                    <a:pt x="5721" y="1"/>
                  </a:moveTo>
                  <a:cubicBezTo>
                    <a:pt x="5706" y="1"/>
                    <a:pt x="5690" y="2"/>
                    <a:pt x="5675" y="5"/>
                  </a:cubicBezTo>
                  <a:lnTo>
                    <a:pt x="184" y="1044"/>
                  </a:lnTo>
                  <a:cubicBezTo>
                    <a:pt x="71" y="1059"/>
                    <a:pt x="1" y="1169"/>
                    <a:pt x="16" y="1289"/>
                  </a:cubicBezTo>
                  <a:cubicBezTo>
                    <a:pt x="41" y="1384"/>
                    <a:pt x="128" y="1455"/>
                    <a:pt x="224" y="1455"/>
                  </a:cubicBezTo>
                  <a:lnTo>
                    <a:pt x="262" y="1455"/>
                  </a:lnTo>
                  <a:lnTo>
                    <a:pt x="5754" y="416"/>
                  </a:lnTo>
                  <a:cubicBezTo>
                    <a:pt x="5865" y="393"/>
                    <a:pt x="5945" y="283"/>
                    <a:pt x="5920" y="171"/>
                  </a:cubicBezTo>
                  <a:cubicBezTo>
                    <a:pt x="5900" y="69"/>
                    <a:pt x="5820" y="1"/>
                    <a:pt x="5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0"/>
            <p:cNvSpPr/>
            <p:nvPr/>
          </p:nvSpPr>
          <p:spPr>
            <a:xfrm>
              <a:off x="1001650" y="3937075"/>
              <a:ext cx="114775" cy="20900"/>
            </a:xfrm>
            <a:custGeom>
              <a:avLst/>
              <a:gdLst/>
              <a:ahLst/>
              <a:cxnLst/>
              <a:rect l="l" t="t" r="r" b="b"/>
              <a:pathLst>
                <a:path w="4591" h="836" extrusionOk="0">
                  <a:moveTo>
                    <a:pt x="4372" y="1"/>
                  </a:moveTo>
                  <a:cubicBezTo>
                    <a:pt x="4363" y="1"/>
                    <a:pt x="4354" y="1"/>
                    <a:pt x="4345" y="2"/>
                  </a:cubicBezTo>
                  <a:lnTo>
                    <a:pt x="208" y="415"/>
                  </a:lnTo>
                  <a:cubicBezTo>
                    <a:pt x="88" y="430"/>
                    <a:pt x="1" y="533"/>
                    <a:pt x="18" y="645"/>
                  </a:cubicBezTo>
                  <a:cubicBezTo>
                    <a:pt x="26" y="756"/>
                    <a:pt x="121" y="836"/>
                    <a:pt x="223" y="836"/>
                  </a:cubicBezTo>
                  <a:lnTo>
                    <a:pt x="248" y="836"/>
                  </a:lnTo>
                  <a:lnTo>
                    <a:pt x="4392" y="415"/>
                  </a:lnTo>
                  <a:cubicBezTo>
                    <a:pt x="4503" y="408"/>
                    <a:pt x="4590" y="305"/>
                    <a:pt x="4575" y="185"/>
                  </a:cubicBezTo>
                  <a:cubicBezTo>
                    <a:pt x="4566" y="83"/>
                    <a:pt x="4478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0"/>
            <p:cNvSpPr/>
            <p:nvPr/>
          </p:nvSpPr>
          <p:spPr>
            <a:xfrm>
              <a:off x="1127275" y="3993600"/>
              <a:ext cx="181525" cy="53525"/>
            </a:xfrm>
            <a:custGeom>
              <a:avLst/>
              <a:gdLst/>
              <a:ahLst/>
              <a:cxnLst/>
              <a:rect l="l" t="t" r="r" b="b"/>
              <a:pathLst>
                <a:path w="7261" h="2141" extrusionOk="0">
                  <a:moveTo>
                    <a:pt x="7030" y="1"/>
                  </a:moveTo>
                  <a:cubicBezTo>
                    <a:pt x="7012" y="1"/>
                    <a:pt x="6993" y="3"/>
                    <a:pt x="6975" y="9"/>
                  </a:cubicBezTo>
                  <a:lnTo>
                    <a:pt x="183" y="1728"/>
                  </a:lnTo>
                  <a:cubicBezTo>
                    <a:pt x="73" y="1760"/>
                    <a:pt x="1" y="1871"/>
                    <a:pt x="33" y="1981"/>
                  </a:cubicBezTo>
                  <a:cubicBezTo>
                    <a:pt x="56" y="2076"/>
                    <a:pt x="143" y="2141"/>
                    <a:pt x="239" y="2141"/>
                  </a:cubicBezTo>
                  <a:cubicBezTo>
                    <a:pt x="254" y="2141"/>
                    <a:pt x="271" y="2141"/>
                    <a:pt x="286" y="2133"/>
                  </a:cubicBezTo>
                  <a:lnTo>
                    <a:pt x="7078" y="412"/>
                  </a:lnTo>
                  <a:cubicBezTo>
                    <a:pt x="7188" y="389"/>
                    <a:pt x="7261" y="269"/>
                    <a:pt x="7228" y="159"/>
                  </a:cubicBezTo>
                  <a:cubicBezTo>
                    <a:pt x="7209" y="67"/>
                    <a:pt x="7122" y="1"/>
                    <a:pt x="7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0"/>
            <p:cNvSpPr/>
            <p:nvPr/>
          </p:nvSpPr>
          <p:spPr>
            <a:xfrm>
              <a:off x="1264175" y="4019725"/>
              <a:ext cx="50575" cy="26400"/>
            </a:xfrm>
            <a:custGeom>
              <a:avLst/>
              <a:gdLst/>
              <a:ahLst/>
              <a:cxnLst/>
              <a:rect l="l" t="t" r="r" b="b"/>
              <a:pathLst>
                <a:path w="2023" h="1056" extrusionOk="0">
                  <a:moveTo>
                    <a:pt x="1787" y="0"/>
                  </a:moveTo>
                  <a:cubicBezTo>
                    <a:pt x="1760" y="0"/>
                    <a:pt x="1732" y="6"/>
                    <a:pt x="1705" y="17"/>
                  </a:cubicBezTo>
                  <a:lnTo>
                    <a:pt x="160" y="651"/>
                  </a:lnTo>
                  <a:cubicBezTo>
                    <a:pt x="56" y="691"/>
                    <a:pt x="1" y="818"/>
                    <a:pt x="48" y="921"/>
                  </a:cubicBezTo>
                  <a:cubicBezTo>
                    <a:pt x="80" y="1001"/>
                    <a:pt x="160" y="1056"/>
                    <a:pt x="238" y="1056"/>
                  </a:cubicBezTo>
                  <a:cubicBezTo>
                    <a:pt x="271" y="1056"/>
                    <a:pt x="294" y="1048"/>
                    <a:pt x="318" y="1041"/>
                  </a:cubicBezTo>
                  <a:lnTo>
                    <a:pt x="1863" y="405"/>
                  </a:lnTo>
                  <a:cubicBezTo>
                    <a:pt x="1975" y="358"/>
                    <a:pt x="2022" y="240"/>
                    <a:pt x="1982" y="128"/>
                  </a:cubicBezTo>
                  <a:cubicBezTo>
                    <a:pt x="1947" y="50"/>
                    <a:pt x="1870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9"/>
          <p:cNvSpPr txBox="1">
            <a:spLocks noGrp="1"/>
          </p:cNvSpPr>
          <p:nvPr>
            <p:ph type="title"/>
          </p:nvPr>
        </p:nvSpPr>
        <p:spPr>
          <a:xfrm>
            <a:off x="365548" y="522651"/>
            <a:ext cx="8003351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Penyalahgunaan Narkoba dan Obat-Obatan Terlarang</a:t>
            </a:r>
            <a:endParaRPr sz="2800" dirty="0"/>
          </a:p>
        </p:txBody>
      </p:sp>
      <p:sp>
        <p:nvSpPr>
          <p:cNvPr id="1539" name="Google Shape;1539;p39"/>
          <p:cNvSpPr txBox="1">
            <a:spLocks noGrp="1"/>
          </p:cNvSpPr>
          <p:nvPr>
            <p:ph type="body" idx="1"/>
          </p:nvPr>
        </p:nvSpPr>
        <p:spPr>
          <a:xfrm>
            <a:off x="3275856" y="1481870"/>
            <a:ext cx="5391673" cy="34194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chemeClr val="dk1"/>
                </a:solidFill>
              </a:rPr>
              <a:t>Tanggapan</a:t>
            </a:r>
            <a:r>
              <a:rPr lang="en-US" sz="1400" dirty="0" smtClean="0">
                <a:solidFill>
                  <a:schemeClr val="dk1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US" sz="1400" dirty="0" err="1">
                <a:solidFill>
                  <a:schemeClr val="dk1"/>
                </a:solidFill>
              </a:rPr>
              <a:t>Narkoba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kini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menjadi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penyakit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masyarakat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zaman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>
                <a:solidFill>
                  <a:schemeClr val="dk1"/>
                </a:solidFill>
              </a:rPr>
              <a:t>modern </a:t>
            </a:r>
            <a:r>
              <a:rPr lang="en-US" sz="1400" dirty="0" err="1" smtClean="0">
                <a:solidFill>
                  <a:schemeClr val="dk1"/>
                </a:solidFill>
              </a:rPr>
              <a:t>dan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menjadi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permasalahan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moralitas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dalam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masyarakat</a:t>
            </a:r>
            <a:r>
              <a:rPr lang="en-US" sz="1400" dirty="0" smtClean="0">
                <a:solidFill>
                  <a:schemeClr val="dk1"/>
                </a:solidFill>
              </a:rPr>
              <a:t>. </a:t>
            </a:r>
            <a:r>
              <a:rPr lang="en-US" sz="1400" dirty="0" err="1" smtClean="0">
                <a:solidFill>
                  <a:schemeClr val="dk1"/>
                </a:solidFill>
              </a:rPr>
              <a:t>Mirisnya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lagi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penyalahgunaan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tersebut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banyak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dilakukan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oleh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remaja</a:t>
            </a:r>
            <a:r>
              <a:rPr lang="en-US" sz="1400" dirty="0" smtClean="0">
                <a:solidFill>
                  <a:schemeClr val="dk1"/>
                </a:solidFill>
              </a:rPr>
              <a:t>. </a:t>
            </a:r>
            <a:r>
              <a:rPr lang="en-US" sz="1400" dirty="0" err="1" smtClean="0">
                <a:solidFill>
                  <a:schemeClr val="dk1"/>
                </a:solidFill>
              </a:rPr>
              <a:t>Jika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tidak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diberantas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maka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bangsa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ini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akan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kehilangan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calon-calon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pemimpin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untuk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kedepannya</a:t>
            </a:r>
            <a:r>
              <a:rPr lang="en-US" sz="14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chemeClr val="dk1"/>
                </a:solidFill>
              </a:rPr>
              <a:t>Faktor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penyebabnya</a:t>
            </a:r>
            <a:r>
              <a:rPr lang="en-US" sz="1400" dirty="0" smtClean="0">
                <a:solidFill>
                  <a:schemeClr val="dk1"/>
                </a:solidFill>
              </a:rPr>
              <a:t>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 smtClean="0">
                <a:solidFill>
                  <a:schemeClr val="dk1"/>
                </a:solidFill>
              </a:rPr>
              <a:t>Linkungannya</a:t>
            </a:r>
            <a:r>
              <a:rPr lang="en-US" sz="1400" dirty="0" smtClean="0">
                <a:solidFill>
                  <a:schemeClr val="dk1"/>
                </a:solidFill>
              </a:rPr>
              <a:t>. </a:t>
            </a:r>
            <a:r>
              <a:rPr lang="en-US" sz="1400" dirty="0" err="1" smtClean="0">
                <a:solidFill>
                  <a:schemeClr val="dk1"/>
                </a:solidFill>
              </a:rPr>
              <a:t>Baik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keluarga</a:t>
            </a:r>
            <a:r>
              <a:rPr lang="en-US" sz="1400" dirty="0" smtClean="0">
                <a:solidFill>
                  <a:schemeClr val="dk1"/>
                </a:solidFill>
              </a:rPr>
              <a:t>, </a:t>
            </a:r>
            <a:r>
              <a:rPr lang="en-US" sz="1400" dirty="0" err="1" smtClean="0">
                <a:solidFill>
                  <a:schemeClr val="dk1"/>
                </a:solidFill>
              </a:rPr>
              <a:t>tetangga</a:t>
            </a:r>
            <a:r>
              <a:rPr lang="en-US" sz="1400" dirty="0" smtClean="0">
                <a:solidFill>
                  <a:schemeClr val="dk1"/>
                </a:solidFill>
              </a:rPr>
              <a:t>, </a:t>
            </a:r>
            <a:r>
              <a:rPr lang="en-US" sz="1400" dirty="0" err="1" smtClean="0">
                <a:solidFill>
                  <a:schemeClr val="dk1"/>
                </a:solidFill>
              </a:rPr>
              <a:t>ataupun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teman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bermainnya</a:t>
            </a:r>
            <a:r>
              <a:rPr lang="en-US" sz="1400" dirty="0" smtClean="0">
                <a:solidFill>
                  <a:schemeClr val="dk1"/>
                </a:solidFill>
              </a:rPr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 smtClean="0">
                <a:solidFill>
                  <a:schemeClr val="dk1"/>
                </a:solidFill>
              </a:rPr>
              <a:t>Tidak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bisa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mengendalikan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diri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sendiri</a:t>
            </a:r>
            <a:r>
              <a:rPr lang="en-US" sz="1400" dirty="0" smtClean="0">
                <a:solidFill>
                  <a:schemeClr val="dk1"/>
                </a:solidFill>
              </a:rPr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 smtClean="0">
                <a:solidFill>
                  <a:schemeClr val="dk1"/>
                </a:solidFill>
              </a:rPr>
              <a:t>Sedikitnya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pengetahuan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tentang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bahaya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narkoba</a:t>
            </a:r>
            <a:r>
              <a:rPr lang="en-US" sz="1400" dirty="0" smtClean="0">
                <a:solidFill>
                  <a:schemeClr val="dk1"/>
                </a:solidFill>
              </a:rPr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 smtClean="0">
                <a:solidFill>
                  <a:schemeClr val="dk1"/>
                </a:solidFill>
              </a:rPr>
              <a:t>Kurangnya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pengawasan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dari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anggota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keluarga</a:t>
            </a:r>
            <a:r>
              <a:rPr lang="en-US" sz="1400" dirty="0" smtClean="0">
                <a:solidFill>
                  <a:schemeClr val="dk1"/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540" name="Google Shape;1540;p39"/>
          <p:cNvSpPr/>
          <p:nvPr/>
        </p:nvSpPr>
        <p:spPr>
          <a:xfrm>
            <a:off x="209125" y="523263"/>
            <a:ext cx="190500" cy="1905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9"/>
          <p:cNvSpPr/>
          <p:nvPr/>
        </p:nvSpPr>
        <p:spPr>
          <a:xfrm rot="2700000">
            <a:off x="8403432" y="661232"/>
            <a:ext cx="166736" cy="16673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9"/>
          <p:cNvSpPr/>
          <p:nvPr/>
        </p:nvSpPr>
        <p:spPr>
          <a:xfrm rot="2700000">
            <a:off x="316257" y="4726757"/>
            <a:ext cx="166736" cy="16673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39"/>
          <p:cNvSpPr/>
          <p:nvPr/>
        </p:nvSpPr>
        <p:spPr>
          <a:xfrm>
            <a:off x="7289488" y="4623088"/>
            <a:ext cx="1315316" cy="374073"/>
          </a:xfrm>
          <a:custGeom>
            <a:avLst/>
            <a:gdLst/>
            <a:ahLst/>
            <a:cxnLst/>
            <a:rect l="l" t="t" r="r" b="b"/>
            <a:pathLst>
              <a:path w="133264" h="37900" extrusionOk="0">
                <a:moveTo>
                  <a:pt x="21658" y="0"/>
                </a:moveTo>
                <a:cubicBezTo>
                  <a:pt x="21237" y="0"/>
                  <a:pt x="20814" y="13"/>
                  <a:pt x="20391" y="38"/>
                </a:cubicBezTo>
                <a:cubicBezTo>
                  <a:pt x="11734" y="531"/>
                  <a:pt x="4491" y="6099"/>
                  <a:pt x="0" y="15665"/>
                </a:cubicBezTo>
                <a:lnTo>
                  <a:pt x="13849" y="22155"/>
                </a:lnTo>
                <a:cubicBezTo>
                  <a:pt x="15251" y="19131"/>
                  <a:pt x="17691" y="15510"/>
                  <a:pt x="21261" y="15289"/>
                </a:cubicBezTo>
                <a:cubicBezTo>
                  <a:pt x="21361" y="15284"/>
                  <a:pt x="21460" y="15282"/>
                  <a:pt x="21560" y="15282"/>
                </a:cubicBezTo>
                <a:cubicBezTo>
                  <a:pt x="23619" y="15282"/>
                  <a:pt x="25700" y="16296"/>
                  <a:pt x="27037" y="18054"/>
                </a:cubicBezTo>
                <a:cubicBezTo>
                  <a:pt x="28179" y="19507"/>
                  <a:pt x="29101" y="21402"/>
                  <a:pt x="30126" y="23401"/>
                </a:cubicBezTo>
                <a:cubicBezTo>
                  <a:pt x="33082" y="29226"/>
                  <a:pt x="37453" y="37891"/>
                  <a:pt x="49687" y="37891"/>
                </a:cubicBezTo>
                <a:cubicBezTo>
                  <a:pt x="50184" y="37891"/>
                  <a:pt x="50695" y="37877"/>
                  <a:pt x="51218" y="37848"/>
                </a:cubicBezTo>
                <a:cubicBezTo>
                  <a:pt x="62576" y="37199"/>
                  <a:pt x="67599" y="28489"/>
                  <a:pt x="70960" y="22752"/>
                </a:cubicBezTo>
                <a:cubicBezTo>
                  <a:pt x="74411" y="16838"/>
                  <a:pt x="75690" y="15433"/>
                  <a:pt x="78304" y="15433"/>
                </a:cubicBezTo>
                <a:cubicBezTo>
                  <a:pt x="78512" y="15433"/>
                  <a:pt x="78729" y="15441"/>
                  <a:pt x="78956" y="15458"/>
                </a:cubicBezTo>
                <a:cubicBezTo>
                  <a:pt x="81072" y="15562"/>
                  <a:pt x="83291" y="16911"/>
                  <a:pt x="84589" y="18910"/>
                </a:cubicBezTo>
                <a:cubicBezTo>
                  <a:pt x="85394" y="20156"/>
                  <a:pt x="86212" y="21623"/>
                  <a:pt x="86965" y="23129"/>
                </a:cubicBezTo>
                <a:cubicBezTo>
                  <a:pt x="89937" y="28762"/>
                  <a:pt x="94428" y="37199"/>
                  <a:pt x="106279" y="37900"/>
                </a:cubicBezTo>
                <a:lnTo>
                  <a:pt x="107784" y="37900"/>
                </a:lnTo>
                <a:cubicBezTo>
                  <a:pt x="122607" y="37900"/>
                  <a:pt x="129473" y="25024"/>
                  <a:pt x="133263" y="17989"/>
                </a:cubicBezTo>
                <a:lnTo>
                  <a:pt x="119739" y="10798"/>
                </a:lnTo>
                <a:cubicBezTo>
                  <a:pt x="115429" y="18895"/>
                  <a:pt x="112613" y="22616"/>
                  <a:pt x="107758" y="22616"/>
                </a:cubicBezTo>
                <a:cubicBezTo>
                  <a:pt x="107554" y="22616"/>
                  <a:pt x="107347" y="22610"/>
                  <a:pt x="107135" y="22597"/>
                </a:cubicBezTo>
                <a:cubicBezTo>
                  <a:pt x="104332" y="22428"/>
                  <a:pt x="103462" y="21558"/>
                  <a:pt x="100490" y="15990"/>
                </a:cubicBezTo>
                <a:cubicBezTo>
                  <a:pt x="99620" y="14264"/>
                  <a:pt x="98594" y="12369"/>
                  <a:pt x="97348" y="10474"/>
                </a:cubicBezTo>
                <a:cubicBezTo>
                  <a:pt x="93351" y="4425"/>
                  <a:pt x="86809" y="583"/>
                  <a:pt x="79826" y="142"/>
                </a:cubicBezTo>
                <a:cubicBezTo>
                  <a:pt x="79365" y="117"/>
                  <a:pt x="78914" y="105"/>
                  <a:pt x="78472" y="105"/>
                </a:cubicBezTo>
                <a:cubicBezTo>
                  <a:pt x="66457" y="105"/>
                  <a:pt x="61203" y="9072"/>
                  <a:pt x="57760" y="15068"/>
                </a:cubicBezTo>
                <a:cubicBezTo>
                  <a:pt x="54463" y="20702"/>
                  <a:pt x="53061" y="22376"/>
                  <a:pt x="50349" y="22532"/>
                </a:cubicBezTo>
                <a:cubicBezTo>
                  <a:pt x="50018" y="22550"/>
                  <a:pt x="49716" y="22563"/>
                  <a:pt x="49438" y="22563"/>
                </a:cubicBezTo>
                <a:cubicBezTo>
                  <a:pt x="47175" y="22563"/>
                  <a:pt x="46448" y="21731"/>
                  <a:pt x="43755" y="16483"/>
                </a:cubicBezTo>
                <a:cubicBezTo>
                  <a:pt x="42561" y="14043"/>
                  <a:pt x="41159" y="11291"/>
                  <a:pt x="39108" y="8695"/>
                </a:cubicBezTo>
                <a:cubicBezTo>
                  <a:pt x="34881" y="3198"/>
                  <a:pt x="28401" y="0"/>
                  <a:pt x="21658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297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764">
            <a:off x="477786" y="3147237"/>
            <a:ext cx="2660207" cy="1662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130">
            <a:off x="570961" y="1471534"/>
            <a:ext cx="1938164" cy="1660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40"/>
          <p:cNvSpPr txBox="1">
            <a:spLocks noGrp="1"/>
          </p:cNvSpPr>
          <p:nvPr>
            <p:ph type="body" idx="1"/>
          </p:nvPr>
        </p:nvSpPr>
        <p:spPr>
          <a:xfrm>
            <a:off x="899592" y="2433930"/>
            <a:ext cx="7355408" cy="24264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/>
            <a:r>
              <a:rPr lang="en-US" sz="1100" dirty="0" err="1" smtClean="0">
                <a:solidFill>
                  <a:schemeClr val="dk1"/>
                </a:solidFill>
              </a:rPr>
              <a:t>Memperkuat</a:t>
            </a:r>
            <a:r>
              <a:rPr lang="en-US" sz="1100" dirty="0" smtClean="0">
                <a:solidFill>
                  <a:schemeClr val="dk1"/>
                </a:solidFill>
              </a:rPr>
              <a:t> Spiritual</a:t>
            </a:r>
          </a:p>
          <a:p>
            <a:pPr marL="0" indent="0">
              <a:buNone/>
            </a:pPr>
            <a:r>
              <a:rPr lang="en-US" sz="1100" dirty="0" err="1" smtClean="0">
                <a:solidFill>
                  <a:schemeClr val="dk1"/>
                </a:solidFill>
              </a:rPr>
              <a:t>Perlu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bagi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masyarakat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untuk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mempelajari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ilmu</a:t>
            </a:r>
            <a:r>
              <a:rPr lang="en-US" sz="1100" dirty="0" smtClean="0">
                <a:solidFill>
                  <a:schemeClr val="dk1"/>
                </a:solidFill>
              </a:rPr>
              <a:t> agama, agama </a:t>
            </a:r>
            <a:r>
              <a:rPr lang="en-US" sz="1100" dirty="0" err="1" smtClean="0">
                <a:solidFill>
                  <a:schemeClr val="dk1"/>
                </a:solidFill>
              </a:rPr>
              <a:t>apapun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itu</a:t>
            </a:r>
            <a:r>
              <a:rPr lang="en-US" sz="1100" dirty="0" smtClean="0">
                <a:solidFill>
                  <a:schemeClr val="dk1"/>
                </a:solidFill>
              </a:rPr>
              <a:t> yang </a:t>
            </a:r>
            <a:r>
              <a:rPr lang="en-US" sz="1100" dirty="0" err="1" smtClean="0">
                <a:solidFill>
                  <a:schemeClr val="dk1"/>
                </a:solidFill>
              </a:rPr>
              <a:t>dianut</a:t>
            </a:r>
            <a:r>
              <a:rPr lang="en-US" sz="1100" dirty="0" smtClean="0">
                <a:solidFill>
                  <a:schemeClr val="dk1"/>
                </a:solidFill>
              </a:rPr>
              <a:t>. </a:t>
            </a:r>
            <a:r>
              <a:rPr lang="en-US" sz="1100" dirty="0" err="1" smtClean="0">
                <a:solidFill>
                  <a:schemeClr val="dk1"/>
                </a:solidFill>
              </a:rPr>
              <a:t>Karena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dengan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ini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akan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ada</a:t>
            </a:r>
            <a:r>
              <a:rPr lang="en-US" sz="1100" dirty="0" smtClean="0">
                <a:solidFill>
                  <a:schemeClr val="dk1"/>
                </a:solidFill>
              </a:rPr>
              <a:t> yang </a:t>
            </a:r>
            <a:r>
              <a:rPr lang="en-US" sz="1100" dirty="0" err="1" smtClean="0">
                <a:solidFill>
                  <a:schemeClr val="dk1"/>
                </a:solidFill>
              </a:rPr>
              <a:t>membentengi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kita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ketika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akan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melakukan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hal</a:t>
            </a:r>
            <a:r>
              <a:rPr lang="en-US" sz="1100" dirty="0" smtClean="0">
                <a:solidFill>
                  <a:schemeClr val="dk1"/>
                </a:solidFill>
              </a:rPr>
              <a:t> yang </a:t>
            </a:r>
            <a:r>
              <a:rPr lang="en-US" sz="1100" dirty="0" err="1" smtClean="0">
                <a:solidFill>
                  <a:schemeClr val="dk1"/>
                </a:solidFill>
              </a:rPr>
              <a:t>melanggar</a:t>
            </a:r>
            <a:r>
              <a:rPr lang="en-US" sz="1100" dirty="0" smtClean="0">
                <a:solidFill>
                  <a:schemeClr val="dk1"/>
                </a:solidFill>
              </a:rPr>
              <a:t> moral.</a:t>
            </a:r>
          </a:p>
          <a:p>
            <a:pPr marL="285750" indent="-285750"/>
            <a:r>
              <a:rPr lang="en-US" sz="1100" dirty="0" err="1" smtClean="0">
                <a:solidFill>
                  <a:schemeClr val="dk1"/>
                </a:solidFill>
              </a:rPr>
              <a:t>Keharmonisan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Keluarga</a:t>
            </a:r>
            <a:endParaRPr lang="en-US" sz="1100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dk1"/>
                </a:solidFill>
              </a:rPr>
              <a:t>T</a:t>
            </a:r>
            <a:r>
              <a:rPr lang="en-US" sz="1100" dirty="0" err="1" smtClean="0">
                <a:solidFill>
                  <a:schemeClr val="dk1"/>
                </a:solidFill>
              </a:rPr>
              <a:t>erutama</a:t>
            </a:r>
            <a:r>
              <a:rPr lang="en-US" sz="1100" dirty="0" smtClean="0">
                <a:solidFill>
                  <a:schemeClr val="dk1"/>
                </a:solidFill>
              </a:rPr>
              <a:t> Ayah </a:t>
            </a:r>
            <a:r>
              <a:rPr lang="en-US" sz="1100" dirty="0" err="1" smtClean="0">
                <a:solidFill>
                  <a:schemeClr val="dk1"/>
                </a:solidFill>
              </a:rPr>
              <a:t>dan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Ibu,harus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mampu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menciptakan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suasana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rumah</a:t>
            </a:r>
            <a:r>
              <a:rPr lang="en-US" sz="1100" dirty="0" smtClean="0">
                <a:solidFill>
                  <a:schemeClr val="dk1"/>
                </a:solidFill>
              </a:rPr>
              <a:t> yang </a:t>
            </a:r>
            <a:r>
              <a:rPr lang="en-US" sz="1100" dirty="0" err="1" smtClean="0">
                <a:solidFill>
                  <a:schemeClr val="dk1"/>
                </a:solidFill>
              </a:rPr>
              <a:t>nyaman</a:t>
            </a:r>
            <a:r>
              <a:rPr lang="en-US" sz="1100" dirty="0" smtClean="0">
                <a:solidFill>
                  <a:schemeClr val="dk1"/>
                </a:solidFill>
              </a:rPr>
              <a:t>. </a:t>
            </a:r>
            <a:r>
              <a:rPr lang="en-US" sz="1100" dirty="0" err="1" smtClean="0">
                <a:solidFill>
                  <a:schemeClr val="dk1"/>
                </a:solidFill>
              </a:rPr>
              <a:t>Karena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kebanyakan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anak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saat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ini</a:t>
            </a:r>
            <a:r>
              <a:rPr lang="en-US" sz="1100" dirty="0" smtClean="0">
                <a:solidFill>
                  <a:schemeClr val="dk1"/>
                </a:solidFill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</a:rPr>
              <a:t>apabila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merasa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rumahnya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tidak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nyaman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dia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mencari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pencarian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untuk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menghilangi</a:t>
            </a:r>
            <a:r>
              <a:rPr lang="en-US" sz="1100" dirty="0" smtClean="0">
                <a:solidFill>
                  <a:schemeClr val="dk1"/>
                </a:solidFill>
              </a:rPr>
              <a:t> stress </a:t>
            </a:r>
            <a:r>
              <a:rPr lang="en-US" sz="1100" dirty="0" err="1" smtClean="0">
                <a:solidFill>
                  <a:schemeClr val="dk1"/>
                </a:solidFill>
              </a:rPr>
              <a:t>tersebut</a:t>
            </a:r>
            <a:r>
              <a:rPr lang="en-US" sz="1100" dirty="0" smtClean="0">
                <a:solidFill>
                  <a:schemeClr val="dk1"/>
                </a:solidFill>
              </a:rPr>
              <a:t>. </a:t>
            </a:r>
            <a:r>
              <a:rPr lang="en-US" sz="1100" dirty="0" err="1" smtClean="0">
                <a:solidFill>
                  <a:schemeClr val="dk1"/>
                </a:solidFill>
              </a:rPr>
              <a:t>Seperti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Narkoba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ini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contohnya</a:t>
            </a:r>
            <a:r>
              <a:rPr lang="en-US" sz="1100" dirty="0" smtClean="0">
                <a:solidFill>
                  <a:schemeClr val="dk1"/>
                </a:solidFill>
              </a:rPr>
              <a:t>. </a:t>
            </a:r>
          </a:p>
          <a:p>
            <a:pPr marL="171450" indent="-171450"/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Memilih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Lingkungan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atau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Pergaulan</a:t>
            </a:r>
            <a:r>
              <a:rPr lang="en-US" sz="1100" dirty="0" smtClean="0">
                <a:solidFill>
                  <a:schemeClr val="dk1"/>
                </a:solidFill>
              </a:rPr>
              <a:t> yang </a:t>
            </a:r>
            <a:r>
              <a:rPr lang="en-US" sz="1100" dirty="0" err="1" smtClean="0">
                <a:solidFill>
                  <a:schemeClr val="dk1"/>
                </a:solidFill>
              </a:rPr>
              <a:t>Baik</a:t>
            </a:r>
            <a:endParaRPr lang="en-US" sz="1100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100" dirty="0" err="1" smtClean="0">
                <a:solidFill>
                  <a:schemeClr val="dk1"/>
                </a:solidFill>
              </a:rPr>
              <a:t>Sangat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penting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bagi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kita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untuk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selektif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dalam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memilih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teman</a:t>
            </a:r>
            <a:r>
              <a:rPr lang="en-US" sz="1100" dirty="0" smtClean="0">
                <a:solidFill>
                  <a:schemeClr val="dk1"/>
                </a:solidFill>
              </a:rPr>
              <a:t>. </a:t>
            </a:r>
            <a:r>
              <a:rPr lang="en-US" sz="1100" dirty="0" err="1" smtClean="0">
                <a:solidFill>
                  <a:schemeClr val="dk1"/>
                </a:solidFill>
              </a:rPr>
              <a:t>Karena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biasanya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kita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ini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dilihat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dari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siapa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teman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bermain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kita</a:t>
            </a:r>
            <a:r>
              <a:rPr lang="en-US" sz="1100" dirty="0" smtClean="0">
                <a:solidFill>
                  <a:schemeClr val="dk1"/>
                </a:solidFill>
              </a:rPr>
              <a:t>. </a:t>
            </a:r>
            <a:r>
              <a:rPr lang="en-US" sz="1100" dirty="0" err="1" smtClean="0">
                <a:solidFill>
                  <a:schemeClr val="dk1"/>
                </a:solidFill>
              </a:rPr>
              <a:t>Jika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berteman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dengan</a:t>
            </a:r>
            <a:r>
              <a:rPr lang="en-US" sz="1100" dirty="0" smtClean="0">
                <a:solidFill>
                  <a:schemeClr val="dk1"/>
                </a:solidFill>
              </a:rPr>
              <a:t> orang yang </a:t>
            </a:r>
            <a:r>
              <a:rPr lang="en-US" sz="1100" dirty="0" err="1" smtClean="0">
                <a:solidFill>
                  <a:schemeClr val="dk1"/>
                </a:solidFill>
              </a:rPr>
              <a:t>pintar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maka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kita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akan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menjadi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pintar</a:t>
            </a:r>
            <a:r>
              <a:rPr lang="en-US" sz="1100" dirty="0" smtClean="0">
                <a:solidFill>
                  <a:schemeClr val="dk1"/>
                </a:solidFill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</a:rPr>
              <a:t>dan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begitu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juga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</a:rPr>
              <a:t>sebaliknya</a:t>
            </a:r>
            <a:r>
              <a:rPr lang="en-US" sz="1100" dirty="0" smtClean="0">
                <a:solidFill>
                  <a:schemeClr val="dk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549" name="Google Shape;1549;p40"/>
          <p:cNvSpPr/>
          <p:nvPr/>
        </p:nvSpPr>
        <p:spPr>
          <a:xfrm>
            <a:off x="715500" y="1101137"/>
            <a:ext cx="3724009" cy="642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Grandstander"/>
              </a:rPr>
              <a:t>SOLUSI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Grandstander"/>
            </a:endParaRPr>
          </a:p>
        </p:txBody>
      </p:sp>
      <p:sp>
        <p:nvSpPr>
          <p:cNvPr id="1550" name="Google Shape;1550;p40"/>
          <p:cNvSpPr/>
          <p:nvPr/>
        </p:nvSpPr>
        <p:spPr>
          <a:xfrm rot="10800000">
            <a:off x="6754700" y="899413"/>
            <a:ext cx="1045800" cy="1045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40"/>
          <p:cNvSpPr/>
          <p:nvPr/>
        </p:nvSpPr>
        <p:spPr>
          <a:xfrm>
            <a:off x="6754700" y="2254300"/>
            <a:ext cx="259800" cy="2598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40"/>
          <p:cNvSpPr/>
          <p:nvPr/>
        </p:nvSpPr>
        <p:spPr>
          <a:xfrm rot="2700000">
            <a:off x="7860571" y="4364733"/>
            <a:ext cx="183706" cy="18370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40"/>
          <p:cNvSpPr/>
          <p:nvPr/>
        </p:nvSpPr>
        <p:spPr>
          <a:xfrm>
            <a:off x="1036725" y="4611013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40"/>
          <p:cNvGrpSpPr/>
          <p:nvPr/>
        </p:nvGrpSpPr>
        <p:grpSpPr>
          <a:xfrm>
            <a:off x="5131114" y="1208366"/>
            <a:ext cx="510254" cy="427900"/>
            <a:chOff x="1738900" y="2289625"/>
            <a:chExt cx="1342775" cy="1126350"/>
          </a:xfrm>
        </p:grpSpPr>
        <p:sp>
          <p:nvSpPr>
            <p:cNvPr id="1555" name="Google Shape;1555;p40"/>
            <p:cNvSpPr/>
            <p:nvPr/>
          </p:nvSpPr>
          <p:spPr>
            <a:xfrm>
              <a:off x="1738900" y="2289625"/>
              <a:ext cx="1303525" cy="1126350"/>
            </a:xfrm>
            <a:custGeom>
              <a:avLst/>
              <a:gdLst/>
              <a:ahLst/>
              <a:cxnLst/>
              <a:rect l="l" t="t" r="r" b="b"/>
              <a:pathLst>
                <a:path w="52141" h="45054" extrusionOk="0">
                  <a:moveTo>
                    <a:pt x="3142" y="1"/>
                  </a:moveTo>
                  <a:cubicBezTo>
                    <a:pt x="1402" y="1"/>
                    <a:pt x="1" y="1454"/>
                    <a:pt x="1" y="3194"/>
                  </a:cubicBezTo>
                  <a:lnTo>
                    <a:pt x="1" y="41860"/>
                  </a:lnTo>
                  <a:cubicBezTo>
                    <a:pt x="1" y="43638"/>
                    <a:pt x="1402" y="45053"/>
                    <a:pt x="3142" y="45053"/>
                  </a:cubicBezTo>
                  <a:lnTo>
                    <a:pt x="48999" y="45053"/>
                  </a:lnTo>
                  <a:cubicBezTo>
                    <a:pt x="50726" y="45053"/>
                    <a:pt x="52140" y="43638"/>
                    <a:pt x="52140" y="41860"/>
                  </a:cubicBezTo>
                  <a:lnTo>
                    <a:pt x="52140" y="8541"/>
                  </a:lnTo>
                  <a:cubicBezTo>
                    <a:pt x="52140" y="6763"/>
                    <a:pt x="50726" y="5348"/>
                    <a:pt x="48999" y="5348"/>
                  </a:cubicBezTo>
                  <a:lnTo>
                    <a:pt x="23092" y="5348"/>
                  </a:lnTo>
                  <a:cubicBezTo>
                    <a:pt x="23092" y="5348"/>
                    <a:pt x="21197" y="3349"/>
                    <a:pt x="19899" y="1948"/>
                  </a:cubicBezTo>
                  <a:cubicBezTo>
                    <a:pt x="19094" y="1078"/>
                    <a:pt x="17848" y="52"/>
                    <a:pt x="16654" y="52"/>
                  </a:cubicBezTo>
                  <a:lnTo>
                    <a:pt x="3142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1738900" y="2519375"/>
              <a:ext cx="1342775" cy="896600"/>
            </a:xfrm>
            <a:custGeom>
              <a:avLst/>
              <a:gdLst/>
              <a:ahLst/>
              <a:cxnLst/>
              <a:rect l="l" t="t" r="r" b="b"/>
              <a:pathLst>
                <a:path w="53711" h="35864" extrusionOk="0">
                  <a:moveTo>
                    <a:pt x="22443" y="0"/>
                  </a:moveTo>
                  <a:cubicBezTo>
                    <a:pt x="21521" y="0"/>
                    <a:pt x="20664" y="377"/>
                    <a:pt x="20067" y="1142"/>
                  </a:cubicBezTo>
                  <a:cubicBezTo>
                    <a:pt x="19042" y="2388"/>
                    <a:pt x="17523" y="4270"/>
                    <a:pt x="17523" y="4270"/>
                  </a:cubicBezTo>
                  <a:lnTo>
                    <a:pt x="1" y="4270"/>
                  </a:lnTo>
                  <a:lnTo>
                    <a:pt x="1" y="32774"/>
                  </a:lnTo>
                  <a:cubicBezTo>
                    <a:pt x="1" y="34448"/>
                    <a:pt x="1350" y="35863"/>
                    <a:pt x="3090" y="35863"/>
                  </a:cubicBezTo>
                  <a:lnTo>
                    <a:pt x="50842" y="35863"/>
                  </a:lnTo>
                  <a:cubicBezTo>
                    <a:pt x="52413" y="35863"/>
                    <a:pt x="53711" y="34617"/>
                    <a:pt x="53711" y="33046"/>
                  </a:cubicBezTo>
                  <a:lnTo>
                    <a:pt x="53711" y="2440"/>
                  </a:lnTo>
                  <a:cubicBezTo>
                    <a:pt x="53711" y="1090"/>
                    <a:pt x="52569" y="0"/>
                    <a:pt x="51219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57;p40"/>
          <p:cNvSpPr/>
          <p:nvPr/>
        </p:nvSpPr>
        <p:spPr>
          <a:xfrm>
            <a:off x="7705250" y="2384200"/>
            <a:ext cx="190500" cy="1905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9"/>
          <p:cNvSpPr txBox="1">
            <a:spLocks noGrp="1"/>
          </p:cNvSpPr>
          <p:nvPr>
            <p:ph type="title"/>
          </p:nvPr>
        </p:nvSpPr>
        <p:spPr>
          <a:xfrm>
            <a:off x="365548" y="522651"/>
            <a:ext cx="8003351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/>
              <a:t>Pemberontakan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Tawuran</a:t>
            </a:r>
            <a:r>
              <a:rPr lang="en-US" sz="2800" dirty="0" smtClean="0"/>
              <a:t> </a:t>
            </a:r>
            <a:endParaRPr sz="2800" dirty="0"/>
          </a:p>
        </p:txBody>
      </p:sp>
      <p:sp>
        <p:nvSpPr>
          <p:cNvPr id="1539" name="Google Shape;1539;p39"/>
          <p:cNvSpPr txBox="1">
            <a:spLocks noGrp="1"/>
          </p:cNvSpPr>
          <p:nvPr>
            <p:ph type="body" idx="1"/>
          </p:nvPr>
        </p:nvSpPr>
        <p:spPr>
          <a:xfrm>
            <a:off x="209125" y="1386839"/>
            <a:ext cx="5391673" cy="34194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chemeClr val="dk1"/>
                </a:solidFill>
              </a:rPr>
              <a:t>Tanggapan</a:t>
            </a:r>
            <a:r>
              <a:rPr lang="en-US" sz="1400" dirty="0" smtClean="0">
                <a:solidFill>
                  <a:schemeClr val="dk1"/>
                </a:solidFill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chemeClr val="dk1"/>
                </a:solidFill>
              </a:rPr>
              <a:t>Karena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semakin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pudarnya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etika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dan</a:t>
            </a:r>
            <a:r>
              <a:rPr lang="en-US" sz="1400" dirty="0" smtClean="0">
                <a:solidFill>
                  <a:schemeClr val="dk1"/>
                </a:solidFill>
              </a:rPr>
              <a:t> moral </a:t>
            </a:r>
            <a:r>
              <a:rPr lang="en-US" sz="1400" dirty="0" err="1" smtClean="0">
                <a:solidFill>
                  <a:schemeClr val="dk1"/>
                </a:solidFill>
              </a:rPr>
              <a:t>pada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pelajar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saat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ini</a:t>
            </a:r>
            <a:r>
              <a:rPr lang="en-US" sz="1400" dirty="0" smtClean="0">
                <a:solidFill>
                  <a:schemeClr val="dk1"/>
                </a:solidFill>
              </a:rPr>
              <a:t>, </a:t>
            </a:r>
            <a:r>
              <a:rPr lang="en-US" sz="1400" dirty="0" err="1" smtClean="0">
                <a:solidFill>
                  <a:schemeClr val="dk1"/>
                </a:solidFill>
              </a:rPr>
              <a:t>mereka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tidak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malu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lagi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melakukan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hal-hal</a:t>
            </a:r>
            <a:r>
              <a:rPr lang="en-US" sz="1400" dirty="0" smtClean="0">
                <a:solidFill>
                  <a:schemeClr val="dk1"/>
                </a:solidFill>
              </a:rPr>
              <a:t> yang </a:t>
            </a:r>
            <a:r>
              <a:rPr lang="en-US" sz="1400" dirty="0" err="1" smtClean="0">
                <a:solidFill>
                  <a:schemeClr val="dk1"/>
                </a:solidFill>
              </a:rPr>
              <a:t>seperti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ini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bahkan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mereka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menganggap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ini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sangat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keren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merasa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sangat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hebat</a:t>
            </a:r>
            <a:r>
              <a:rPr lang="en-US" sz="14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chemeClr val="dk1"/>
                </a:solidFill>
              </a:rPr>
              <a:t>Faktor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penyebabnya</a:t>
            </a:r>
            <a:r>
              <a:rPr lang="en-US" sz="1400" dirty="0" smtClean="0">
                <a:solidFill>
                  <a:schemeClr val="dk1"/>
                </a:solidFill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 smtClean="0">
                <a:solidFill>
                  <a:schemeClr val="dk1"/>
                </a:solidFill>
              </a:rPr>
              <a:t>Mengalami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krisis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identitas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Memiliki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kontrol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diri</a:t>
            </a:r>
            <a:r>
              <a:rPr lang="en-US" sz="1400" dirty="0" smtClean="0">
                <a:solidFill>
                  <a:schemeClr val="dk1"/>
                </a:solidFill>
              </a:rPr>
              <a:t> yang </a:t>
            </a:r>
            <a:r>
              <a:rPr lang="en-US" sz="1400" dirty="0" err="1" smtClean="0">
                <a:solidFill>
                  <a:schemeClr val="dk1"/>
                </a:solidFill>
              </a:rPr>
              <a:t>lemah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Tidak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mampu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menyesuaikan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diri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Tontonan</a:t>
            </a:r>
            <a:r>
              <a:rPr lang="en-US" sz="1400" dirty="0" smtClean="0">
                <a:solidFill>
                  <a:schemeClr val="dk1"/>
                </a:solidFill>
              </a:rPr>
              <a:t> di Media </a:t>
            </a:r>
            <a:r>
              <a:rPr lang="en-US" sz="1400" dirty="0" err="1" smtClean="0">
                <a:solidFill>
                  <a:schemeClr val="dk1"/>
                </a:solidFill>
              </a:rPr>
              <a:t>Sosial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Pengawasan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dari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smtClean="0">
                <a:solidFill>
                  <a:schemeClr val="dk1"/>
                </a:solidFill>
              </a:rPr>
              <a:t>orang </a:t>
            </a:r>
            <a:r>
              <a:rPr lang="en-US" sz="1400" dirty="0" err="1" smtClean="0">
                <a:solidFill>
                  <a:schemeClr val="dk1"/>
                </a:solidFill>
              </a:rPr>
              <a:t>tua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kurang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memadai</a:t>
            </a:r>
            <a:endParaRPr lang="en-US" dirty="0" smtClean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540" name="Google Shape;1540;p39"/>
          <p:cNvSpPr/>
          <p:nvPr/>
        </p:nvSpPr>
        <p:spPr>
          <a:xfrm>
            <a:off x="209125" y="523263"/>
            <a:ext cx="190500" cy="1905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9"/>
          <p:cNvSpPr/>
          <p:nvPr/>
        </p:nvSpPr>
        <p:spPr>
          <a:xfrm rot="2700000">
            <a:off x="8403432" y="661232"/>
            <a:ext cx="166736" cy="16673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9"/>
          <p:cNvSpPr/>
          <p:nvPr/>
        </p:nvSpPr>
        <p:spPr>
          <a:xfrm rot="2700000">
            <a:off x="316257" y="4726757"/>
            <a:ext cx="166736" cy="16673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39"/>
          <p:cNvSpPr/>
          <p:nvPr/>
        </p:nvSpPr>
        <p:spPr>
          <a:xfrm>
            <a:off x="7289488" y="4623088"/>
            <a:ext cx="1315316" cy="374073"/>
          </a:xfrm>
          <a:custGeom>
            <a:avLst/>
            <a:gdLst/>
            <a:ahLst/>
            <a:cxnLst/>
            <a:rect l="l" t="t" r="r" b="b"/>
            <a:pathLst>
              <a:path w="133264" h="37900" extrusionOk="0">
                <a:moveTo>
                  <a:pt x="21658" y="0"/>
                </a:moveTo>
                <a:cubicBezTo>
                  <a:pt x="21237" y="0"/>
                  <a:pt x="20814" y="13"/>
                  <a:pt x="20391" y="38"/>
                </a:cubicBezTo>
                <a:cubicBezTo>
                  <a:pt x="11734" y="531"/>
                  <a:pt x="4491" y="6099"/>
                  <a:pt x="0" y="15665"/>
                </a:cubicBezTo>
                <a:lnTo>
                  <a:pt x="13849" y="22155"/>
                </a:lnTo>
                <a:cubicBezTo>
                  <a:pt x="15251" y="19131"/>
                  <a:pt x="17691" y="15510"/>
                  <a:pt x="21261" y="15289"/>
                </a:cubicBezTo>
                <a:cubicBezTo>
                  <a:pt x="21361" y="15284"/>
                  <a:pt x="21460" y="15282"/>
                  <a:pt x="21560" y="15282"/>
                </a:cubicBezTo>
                <a:cubicBezTo>
                  <a:pt x="23619" y="15282"/>
                  <a:pt x="25700" y="16296"/>
                  <a:pt x="27037" y="18054"/>
                </a:cubicBezTo>
                <a:cubicBezTo>
                  <a:pt x="28179" y="19507"/>
                  <a:pt x="29101" y="21402"/>
                  <a:pt x="30126" y="23401"/>
                </a:cubicBezTo>
                <a:cubicBezTo>
                  <a:pt x="33082" y="29226"/>
                  <a:pt x="37453" y="37891"/>
                  <a:pt x="49687" y="37891"/>
                </a:cubicBezTo>
                <a:cubicBezTo>
                  <a:pt x="50184" y="37891"/>
                  <a:pt x="50695" y="37877"/>
                  <a:pt x="51218" y="37848"/>
                </a:cubicBezTo>
                <a:cubicBezTo>
                  <a:pt x="62576" y="37199"/>
                  <a:pt x="67599" y="28489"/>
                  <a:pt x="70960" y="22752"/>
                </a:cubicBezTo>
                <a:cubicBezTo>
                  <a:pt x="74411" y="16838"/>
                  <a:pt x="75690" y="15433"/>
                  <a:pt x="78304" y="15433"/>
                </a:cubicBezTo>
                <a:cubicBezTo>
                  <a:pt x="78512" y="15433"/>
                  <a:pt x="78729" y="15441"/>
                  <a:pt x="78956" y="15458"/>
                </a:cubicBezTo>
                <a:cubicBezTo>
                  <a:pt x="81072" y="15562"/>
                  <a:pt x="83291" y="16911"/>
                  <a:pt x="84589" y="18910"/>
                </a:cubicBezTo>
                <a:cubicBezTo>
                  <a:pt x="85394" y="20156"/>
                  <a:pt x="86212" y="21623"/>
                  <a:pt x="86965" y="23129"/>
                </a:cubicBezTo>
                <a:cubicBezTo>
                  <a:pt x="89937" y="28762"/>
                  <a:pt x="94428" y="37199"/>
                  <a:pt x="106279" y="37900"/>
                </a:cubicBezTo>
                <a:lnTo>
                  <a:pt x="107784" y="37900"/>
                </a:lnTo>
                <a:cubicBezTo>
                  <a:pt x="122607" y="37900"/>
                  <a:pt x="129473" y="25024"/>
                  <a:pt x="133263" y="17989"/>
                </a:cubicBezTo>
                <a:lnTo>
                  <a:pt x="119739" y="10798"/>
                </a:lnTo>
                <a:cubicBezTo>
                  <a:pt x="115429" y="18895"/>
                  <a:pt x="112613" y="22616"/>
                  <a:pt x="107758" y="22616"/>
                </a:cubicBezTo>
                <a:cubicBezTo>
                  <a:pt x="107554" y="22616"/>
                  <a:pt x="107347" y="22610"/>
                  <a:pt x="107135" y="22597"/>
                </a:cubicBezTo>
                <a:cubicBezTo>
                  <a:pt x="104332" y="22428"/>
                  <a:pt x="103462" y="21558"/>
                  <a:pt x="100490" y="15990"/>
                </a:cubicBezTo>
                <a:cubicBezTo>
                  <a:pt x="99620" y="14264"/>
                  <a:pt x="98594" y="12369"/>
                  <a:pt x="97348" y="10474"/>
                </a:cubicBezTo>
                <a:cubicBezTo>
                  <a:pt x="93351" y="4425"/>
                  <a:pt x="86809" y="583"/>
                  <a:pt x="79826" y="142"/>
                </a:cubicBezTo>
                <a:cubicBezTo>
                  <a:pt x="79365" y="117"/>
                  <a:pt x="78914" y="105"/>
                  <a:pt x="78472" y="105"/>
                </a:cubicBezTo>
                <a:cubicBezTo>
                  <a:pt x="66457" y="105"/>
                  <a:pt x="61203" y="9072"/>
                  <a:pt x="57760" y="15068"/>
                </a:cubicBezTo>
                <a:cubicBezTo>
                  <a:pt x="54463" y="20702"/>
                  <a:pt x="53061" y="22376"/>
                  <a:pt x="50349" y="22532"/>
                </a:cubicBezTo>
                <a:cubicBezTo>
                  <a:pt x="50018" y="22550"/>
                  <a:pt x="49716" y="22563"/>
                  <a:pt x="49438" y="22563"/>
                </a:cubicBezTo>
                <a:cubicBezTo>
                  <a:pt x="47175" y="22563"/>
                  <a:pt x="46448" y="21731"/>
                  <a:pt x="43755" y="16483"/>
                </a:cubicBezTo>
                <a:cubicBezTo>
                  <a:pt x="42561" y="14043"/>
                  <a:pt x="41159" y="11291"/>
                  <a:pt x="39108" y="8695"/>
                </a:cubicBezTo>
                <a:cubicBezTo>
                  <a:pt x="34881" y="3198"/>
                  <a:pt x="28401" y="0"/>
                  <a:pt x="21658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297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517">
            <a:off x="5835058" y="1331983"/>
            <a:ext cx="2636884" cy="1484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99" y="2859782"/>
            <a:ext cx="2291377" cy="16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45"/>
          <p:cNvSpPr txBox="1">
            <a:spLocks noGrp="1"/>
          </p:cNvSpPr>
          <p:nvPr>
            <p:ph type="body" idx="1"/>
          </p:nvPr>
        </p:nvSpPr>
        <p:spPr>
          <a:xfrm>
            <a:off x="755576" y="1841500"/>
            <a:ext cx="7344816" cy="25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>
              <a:buClr>
                <a:srgbClr val="273D40"/>
              </a:buClr>
              <a:buSzPts val="600"/>
              <a:buFontTx/>
              <a:buChar char="-"/>
            </a:pPr>
            <a:r>
              <a:rPr lang="en-US" sz="1100" dirty="0" err="1" smtClean="0">
                <a:solidFill>
                  <a:schemeClr val="dk1"/>
                </a:solidFill>
              </a:rPr>
              <a:t>Memberikan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pendidikan</a:t>
            </a:r>
            <a:r>
              <a:rPr lang="en-US" sz="1100" dirty="0">
                <a:solidFill>
                  <a:schemeClr val="dk1"/>
                </a:solidFill>
              </a:rPr>
              <a:t> moral, </a:t>
            </a:r>
            <a:r>
              <a:rPr lang="en-US" sz="1100" dirty="0" err="1">
                <a:solidFill>
                  <a:schemeClr val="dk1"/>
                </a:solidFill>
              </a:rPr>
              <a:t>sekaligus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pendidikan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tentang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dampak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kenakalan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remaja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termasuk</a:t>
            </a:r>
            <a:r>
              <a:rPr lang="en-US" sz="1100" dirty="0">
                <a:solidFill>
                  <a:schemeClr val="dk1"/>
                </a:solidFill>
              </a:rPr>
              <a:t> di </a:t>
            </a:r>
            <a:r>
              <a:rPr lang="en-US" sz="1100" dirty="0" err="1">
                <a:solidFill>
                  <a:schemeClr val="dk1"/>
                </a:solidFill>
              </a:rPr>
              <a:t>dalamnya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adalah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tawuran</a:t>
            </a:r>
            <a:r>
              <a:rPr lang="en-US" sz="1100" dirty="0">
                <a:solidFill>
                  <a:schemeClr val="dk1"/>
                </a:solidFill>
              </a:rPr>
              <a:t>, yang </a:t>
            </a:r>
            <a:r>
              <a:rPr lang="en-US" sz="1100" dirty="0" err="1">
                <a:solidFill>
                  <a:schemeClr val="dk1"/>
                </a:solidFill>
              </a:rPr>
              <a:t>dilakukan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secara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terjadwal</a:t>
            </a:r>
            <a:r>
              <a:rPr lang="en-US" sz="1100" dirty="0" smtClean="0">
                <a:solidFill>
                  <a:schemeClr val="dk1"/>
                </a:solidFill>
              </a:rPr>
              <a:t>.</a:t>
            </a:r>
          </a:p>
          <a:p>
            <a:pPr marL="171450" lvl="0" indent="-171450">
              <a:buClr>
                <a:srgbClr val="273D40"/>
              </a:buClr>
              <a:buSzPts val="600"/>
              <a:buFontTx/>
              <a:buChar char="-"/>
            </a:pPr>
            <a:r>
              <a:rPr lang="en-US" sz="1100" dirty="0" err="1">
                <a:solidFill>
                  <a:schemeClr val="dk1"/>
                </a:solidFill>
              </a:rPr>
              <a:t>Memberikan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perhatian</a:t>
            </a:r>
            <a:r>
              <a:rPr lang="en-US" sz="1100" dirty="0">
                <a:solidFill>
                  <a:schemeClr val="dk1"/>
                </a:solidFill>
              </a:rPr>
              <a:t> (</a:t>
            </a:r>
            <a:r>
              <a:rPr lang="en-US" sz="1100" dirty="0" err="1">
                <a:solidFill>
                  <a:schemeClr val="dk1"/>
                </a:solidFill>
              </a:rPr>
              <a:t>sebagai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wujud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dukungan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sosial</a:t>
            </a:r>
            <a:r>
              <a:rPr lang="en-US" sz="1100" dirty="0">
                <a:solidFill>
                  <a:schemeClr val="dk1"/>
                </a:solidFill>
              </a:rPr>
              <a:t> di </a:t>
            </a:r>
            <a:r>
              <a:rPr lang="en-US" sz="1100" dirty="0" err="1">
                <a:solidFill>
                  <a:schemeClr val="dk1"/>
                </a:solidFill>
              </a:rPr>
              <a:t>sekolah</a:t>
            </a:r>
            <a:r>
              <a:rPr lang="en-US" sz="1100" dirty="0">
                <a:solidFill>
                  <a:schemeClr val="dk1"/>
                </a:solidFill>
              </a:rPr>
              <a:t>) </a:t>
            </a:r>
            <a:r>
              <a:rPr lang="en-US" sz="1100" dirty="0" err="1">
                <a:solidFill>
                  <a:schemeClr val="dk1"/>
                </a:solidFill>
              </a:rPr>
              <a:t>dan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motivasi</a:t>
            </a:r>
            <a:r>
              <a:rPr lang="en-US" sz="1100" dirty="0">
                <a:solidFill>
                  <a:schemeClr val="dk1"/>
                </a:solidFill>
              </a:rPr>
              <a:t> yang </a:t>
            </a:r>
            <a:r>
              <a:rPr lang="en-US" sz="1100" dirty="0" err="1">
                <a:solidFill>
                  <a:schemeClr val="dk1"/>
                </a:solidFill>
              </a:rPr>
              <a:t>lebih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untuk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para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remaja</a:t>
            </a:r>
            <a:r>
              <a:rPr lang="en-US" sz="1100" dirty="0">
                <a:solidFill>
                  <a:schemeClr val="dk1"/>
                </a:solidFill>
              </a:rPr>
              <a:t> yang </a:t>
            </a:r>
            <a:r>
              <a:rPr lang="en-US" sz="1100" dirty="0" err="1">
                <a:solidFill>
                  <a:schemeClr val="dk1"/>
                </a:solidFill>
              </a:rPr>
              <a:t>sejatinya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sedang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mencari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jati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diri</a:t>
            </a:r>
            <a:r>
              <a:rPr lang="en-US" sz="1100" dirty="0" smtClean="0">
                <a:solidFill>
                  <a:schemeClr val="dk1"/>
                </a:solidFill>
              </a:rPr>
              <a:t>.</a:t>
            </a:r>
          </a:p>
          <a:p>
            <a:pPr marL="171450" lvl="0" indent="-171450">
              <a:buClr>
                <a:srgbClr val="273D40"/>
              </a:buClr>
              <a:buSzPts val="600"/>
              <a:buFontTx/>
              <a:buChar char="-"/>
            </a:pPr>
            <a:r>
              <a:rPr lang="en-US" sz="1100" dirty="0" err="1">
                <a:solidFill>
                  <a:schemeClr val="dk1"/>
                </a:solidFill>
              </a:rPr>
              <a:t>Memfasilitasi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para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pelajar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untuk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dapat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melakukan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kegiatan-kegiatan</a:t>
            </a:r>
            <a:r>
              <a:rPr lang="en-US" sz="1100" dirty="0">
                <a:solidFill>
                  <a:schemeClr val="dk1"/>
                </a:solidFill>
              </a:rPr>
              <a:t> yang </a:t>
            </a:r>
            <a:r>
              <a:rPr lang="en-US" sz="1100" dirty="0" err="1">
                <a:solidFill>
                  <a:schemeClr val="dk1"/>
                </a:solidFill>
              </a:rPr>
              <a:t>bermanfaat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sesuai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bakat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dan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minatnya</a:t>
            </a:r>
            <a:r>
              <a:rPr lang="en-US" sz="1100" dirty="0">
                <a:solidFill>
                  <a:schemeClr val="dk1"/>
                </a:solidFill>
              </a:rPr>
              <a:t>. </a:t>
            </a:r>
            <a:endParaRPr lang="en-US" sz="1100" dirty="0" smtClean="0">
              <a:solidFill>
                <a:schemeClr val="dk1"/>
              </a:solidFill>
            </a:endParaRPr>
          </a:p>
          <a:p>
            <a:pPr marL="171450" lvl="0" indent="-171450">
              <a:buClr>
                <a:srgbClr val="273D40"/>
              </a:buClr>
              <a:buSzPts val="600"/>
              <a:buFontTx/>
              <a:buChar char="-"/>
            </a:pPr>
            <a:r>
              <a:rPr lang="en-US" sz="1100" dirty="0" err="1" smtClean="0">
                <a:solidFill>
                  <a:schemeClr val="dk1"/>
                </a:solidFill>
              </a:rPr>
              <a:t>Membentuk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kelompok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fasilitator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teman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sebaya</a:t>
            </a:r>
            <a:r>
              <a:rPr lang="en-US" sz="1100" dirty="0">
                <a:solidFill>
                  <a:schemeClr val="dk1"/>
                </a:solidFill>
              </a:rPr>
              <a:t>. Salah </a:t>
            </a:r>
            <a:r>
              <a:rPr lang="en-US" sz="1100" dirty="0" err="1">
                <a:solidFill>
                  <a:schemeClr val="dk1"/>
                </a:solidFill>
              </a:rPr>
              <a:t>satu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bentuk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bantuan</a:t>
            </a:r>
            <a:r>
              <a:rPr lang="en-US" sz="1100" dirty="0">
                <a:solidFill>
                  <a:schemeClr val="dk1"/>
                </a:solidFill>
              </a:rPr>
              <a:t> yang </a:t>
            </a:r>
            <a:r>
              <a:rPr lang="en-US" sz="1100" dirty="0" err="1">
                <a:solidFill>
                  <a:schemeClr val="dk1"/>
                </a:solidFill>
              </a:rPr>
              <a:t>dapat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dipikirkan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oleh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konselor</a:t>
            </a:r>
            <a:r>
              <a:rPr lang="en-US" sz="1100" dirty="0">
                <a:solidFill>
                  <a:schemeClr val="dk1"/>
                </a:solidFill>
              </a:rPr>
              <a:t> yang </a:t>
            </a:r>
            <a:r>
              <a:rPr lang="en-US" sz="1100" dirty="0" err="1">
                <a:solidFill>
                  <a:schemeClr val="dk1"/>
                </a:solidFill>
              </a:rPr>
              <a:t>bekerja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dengan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remaja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adalah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membentuk</a:t>
            </a:r>
            <a:r>
              <a:rPr lang="en-US" sz="1100" dirty="0">
                <a:solidFill>
                  <a:schemeClr val="dk1"/>
                </a:solidFill>
              </a:rPr>
              <a:t> program </a:t>
            </a:r>
            <a:r>
              <a:rPr lang="en-US" sz="1100" dirty="0" err="1">
                <a:solidFill>
                  <a:schemeClr val="dk1"/>
                </a:solidFill>
              </a:rPr>
              <a:t>fasilitator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teman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sebaya</a:t>
            </a:r>
            <a:r>
              <a:rPr lang="en-US" sz="1100" dirty="0" smtClean="0">
                <a:solidFill>
                  <a:schemeClr val="dk1"/>
                </a:solidFill>
              </a:rPr>
              <a:t>.</a:t>
            </a:r>
          </a:p>
          <a:p>
            <a:pPr marL="171450" lvl="0" indent="-171450">
              <a:buClr>
                <a:srgbClr val="273D40"/>
              </a:buClr>
              <a:buSzPts val="600"/>
              <a:buFontTx/>
              <a:buChar char="-"/>
            </a:pPr>
            <a:r>
              <a:rPr lang="en-US" sz="1100" dirty="0" err="1" smtClean="0">
                <a:solidFill>
                  <a:schemeClr val="dk1"/>
                </a:solidFill>
              </a:rPr>
              <a:t>Setiap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en-US" sz="1100" dirty="0">
                <a:solidFill>
                  <a:schemeClr val="dk1"/>
                </a:solidFill>
              </a:rPr>
              <a:t>guru </a:t>
            </a:r>
            <a:r>
              <a:rPr lang="en-US" sz="1100" dirty="0" err="1">
                <a:solidFill>
                  <a:schemeClr val="dk1"/>
                </a:solidFill>
              </a:rPr>
              <a:t>wajib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menjadi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seorang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figur</a:t>
            </a:r>
            <a:r>
              <a:rPr lang="en-US" sz="1100" dirty="0">
                <a:solidFill>
                  <a:schemeClr val="dk1"/>
                </a:solidFill>
              </a:rPr>
              <a:t> yang </a:t>
            </a:r>
            <a:r>
              <a:rPr lang="en-US" sz="1100" dirty="0" err="1">
                <a:solidFill>
                  <a:schemeClr val="dk1"/>
                </a:solidFill>
              </a:rPr>
              <a:t>baik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sabar</a:t>
            </a:r>
            <a:r>
              <a:rPr lang="en-US" sz="1100" dirty="0">
                <a:solidFill>
                  <a:schemeClr val="dk1"/>
                </a:solidFill>
              </a:rPr>
              <a:t> yang </a:t>
            </a:r>
            <a:r>
              <a:rPr lang="en-US" sz="1100" dirty="0" err="1">
                <a:solidFill>
                  <a:schemeClr val="dk1"/>
                </a:solidFill>
              </a:rPr>
              <a:t>dapat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dicontoh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oleh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para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pelajar</a:t>
            </a:r>
            <a:r>
              <a:rPr lang="en-US" sz="1100" dirty="0" smtClean="0">
                <a:solidFill>
                  <a:schemeClr val="dk1"/>
                </a:solidFill>
              </a:rPr>
              <a:t>.</a:t>
            </a:r>
          </a:p>
          <a:p>
            <a:pPr marL="171450" lvl="0" indent="-171450">
              <a:buClr>
                <a:srgbClr val="273D40"/>
              </a:buClr>
              <a:buSzPts val="600"/>
              <a:buFontTx/>
              <a:buChar char="-"/>
            </a:pPr>
            <a:r>
              <a:rPr lang="en-US" sz="1100" dirty="0" err="1">
                <a:solidFill>
                  <a:schemeClr val="dk1"/>
                </a:solidFill>
              </a:rPr>
              <a:t>Pihak</a:t>
            </a:r>
            <a:r>
              <a:rPr lang="en-US" sz="1100" dirty="0">
                <a:solidFill>
                  <a:schemeClr val="dk1"/>
                </a:solidFill>
              </a:rPr>
              <a:t> orang </a:t>
            </a:r>
            <a:r>
              <a:rPr lang="en-US" sz="1100" dirty="0" err="1">
                <a:solidFill>
                  <a:schemeClr val="dk1"/>
                </a:solidFill>
              </a:rPr>
              <a:t>tua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diharapkan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dapat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memberikan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perhatian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dan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motivasi</a:t>
            </a:r>
            <a:r>
              <a:rPr lang="en-US" sz="1100" dirty="0">
                <a:solidFill>
                  <a:schemeClr val="dk1"/>
                </a:solidFill>
              </a:rPr>
              <a:t> yang </a:t>
            </a:r>
            <a:r>
              <a:rPr lang="en-US" sz="1100" dirty="0" err="1">
                <a:solidFill>
                  <a:schemeClr val="dk1"/>
                </a:solidFill>
              </a:rPr>
              <a:t>cukup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kepada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remaja</a:t>
            </a:r>
            <a:r>
              <a:rPr lang="en-US" sz="1100" dirty="0">
                <a:solidFill>
                  <a:schemeClr val="dk1"/>
                </a:solidFill>
              </a:rPr>
              <a:t>. Orang </a:t>
            </a:r>
            <a:r>
              <a:rPr lang="en-US" sz="1100" dirty="0" err="1">
                <a:solidFill>
                  <a:schemeClr val="dk1"/>
                </a:solidFill>
              </a:rPr>
              <a:t>tua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juga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harus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bersikap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terbuka</a:t>
            </a:r>
            <a:r>
              <a:rPr lang="en-US" sz="1100" dirty="0">
                <a:solidFill>
                  <a:schemeClr val="dk1"/>
                </a:solidFill>
              </a:rPr>
              <a:t> agar </a:t>
            </a:r>
            <a:r>
              <a:rPr lang="en-US" sz="1100" dirty="0" err="1">
                <a:solidFill>
                  <a:schemeClr val="dk1"/>
                </a:solidFill>
              </a:rPr>
              <a:t>remaja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tidak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segan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menyatakan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keluh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kesahnya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baik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ketika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menghadapi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masalah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maupun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saat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merasakan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kegembiraan</a:t>
            </a:r>
            <a:r>
              <a:rPr lang="en-US" sz="1100" dirty="0">
                <a:solidFill>
                  <a:schemeClr val="dk1"/>
                </a:solidFill>
              </a:rPr>
              <a:t>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002" name="Google Shape;2002;p45"/>
          <p:cNvSpPr txBox="1">
            <a:spLocks noGrp="1"/>
          </p:cNvSpPr>
          <p:nvPr>
            <p:ph type="title"/>
          </p:nvPr>
        </p:nvSpPr>
        <p:spPr>
          <a:xfrm>
            <a:off x="715500" y="713775"/>
            <a:ext cx="49542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SOLUSI</a:t>
            </a:r>
            <a:endParaRPr dirty="0"/>
          </a:p>
        </p:txBody>
      </p:sp>
      <p:sp>
        <p:nvSpPr>
          <p:cNvPr id="2003" name="Google Shape;2003;p45"/>
          <p:cNvSpPr/>
          <p:nvPr/>
        </p:nvSpPr>
        <p:spPr>
          <a:xfrm rot="20932991">
            <a:off x="7976100" y="4189900"/>
            <a:ext cx="1167900" cy="11679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45"/>
          <p:cNvSpPr/>
          <p:nvPr/>
        </p:nvSpPr>
        <p:spPr>
          <a:xfrm rot="2700000">
            <a:off x="8002608" y="2762133"/>
            <a:ext cx="166736" cy="16673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5"/>
          <p:cNvSpPr/>
          <p:nvPr/>
        </p:nvSpPr>
        <p:spPr>
          <a:xfrm>
            <a:off x="4463100" y="973788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45"/>
          <p:cNvSpPr/>
          <p:nvPr/>
        </p:nvSpPr>
        <p:spPr>
          <a:xfrm>
            <a:off x="8532440" y="4667500"/>
            <a:ext cx="212700" cy="2127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45"/>
          <p:cNvSpPr/>
          <p:nvPr/>
        </p:nvSpPr>
        <p:spPr>
          <a:xfrm>
            <a:off x="6767175" y="1347614"/>
            <a:ext cx="259800" cy="259800"/>
          </a:xfrm>
          <a:prstGeom prst="star4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9"/>
          <p:cNvSpPr txBox="1">
            <a:spLocks noGrp="1"/>
          </p:cNvSpPr>
          <p:nvPr>
            <p:ph type="title"/>
          </p:nvPr>
        </p:nvSpPr>
        <p:spPr>
          <a:xfrm>
            <a:off x="365548" y="522651"/>
            <a:ext cx="8003351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/>
              <a:t>Tindak</a:t>
            </a:r>
            <a:r>
              <a:rPr lang="en-US" sz="2800" dirty="0" smtClean="0"/>
              <a:t> </a:t>
            </a:r>
            <a:r>
              <a:rPr lang="en-US" sz="2800" dirty="0" err="1" smtClean="0"/>
              <a:t>Kejahatan</a:t>
            </a:r>
            <a:r>
              <a:rPr lang="en-US" sz="2800" dirty="0" smtClean="0"/>
              <a:t> (</a:t>
            </a:r>
            <a:r>
              <a:rPr lang="en-US" sz="2800" dirty="0" err="1" smtClean="0"/>
              <a:t>Mencuri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Merampok</a:t>
            </a:r>
            <a:r>
              <a:rPr lang="en-US" sz="2800" dirty="0" smtClean="0"/>
              <a:t>) </a:t>
            </a:r>
            <a:endParaRPr sz="2800" dirty="0"/>
          </a:p>
        </p:txBody>
      </p:sp>
      <p:sp>
        <p:nvSpPr>
          <p:cNvPr id="1539" name="Google Shape;1539;p39"/>
          <p:cNvSpPr txBox="1">
            <a:spLocks noGrp="1"/>
          </p:cNvSpPr>
          <p:nvPr>
            <p:ph type="body" idx="1"/>
          </p:nvPr>
        </p:nvSpPr>
        <p:spPr>
          <a:xfrm>
            <a:off x="3419872" y="1272734"/>
            <a:ext cx="5391673" cy="34194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chemeClr val="dk1"/>
                </a:solidFill>
              </a:rPr>
              <a:t>Tanggapan</a:t>
            </a:r>
            <a:r>
              <a:rPr lang="en-US" sz="1400" dirty="0" smtClean="0">
                <a:solidFill>
                  <a:schemeClr val="dk1"/>
                </a:solidFill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chemeClr val="dk1"/>
                </a:solidFill>
              </a:rPr>
              <a:t>Saat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ini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banyak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kejahatan</a:t>
            </a:r>
            <a:r>
              <a:rPr lang="en-US" sz="1400" dirty="0" smtClean="0">
                <a:solidFill>
                  <a:schemeClr val="dk1"/>
                </a:solidFill>
              </a:rPr>
              <a:t> yang </a:t>
            </a:r>
            <a:r>
              <a:rPr lang="en-US" sz="1400" dirty="0" err="1" smtClean="0">
                <a:solidFill>
                  <a:schemeClr val="dk1"/>
                </a:solidFill>
              </a:rPr>
              <a:t>muncul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dimasyarakat</a:t>
            </a:r>
            <a:r>
              <a:rPr lang="en-US" sz="1400" dirty="0" smtClean="0">
                <a:solidFill>
                  <a:schemeClr val="dk1"/>
                </a:solidFill>
              </a:rPr>
              <a:t>, </a:t>
            </a:r>
            <a:r>
              <a:rPr lang="en-US" sz="1400" dirty="0" err="1" smtClean="0">
                <a:solidFill>
                  <a:schemeClr val="dk1"/>
                </a:solidFill>
              </a:rPr>
              <a:t>seperti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pencurian</a:t>
            </a:r>
            <a:r>
              <a:rPr lang="en-US" sz="1400" dirty="0" smtClean="0">
                <a:solidFill>
                  <a:schemeClr val="dk1"/>
                </a:solidFill>
              </a:rPr>
              <a:t>. Yang </a:t>
            </a:r>
            <a:r>
              <a:rPr lang="en-US" sz="1400" dirty="0" err="1" smtClean="0">
                <a:solidFill>
                  <a:schemeClr val="dk1"/>
                </a:solidFill>
              </a:rPr>
              <a:t>mencuripun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dari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kalangan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anak-anak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sampai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dewasa</a:t>
            </a:r>
            <a:r>
              <a:rPr lang="en-US" sz="14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chemeClr val="dk1"/>
                </a:solidFill>
              </a:rPr>
              <a:t>Faktor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penyebabnya</a:t>
            </a:r>
            <a:r>
              <a:rPr lang="en-US" sz="1400" dirty="0" smtClean="0">
                <a:solidFill>
                  <a:schemeClr val="dk1"/>
                </a:solidFill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 smtClean="0">
                <a:solidFill>
                  <a:schemeClr val="dk1"/>
                </a:solidFill>
              </a:rPr>
              <a:t>Pendidikan</a:t>
            </a:r>
            <a:r>
              <a:rPr lang="en-US" sz="1400" dirty="0" smtClean="0">
                <a:solidFill>
                  <a:schemeClr val="dk1"/>
                </a:solidFill>
              </a:rPr>
              <a:t> yang </a:t>
            </a:r>
            <a:r>
              <a:rPr lang="en-US" sz="1400" dirty="0" err="1" smtClean="0">
                <a:solidFill>
                  <a:schemeClr val="dk1"/>
                </a:solidFill>
              </a:rPr>
              <a:t>rendah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 smtClean="0">
                <a:solidFill>
                  <a:schemeClr val="dk1"/>
                </a:solidFill>
              </a:rPr>
              <a:t>Kesenjangan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sosial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 smtClean="0">
                <a:solidFill>
                  <a:schemeClr val="dk1"/>
                </a:solidFill>
              </a:rPr>
              <a:t>Kemiskinan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 smtClean="0">
                <a:solidFill>
                  <a:schemeClr val="dk1"/>
                </a:solidFill>
              </a:rPr>
              <a:t>Kurangnya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kesadaran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diri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 smtClean="0">
                <a:solidFill>
                  <a:schemeClr val="dk1"/>
                </a:solidFill>
              </a:rPr>
              <a:t>Kebutuhan</a:t>
            </a:r>
            <a:r>
              <a:rPr lang="en-US" sz="1400" dirty="0" smtClean="0">
                <a:solidFill>
                  <a:schemeClr val="dk1"/>
                </a:solidFill>
              </a:rPr>
              <a:t> yang </a:t>
            </a:r>
            <a:r>
              <a:rPr lang="en-US" sz="1400" dirty="0" err="1" smtClean="0">
                <a:solidFill>
                  <a:schemeClr val="dk1"/>
                </a:solidFill>
              </a:rPr>
              <a:t>sangat</a:t>
            </a:r>
            <a:r>
              <a:rPr lang="en-US" sz="1400" dirty="0" smtClean="0">
                <a:solidFill>
                  <a:schemeClr val="dk1"/>
                </a:solidFill>
              </a:rPr>
              <a:t> urgent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40" name="Google Shape;1540;p39"/>
          <p:cNvSpPr/>
          <p:nvPr/>
        </p:nvSpPr>
        <p:spPr>
          <a:xfrm>
            <a:off x="209125" y="523263"/>
            <a:ext cx="190500" cy="1905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9"/>
          <p:cNvSpPr/>
          <p:nvPr/>
        </p:nvSpPr>
        <p:spPr>
          <a:xfrm rot="2700000">
            <a:off x="8403432" y="661232"/>
            <a:ext cx="166736" cy="16673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9"/>
          <p:cNvSpPr/>
          <p:nvPr/>
        </p:nvSpPr>
        <p:spPr>
          <a:xfrm rot="2700000">
            <a:off x="316257" y="4726757"/>
            <a:ext cx="166736" cy="16673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39"/>
          <p:cNvSpPr/>
          <p:nvPr/>
        </p:nvSpPr>
        <p:spPr>
          <a:xfrm>
            <a:off x="7289488" y="4623088"/>
            <a:ext cx="1315316" cy="374073"/>
          </a:xfrm>
          <a:custGeom>
            <a:avLst/>
            <a:gdLst/>
            <a:ahLst/>
            <a:cxnLst/>
            <a:rect l="l" t="t" r="r" b="b"/>
            <a:pathLst>
              <a:path w="133264" h="37900" extrusionOk="0">
                <a:moveTo>
                  <a:pt x="21658" y="0"/>
                </a:moveTo>
                <a:cubicBezTo>
                  <a:pt x="21237" y="0"/>
                  <a:pt x="20814" y="13"/>
                  <a:pt x="20391" y="38"/>
                </a:cubicBezTo>
                <a:cubicBezTo>
                  <a:pt x="11734" y="531"/>
                  <a:pt x="4491" y="6099"/>
                  <a:pt x="0" y="15665"/>
                </a:cubicBezTo>
                <a:lnTo>
                  <a:pt x="13849" y="22155"/>
                </a:lnTo>
                <a:cubicBezTo>
                  <a:pt x="15251" y="19131"/>
                  <a:pt x="17691" y="15510"/>
                  <a:pt x="21261" y="15289"/>
                </a:cubicBezTo>
                <a:cubicBezTo>
                  <a:pt x="21361" y="15284"/>
                  <a:pt x="21460" y="15282"/>
                  <a:pt x="21560" y="15282"/>
                </a:cubicBezTo>
                <a:cubicBezTo>
                  <a:pt x="23619" y="15282"/>
                  <a:pt x="25700" y="16296"/>
                  <a:pt x="27037" y="18054"/>
                </a:cubicBezTo>
                <a:cubicBezTo>
                  <a:pt x="28179" y="19507"/>
                  <a:pt x="29101" y="21402"/>
                  <a:pt x="30126" y="23401"/>
                </a:cubicBezTo>
                <a:cubicBezTo>
                  <a:pt x="33082" y="29226"/>
                  <a:pt x="37453" y="37891"/>
                  <a:pt x="49687" y="37891"/>
                </a:cubicBezTo>
                <a:cubicBezTo>
                  <a:pt x="50184" y="37891"/>
                  <a:pt x="50695" y="37877"/>
                  <a:pt x="51218" y="37848"/>
                </a:cubicBezTo>
                <a:cubicBezTo>
                  <a:pt x="62576" y="37199"/>
                  <a:pt x="67599" y="28489"/>
                  <a:pt x="70960" y="22752"/>
                </a:cubicBezTo>
                <a:cubicBezTo>
                  <a:pt x="74411" y="16838"/>
                  <a:pt x="75690" y="15433"/>
                  <a:pt x="78304" y="15433"/>
                </a:cubicBezTo>
                <a:cubicBezTo>
                  <a:pt x="78512" y="15433"/>
                  <a:pt x="78729" y="15441"/>
                  <a:pt x="78956" y="15458"/>
                </a:cubicBezTo>
                <a:cubicBezTo>
                  <a:pt x="81072" y="15562"/>
                  <a:pt x="83291" y="16911"/>
                  <a:pt x="84589" y="18910"/>
                </a:cubicBezTo>
                <a:cubicBezTo>
                  <a:pt x="85394" y="20156"/>
                  <a:pt x="86212" y="21623"/>
                  <a:pt x="86965" y="23129"/>
                </a:cubicBezTo>
                <a:cubicBezTo>
                  <a:pt x="89937" y="28762"/>
                  <a:pt x="94428" y="37199"/>
                  <a:pt x="106279" y="37900"/>
                </a:cubicBezTo>
                <a:lnTo>
                  <a:pt x="107784" y="37900"/>
                </a:lnTo>
                <a:cubicBezTo>
                  <a:pt x="122607" y="37900"/>
                  <a:pt x="129473" y="25024"/>
                  <a:pt x="133263" y="17989"/>
                </a:cubicBezTo>
                <a:lnTo>
                  <a:pt x="119739" y="10798"/>
                </a:lnTo>
                <a:cubicBezTo>
                  <a:pt x="115429" y="18895"/>
                  <a:pt x="112613" y="22616"/>
                  <a:pt x="107758" y="22616"/>
                </a:cubicBezTo>
                <a:cubicBezTo>
                  <a:pt x="107554" y="22616"/>
                  <a:pt x="107347" y="22610"/>
                  <a:pt x="107135" y="22597"/>
                </a:cubicBezTo>
                <a:cubicBezTo>
                  <a:pt x="104332" y="22428"/>
                  <a:pt x="103462" y="21558"/>
                  <a:pt x="100490" y="15990"/>
                </a:cubicBezTo>
                <a:cubicBezTo>
                  <a:pt x="99620" y="14264"/>
                  <a:pt x="98594" y="12369"/>
                  <a:pt x="97348" y="10474"/>
                </a:cubicBezTo>
                <a:cubicBezTo>
                  <a:pt x="93351" y="4425"/>
                  <a:pt x="86809" y="583"/>
                  <a:pt x="79826" y="142"/>
                </a:cubicBezTo>
                <a:cubicBezTo>
                  <a:pt x="79365" y="117"/>
                  <a:pt x="78914" y="105"/>
                  <a:pt x="78472" y="105"/>
                </a:cubicBezTo>
                <a:cubicBezTo>
                  <a:pt x="66457" y="105"/>
                  <a:pt x="61203" y="9072"/>
                  <a:pt x="57760" y="15068"/>
                </a:cubicBezTo>
                <a:cubicBezTo>
                  <a:pt x="54463" y="20702"/>
                  <a:pt x="53061" y="22376"/>
                  <a:pt x="50349" y="22532"/>
                </a:cubicBezTo>
                <a:cubicBezTo>
                  <a:pt x="50018" y="22550"/>
                  <a:pt x="49716" y="22563"/>
                  <a:pt x="49438" y="22563"/>
                </a:cubicBezTo>
                <a:cubicBezTo>
                  <a:pt x="47175" y="22563"/>
                  <a:pt x="46448" y="21731"/>
                  <a:pt x="43755" y="16483"/>
                </a:cubicBezTo>
                <a:cubicBezTo>
                  <a:pt x="42561" y="14043"/>
                  <a:pt x="41159" y="11291"/>
                  <a:pt x="39108" y="8695"/>
                </a:cubicBezTo>
                <a:cubicBezTo>
                  <a:pt x="34881" y="3198"/>
                  <a:pt x="28401" y="0"/>
                  <a:pt x="21658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297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5" y="1332073"/>
            <a:ext cx="2466936" cy="1759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068">
            <a:off x="1133878" y="3046375"/>
            <a:ext cx="1823926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54"/>
          <p:cNvSpPr txBox="1">
            <a:spLocks noGrp="1"/>
          </p:cNvSpPr>
          <p:nvPr>
            <p:ph type="title" idx="6"/>
          </p:nvPr>
        </p:nvSpPr>
        <p:spPr>
          <a:xfrm>
            <a:off x="715500" y="713775"/>
            <a:ext cx="49896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SOLUSI</a:t>
            </a:r>
            <a:endParaRPr dirty="0"/>
          </a:p>
        </p:txBody>
      </p:sp>
      <p:sp>
        <p:nvSpPr>
          <p:cNvPr id="2495" name="Google Shape;2495;p54"/>
          <p:cNvSpPr txBox="1">
            <a:spLocks noGrp="1"/>
          </p:cNvSpPr>
          <p:nvPr>
            <p:ph type="subTitle" idx="1"/>
          </p:nvPr>
        </p:nvSpPr>
        <p:spPr>
          <a:xfrm>
            <a:off x="6228184" y="2283718"/>
            <a:ext cx="2088232" cy="15793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,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2497" name="Google Shape;2497;p54"/>
          <p:cNvSpPr txBox="1">
            <a:spLocks noGrp="1"/>
          </p:cNvSpPr>
          <p:nvPr>
            <p:ph type="subTitle" idx="3"/>
          </p:nvPr>
        </p:nvSpPr>
        <p:spPr>
          <a:xfrm>
            <a:off x="3346330" y="2387275"/>
            <a:ext cx="2160240" cy="15793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Memberikan pengetahuan tentang pendidikan moral, agar tidak melakukan perbuatan tersebut.</a:t>
            </a:r>
            <a:endParaRPr dirty="0"/>
          </a:p>
        </p:txBody>
      </p:sp>
      <p:sp>
        <p:nvSpPr>
          <p:cNvPr id="2499" name="Google Shape;2499;p54"/>
          <p:cNvSpPr txBox="1">
            <a:spLocks noGrp="1"/>
          </p:cNvSpPr>
          <p:nvPr>
            <p:ph type="subTitle" idx="5"/>
          </p:nvPr>
        </p:nvSpPr>
        <p:spPr>
          <a:xfrm>
            <a:off x="524316" y="2510700"/>
            <a:ext cx="2169114" cy="13158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orang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pengangguran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2509" name="Google Shape;2509;p54"/>
          <p:cNvSpPr/>
          <p:nvPr/>
        </p:nvSpPr>
        <p:spPr>
          <a:xfrm rot="2700000">
            <a:off x="454949" y="4740758"/>
            <a:ext cx="138734" cy="138734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54"/>
          <p:cNvSpPr/>
          <p:nvPr/>
        </p:nvSpPr>
        <p:spPr>
          <a:xfrm>
            <a:off x="7932563" y="996450"/>
            <a:ext cx="259800" cy="2598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54"/>
          <p:cNvSpPr/>
          <p:nvPr/>
        </p:nvSpPr>
        <p:spPr>
          <a:xfrm rot="2700000">
            <a:off x="791395" y="4740758"/>
            <a:ext cx="138734" cy="13873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54"/>
          <p:cNvSpPr/>
          <p:nvPr/>
        </p:nvSpPr>
        <p:spPr>
          <a:xfrm rot="2700000">
            <a:off x="1121817" y="4740758"/>
            <a:ext cx="138734" cy="138734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54"/>
          <p:cNvSpPr/>
          <p:nvPr/>
        </p:nvSpPr>
        <p:spPr>
          <a:xfrm>
            <a:off x="4426450" y="4397013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54"/>
          <p:cNvSpPr/>
          <p:nvPr/>
        </p:nvSpPr>
        <p:spPr>
          <a:xfrm>
            <a:off x="7404813" y="4623088"/>
            <a:ext cx="1315316" cy="374073"/>
          </a:xfrm>
          <a:custGeom>
            <a:avLst/>
            <a:gdLst/>
            <a:ahLst/>
            <a:cxnLst/>
            <a:rect l="l" t="t" r="r" b="b"/>
            <a:pathLst>
              <a:path w="133264" h="37900" extrusionOk="0">
                <a:moveTo>
                  <a:pt x="21658" y="0"/>
                </a:moveTo>
                <a:cubicBezTo>
                  <a:pt x="21237" y="0"/>
                  <a:pt x="20814" y="13"/>
                  <a:pt x="20391" y="38"/>
                </a:cubicBezTo>
                <a:cubicBezTo>
                  <a:pt x="11734" y="531"/>
                  <a:pt x="4491" y="6099"/>
                  <a:pt x="0" y="15665"/>
                </a:cubicBezTo>
                <a:lnTo>
                  <a:pt x="13849" y="22155"/>
                </a:lnTo>
                <a:cubicBezTo>
                  <a:pt x="15251" y="19131"/>
                  <a:pt x="17691" y="15510"/>
                  <a:pt x="21261" y="15289"/>
                </a:cubicBezTo>
                <a:cubicBezTo>
                  <a:pt x="21361" y="15284"/>
                  <a:pt x="21460" y="15282"/>
                  <a:pt x="21560" y="15282"/>
                </a:cubicBezTo>
                <a:cubicBezTo>
                  <a:pt x="23619" y="15282"/>
                  <a:pt x="25700" y="16296"/>
                  <a:pt x="27037" y="18054"/>
                </a:cubicBezTo>
                <a:cubicBezTo>
                  <a:pt x="28179" y="19507"/>
                  <a:pt x="29101" y="21402"/>
                  <a:pt x="30126" y="23401"/>
                </a:cubicBezTo>
                <a:cubicBezTo>
                  <a:pt x="33082" y="29226"/>
                  <a:pt x="37453" y="37891"/>
                  <a:pt x="49687" y="37891"/>
                </a:cubicBezTo>
                <a:cubicBezTo>
                  <a:pt x="50184" y="37891"/>
                  <a:pt x="50695" y="37877"/>
                  <a:pt x="51218" y="37848"/>
                </a:cubicBezTo>
                <a:cubicBezTo>
                  <a:pt x="62576" y="37199"/>
                  <a:pt x="67599" y="28489"/>
                  <a:pt x="70960" y="22752"/>
                </a:cubicBezTo>
                <a:cubicBezTo>
                  <a:pt x="74411" y="16838"/>
                  <a:pt x="75690" y="15433"/>
                  <a:pt x="78304" y="15433"/>
                </a:cubicBezTo>
                <a:cubicBezTo>
                  <a:pt x="78512" y="15433"/>
                  <a:pt x="78729" y="15441"/>
                  <a:pt x="78956" y="15458"/>
                </a:cubicBezTo>
                <a:cubicBezTo>
                  <a:pt x="81072" y="15562"/>
                  <a:pt x="83291" y="16911"/>
                  <a:pt x="84589" y="18910"/>
                </a:cubicBezTo>
                <a:cubicBezTo>
                  <a:pt x="85394" y="20156"/>
                  <a:pt x="86212" y="21623"/>
                  <a:pt x="86965" y="23129"/>
                </a:cubicBezTo>
                <a:cubicBezTo>
                  <a:pt x="89937" y="28762"/>
                  <a:pt x="94428" y="37199"/>
                  <a:pt x="106279" y="37900"/>
                </a:cubicBezTo>
                <a:lnTo>
                  <a:pt x="107784" y="37900"/>
                </a:lnTo>
                <a:cubicBezTo>
                  <a:pt x="122607" y="37900"/>
                  <a:pt x="129473" y="25024"/>
                  <a:pt x="133263" y="17989"/>
                </a:cubicBezTo>
                <a:lnTo>
                  <a:pt x="119739" y="10798"/>
                </a:lnTo>
                <a:cubicBezTo>
                  <a:pt x="115429" y="18895"/>
                  <a:pt x="112613" y="22616"/>
                  <a:pt x="107758" y="22616"/>
                </a:cubicBezTo>
                <a:cubicBezTo>
                  <a:pt x="107554" y="22616"/>
                  <a:pt x="107347" y="22610"/>
                  <a:pt x="107135" y="22597"/>
                </a:cubicBezTo>
                <a:cubicBezTo>
                  <a:pt x="104332" y="22428"/>
                  <a:pt x="103462" y="21558"/>
                  <a:pt x="100490" y="15990"/>
                </a:cubicBezTo>
                <a:cubicBezTo>
                  <a:pt x="99620" y="14264"/>
                  <a:pt x="98594" y="12369"/>
                  <a:pt x="97348" y="10474"/>
                </a:cubicBezTo>
                <a:cubicBezTo>
                  <a:pt x="93351" y="4425"/>
                  <a:pt x="86809" y="583"/>
                  <a:pt x="79826" y="142"/>
                </a:cubicBezTo>
                <a:cubicBezTo>
                  <a:pt x="79365" y="117"/>
                  <a:pt x="78914" y="105"/>
                  <a:pt x="78472" y="105"/>
                </a:cubicBezTo>
                <a:cubicBezTo>
                  <a:pt x="66457" y="105"/>
                  <a:pt x="61203" y="9072"/>
                  <a:pt x="57760" y="15068"/>
                </a:cubicBezTo>
                <a:cubicBezTo>
                  <a:pt x="54463" y="20702"/>
                  <a:pt x="53061" y="22376"/>
                  <a:pt x="50349" y="22532"/>
                </a:cubicBezTo>
                <a:cubicBezTo>
                  <a:pt x="50018" y="22550"/>
                  <a:pt x="49716" y="22563"/>
                  <a:pt x="49438" y="22563"/>
                </a:cubicBezTo>
                <a:cubicBezTo>
                  <a:pt x="47175" y="22563"/>
                  <a:pt x="46448" y="21731"/>
                  <a:pt x="43755" y="16483"/>
                </a:cubicBezTo>
                <a:cubicBezTo>
                  <a:pt x="42561" y="14043"/>
                  <a:pt x="41159" y="11291"/>
                  <a:pt x="39108" y="8695"/>
                </a:cubicBezTo>
                <a:cubicBezTo>
                  <a:pt x="34881" y="3198"/>
                  <a:pt x="28401" y="0"/>
                  <a:pt x="21658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miter lim="1297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54"/>
          <p:cNvSpPr/>
          <p:nvPr/>
        </p:nvSpPr>
        <p:spPr>
          <a:xfrm>
            <a:off x="7001850" y="4714875"/>
            <a:ext cx="190500" cy="190500"/>
          </a:xfrm>
          <a:prstGeom prst="star4">
            <a:avLst>
              <a:gd name="adj" fmla="val 1818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p60"/>
          <p:cNvSpPr/>
          <p:nvPr/>
        </p:nvSpPr>
        <p:spPr>
          <a:xfrm>
            <a:off x="4463125" y="3663150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60"/>
          <p:cNvSpPr/>
          <p:nvPr/>
        </p:nvSpPr>
        <p:spPr>
          <a:xfrm rot="5400000">
            <a:off x="-70987" y="819425"/>
            <a:ext cx="1315316" cy="374073"/>
          </a:xfrm>
          <a:custGeom>
            <a:avLst/>
            <a:gdLst/>
            <a:ahLst/>
            <a:cxnLst/>
            <a:rect l="l" t="t" r="r" b="b"/>
            <a:pathLst>
              <a:path w="133264" h="37900" extrusionOk="0">
                <a:moveTo>
                  <a:pt x="21658" y="0"/>
                </a:moveTo>
                <a:cubicBezTo>
                  <a:pt x="21237" y="0"/>
                  <a:pt x="20814" y="13"/>
                  <a:pt x="20391" y="38"/>
                </a:cubicBezTo>
                <a:cubicBezTo>
                  <a:pt x="11734" y="531"/>
                  <a:pt x="4491" y="6099"/>
                  <a:pt x="0" y="15665"/>
                </a:cubicBezTo>
                <a:lnTo>
                  <a:pt x="13849" y="22155"/>
                </a:lnTo>
                <a:cubicBezTo>
                  <a:pt x="15251" y="19131"/>
                  <a:pt x="17691" y="15510"/>
                  <a:pt x="21261" y="15289"/>
                </a:cubicBezTo>
                <a:cubicBezTo>
                  <a:pt x="21361" y="15284"/>
                  <a:pt x="21460" y="15282"/>
                  <a:pt x="21560" y="15282"/>
                </a:cubicBezTo>
                <a:cubicBezTo>
                  <a:pt x="23619" y="15282"/>
                  <a:pt x="25700" y="16296"/>
                  <a:pt x="27037" y="18054"/>
                </a:cubicBezTo>
                <a:cubicBezTo>
                  <a:pt x="28179" y="19507"/>
                  <a:pt x="29101" y="21402"/>
                  <a:pt x="30126" y="23401"/>
                </a:cubicBezTo>
                <a:cubicBezTo>
                  <a:pt x="33082" y="29226"/>
                  <a:pt x="37453" y="37891"/>
                  <a:pt x="49687" y="37891"/>
                </a:cubicBezTo>
                <a:cubicBezTo>
                  <a:pt x="50184" y="37891"/>
                  <a:pt x="50695" y="37877"/>
                  <a:pt x="51218" y="37848"/>
                </a:cubicBezTo>
                <a:cubicBezTo>
                  <a:pt x="62576" y="37199"/>
                  <a:pt x="67599" y="28489"/>
                  <a:pt x="70960" y="22752"/>
                </a:cubicBezTo>
                <a:cubicBezTo>
                  <a:pt x="74411" y="16838"/>
                  <a:pt x="75690" y="15433"/>
                  <a:pt x="78304" y="15433"/>
                </a:cubicBezTo>
                <a:cubicBezTo>
                  <a:pt x="78512" y="15433"/>
                  <a:pt x="78729" y="15441"/>
                  <a:pt x="78956" y="15458"/>
                </a:cubicBezTo>
                <a:cubicBezTo>
                  <a:pt x="81072" y="15562"/>
                  <a:pt x="83291" y="16911"/>
                  <a:pt x="84589" y="18910"/>
                </a:cubicBezTo>
                <a:cubicBezTo>
                  <a:pt x="85394" y="20156"/>
                  <a:pt x="86212" y="21623"/>
                  <a:pt x="86965" y="23129"/>
                </a:cubicBezTo>
                <a:cubicBezTo>
                  <a:pt x="89937" y="28762"/>
                  <a:pt x="94428" y="37199"/>
                  <a:pt x="106279" y="37900"/>
                </a:cubicBezTo>
                <a:lnTo>
                  <a:pt x="107784" y="37900"/>
                </a:lnTo>
                <a:cubicBezTo>
                  <a:pt x="122607" y="37900"/>
                  <a:pt x="129473" y="25024"/>
                  <a:pt x="133263" y="17989"/>
                </a:cubicBezTo>
                <a:lnTo>
                  <a:pt x="119739" y="10798"/>
                </a:lnTo>
                <a:cubicBezTo>
                  <a:pt x="115429" y="18895"/>
                  <a:pt x="112613" y="22616"/>
                  <a:pt x="107758" y="22616"/>
                </a:cubicBezTo>
                <a:cubicBezTo>
                  <a:pt x="107554" y="22616"/>
                  <a:pt x="107347" y="22610"/>
                  <a:pt x="107135" y="22597"/>
                </a:cubicBezTo>
                <a:cubicBezTo>
                  <a:pt x="104332" y="22428"/>
                  <a:pt x="103462" y="21558"/>
                  <a:pt x="100490" y="15990"/>
                </a:cubicBezTo>
                <a:cubicBezTo>
                  <a:pt x="99620" y="14264"/>
                  <a:pt x="98594" y="12369"/>
                  <a:pt x="97348" y="10474"/>
                </a:cubicBezTo>
                <a:cubicBezTo>
                  <a:pt x="93351" y="4425"/>
                  <a:pt x="86809" y="583"/>
                  <a:pt x="79826" y="142"/>
                </a:cubicBezTo>
                <a:cubicBezTo>
                  <a:pt x="79365" y="117"/>
                  <a:pt x="78914" y="105"/>
                  <a:pt x="78472" y="105"/>
                </a:cubicBezTo>
                <a:cubicBezTo>
                  <a:pt x="66457" y="105"/>
                  <a:pt x="61203" y="9072"/>
                  <a:pt x="57760" y="15068"/>
                </a:cubicBezTo>
                <a:cubicBezTo>
                  <a:pt x="54463" y="20702"/>
                  <a:pt x="53061" y="22376"/>
                  <a:pt x="50349" y="22532"/>
                </a:cubicBezTo>
                <a:cubicBezTo>
                  <a:pt x="50018" y="22550"/>
                  <a:pt x="49716" y="22563"/>
                  <a:pt x="49438" y="22563"/>
                </a:cubicBezTo>
                <a:cubicBezTo>
                  <a:pt x="47175" y="22563"/>
                  <a:pt x="46448" y="21731"/>
                  <a:pt x="43755" y="16483"/>
                </a:cubicBezTo>
                <a:cubicBezTo>
                  <a:pt x="42561" y="14043"/>
                  <a:pt x="41159" y="11291"/>
                  <a:pt x="39108" y="8695"/>
                </a:cubicBezTo>
                <a:cubicBezTo>
                  <a:pt x="34881" y="3198"/>
                  <a:pt x="28401" y="0"/>
                  <a:pt x="21658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miter lim="1297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60"/>
          <p:cNvSpPr/>
          <p:nvPr/>
        </p:nvSpPr>
        <p:spPr>
          <a:xfrm rot="5400000">
            <a:off x="7698500" y="3609475"/>
            <a:ext cx="1045800" cy="1045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60"/>
          <p:cNvSpPr/>
          <p:nvPr/>
        </p:nvSpPr>
        <p:spPr>
          <a:xfrm rot="2700000">
            <a:off x="455932" y="4464257"/>
            <a:ext cx="166736" cy="16673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60"/>
          <p:cNvSpPr/>
          <p:nvPr/>
        </p:nvSpPr>
        <p:spPr>
          <a:xfrm>
            <a:off x="8474800" y="348800"/>
            <a:ext cx="259800" cy="2598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60"/>
          <p:cNvSpPr/>
          <p:nvPr/>
        </p:nvSpPr>
        <p:spPr>
          <a:xfrm>
            <a:off x="2267744" y="2067694"/>
            <a:ext cx="5234862" cy="87079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Grandstander"/>
              </a:rPr>
              <a:t>TERIMA KASIH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Grandstand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 for my Feathered Friend by Slidesgo">
  <a:themeElements>
    <a:clrScheme name="Simple Light">
      <a:dk1>
        <a:srgbClr val="232320"/>
      </a:dk1>
      <a:lt1>
        <a:srgbClr val="FCF9F3"/>
      </a:lt1>
      <a:dk2>
        <a:srgbClr val="6184C1"/>
      </a:dk2>
      <a:lt2>
        <a:srgbClr val="ADD2D5"/>
      </a:lt2>
      <a:accent1>
        <a:srgbClr val="75B073"/>
      </a:accent1>
      <a:accent2>
        <a:srgbClr val="A6C780"/>
      </a:accent2>
      <a:accent3>
        <a:srgbClr val="ECECA6"/>
      </a:accent3>
      <a:accent4>
        <a:srgbClr val="D3848B"/>
      </a:accent4>
      <a:accent5>
        <a:srgbClr val="E6C8AC"/>
      </a:accent5>
      <a:accent6>
        <a:srgbClr val="FFFFFF"/>
      </a:accent6>
      <a:hlink>
        <a:srgbClr val="2323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510</Words>
  <Application>Microsoft Office PowerPoint</Application>
  <PresentationFormat>On-screen Show (16:9)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Anaheim</vt:lpstr>
      <vt:lpstr>Grandstander</vt:lpstr>
      <vt:lpstr>Bebas Neue</vt:lpstr>
      <vt:lpstr>Roboto Mono</vt:lpstr>
      <vt:lpstr>Presentation for my Feathered Friend by Slidesgo</vt:lpstr>
      <vt:lpstr>2063053004  Pendidikan Nilai dan Moral</vt:lpstr>
      <vt:lpstr>PowerPoint Presentation</vt:lpstr>
      <vt:lpstr>Penyalahgunaan Narkoba dan Obat-Obatan Terlarang</vt:lpstr>
      <vt:lpstr>PowerPoint Presentation</vt:lpstr>
      <vt:lpstr>Pemberontakan atau Tawuran </vt:lpstr>
      <vt:lpstr>SOLUSI</vt:lpstr>
      <vt:lpstr>Tindak Kejahatan (Mencuri atau Merampok) </vt:lpstr>
      <vt:lpstr>SOLUSI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2063053004  Pendidikan Nilai dan Moral</dc:title>
  <cp:lastModifiedBy>Personal</cp:lastModifiedBy>
  <cp:revision>12</cp:revision>
  <dcterms:modified xsi:type="dcterms:W3CDTF">2021-09-20T03:42:18Z</dcterms:modified>
</cp:coreProperties>
</file>