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7"/>
  </p:notesMasterIdLst>
  <p:sldIdLst>
    <p:sldId id="256" r:id="rId2"/>
    <p:sldId id="297" r:id="rId3"/>
    <p:sldId id="298" r:id="rId4"/>
    <p:sldId id="257" r:id="rId5"/>
    <p:sldId id="258" r:id="rId6"/>
    <p:sldId id="300" r:id="rId7"/>
    <p:sldId id="301" r:id="rId8"/>
    <p:sldId id="302" r:id="rId9"/>
    <p:sldId id="303" r:id="rId10"/>
    <p:sldId id="304" r:id="rId11"/>
    <p:sldId id="305" r:id="rId12"/>
    <p:sldId id="260" r:id="rId13"/>
    <p:sldId id="307" r:id="rId14"/>
    <p:sldId id="306" r:id="rId15"/>
    <p:sldId id="308" r:id="rId16"/>
    <p:sldId id="263" r:id="rId17"/>
    <p:sldId id="259" r:id="rId18"/>
    <p:sldId id="309" r:id="rId19"/>
    <p:sldId id="310" r:id="rId20"/>
    <p:sldId id="311" r:id="rId21"/>
    <p:sldId id="265" r:id="rId22"/>
    <p:sldId id="312" r:id="rId23"/>
    <p:sldId id="261" r:id="rId24"/>
    <p:sldId id="266" r:id="rId25"/>
    <p:sldId id="270" r:id="rId26"/>
  </p:sldIdLst>
  <p:sldSz cx="9144000" cy="5143500" type="screen16x9"/>
  <p:notesSz cx="6858000" cy="9144000"/>
  <p:embeddedFontLst>
    <p:embeddedFont>
      <p:font typeface="Londrina Solid" charset="0"/>
      <p:regular r:id="rId28"/>
    </p:embeddedFont>
    <p:embeddedFont>
      <p:font typeface="Berlin Sans FB" pitchFamily="34" charset="0"/>
      <p:regular r:id="rId29"/>
      <p:bold r:id="rId30"/>
    </p:embeddedFont>
    <p:embeddedFont>
      <p:font typeface="Didact Gothic" charset="0"/>
      <p:regular r:id="rId31"/>
    </p:embeddedFont>
    <p:embeddedFont>
      <p:font typeface="Cambria"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9AA0A6"/>
          </p15:clr>
        </p15:guide>
        <p15:guide id="2" orient="horz" pos="598">
          <p15:clr>
            <a:srgbClr val="9AA0A6"/>
          </p15:clr>
        </p15:guide>
        <p15:guide id="3" pos="4352">
          <p15:clr>
            <a:srgbClr val="9AA0A6"/>
          </p15:clr>
        </p15:guide>
        <p15:guide id="4" pos="135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526FA8B-5C65-4987-8CD1-1FB4732AA07B}">
  <a:tblStyle styleId="{7526FA8B-5C65-4987-8CD1-1FB4732AA0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2" d="100"/>
          <a:sy n="92" d="100"/>
        </p:scale>
        <p:origin x="-756" y="-90"/>
      </p:cViewPr>
      <p:guideLst>
        <p:guide orient="horz" pos="598"/>
        <p:guide pos="2880"/>
        <p:guide pos="4352"/>
        <p:guide pos="135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782b35a5bc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782b35a5bc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87e8b63bab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87e8b63bab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7e8b63b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7e8b63b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87e8b63ba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87e8b63ba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87e8b63bab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87e8b63bab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88422890a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88422890a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82b35a5bc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82b35a5bc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82b35a5bc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782b35a5bc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88422890a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88422890a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87e8b63bab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87e8b63bab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782b35a5bc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782b35a5bc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782b35a5bc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782b35a5bc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782b35a5bc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782b35a5bc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864314" y="1211936"/>
            <a:ext cx="2251531" cy="2414850"/>
            <a:chOff x="2021725" y="443875"/>
            <a:chExt cx="892650" cy="957400"/>
          </a:xfrm>
        </p:grpSpPr>
        <p:sp>
          <p:nvSpPr>
            <p:cNvPr id="10" name="Google Shape;10;p2"/>
            <p:cNvSpPr/>
            <p:nvPr/>
          </p:nvSpPr>
          <p:spPr>
            <a:xfrm>
              <a:off x="2021725" y="443875"/>
              <a:ext cx="892650" cy="957400"/>
            </a:xfrm>
            <a:custGeom>
              <a:avLst/>
              <a:gdLst/>
              <a:ahLst/>
              <a:cxnLst/>
              <a:rect l="l" t="t" r="r" b="b"/>
              <a:pathLst>
                <a:path w="35706" h="38296" extrusionOk="0">
                  <a:moveTo>
                    <a:pt x="11128" y="0"/>
                  </a:moveTo>
                  <a:cubicBezTo>
                    <a:pt x="9991" y="0"/>
                    <a:pt x="9046" y="82"/>
                    <a:pt x="8459" y="270"/>
                  </a:cubicBezTo>
                  <a:cubicBezTo>
                    <a:pt x="7397" y="609"/>
                    <a:pt x="6438" y="1167"/>
                    <a:pt x="5406" y="1578"/>
                  </a:cubicBezTo>
                  <a:cubicBezTo>
                    <a:pt x="4442" y="1962"/>
                    <a:pt x="3693" y="2365"/>
                    <a:pt x="2894" y="3045"/>
                  </a:cubicBezTo>
                  <a:cubicBezTo>
                    <a:pt x="1352" y="4356"/>
                    <a:pt x="663" y="6370"/>
                    <a:pt x="314" y="8320"/>
                  </a:cubicBezTo>
                  <a:cubicBezTo>
                    <a:pt x="27" y="9925"/>
                    <a:pt x="1" y="11883"/>
                    <a:pt x="429" y="13454"/>
                  </a:cubicBezTo>
                  <a:cubicBezTo>
                    <a:pt x="947" y="15355"/>
                    <a:pt x="1082" y="17352"/>
                    <a:pt x="1523" y="19271"/>
                  </a:cubicBezTo>
                  <a:cubicBezTo>
                    <a:pt x="2043" y="21533"/>
                    <a:pt x="2146" y="23802"/>
                    <a:pt x="2123" y="26112"/>
                  </a:cubicBezTo>
                  <a:cubicBezTo>
                    <a:pt x="2112" y="27331"/>
                    <a:pt x="2086" y="28579"/>
                    <a:pt x="2295" y="29785"/>
                  </a:cubicBezTo>
                  <a:cubicBezTo>
                    <a:pt x="2597" y="31534"/>
                    <a:pt x="3892" y="33311"/>
                    <a:pt x="4952" y="34701"/>
                  </a:cubicBezTo>
                  <a:cubicBezTo>
                    <a:pt x="5870" y="35903"/>
                    <a:pt x="6991" y="36880"/>
                    <a:pt x="8335" y="37576"/>
                  </a:cubicBezTo>
                  <a:cubicBezTo>
                    <a:pt x="9479" y="38169"/>
                    <a:pt x="10494" y="38295"/>
                    <a:pt x="11704" y="38295"/>
                  </a:cubicBezTo>
                  <a:cubicBezTo>
                    <a:pt x="11829" y="38295"/>
                    <a:pt x="11956" y="38294"/>
                    <a:pt x="12085" y="38292"/>
                  </a:cubicBezTo>
                  <a:cubicBezTo>
                    <a:pt x="15559" y="38231"/>
                    <a:pt x="18489" y="37229"/>
                    <a:pt x="21467" y="35444"/>
                  </a:cubicBezTo>
                  <a:cubicBezTo>
                    <a:pt x="22746" y="34678"/>
                    <a:pt x="23676" y="33491"/>
                    <a:pt x="24754" y="32487"/>
                  </a:cubicBezTo>
                  <a:cubicBezTo>
                    <a:pt x="25807" y="31507"/>
                    <a:pt x="26179" y="30174"/>
                    <a:pt x="26632" y="28859"/>
                  </a:cubicBezTo>
                  <a:cubicBezTo>
                    <a:pt x="27089" y="27534"/>
                    <a:pt x="28202" y="26354"/>
                    <a:pt x="29002" y="25221"/>
                  </a:cubicBezTo>
                  <a:cubicBezTo>
                    <a:pt x="30299" y="23387"/>
                    <a:pt x="32006" y="21755"/>
                    <a:pt x="33141" y="19829"/>
                  </a:cubicBezTo>
                  <a:cubicBezTo>
                    <a:pt x="34213" y="18012"/>
                    <a:pt x="35024" y="15878"/>
                    <a:pt x="35418" y="13799"/>
                  </a:cubicBezTo>
                  <a:cubicBezTo>
                    <a:pt x="35572" y="12994"/>
                    <a:pt x="35559" y="12202"/>
                    <a:pt x="35551" y="11385"/>
                  </a:cubicBezTo>
                  <a:cubicBezTo>
                    <a:pt x="35542" y="10290"/>
                    <a:pt x="35706" y="9087"/>
                    <a:pt x="35548" y="8010"/>
                  </a:cubicBezTo>
                  <a:cubicBezTo>
                    <a:pt x="35335" y="6545"/>
                    <a:pt x="33626" y="5090"/>
                    <a:pt x="32380" y="4395"/>
                  </a:cubicBezTo>
                  <a:cubicBezTo>
                    <a:pt x="30796" y="3513"/>
                    <a:pt x="29099" y="3322"/>
                    <a:pt x="27382" y="2879"/>
                  </a:cubicBezTo>
                  <a:cubicBezTo>
                    <a:pt x="25767" y="2461"/>
                    <a:pt x="23988" y="2319"/>
                    <a:pt x="22441" y="1691"/>
                  </a:cubicBezTo>
                  <a:cubicBezTo>
                    <a:pt x="20324" y="830"/>
                    <a:pt x="14752" y="0"/>
                    <a:pt x="11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85100" y="735525"/>
              <a:ext cx="357150" cy="303700"/>
            </a:xfrm>
            <a:custGeom>
              <a:avLst/>
              <a:gdLst/>
              <a:ahLst/>
              <a:cxnLst/>
              <a:rect l="l" t="t" r="r" b="b"/>
              <a:pathLst>
                <a:path w="14286" h="12148" extrusionOk="0">
                  <a:moveTo>
                    <a:pt x="6889" y="0"/>
                  </a:moveTo>
                  <a:cubicBezTo>
                    <a:pt x="6855" y="0"/>
                    <a:pt x="6819" y="1"/>
                    <a:pt x="6784" y="2"/>
                  </a:cubicBezTo>
                  <a:cubicBezTo>
                    <a:pt x="6348" y="20"/>
                    <a:pt x="4022" y="889"/>
                    <a:pt x="3090" y="1598"/>
                  </a:cubicBezTo>
                  <a:cubicBezTo>
                    <a:pt x="1989" y="2437"/>
                    <a:pt x="1060" y="3249"/>
                    <a:pt x="524" y="4556"/>
                  </a:cubicBezTo>
                  <a:cubicBezTo>
                    <a:pt x="0" y="5827"/>
                    <a:pt x="102" y="7886"/>
                    <a:pt x="917" y="9063"/>
                  </a:cubicBezTo>
                  <a:cubicBezTo>
                    <a:pt x="2218" y="10940"/>
                    <a:pt x="4452" y="12148"/>
                    <a:pt x="6698" y="12148"/>
                  </a:cubicBezTo>
                  <a:cubicBezTo>
                    <a:pt x="7445" y="12148"/>
                    <a:pt x="8194" y="12014"/>
                    <a:pt x="8910" y="11727"/>
                  </a:cubicBezTo>
                  <a:cubicBezTo>
                    <a:pt x="12853" y="10146"/>
                    <a:pt x="14286" y="4697"/>
                    <a:pt x="11126" y="1728"/>
                  </a:cubicBezTo>
                  <a:cubicBezTo>
                    <a:pt x="10737" y="1361"/>
                    <a:pt x="10158" y="671"/>
                    <a:pt x="9656" y="461"/>
                  </a:cubicBezTo>
                  <a:cubicBezTo>
                    <a:pt x="9199" y="271"/>
                    <a:pt x="8593" y="290"/>
                    <a:pt x="8109" y="191"/>
                  </a:cubicBezTo>
                  <a:cubicBezTo>
                    <a:pt x="7688" y="104"/>
                    <a:pt x="7316" y="0"/>
                    <a:pt x="6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rot="9899955">
            <a:off x="1062737" y="2218067"/>
            <a:ext cx="165569" cy="267995"/>
          </a:xfrm>
          <a:custGeom>
            <a:avLst/>
            <a:gdLst/>
            <a:ahLst/>
            <a:cxnLst/>
            <a:rect l="l" t="t" r="r" b="b"/>
            <a:pathLst>
              <a:path w="6912" h="11188" extrusionOk="0">
                <a:moveTo>
                  <a:pt x="4161" y="0"/>
                </a:moveTo>
                <a:cubicBezTo>
                  <a:pt x="3958" y="0"/>
                  <a:pt x="3759" y="94"/>
                  <a:pt x="3480" y="356"/>
                </a:cubicBezTo>
                <a:cubicBezTo>
                  <a:pt x="2740" y="1050"/>
                  <a:pt x="2326" y="1856"/>
                  <a:pt x="1963" y="2756"/>
                </a:cubicBezTo>
                <a:lnTo>
                  <a:pt x="1963" y="2756"/>
                </a:lnTo>
                <a:lnTo>
                  <a:pt x="2242" y="2040"/>
                </a:lnTo>
                <a:lnTo>
                  <a:pt x="2242" y="2040"/>
                </a:lnTo>
                <a:cubicBezTo>
                  <a:pt x="1271" y="4451"/>
                  <a:pt x="0" y="7098"/>
                  <a:pt x="445" y="9770"/>
                </a:cubicBezTo>
                <a:cubicBezTo>
                  <a:pt x="591" y="10648"/>
                  <a:pt x="1011" y="11188"/>
                  <a:pt x="1555" y="11188"/>
                </a:cubicBezTo>
                <a:cubicBezTo>
                  <a:pt x="1848" y="11188"/>
                  <a:pt x="2177" y="11031"/>
                  <a:pt x="2519" y="10687"/>
                </a:cubicBezTo>
                <a:cubicBezTo>
                  <a:pt x="3138" y="10064"/>
                  <a:pt x="3587" y="9380"/>
                  <a:pt x="4268" y="8823"/>
                </a:cubicBezTo>
                <a:cubicBezTo>
                  <a:pt x="5173" y="8081"/>
                  <a:pt x="5849" y="7174"/>
                  <a:pt x="6368" y="6118"/>
                </a:cubicBezTo>
                <a:cubicBezTo>
                  <a:pt x="6911" y="5011"/>
                  <a:pt x="6730" y="3284"/>
                  <a:pt x="6444" y="2107"/>
                </a:cubicBezTo>
                <a:cubicBezTo>
                  <a:pt x="6215" y="1162"/>
                  <a:pt x="5902" y="589"/>
                  <a:pt x="5022" y="268"/>
                </a:cubicBezTo>
                <a:cubicBezTo>
                  <a:pt x="4641" y="129"/>
                  <a:pt x="4399" y="0"/>
                  <a:pt x="4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80208" y="1586740"/>
            <a:ext cx="122996" cy="206471"/>
          </a:xfrm>
          <a:custGeom>
            <a:avLst/>
            <a:gdLst/>
            <a:ahLst/>
            <a:cxnLst/>
            <a:rect l="l" t="t" r="r" b="b"/>
            <a:pathLst>
              <a:path w="5135" h="8620" extrusionOk="0">
                <a:moveTo>
                  <a:pt x="3370" y="1"/>
                </a:moveTo>
                <a:cubicBezTo>
                  <a:pt x="3289" y="1"/>
                  <a:pt x="3204" y="8"/>
                  <a:pt x="3116" y="24"/>
                </a:cubicBezTo>
                <a:cubicBezTo>
                  <a:pt x="1757" y="262"/>
                  <a:pt x="1440" y="1481"/>
                  <a:pt x="712" y="2435"/>
                </a:cubicBezTo>
                <a:lnTo>
                  <a:pt x="771" y="2199"/>
                </a:lnTo>
                <a:lnTo>
                  <a:pt x="771" y="2199"/>
                </a:lnTo>
                <a:cubicBezTo>
                  <a:pt x="0" y="2897"/>
                  <a:pt x="97" y="4086"/>
                  <a:pt x="101" y="5028"/>
                </a:cubicBezTo>
                <a:cubicBezTo>
                  <a:pt x="104" y="6035"/>
                  <a:pt x="44" y="7363"/>
                  <a:pt x="766" y="8182"/>
                </a:cubicBezTo>
                <a:cubicBezTo>
                  <a:pt x="1047" y="8500"/>
                  <a:pt x="1344" y="8620"/>
                  <a:pt x="1646" y="8620"/>
                </a:cubicBezTo>
                <a:cubicBezTo>
                  <a:pt x="2233" y="8620"/>
                  <a:pt x="2838" y="8167"/>
                  <a:pt x="3370" y="7836"/>
                </a:cubicBezTo>
                <a:cubicBezTo>
                  <a:pt x="5096" y="6762"/>
                  <a:pt x="5096" y="4841"/>
                  <a:pt x="5119" y="3022"/>
                </a:cubicBezTo>
                <a:cubicBezTo>
                  <a:pt x="5134" y="1919"/>
                  <a:pt x="468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899955">
            <a:off x="1161902" y="1695296"/>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899955">
            <a:off x="895412" y="1870235"/>
            <a:ext cx="153592" cy="250581"/>
          </a:xfrm>
          <a:custGeom>
            <a:avLst/>
            <a:gdLst/>
            <a:ahLst/>
            <a:cxnLst/>
            <a:rect l="l" t="t" r="r" b="b"/>
            <a:pathLst>
              <a:path w="6412" h="10461" extrusionOk="0">
                <a:moveTo>
                  <a:pt x="4967" y="1"/>
                </a:moveTo>
                <a:cubicBezTo>
                  <a:pt x="4911" y="1"/>
                  <a:pt x="4852" y="5"/>
                  <a:pt x="4791" y="13"/>
                </a:cubicBezTo>
                <a:cubicBezTo>
                  <a:pt x="3361" y="201"/>
                  <a:pt x="2761" y="1674"/>
                  <a:pt x="1804" y="2791"/>
                </a:cubicBezTo>
                <a:lnTo>
                  <a:pt x="1916" y="2506"/>
                </a:lnTo>
                <a:lnTo>
                  <a:pt x="1916" y="2506"/>
                </a:lnTo>
                <a:cubicBezTo>
                  <a:pt x="976" y="3305"/>
                  <a:pt x="803" y="4771"/>
                  <a:pt x="591" y="5928"/>
                </a:cubicBezTo>
                <a:cubicBezTo>
                  <a:pt x="365" y="7166"/>
                  <a:pt x="0" y="8794"/>
                  <a:pt x="545" y="9853"/>
                </a:cubicBezTo>
                <a:cubicBezTo>
                  <a:pt x="774" y="10298"/>
                  <a:pt x="1076" y="10460"/>
                  <a:pt x="1412" y="10460"/>
                </a:cubicBezTo>
                <a:cubicBezTo>
                  <a:pt x="1992" y="10460"/>
                  <a:pt x="2675" y="9977"/>
                  <a:pt x="3266" y="9626"/>
                </a:cubicBezTo>
                <a:cubicBezTo>
                  <a:pt x="5260" y="8440"/>
                  <a:pt x="5699" y="6080"/>
                  <a:pt x="6139" y="3848"/>
                </a:cubicBezTo>
                <a:cubicBezTo>
                  <a:pt x="6411" y="2464"/>
                  <a:pt x="6383" y="1"/>
                  <a:pt x="4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8100000">
            <a:off x="1562945" y="1036796"/>
            <a:ext cx="1014560" cy="1194968"/>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30150" y="1665488"/>
            <a:ext cx="702050" cy="660075"/>
          </a:xfrm>
          <a:custGeom>
            <a:avLst/>
            <a:gdLst/>
            <a:ahLst/>
            <a:cxnLst/>
            <a:rect l="l" t="t" r="r" b="b"/>
            <a:pathLst>
              <a:path w="28082" h="26403" extrusionOk="0">
                <a:moveTo>
                  <a:pt x="7238" y="1"/>
                </a:moveTo>
                <a:cubicBezTo>
                  <a:pt x="7213" y="1"/>
                  <a:pt x="7177" y="1"/>
                  <a:pt x="7124" y="2"/>
                </a:cubicBezTo>
                <a:cubicBezTo>
                  <a:pt x="7144" y="708"/>
                  <a:pt x="6894" y="1294"/>
                  <a:pt x="6854" y="1986"/>
                </a:cubicBezTo>
                <a:cubicBezTo>
                  <a:pt x="6783" y="3180"/>
                  <a:pt x="7166" y="4700"/>
                  <a:pt x="7405" y="5828"/>
                </a:cubicBezTo>
                <a:cubicBezTo>
                  <a:pt x="7686" y="7163"/>
                  <a:pt x="8057" y="8290"/>
                  <a:pt x="8724" y="9460"/>
                </a:cubicBezTo>
                <a:cubicBezTo>
                  <a:pt x="8958" y="9871"/>
                  <a:pt x="9192" y="10549"/>
                  <a:pt x="9547" y="10901"/>
                </a:cubicBezTo>
                <a:cubicBezTo>
                  <a:pt x="9020" y="10920"/>
                  <a:pt x="8536" y="11242"/>
                  <a:pt x="8083" y="11479"/>
                </a:cubicBezTo>
                <a:cubicBezTo>
                  <a:pt x="6840" y="12129"/>
                  <a:pt x="5542" y="12675"/>
                  <a:pt x="4354" y="13426"/>
                </a:cubicBezTo>
                <a:cubicBezTo>
                  <a:pt x="3315" y="14084"/>
                  <a:pt x="2409" y="14904"/>
                  <a:pt x="1417" y="15625"/>
                </a:cubicBezTo>
                <a:cubicBezTo>
                  <a:pt x="1029" y="15907"/>
                  <a:pt x="0" y="16361"/>
                  <a:pt x="102" y="16956"/>
                </a:cubicBezTo>
                <a:cubicBezTo>
                  <a:pt x="1391" y="17213"/>
                  <a:pt x="2276" y="17936"/>
                  <a:pt x="3619" y="17936"/>
                </a:cubicBezTo>
                <a:cubicBezTo>
                  <a:pt x="3660" y="17936"/>
                  <a:pt x="3701" y="17935"/>
                  <a:pt x="3742" y="17934"/>
                </a:cubicBezTo>
                <a:cubicBezTo>
                  <a:pt x="5075" y="17891"/>
                  <a:pt x="6545" y="17718"/>
                  <a:pt x="7791" y="17237"/>
                </a:cubicBezTo>
                <a:cubicBezTo>
                  <a:pt x="9010" y="16767"/>
                  <a:pt x="9977" y="16069"/>
                  <a:pt x="11000" y="15261"/>
                </a:cubicBezTo>
                <a:lnTo>
                  <a:pt x="11000" y="15261"/>
                </a:lnTo>
                <a:cubicBezTo>
                  <a:pt x="10972" y="15862"/>
                  <a:pt x="9628" y="16621"/>
                  <a:pt x="9430" y="16961"/>
                </a:cubicBezTo>
                <a:cubicBezTo>
                  <a:pt x="8728" y="18158"/>
                  <a:pt x="8050" y="19646"/>
                  <a:pt x="7800" y="21024"/>
                </a:cubicBezTo>
                <a:cubicBezTo>
                  <a:pt x="7576" y="22266"/>
                  <a:pt x="7625" y="23441"/>
                  <a:pt x="7780" y="24692"/>
                </a:cubicBezTo>
                <a:cubicBezTo>
                  <a:pt x="7807" y="24909"/>
                  <a:pt x="8021" y="26403"/>
                  <a:pt x="8090" y="26403"/>
                </a:cubicBezTo>
                <a:cubicBezTo>
                  <a:pt x="8091" y="26403"/>
                  <a:pt x="8092" y="26402"/>
                  <a:pt x="8093" y="26401"/>
                </a:cubicBezTo>
                <a:cubicBezTo>
                  <a:pt x="8101" y="26401"/>
                  <a:pt x="8108" y="26401"/>
                  <a:pt x="8115" y="26401"/>
                </a:cubicBezTo>
                <a:cubicBezTo>
                  <a:pt x="8898" y="26401"/>
                  <a:pt x="10018" y="25635"/>
                  <a:pt x="10595" y="25193"/>
                </a:cubicBezTo>
                <a:cubicBezTo>
                  <a:pt x="11557" y="24457"/>
                  <a:pt x="12239" y="23666"/>
                  <a:pt x="12946" y="22680"/>
                </a:cubicBezTo>
                <a:cubicBezTo>
                  <a:pt x="13538" y="21851"/>
                  <a:pt x="14011" y="20960"/>
                  <a:pt x="14606" y="20138"/>
                </a:cubicBezTo>
                <a:cubicBezTo>
                  <a:pt x="15104" y="19448"/>
                  <a:pt x="15741" y="18511"/>
                  <a:pt x="15628" y="17596"/>
                </a:cubicBezTo>
                <a:lnTo>
                  <a:pt x="15628" y="17596"/>
                </a:lnTo>
                <a:cubicBezTo>
                  <a:pt x="15806" y="18229"/>
                  <a:pt x="16788" y="18681"/>
                  <a:pt x="17268" y="19032"/>
                </a:cubicBezTo>
                <a:cubicBezTo>
                  <a:pt x="18271" y="19771"/>
                  <a:pt x="19733" y="20457"/>
                  <a:pt x="20923" y="20862"/>
                </a:cubicBezTo>
                <a:cubicBezTo>
                  <a:pt x="21907" y="21197"/>
                  <a:pt x="23078" y="21165"/>
                  <a:pt x="24109" y="21294"/>
                </a:cubicBezTo>
                <a:cubicBezTo>
                  <a:pt x="24355" y="21324"/>
                  <a:pt x="24592" y="21338"/>
                  <a:pt x="24824" y="21338"/>
                </a:cubicBezTo>
                <a:cubicBezTo>
                  <a:pt x="25556" y="21338"/>
                  <a:pt x="26232" y="21204"/>
                  <a:pt x="26982" y="21072"/>
                </a:cubicBezTo>
                <a:cubicBezTo>
                  <a:pt x="26982" y="21084"/>
                  <a:pt x="26991" y="21089"/>
                  <a:pt x="27006" y="21089"/>
                </a:cubicBezTo>
                <a:cubicBezTo>
                  <a:pt x="27139" y="21089"/>
                  <a:pt x="27796" y="20695"/>
                  <a:pt x="27928" y="20695"/>
                </a:cubicBezTo>
                <a:cubicBezTo>
                  <a:pt x="27943" y="20695"/>
                  <a:pt x="27951" y="20700"/>
                  <a:pt x="27951" y="20712"/>
                </a:cubicBezTo>
                <a:cubicBezTo>
                  <a:pt x="28082" y="19718"/>
                  <a:pt x="27641" y="19824"/>
                  <a:pt x="27102" y="19243"/>
                </a:cubicBezTo>
                <a:cubicBezTo>
                  <a:pt x="26647" y="18756"/>
                  <a:pt x="26284" y="17999"/>
                  <a:pt x="25895" y="17448"/>
                </a:cubicBezTo>
                <a:cubicBezTo>
                  <a:pt x="25591" y="17016"/>
                  <a:pt x="25358" y="16608"/>
                  <a:pt x="24991" y="16226"/>
                </a:cubicBezTo>
                <a:lnTo>
                  <a:pt x="24624" y="16010"/>
                </a:lnTo>
                <a:cubicBezTo>
                  <a:pt x="24379" y="15729"/>
                  <a:pt x="24173" y="15417"/>
                  <a:pt x="24011" y="15083"/>
                </a:cubicBezTo>
                <a:cubicBezTo>
                  <a:pt x="23417" y="14357"/>
                  <a:pt x="22417" y="14130"/>
                  <a:pt x="21619" y="13731"/>
                </a:cubicBezTo>
                <a:cubicBezTo>
                  <a:pt x="21186" y="13515"/>
                  <a:pt x="21195" y="13322"/>
                  <a:pt x="20708" y="13322"/>
                </a:cubicBezTo>
                <a:cubicBezTo>
                  <a:pt x="20701" y="13322"/>
                  <a:pt x="20694" y="13322"/>
                  <a:pt x="20687" y="13322"/>
                </a:cubicBezTo>
                <a:cubicBezTo>
                  <a:pt x="21849" y="11165"/>
                  <a:pt x="23218" y="9444"/>
                  <a:pt x="23340" y="6894"/>
                </a:cubicBezTo>
                <a:cubicBezTo>
                  <a:pt x="23381" y="6025"/>
                  <a:pt x="23483" y="5040"/>
                  <a:pt x="23315" y="4178"/>
                </a:cubicBezTo>
                <a:cubicBezTo>
                  <a:pt x="23179" y="3486"/>
                  <a:pt x="22675" y="2887"/>
                  <a:pt x="22623" y="2182"/>
                </a:cubicBezTo>
                <a:cubicBezTo>
                  <a:pt x="18883" y="2506"/>
                  <a:pt x="16244" y="6281"/>
                  <a:pt x="15601" y="9690"/>
                </a:cubicBezTo>
                <a:cubicBezTo>
                  <a:pt x="14749" y="7467"/>
                  <a:pt x="13776" y="5665"/>
                  <a:pt x="12099" y="4008"/>
                </a:cubicBezTo>
                <a:cubicBezTo>
                  <a:pt x="11127" y="3050"/>
                  <a:pt x="10252" y="2089"/>
                  <a:pt x="9080" y="1344"/>
                </a:cubicBezTo>
                <a:cubicBezTo>
                  <a:pt x="8497" y="973"/>
                  <a:pt x="7951" y="570"/>
                  <a:pt x="7393" y="166"/>
                </a:cubicBezTo>
                <a:cubicBezTo>
                  <a:pt x="7195" y="22"/>
                  <a:pt x="7359" y="1"/>
                  <a:pt x="7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946751" y="2096752"/>
            <a:ext cx="1968983" cy="1723072"/>
            <a:chOff x="2713250" y="4085700"/>
            <a:chExt cx="551675" cy="482775"/>
          </a:xfrm>
        </p:grpSpPr>
        <p:sp>
          <p:nvSpPr>
            <p:cNvPr id="19" name="Google Shape;19;p2"/>
            <p:cNvSpPr/>
            <p:nvPr/>
          </p:nvSpPr>
          <p:spPr>
            <a:xfrm>
              <a:off x="2713250" y="4085700"/>
              <a:ext cx="551675" cy="482775"/>
            </a:xfrm>
            <a:custGeom>
              <a:avLst/>
              <a:gdLst/>
              <a:ahLst/>
              <a:cxnLst/>
              <a:rect l="l" t="t" r="r" b="b"/>
              <a:pathLst>
                <a:path w="22067" h="19311" extrusionOk="0">
                  <a:moveTo>
                    <a:pt x="10187" y="755"/>
                  </a:moveTo>
                  <a:cubicBezTo>
                    <a:pt x="12564" y="755"/>
                    <a:pt x="15325" y="1650"/>
                    <a:pt x="17068" y="3188"/>
                  </a:cubicBezTo>
                  <a:cubicBezTo>
                    <a:pt x="18023" y="4029"/>
                    <a:pt x="19320" y="5409"/>
                    <a:pt x="20067" y="7207"/>
                  </a:cubicBezTo>
                  <a:cubicBezTo>
                    <a:pt x="21224" y="9989"/>
                    <a:pt x="18624" y="14121"/>
                    <a:pt x="16714" y="16074"/>
                  </a:cubicBezTo>
                  <a:cubicBezTo>
                    <a:pt x="15120" y="17699"/>
                    <a:pt x="13070" y="18558"/>
                    <a:pt x="10779" y="18558"/>
                  </a:cubicBezTo>
                  <a:lnTo>
                    <a:pt x="10753" y="18558"/>
                  </a:lnTo>
                  <a:cubicBezTo>
                    <a:pt x="8084" y="18550"/>
                    <a:pt x="5422" y="17375"/>
                    <a:pt x="3447" y="15335"/>
                  </a:cubicBezTo>
                  <a:cubicBezTo>
                    <a:pt x="1312" y="13129"/>
                    <a:pt x="806" y="9017"/>
                    <a:pt x="2294" y="5973"/>
                  </a:cubicBezTo>
                  <a:cubicBezTo>
                    <a:pt x="3410" y="3692"/>
                    <a:pt x="5845" y="2126"/>
                    <a:pt x="7196" y="1396"/>
                  </a:cubicBezTo>
                  <a:lnTo>
                    <a:pt x="7197" y="1396"/>
                  </a:lnTo>
                  <a:cubicBezTo>
                    <a:pt x="8004" y="959"/>
                    <a:pt x="9052" y="755"/>
                    <a:pt x="10187" y="755"/>
                  </a:cubicBezTo>
                  <a:close/>
                  <a:moveTo>
                    <a:pt x="10206" y="1"/>
                  </a:moveTo>
                  <a:cubicBezTo>
                    <a:pt x="8940" y="1"/>
                    <a:pt x="7761" y="236"/>
                    <a:pt x="6838" y="735"/>
                  </a:cubicBezTo>
                  <a:cubicBezTo>
                    <a:pt x="5408" y="1507"/>
                    <a:pt x="2827" y="3173"/>
                    <a:pt x="1619" y="5643"/>
                  </a:cubicBezTo>
                  <a:cubicBezTo>
                    <a:pt x="1" y="8952"/>
                    <a:pt x="567" y="13439"/>
                    <a:pt x="2907" y="15857"/>
                  </a:cubicBezTo>
                  <a:cubicBezTo>
                    <a:pt x="5021" y="18043"/>
                    <a:pt x="7880" y="19301"/>
                    <a:pt x="10749" y="19310"/>
                  </a:cubicBezTo>
                  <a:lnTo>
                    <a:pt x="10779" y="19310"/>
                  </a:lnTo>
                  <a:cubicBezTo>
                    <a:pt x="13277" y="19310"/>
                    <a:pt x="15514" y="18373"/>
                    <a:pt x="17251" y="16599"/>
                  </a:cubicBezTo>
                  <a:cubicBezTo>
                    <a:pt x="19377" y="14428"/>
                    <a:pt x="22066" y="10058"/>
                    <a:pt x="20760" y="6918"/>
                  </a:cubicBezTo>
                  <a:cubicBezTo>
                    <a:pt x="19957" y="4989"/>
                    <a:pt x="18579" y="3517"/>
                    <a:pt x="17564" y="2624"/>
                  </a:cubicBezTo>
                  <a:cubicBezTo>
                    <a:pt x="15673" y="956"/>
                    <a:pt x="12761" y="1"/>
                    <a:pt x="10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16750" y="4163475"/>
              <a:ext cx="332275" cy="310625"/>
            </a:xfrm>
            <a:custGeom>
              <a:avLst/>
              <a:gdLst/>
              <a:ahLst/>
              <a:cxnLst/>
              <a:rect l="l" t="t" r="r" b="b"/>
              <a:pathLst>
                <a:path w="13291" h="12425" extrusionOk="0">
                  <a:moveTo>
                    <a:pt x="6740" y="748"/>
                  </a:moveTo>
                  <a:cubicBezTo>
                    <a:pt x="7946" y="748"/>
                    <a:pt x="9127" y="1127"/>
                    <a:pt x="10264" y="1880"/>
                  </a:cubicBezTo>
                  <a:cubicBezTo>
                    <a:pt x="10879" y="2287"/>
                    <a:pt x="11359" y="3151"/>
                    <a:pt x="11733" y="4521"/>
                  </a:cubicBezTo>
                  <a:cubicBezTo>
                    <a:pt x="12458" y="7173"/>
                    <a:pt x="11172" y="10167"/>
                    <a:pt x="8867" y="11198"/>
                  </a:cubicBezTo>
                  <a:cubicBezTo>
                    <a:pt x="8162" y="11512"/>
                    <a:pt x="7336" y="11666"/>
                    <a:pt x="6488" y="11666"/>
                  </a:cubicBezTo>
                  <a:cubicBezTo>
                    <a:pt x="5322" y="11666"/>
                    <a:pt x="4116" y="11375"/>
                    <a:pt x="3130" y="10810"/>
                  </a:cubicBezTo>
                  <a:cubicBezTo>
                    <a:pt x="2237" y="10298"/>
                    <a:pt x="1135" y="9345"/>
                    <a:pt x="957" y="7714"/>
                  </a:cubicBezTo>
                  <a:cubicBezTo>
                    <a:pt x="769" y="5991"/>
                    <a:pt x="1507" y="3943"/>
                    <a:pt x="2324" y="2677"/>
                  </a:cubicBezTo>
                  <a:cubicBezTo>
                    <a:pt x="2589" y="2267"/>
                    <a:pt x="3758" y="1244"/>
                    <a:pt x="5511" y="877"/>
                  </a:cubicBezTo>
                  <a:cubicBezTo>
                    <a:pt x="5923" y="791"/>
                    <a:pt x="6333" y="748"/>
                    <a:pt x="6740" y="748"/>
                  </a:cubicBezTo>
                  <a:close/>
                  <a:moveTo>
                    <a:pt x="6718" y="0"/>
                  </a:moveTo>
                  <a:cubicBezTo>
                    <a:pt x="6264" y="0"/>
                    <a:pt x="5809" y="47"/>
                    <a:pt x="5356" y="142"/>
                  </a:cubicBezTo>
                  <a:cubicBezTo>
                    <a:pt x="3528" y="524"/>
                    <a:pt x="2113" y="1617"/>
                    <a:pt x="1691" y="2270"/>
                  </a:cubicBezTo>
                  <a:cubicBezTo>
                    <a:pt x="804" y="3647"/>
                    <a:pt x="1" y="5890"/>
                    <a:pt x="210" y="7796"/>
                  </a:cubicBezTo>
                  <a:cubicBezTo>
                    <a:pt x="376" y="9313"/>
                    <a:pt x="1281" y="10616"/>
                    <a:pt x="2756" y="11461"/>
                  </a:cubicBezTo>
                  <a:cubicBezTo>
                    <a:pt x="3865" y="12098"/>
                    <a:pt x="5189" y="12425"/>
                    <a:pt x="6478" y="12425"/>
                  </a:cubicBezTo>
                  <a:cubicBezTo>
                    <a:pt x="7430" y="12425"/>
                    <a:pt x="8362" y="12246"/>
                    <a:pt x="9174" y="11884"/>
                  </a:cubicBezTo>
                  <a:cubicBezTo>
                    <a:pt x="11848" y="10689"/>
                    <a:pt x="13290" y="7368"/>
                    <a:pt x="12458" y="4324"/>
                  </a:cubicBezTo>
                  <a:cubicBezTo>
                    <a:pt x="12187" y="3332"/>
                    <a:pt x="11708" y="1936"/>
                    <a:pt x="10679" y="1254"/>
                  </a:cubicBezTo>
                  <a:cubicBezTo>
                    <a:pt x="9426" y="424"/>
                    <a:pt x="8078" y="0"/>
                    <a:pt x="6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87600" y="4239600"/>
              <a:ext cx="179575" cy="172250"/>
            </a:xfrm>
            <a:custGeom>
              <a:avLst/>
              <a:gdLst/>
              <a:ahLst/>
              <a:cxnLst/>
              <a:rect l="l" t="t" r="r" b="b"/>
              <a:pathLst>
                <a:path w="7183" h="6890" extrusionOk="0">
                  <a:moveTo>
                    <a:pt x="3703" y="753"/>
                  </a:moveTo>
                  <a:cubicBezTo>
                    <a:pt x="3789" y="753"/>
                    <a:pt x="3876" y="758"/>
                    <a:pt x="3962" y="766"/>
                  </a:cubicBezTo>
                  <a:cubicBezTo>
                    <a:pt x="5063" y="875"/>
                    <a:pt x="5810" y="1446"/>
                    <a:pt x="6065" y="2374"/>
                  </a:cubicBezTo>
                  <a:cubicBezTo>
                    <a:pt x="6371" y="3490"/>
                    <a:pt x="5872" y="4831"/>
                    <a:pt x="4878" y="5564"/>
                  </a:cubicBezTo>
                  <a:cubicBezTo>
                    <a:pt x="4366" y="5941"/>
                    <a:pt x="3783" y="6137"/>
                    <a:pt x="3217" y="6137"/>
                  </a:cubicBezTo>
                  <a:cubicBezTo>
                    <a:pt x="2917" y="6137"/>
                    <a:pt x="2622" y="6082"/>
                    <a:pt x="2344" y="5970"/>
                  </a:cubicBezTo>
                  <a:cubicBezTo>
                    <a:pt x="1586" y="5667"/>
                    <a:pt x="1081" y="5004"/>
                    <a:pt x="923" y="4102"/>
                  </a:cubicBezTo>
                  <a:cubicBezTo>
                    <a:pt x="782" y="3298"/>
                    <a:pt x="1105" y="2332"/>
                    <a:pt x="1743" y="1643"/>
                  </a:cubicBezTo>
                  <a:cubicBezTo>
                    <a:pt x="2282" y="1063"/>
                    <a:pt x="2970" y="753"/>
                    <a:pt x="3703" y="753"/>
                  </a:cubicBezTo>
                  <a:close/>
                  <a:moveTo>
                    <a:pt x="3695" y="1"/>
                  </a:moveTo>
                  <a:cubicBezTo>
                    <a:pt x="2753" y="1"/>
                    <a:pt x="1876" y="396"/>
                    <a:pt x="1193" y="1132"/>
                  </a:cubicBezTo>
                  <a:cubicBezTo>
                    <a:pt x="387" y="2001"/>
                    <a:pt x="1" y="3188"/>
                    <a:pt x="183" y="4232"/>
                  </a:cubicBezTo>
                  <a:cubicBezTo>
                    <a:pt x="385" y="5383"/>
                    <a:pt x="1070" y="6270"/>
                    <a:pt x="2064" y="6668"/>
                  </a:cubicBezTo>
                  <a:cubicBezTo>
                    <a:pt x="2431" y="6815"/>
                    <a:pt x="2822" y="6889"/>
                    <a:pt x="3218" y="6889"/>
                  </a:cubicBezTo>
                  <a:cubicBezTo>
                    <a:pt x="3942" y="6889"/>
                    <a:pt x="4681" y="6644"/>
                    <a:pt x="5324" y="6169"/>
                  </a:cubicBezTo>
                  <a:cubicBezTo>
                    <a:pt x="6578" y="5244"/>
                    <a:pt x="7182" y="3602"/>
                    <a:pt x="6790" y="2174"/>
                  </a:cubicBezTo>
                  <a:cubicBezTo>
                    <a:pt x="6451" y="944"/>
                    <a:pt x="5449" y="158"/>
                    <a:pt x="4037" y="18"/>
                  </a:cubicBezTo>
                  <a:cubicBezTo>
                    <a:pt x="3922" y="6"/>
                    <a:pt x="3808" y="1"/>
                    <a:pt x="3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5497519" y="-13966"/>
            <a:ext cx="906521" cy="635064"/>
            <a:chOff x="2519575" y="4629525"/>
            <a:chExt cx="548675" cy="384375"/>
          </a:xfrm>
        </p:grpSpPr>
        <p:sp>
          <p:nvSpPr>
            <p:cNvPr id="23" name="Google Shape;23;p2"/>
            <p:cNvSpPr/>
            <p:nvPr/>
          </p:nvSpPr>
          <p:spPr>
            <a:xfrm>
              <a:off x="2519575" y="4629525"/>
              <a:ext cx="372900" cy="268925"/>
            </a:xfrm>
            <a:custGeom>
              <a:avLst/>
              <a:gdLst/>
              <a:ahLst/>
              <a:cxnLst/>
              <a:rect l="l" t="t" r="r" b="b"/>
              <a:pathLst>
                <a:path w="14916" h="10757" extrusionOk="0">
                  <a:moveTo>
                    <a:pt x="14142" y="283"/>
                  </a:moveTo>
                  <a:cubicBezTo>
                    <a:pt x="14270" y="283"/>
                    <a:pt x="14368" y="301"/>
                    <a:pt x="14431" y="342"/>
                  </a:cubicBezTo>
                  <a:cubicBezTo>
                    <a:pt x="14547" y="416"/>
                    <a:pt x="14565" y="497"/>
                    <a:pt x="14568" y="553"/>
                  </a:cubicBezTo>
                  <a:cubicBezTo>
                    <a:pt x="14609" y="1145"/>
                    <a:pt x="13145" y="2385"/>
                    <a:pt x="12076" y="3291"/>
                  </a:cubicBezTo>
                  <a:cubicBezTo>
                    <a:pt x="11399" y="3864"/>
                    <a:pt x="10815" y="4360"/>
                    <a:pt x="10590" y="4681"/>
                  </a:cubicBezTo>
                  <a:cubicBezTo>
                    <a:pt x="9660" y="6008"/>
                    <a:pt x="8157" y="7157"/>
                    <a:pt x="6356" y="7918"/>
                  </a:cubicBezTo>
                  <a:cubicBezTo>
                    <a:pt x="5811" y="8149"/>
                    <a:pt x="5220" y="8537"/>
                    <a:pt x="4595" y="8948"/>
                  </a:cubicBezTo>
                  <a:cubicBezTo>
                    <a:pt x="3506" y="9664"/>
                    <a:pt x="2296" y="10459"/>
                    <a:pt x="1185" y="10459"/>
                  </a:cubicBezTo>
                  <a:cubicBezTo>
                    <a:pt x="983" y="10459"/>
                    <a:pt x="785" y="10433"/>
                    <a:pt x="591" y="10375"/>
                  </a:cubicBezTo>
                  <a:lnTo>
                    <a:pt x="591" y="10374"/>
                  </a:lnTo>
                  <a:cubicBezTo>
                    <a:pt x="402" y="9958"/>
                    <a:pt x="962" y="9222"/>
                    <a:pt x="1337" y="8728"/>
                  </a:cubicBezTo>
                  <a:cubicBezTo>
                    <a:pt x="1469" y="8553"/>
                    <a:pt x="1584" y="8402"/>
                    <a:pt x="1659" y="8279"/>
                  </a:cubicBezTo>
                  <a:cubicBezTo>
                    <a:pt x="2554" y="6800"/>
                    <a:pt x="3719" y="5494"/>
                    <a:pt x="5326" y="4169"/>
                  </a:cubicBezTo>
                  <a:cubicBezTo>
                    <a:pt x="6722" y="3019"/>
                    <a:pt x="12601" y="283"/>
                    <a:pt x="14142" y="283"/>
                  </a:cubicBezTo>
                  <a:close/>
                  <a:moveTo>
                    <a:pt x="14160" y="0"/>
                  </a:moveTo>
                  <a:cubicBezTo>
                    <a:pt x="12286" y="0"/>
                    <a:pt x="6359" y="2933"/>
                    <a:pt x="5138" y="3940"/>
                  </a:cubicBezTo>
                  <a:cubicBezTo>
                    <a:pt x="3504" y="5287"/>
                    <a:pt x="2318" y="6617"/>
                    <a:pt x="1405" y="8124"/>
                  </a:cubicBezTo>
                  <a:cubicBezTo>
                    <a:pt x="1338" y="8234"/>
                    <a:pt x="1228" y="8379"/>
                    <a:pt x="1100" y="8547"/>
                  </a:cubicBezTo>
                  <a:cubicBezTo>
                    <a:pt x="637" y="9160"/>
                    <a:pt x="1" y="9998"/>
                    <a:pt x="363" y="10577"/>
                  </a:cubicBezTo>
                  <a:lnTo>
                    <a:pt x="391" y="10622"/>
                  </a:lnTo>
                  <a:lnTo>
                    <a:pt x="443" y="10639"/>
                  </a:lnTo>
                  <a:cubicBezTo>
                    <a:pt x="679" y="10717"/>
                    <a:pt x="927" y="10757"/>
                    <a:pt x="1176" y="10757"/>
                  </a:cubicBezTo>
                  <a:cubicBezTo>
                    <a:pt x="1179" y="10757"/>
                    <a:pt x="1183" y="10757"/>
                    <a:pt x="1186" y="10757"/>
                  </a:cubicBezTo>
                  <a:cubicBezTo>
                    <a:pt x="2383" y="10757"/>
                    <a:pt x="3632" y="9935"/>
                    <a:pt x="4758" y="9196"/>
                  </a:cubicBezTo>
                  <a:cubicBezTo>
                    <a:pt x="5371" y="8793"/>
                    <a:pt x="5951" y="8412"/>
                    <a:pt x="6471" y="8193"/>
                  </a:cubicBezTo>
                  <a:cubicBezTo>
                    <a:pt x="8323" y="7409"/>
                    <a:pt x="9872" y="6223"/>
                    <a:pt x="10832" y="4852"/>
                  </a:cubicBezTo>
                  <a:cubicBezTo>
                    <a:pt x="11036" y="4562"/>
                    <a:pt x="11635" y="4054"/>
                    <a:pt x="12269" y="3517"/>
                  </a:cubicBezTo>
                  <a:cubicBezTo>
                    <a:pt x="13509" y="2466"/>
                    <a:pt x="14916" y="1274"/>
                    <a:pt x="14865" y="532"/>
                  </a:cubicBezTo>
                  <a:cubicBezTo>
                    <a:pt x="14852" y="351"/>
                    <a:pt x="14758" y="198"/>
                    <a:pt x="14590" y="91"/>
                  </a:cubicBezTo>
                  <a:cubicBezTo>
                    <a:pt x="14492" y="29"/>
                    <a:pt x="14346" y="0"/>
                    <a:pt x="1416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95175" y="4815775"/>
              <a:ext cx="273075" cy="198125"/>
            </a:xfrm>
            <a:custGeom>
              <a:avLst/>
              <a:gdLst/>
              <a:ahLst/>
              <a:cxnLst/>
              <a:rect l="l" t="t" r="r" b="b"/>
              <a:pathLst>
                <a:path w="10923" h="7925" extrusionOk="0">
                  <a:moveTo>
                    <a:pt x="8981" y="300"/>
                  </a:moveTo>
                  <a:cubicBezTo>
                    <a:pt x="9273" y="300"/>
                    <a:pt x="9552" y="373"/>
                    <a:pt x="9797" y="557"/>
                  </a:cubicBezTo>
                  <a:cubicBezTo>
                    <a:pt x="10462" y="1057"/>
                    <a:pt x="10578" y="1841"/>
                    <a:pt x="10088" y="2507"/>
                  </a:cubicBezTo>
                  <a:cubicBezTo>
                    <a:pt x="9550" y="3238"/>
                    <a:pt x="8848" y="3744"/>
                    <a:pt x="8107" y="4280"/>
                  </a:cubicBezTo>
                  <a:cubicBezTo>
                    <a:pt x="7981" y="4371"/>
                    <a:pt x="7852" y="4464"/>
                    <a:pt x="7725" y="4557"/>
                  </a:cubicBezTo>
                  <a:cubicBezTo>
                    <a:pt x="6703" y="5310"/>
                    <a:pt x="5600" y="6089"/>
                    <a:pt x="4460" y="6691"/>
                  </a:cubicBezTo>
                  <a:lnTo>
                    <a:pt x="4204" y="6829"/>
                  </a:lnTo>
                  <a:cubicBezTo>
                    <a:pt x="3664" y="7121"/>
                    <a:pt x="3107" y="7422"/>
                    <a:pt x="2518" y="7520"/>
                  </a:cubicBezTo>
                  <a:cubicBezTo>
                    <a:pt x="2242" y="7565"/>
                    <a:pt x="1866" y="7628"/>
                    <a:pt x="1514" y="7628"/>
                  </a:cubicBezTo>
                  <a:cubicBezTo>
                    <a:pt x="1216" y="7628"/>
                    <a:pt x="935" y="7583"/>
                    <a:pt x="745" y="7446"/>
                  </a:cubicBezTo>
                  <a:cubicBezTo>
                    <a:pt x="459" y="7238"/>
                    <a:pt x="549" y="7008"/>
                    <a:pt x="878" y="6537"/>
                  </a:cubicBezTo>
                  <a:lnTo>
                    <a:pt x="904" y="6501"/>
                  </a:lnTo>
                  <a:cubicBezTo>
                    <a:pt x="1475" y="5681"/>
                    <a:pt x="2276" y="4833"/>
                    <a:pt x="3351" y="3910"/>
                  </a:cubicBezTo>
                  <a:lnTo>
                    <a:pt x="3362" y="3900"/>
                  </a:lnTo>
                  <a:cubicBezTo>
                    <a:pt x="4780" y="2442"/>
                    <a:pt x="5892" y="1534"/>
                    <a:pt x="6862" y="1043"/>
                  </a:cubicBezTo>
                  <a:lnTo>
                    <a:pt x="6996" y="974"/>
                  </a:lnTo>
                  <a:cubicBezTo>
                    <a:pt x="7582" y="676"/>
                    <a:pt x="8318" y="300"/>
                    <a:pt x="8981" y="300"/>
                  </a:cubicBezTo>
                  <a:close/>
                  <a:moveTo>
                    <a:pt x="8982" y="0"/>
                  </a:moveTo>
                  <a:cubicBezTo>
                    <a:pt x="8253" y="0"/>
                    <a:pt x="7480" y="394"/>
                    <a:pt x="6861" y="711"/>
                  </a:cubicBezTo>
                  <a:lnTo>
                    <a:pt x="6728" y="778"/>
                  </a:lnTo>
                  <a:cubicBezTo>
                    <a:pt x="5729" y="1285"/>
                    <a:pt x="4593" y="2208"/>
                    <a:pt x="3154" y="3689"/>
                  </a:cubicBezTo>
                  <a:cubicBezTo>
                    <a:pt x="2061" y="4627"/>
                    <a:pt x="1246" y="5491"/>
                    <a:pt x="661" y="6330"/>
                  </a:cubicBezTo>
                  <a:lnTo>
                    <a:pt x="636" y="6366"/>
                  </a:lnTo>
                  <a:cubicBezTo>
                    <a:pt x="383" y="6727"/>
                    <a:pt x="1" y="7273"/>
                    <a:pt x="571" y="7686"/>
                  </a:cubicBezTo>
                  <a:cubicBezTo>
                    <a:pt x="822" y="7867"/>
                    <a:pt x="1161" y="7925"/>
                    <a:pt x="1514" y="7925"/>
                  </a:cubicBezTo>
                  <a:cubicBezTo>
                    <a:pt x="1888" y="7925"/>
                    <a:pt x="2277" y="7861"/>
                    <a:pt x="2592" y="7809"/>
                  </a:cubicBezTo>
                  <a:cubicBezTo>
                    <a:pt x="3203" y="7707"/>
                    <a:pt x="3809" y="7380"/>
                    <a:pt x="4345" y="7090"/>
                  </a:cubicBezTo>
                  <a:lnTo>
                    <a:pt x="4599" y="6955"/>
                  </a:lnTo>
                  <a:cubicBezTo>
                    <a:pt x="5757" y="6343"/>
                    <a:pt x="6870" y="5555"/>
                    <a:pt x="7900" y="4796"/>
                  </a:cubicBezTo>
                  <a:cubicBezTo>
                    <a:pt x="8027" y="4704"/>
                    <a:pt x="8155" y="4611"/>
                    <a:pt x="8281" y="4520"/>
                  </a:cubicBezTo>
                  <a:cubicBezTo>
                    <a:pt x="9042" y="3971"/>
                    <a:pt x="9761" y="3452"/>
                    <a:pt x="10327" y="2684"/>
                  </a:cubicBezTo>
                  <a:cubicBezTo>
                    <a:pt x="10922" y="1876"/>
                    <a:pt x="10781" y="926"/>
                    <a:pt x="9975" y="320"/>
                  </a:cubicBezTo>
                  <a:cubicBezTo>
                    <a:pt x="9668" y="90"/>
                    <a:pt x="9330" y="0"/>
                    <a:pt x="89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061425" y="704225"/>
            <a:ext cx="936900" cy="925200"/>
          </a:xfrm>
          <a:custGeom>
            <a:avLst/>
            <a:gdLst/>
            <a:ahLst/>
            <a:cxnLst/>
            <a:rect l="l" t="t" r="r" b="b"/>
            <a:pathLst>
              <a:path w="37476" h="37008" extrusionOk="0">
                <a:moveTo>
                  <a:pt x="16691" y="0"/>
                </a:moveTo>
                <a:cubicBezTo>
                  <a:pt x="16416" y="0"/>
                  <a:pt x="16110" y="66"/>
                  <a:pt x="15769" y="205"/>
                </a:cubicBezTo>
                <a:cubicBezTo>
                  <a:pt x="11696" y="1873"/>
                  <a:pt x="16897" y="15112"/>
                  <a:pt x="12659" y="15112"/>
                </a:cubicBezTo>
                <a:cubicBezTo>
                  <a:pt x="11896" y="15112"/>
                  <a:pt x="10829" y="14683"/>
                  <a:pt x="9346" y="13682"/>
                </a:cubicBezTo>
                <a:cubicBezTo>
                  <a:pt x="8258" y="12947"/>
                  <a:pt x="6027" y="11251"/>
                  <a:pt x="4477" y="11251"/>
                </a:cubicBezTo>
                <a:cubicBezTo>
                  <a:pt x="3728" y="11251"/>
                  <a:pt x="3138" y="11647"/>
                  <a:pt x="2914" y="12739"/>
                </a:cubicBezTo>
                <a:cubicBezTo>
                  <a:pt x="2449" y="14999"/>
                  <a:pt x="5731" y="17346"/>
                  <a:pt x="8594" y="18993"/>
                </a:cubicBezTo>
                <a:cubicBezTo>
                  <a:pt x="9548" y="19542"/>
                  <a:pt x="9112" y="20552"/>
                  <a:pt x="8210" y="21184"/>
                </a:cubicBezTo>
                <a:cubicBezTo>
                  <a:pt x="4055" y="24091"/>
                  <a:pt x="1" y="25634"/>
                  <a:pt x="297" y="27446"/>
                </a:cubicBezTo>
                <a:cubicBezTo>
                  <a:pt x="431" y="28263"/>
                  <a:pt x="1064" y="28560"/>
                  <a:pt x="1984" y="28560"/>
                </a:cubicBezTo>
                <a:cubicBezTo>
                  <a:pt x="4452" y="28560"/>
                  <a:pt x="8990" y="26423"/>
                  <a:pt x="11526" y="26423"/>
                </a:cubicBezTo>
                <a:cubicBezTo>
                  <a:pt x="12342" y="26423"/>
                  <a:pt x="12951" y="26644"/>
                  <a:pt x="13217" y="27230"/>
                </a:cubicBezTo>
                <a:cubicBezTo>
                  <a:pt x="13926" y="28791"/>
                  <a:pt x="8486" y="37008"/>
                  <a:pt x="11413" y="37008"/>
                </a:cubicBezTo>
                <a:cubicBezTo>
                  <a:pt x="11757" y="37008"/>
                  <a:pt x="12218" y="36894"/>
                  <a:pt x="12818" y="36642"/>
                </a:cubicBezTo>
                <a:cubicBezTo>
                  <a:pt x="15154" y="35661"/>
                  <a:pt x="17943" y="28675"/>
                  <a:pt x="19961" y="28675"/>
                </a:cubicBezTo>
                <a:cubicBezTo>
                  <a:pt x="20444" y="28675"/>
                  <a:pt x="20883" y="29076"/>
                  <a:pt x="21261" y="30056"/>
                </a:cubicBezTo>
                <a:cubicBezTo>
                  <a:pt x="21669" y="31114"/>
                  <a:pt x="25984" y="36642"/>
                  <a:pt x="28572" y="36642"/>
                </a:cubicBezTo>
                <a:cubicBezTo>
                  <a:pt x="29306" y="36642"/>
                  <a:pt x="29901" y="36198"/>
                  <a:pt x="30228" y="35081"/>
                </a:cubicBezTo>
                <a:cubicBezTo>
                  <a:pt x="31199" y="31775"/>
                  <a:pt x="24199" y="27561"/>
                  <a:pt x="25400" y="24274"/>
                </a:cubicBezTo>
                <a:cubicBezTo>
                  <a:pt x="25972" y="22711"/>
                  <a:pt x="27737" y="22393"/>
                  <a:pt x="29737" y="22393"/>
                </a:cubicBezTo>
                <a:cubicBezTo>
                  <a:pt x="31107" y="22393"/>
                  <a:pt x="32587" y="22542"/>
                  <a:pt x="33869" y="22542"/>
                </a:cubicBezTo>
                <a:cubicBezTo>
                  <a:pt x="35692" y="22542"/>
                  <a:pt x="37114" y="22240"/>
                  <a:pt x="37246" y="20778"/>
                </a:cubicBezTo>
                <a:cubicBezTo>
                  <a:pt x="37476" y="18261"/>
                  <a:pt x="33051" y="17688"/>
                  <a:pt x="31370" y="17688"/>
                </a:cubicBezTo>
                <a:cubicBezTo>
                  <a:pt x="31350" y="17688"/>
                  <a:pt x="31331" y="17688"/>
                  <a:pt x="31312" y="17688"/>
                </a:cubicBezTo>
                <a:cubicBezTo>
                  <a:pt x="30079" y="17699"/>
                  <a:pt x="28705" y="18160"/>
                  <a:pt x="27689" y="18160"/>
                </a:cubicBezTo>
                <a:cubicBezTo>
                  <a:pt x="26777" y="18160"/>
                  <a:pt x="26153" y="17788"/>
                  <a:pt x="26177" y="16382"/>
                </a:cubicBezTo>
                <a:cubicBezTo>
                  <a:pt x="26227" y="13526"/>
                  <a:pt x="28277" y="11468"/>
                  <a:pt x="29118" y="8891"/>
                </a:cubicBezTo>
                <a:cubicBezTo>
                  <a:pt x="29767" y="6902"/>
                  <a:pt x="30383" y="4070"/>
                  <a:pt x="28429" y="4070"/>
                </a:cubicBezTo>
                <a:cubicBezTo>
                  <a:pt x="28241" y="4070"/>
                  <a:pt x="28030" y="4096"/>
                  <a:pt x="27793" y="4151"/>
                </a:cubicBezTo>
                <a:cubicBezTo>
                  <a:pt x="24094" y="5015"/>
                  <a:pt x="22842" y="14193"/>
                  <a:pt x="20497" y="14193"/>
                </a:cubicBezTo>
                <a:cubicBezTo>
                  <a:pt x="20466" y="14193"/>
                  <a:pt x="20434" y="14192"/>
                  <a:pt x="20402" y="14188"/>
                </a:cubicBezTo>
                <a:cubicBezTo>
                  <a:pt x="18117" y="13947"/>
                  <a:pt x="20710" y="0"/>
                  <a:pt x="16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424230" y="-321449"/>
            <a:ext cx="936889" cy="830446"/>
            <a:chOff x="3931025" y="1654900"/>
            <a:chExt cx="635050" cy="562900"/>
          </a:xfrm>
        </p:grpSpPr>
        <p:sp>
          <p:nvSpPr>
            <p:cNvPr id="27" name="Google Shape;27;p2"/>
            <p:cNvSpPr/>
            <p:nvPr/>
          </p:nvSpPr>
          <p:spPr>
            <a:xfrm>
              <a:off x="3931025" y="1654900"/>
              <a:ext cx="635050" cy="562900"/>
            </a:xfrm>
            <a:custGeom>
              <a:avLst/>
              <a:gdLst/>
              <a:ahLst/>
              <a:cxnLst/>
              <a:rect l="l" t="t" r="r" b="b"/>
              <a:pathLst>
                <a:path w="25402" h="22516" extrusionOk="0">
                  <a:moveTo>
                    <a:pt x="12350" y="616"/>
                  </a:moveTo>
                  <a:cubicBezTo>
                    <a:pt x="14302" y="616"/>
                    <a:pt x="16300" y="1025"/>
                    <a:pt x="17916" y="1868"/>
                  </a:cubicBezTo>
                  <a:cubicBezTo>
                    <a:pt x="19265" y="2573"/>
                    <a:pt x="21163" y="3807"/>
                    <a:pt x="22545" y="5681"/>
                  </a:cubicBezTo>
                  <a:cubicBezTo>
                    <a:pt x="24700" y="8603"/>
                    <a:pt x="22865" y="14154"/>
                    <a:pt x="21204" y="16967"/>
                  </a:cubicBezTo>
                  <a:cubicBezTo>
                    <a:pt x="19809" y="19327"/>
                    <a:pt x="17654" y="20919"/>
                    <a:pt x="14970" y="21570"/>
                  </a:cubicBezTo>
                  <a:cubicBezTo>
                    <a:pt x="14094" y="21783"/>
                    <a:pt x="13193" y="21887"/>
                    <a:pt x="12285" y="21887"/>
                  </a:cubicBezTo>
                  <a:cubicBezTo>
                    <a:pt x="9975" y="21887"/>
                    <a:pt x="7625" y="21211"/>
                    <a:pt x="5560" y="19914"/>
                  </a:cubicBezTo>
                  <a:cubicBezTo>
                    <a:pt x="2438" y="17954"/>
                    <a:pt x="668" y="13308"/>
                    <a:pt x="1529" y="9337"/>
                  </a:cubicBezTo>
                  <a:cubicBezTo>
                    <a:pt x="2175" y="6364"/>
                    <a:pt x="4552" y="3852"/>
                    <a:pt x="5911" y="2619"/>
                  </a:cubicBezTo>
                  <a:cubicBezTo>
                    <a:pt x="7362" y="1303"/>
                    <a:pt x="9818" y="616"/>
                    <a:pt x="12350" y="616"/>
                  </a:cubicBezTo>
                  <a:close/>
                  <a:moveTo>
                    <a:pt x="12375" y="0"/>
                  </a:moveTo>
                  <a:cubicBezTo>
                    <a:pt x="9675" y="0"/>
                    <a:pt x="7045" y="740"/>
                    <a:pt x="5488" y="2152"/>
                  </a:cubicBezTo>
                  <a:cubicBezTo>
                    <a:pt x="4072" y="3436"/>
                    <a:pt x="1598" y="6059"/>
                    <a:pt x="915" y="9204"/>
                  </a:cubicBezTo>
                  <a:cubicBezTo>
                    <a:pt x="0" y="13415"/>
                    <a:pt x="1894" y="18354"/>
                    <a:pt x="5225" y="20446"/>
                  </a:cubicBezTo>
                  <a:cubicBezTo>
                    <a:pt x="7391" y="21806"/>
                    <a:pt x="9859" y="22515"/>
                    <a:pt x="12287" y="22515"/>
                  </a:cubicBezTo>
                  <a:cubicBezTo>
                    <a:pt x="12296" y="22515"/>
                    <a:pt x="12306" y="22515"/>
                    <a:pt x="12315" y="22515"/>
                  </a:cubicBezTo>
                  <a:cubicBezTo>
                    <a:pt x="13260" y="22515"/>
                    <a:pt x="14201" y="22403"/>
                    <a:pt x="15119" y="22182"/>
                  </a:cubicBezTo>
                  <a:cubicBezTo>
                    <a:pt x="17971" y="21489"/>
                    <a:pt x="20263" y="19795"/>
                    <a:pt x="21746" y="17286"/>
                  </a:cubicBezTo>
                  <a:cubicBezTo>
                    <a:pt x="23559" y="14218"/>
                    <a:pt x="25402" y="8496"/>
                    <a:pt x="23052" y="5308"/>
                  </a:cubicBezTo>
                  <a:cubicBezTo>
                    <a:pt x="21597" y="3335"/>
                    <a:pt x="19614" y="2045"/>
                    <a:pt x="18207" y="1310"/>
                  </a:cubicBezTo>
                  <a:cubicBezTo>
                    <a:pt x="16516" y="427"/>
                    <a:pt x="14425" y="0"/>
                    <a:pt x="12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50250" y="1743825"/>
              <a:ext cx="385500" cy="364625"/>
            </a:xfrm>
            <a:custGeom>
              <a:avLst/>
              <a:gdLst/>
              <a:ahLst/>
              <a:cxnLst/>
              <a:rect l="l" t="t" r="r" b="b"/>
              <a:pathLst>
                <a:path w="15420" h="14585" extrusionOk="0">
                  <a:moveTo>
                    <a:pt x="7795" y="621"/>
                  </a:moveTo>
                  <a:cubicBezTo>
                    <a:pt x="8698" y="621"/>
                    <a:pt x="9627" y="791"/>
                    <a:pt x="10577" y="1132"/>
                  </a:cubicBezTo>
                  <a:cubicBezTo>
                    <a:pt x="11712" y="1538"/>
                    <a:pt x="12550" y="2856"/>
                    <a:pt x="13082" y="3812"/>
                  </a:cubicBezTo>
                  <a:cubicBezTo>
                    <a:pt x="14913" y="7101"/>
                    <a:pt x="13787" y="10795"/>
                    <a:pt x="11641" y="12465"/>
                  </a:cubicBezTo>
                  <a:cubicBezTo>
                    <a:pt x="10412" y="13422"/>
                    <a:pt x="8657" y="13949"/>
                    <a:pt x="6933" y="13949"/>
                  </a:cubicBezTo>
                  <a:cubicBezTo>
                    <a:pt x="6209" y="13949"/>
                    <a:pt x="5491" y="13857"/>
                    <a:pt x="4819" y="13664"/>
                  </a:cubicBezTo>
                  <a:cubicBezTo>
                    <a:pt x="3619" y="13320"/>
                    <a:pt x="2045" y="12514"/>
                    <a:pt x="1359" y="10639"/>
                  </a:cubicBezTo>
                  <a:cubicBezTo>
                    <a:pt x="644" y="8681"/>
                    <a:pt x="917" y="6082"/>
                    <a:pt x="1505" y="4373"/>
                  </a:cubicBezTo>
                  <a:cubicBezTo>
                    <a:pt x="1699" y="3811"/>
                    <a:pt x="2779" y="2263"/>
                    <a:pt x="4727" y="1328"/>
                  </a:cubicBezTo>
                  <a:cubicBezTo>
                    <a:pt x="5708" y="857"/>
                    <a:pt x="6733" y="621"/>
                    <a:pt x="7795" y="621"/>
                  </a:cubicBezTo>
                  <a:close/>
                  <a:moveTo>
                    <a:pt x="7802" y="0"/>
                  </a:moveTo>
                  <a:cubicBezTo>
                    <a:pt x="6639" y="0"/>
                    <a:pt x="5510" y="254"/>
                    <a:pt x="4455" y="761"/>
                  </a:cubicBezTo>
                  <a:cubicBezTo>
                    <a:pt x="2495" y="1701"/>
                    <a:pt x="1203" y="3320"/>
                    <a:pt x="910" y="4169"/>
                  </a:cubicBezTo>
                  <a:cubicBezTo>
                    <a:pt x="287" y="5981"/>
                    <a:pt x="0" y="8752"/>
                    <a:pt x="768" y="10854"/>
                  </a:cubicBezTo>
                  <a:cubicBezTo>
                    <a:pt x="1374" y="12512"/>
                    <a:pt x="2751" y="13724"/>
                    <a:pt x="4646" y="14269"/>
                  </a:cubicBezTo>
                  <a:cubicBezTo>
                    <a:pt x="5389" y="14482"/>
                    <a:pt x="6173" y="14585"/>
                    <a:pt x="6959" y="14585"/>
                  </a:cubicBezTo>
                  <a:cubicBezTo>
                    <a:pt x="8813" y="14585"/>
                    <a:pt x="10678" y="14013"/>
                    <a:pt x="12028" y="12961"/>
                  </a:cubicBezTo>
                  <a:cubicBezTo>
                    <a:pt x="14714" y="10870"/>
                    <a:pt x="15419" y="6716"/>
                    <a:pt x="13633" y="3507"/>
                  </a:cubicBezTo>
                  <a:cubicBezTo>
                    <a:pt x="13051" y="2461"/>
                    <a:pt x="12123" y="1017"/>
                    <a:pt x="10790" y="540"/>
                  </a:cubicBezTo>
                  <a:cubicBezTo>
                    <a:pt x="9784" y="180"/>
                    <a:pt x="8781" y="0"/>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10800000">
            <a:off x="-1468892" y="-539612"/>
            <a:ext cx="3614727" cy="2222513"/>
            <a:chOff x="4619425" y="1203125"/>
            <a:chExt cx="1217900" cy="748825"/>
          </a:xfrm>
        </p:grpSpPr>
        <p:sp>
          <p:nvSpPr>
            <p:cNvPr id="30" name="Google Shape;30;p2"/>
            <p:cNvSpPr/>
            <p:nvPr/>
          </p:nvSpPr>
          <p:spPr>
            <a:xfrm>
              <a:off x="4619425" y="1203125"/>
              <a:ext cx="1217900" cy="699975"/>
            </a:xfrm>
            <a:custGeom>
              <a:avLst/>
              <a:gdLst/>
              <a:ahLst/>
              <a:cxnLst/>
              <a:rect l="l" t="t" r="r" b="b"/>
              <a:pathLst>
                <a:path w="48716" h="27999" extrusionOk="0">
                  <a:moveTo>
                    <a:pt x="25210" y="1"/>
                  </a:moveTo>
                  <a:cubicBezTo>
                    <a:pt x="17852" y="1"/>
                    <a:pt x="10746" y="2733"/>
                    <a:pt x="6242" y="8729"/>
                  </a:cubicBezTo>
                  <a:cubicBezTo>
                    <a:pt x="4029" y="11677"/>
                    <a:pt x="1955" y="15177"/>
                    <a:pt x="956" y="18744"/>
                  </a:cubicBezTo>
                  <a:cubicBezTo>
                    <a:pt x="543" y="20217"/>
                    <a:pt x="0" y="27998"/>
                    <a:pt x="843" y="27998"/>
                  </a:cubicBezTo>
                  <a:cubicBezTo>
                    <a:pt x="855" y="27998"/>
                    <a:pt x="867" y="27997"/>
                    <a:pt x="879" y="27994"/>
                  </a:cubicBezTo>
                  <a:lnTo>
                    <a:pt x="7812" y="27986"/>
                  </a:lnTo>
                  <a:cubicBezTo>
                    <a:pt x="9093" y="22656"/>
                    <a:pt x="7911" y="18581"/>
                    <a:pt x="11277" y="13844"/>
                  </a:cubicBezTo>
                  <a:cubicBezTo>
                    <a:pt x="14264" y="9640"/>
                    <a:pt x="18148" y="7545"/>
                    <a:pt x="23193" y="7094"/>
                  </a:cubicBezTo>
                  <a:cubicBezTo>
                    <a:pt x="24415" y="6985"/>
                    <a:pt x="25569" y="6891"/>
                    <a:pt x="26681" y="6891"/>
                  </a:cubicBezTo>
                  <a:cubicBezTo>
                    <a:pt x="28923" y="6891"/>
                    <a:pt x="31000" y="7272"/>
                    <a:pt x="33143" y="8681"/>
                  </a:cubicBezTo>
                  <a:cubicBezTo>
                    <a:pt x="42215" y="14640"/>
                    <a:pt x="39182" y="20397"/>
                    <a:pt x="40694" y="27234"/>
                  </a:cubicBezTo>
                  <a:cubicBezTo>
                    <a:pt x="41022" y="27409"/>
                    <a:pt x="41643" y="27477"/>
                    <a:pt x="42400" y="27477"/>
                  </a:cubicBezTo>
                  <a:cubicBezTo>
                    <a:pt x="44847" y="27477"/>
                    <a:pt x="48716" y="26775"/>
                    <a:pt x="48716" y="26775"/>
                  </a:cubicBezTo>
                  <a:cubicBezTo>
                    <a:pt x="48716" y="26775"/>
                    <a:pt x="48062" y="20132"/>
                    <a:pt x="47545" y="18149"/>
                  </a:cubicBezTo>
                  <a:cubicBezTo>
                    <a:pt x="46850" y="15480"/>
                    <a:pt x="45578" y="13246"/>
                    <a:pt x="44188" y="10891"/>
                  </a:cubicBezTo>
                  <a:cubicBezTo>
                    <a:pt x="40465" y="4588"/>
                    <a:pt x="35513" y="814"/>
                    <a:pt x="27965" y="127"/>
                  </a:cubicBezTo>
                  <a:cubicBezTo>
                    <a:pt x="27046" y="43"/>
                    <a:pt x="26126" y="1"/>
                    <a:pt x="25210" y="1"/>
                  </a:cubicBezTo>
                  <a:close/>
                </a:path>
              </a:pathLst>
            </a:custGeom>
            <a:solidFill>
              <a:srgbClr val="E1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58625" y="1536475"/>
              <a:ext cx="538700" cy="415475"/>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4539550" y="1659513"/>
            <a:ext cx="702450" cy="636975"/>
            <a:chOff x="4020900" y="961900"/>
            <a:chExt cx="702450" cy="636975"/>
          </a:xfrm>
        </p:grpSpPr>
        <p:sp>
          <p:nvSpPr>
            <p:cNvPr id="33" name="Google Shape;33;p2"/>
            <p:cNvSpPr/>
            <p:nvPr/>
          </p:nvSpPr>
          <p:spPr>
            <a:xfrm>
              <a:off x="4020900" y="961900"/>
              <a:ext cx="524375" cy="373800"/>
            </a:xfrm>
            <a:custGeom>
              <a:avLst/>
              <a:gdLst/>
              <a:ahLst/>
              <a:cxnLst/>
              <a:rect l="l" t="t" r="r" b="b"/>
              <a:pathLst>
                <a:path w="20975" h="14952" extrusionOk="0">
                  <a:moveTo>
                    <a:pt x="20249" y="0"/>
                  </a:moveTo>
                  <a:cubicBezTo>
                    <a:pt x="14714" y="4270"/>
                    <a:pt x="9810" y="7806"/>
                    <a:pt x="5253" y="10812"/>
                  </a:cubicBezTo>
                  <a:cubicBezTo>
                    <a:pt x="5137" y="10890"/>
                    <a:pt x="4995" y="10985"/>
                    <a:pt x="4835" y="11092"/>
                  </a:cubicBezTo>
                  <a:cubicBezTo>
                    <a:pt x="2180" y="12866"/>
                    <a:pt x="585" y="13766"/>
                    <a:pt x="89" y="13766"/>
                  </a:cubicBezTo>
                  <a:lnTo>
                    <a:pt x="68" y="13766"/>
                  </a:lnTo>
                  <a:lnTo>
                    <a:pt x="0" y="14951"/>
                  </a:lnTo>
                  <a:cubicBezTo>
                    <a:pt x="22" y="14952"/>
                    <a:pt x="43" y="14952"/>
                    <a:pt x="65" y="14952"/>
                  </a:cubicBezTo>
                  <a:cubicBezTo>
                    <a:pt x="1006" y="14952"/>
                    <a:pt x="2847" y="13850"/>
                    <a:pt x="5495" y="12078"/>
                  </a:cubicBezTo>
                  <a:cubicBezTo>
                    <a:pt x="5653" y="11972"/>
                    <a:pt x="5793" y="11879"/>
                    <a:pt x="5908" y="11803"/>
                  </a:cubicBezTo>
                  <a:cubicBezTo>
                    <a:pt x="10489" y="8781"/>
                    <a:pt x="15417" y="5227"/>
                    <a:pt x="20975" y="941"/>
                  </a:cubicBezTo>
                  <a:lnTo>
                    <a:pt x="20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62025" y="1018350"/>
              <a:ext cx="514325" cy="399650"/>
            </a:xfrm>
            <a:custGeom>
              <a:avLst/>
              <a:gdLst/>
              <a:ahLst/>
              <a:cxnLst/>
              <a:rect l="l" t="t" r="r" b="b"/>
              <a:pathLst>
                <a:path w="20573" h="15986" extrusionOk="0">
                  <a:moveTo>
                    <a:pt x="19887" y="1"/>
                  </a:moveTo>
                  <a:cubicBezTo>
                    <a:pt x="15354" y="3204"/>
                    <a:pt x="10990" y="6506"/>
                    <a:pt x="6907" y="9613"/>
                  </a:cubicBezTo>
                  <a:cubicBezTo>
                    <a:pt x="6148" y="10191"/>
                    <a:pt x="5402" y="10837"/>
                    <a:pt x="4681" y="11460"/>
                  </a:cubicBezTo>
                  <a:cubicBezTo>
                    <a:pt x="3464" y="12512"/>
                    <a:pt x="2207" y="13600"/>
                    <a:pt x="861" y="14385"/>
                  </a:cubicBezTo>
                  <a:cubicBezTo>
                    <a:pt x="745" y="14452"/>
                    <a:pt x="632" y="14527"/>
                    <a:pt x="523" y="14598"/>
                  </a:cubicBezTo>
                  <a:cubicBezTo>
                    <a:pt x="410" y="14672"/>
                    <a:pt x="240" y="14785"/>
                    <a:pt x="178" y="14803"/>
                  </a:cubicBezTo>
                  <a:lnTo>
                    <a:pt x="178" y="14803"/>
                  </a:lnTo>
                  <a:cubicBezTo>
                    <a:pt x="178" y="14803"/>
                    <a:pt x="196" y="14798"/>
                    <a:pt x="227" y="14798"/>
                  </a:cubicBezTo>
                  <a:cubicBezTo>
                    <a:pt x="250" y="14798"/>
                    <a:pt x="279" y="14800"/>
                    <a:pt x="312" y="14810"/>
                  </a:cubicBezTo>
                  <a:lnTo>
                    <a:pt x="1" y="15956"/>
                  </a:lnTo>
                  <a:cubicBezTo>
                    <a:pt x="74" y="15976"/>
                    <a:pt x="151" y="15986"/>
                    <a:pt x="227" y="15986"/>
                  </a:cubicBezTo>
                  <a:cubicBezTo>
                    <a:pt x="576" y="15986"/>
                    <a:pt x="893" y="15777"/>
                    <a:pt x="1178" y="15589"/>
                  </a:cubicBezTo>
                  <a:cubicBezTo>
                    <a:pt x="1268" y="15530"/>
                    <a:pt x="1363" y="15467"/>
                    <a:pt x="1460" y="15411"/>
                  </a:cubicBezTo>
                  <a:cubicBezTo>
                    <a:pt x="2900" y="14571"/>
                    <a:pt x="4201" y="13446"/>
                    <a:pt x="5458" y="12359"/>
                  </a:cubicBezTo>
                  <a:cubicBezTo>
                    <a:pt x="6165" y="11747"/>
                    <a:pt x="6897" y="11114"/>
                    <a:pt x="7627" y="10558"/>
                  </a:cubicBezTo>
                  <a:cubicBezTo>
                    <a:pt x="11700" y="7458"/>
                    <a:pt x="16056" y="4162"/>
                    <a:pt x="20572" y="971"/>
                  </a:cubicBezTo>
                  <a:lnTo>
                    <a:pt x="198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128975" y="1082125"/>
              <a:ext cx="498775" cy="392450"/>
            </a:xfrm>
            <a:custGeom>
              <a:avLst/>
              <a:gdLst/>
              <a:ahLst/>
              <a:cxnLst/>
              <a:rect l="l" t="t" r="r" b="b"/>
              <a:pathLst>
                <a:path w="19951" h="15698" extrusionOk="0">
                  <a:moveTo>
                    <a:pt x="19192" y="1"/>
                  </a:moveTo>
                  <a:cubicBezTo>
                    <a:pt x="15174" y="3330"/>
                    <a:pt x="10987" y="6579"/>
                    <a:pt x="7060" y="9595"/>
                  </a:cubicBezTo>
                  <a:cubicBezTo>
                    <a:pt x="6810" y="9787"/>
                    <a:pt x="6444" y="10100"/>
                    <a:pt x="5979" y="10497"/>
                  </a:cubicBezTo>
                  <a:cubicBezTo>
                    <a:pt x="4457" y="11801"/>
                    <a:pt x="1290" y="14510"/>
                    <a:pt x="14" y="14510"/>
                  </a:cubicBezTo>
                  <a:lnTo>
                    <a:pt x="8" y="14510"/>
                  </a:lnTo>
                  <a:lnTo>
                    <a:pt x="0" y="15697"/>
                  </a:lnTo>
                  <a:lnTo>
                    <a:pt x="11" y="15697"/>
                  </a:lnTo>
                  <a:cubicBezTo>
                    <a:pt x="1596" y="15697"/>
                    <a:pt x="4210" y="13575"/>
                    <a:pt x="6752" y="11399"/>
                  </a:cubicBezTo>
                  <a:cubicBezTo>
                    <a:pt x="7184" y="11029"/>
                    <a:pt x="7558" y="10709"/>
                    <a:pt x="7783" y="10537"/>
                  </a:cubicBezTo>
                  <a:cubicBezTo>
                    <a:pt x="11719" y="7515"/>
                    <a:pt x="15916" y="4257"/>
                    <a:pt x="19950" y="916"/>
                  </a:cubicBezTo>
                  <a:lnTo>
                    <a:pt x="19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75800" y="1129225"/>
              <a:ext cx="517825" cy="413100"/>
            </a:xfrm>
            <a:custGeom>
              <a:avLst/>
              <a:gdLst/>
              <a:ahLst/>
              <a:cxnLst/>
              <a:rect l="l" t="t" r="r" b="b"/>
              <a:pathLst>
                <a:path w="20713" h="16524" extrusionOk="0">
                  <a:moveTo>
                    <a:pt x="19985" y="0"/>
                  </a:moveTo>
                  <a:cubicBezTo>
                    <a:pt x="18961" y="794"/>
                    <a:pt x="17935" y="1576"/>
                    <a:pt x="16912" y="2356"/>
                  </a:cubicBezTo>
                  <a:cubicBezTo>
                    <a:pt x="14078" y="4518"/>
                    <a:pt x="11148" y="6752"/>
                    <a:pt x="8381" y="9162"/>
                  </a:cubicBezTo>
                  <a:cubicBezTo>
                    <a:pt x="6179" y="11078"/>
                    <a:pt x="2854" y="13973"/>
                    <a:pt x="0" y="15471"/>
                  </a:cubicBezTo>
                  <a:lnTo>
                    <a:pt x="553" y="16523"/>
                  </a:lnTo>
                  <a:cubicBezTo>
                    <a:pt x="3529" y="14960"/>
                    <a:pt x="6917" y="12010"/>
                    <a:pt x="9160" y="10058"/>
                  </a:cubicBezTo>
                  <a:cubicBezTo>
                    <a:pt x="11899" y="7674"/>
                    <a:pt x="14813" y="5451"/>
                    <a:pt x="17633" y="3301"/>
                  </a:cubicBezTo>
                  <a:cubicBezTo>
                    <a:pt x="18659" y="2519"/>
                    <a:pt x="19687" y="1734"/>
                    <a:pt x="20713" y="939"/>
                  </a:cubicBezTo>
                  <a:lnTo>
                    <a:pt x="19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230825" y="1219100"/>
              <a:ext cx="492525" cy="379775"/>
            </a:xfrm>
            <a:custGeom>
              <a:avLst/>
              <a:gdLst/>
              <a:ahLst/>
              <a:cxnLst/>
              <a:rect l="l" t="t" r="r" b="b"/>
              <a:pathLst>
                <a:path w="19701" h="15191" extrusionOk="0">
                  <a:moveTo>
                    <a:pt x="18988" y="1"/>
                  </a:moveTo>
                  <a:lnTo>
                    <a:pt x="1" y="14241"/>
                  </a:lnTo>
                  <a:lnTo>
                    <a:pt x="713" y="15191"/>
                  </a:lnTo>
                  <a:lnTo>
                    <a:pt x="19700" y="950"/>
                  </a:lnTo>
                  <a:lnTo>
                    <a:pt x="18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208352" y="236625"/>
            <a:ext cx="1368639" cy="1219495"/>
            <a:chOff x="5782900" y="1066525"/>
            <a:chExt cx="649475" cy="578700"/>
          </a:xfrm>
        </p:grpSpPr>
        <p:sp>
          <p:nvSpPr>
            <p:cNvPr id="39" name="Google Shape;39;p2"/>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a:off x="7469775" y="897075"/>
            <a:ext cx="398725" cy="385050"/>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2250000" y="313115"/>
            <a:ext cx="341150" cy="517050"/>
            <a:chOff x="4662700" y="2132250"/>
            <a:chExt cx="341150" cy="517050"/>
          </a:xfrm>
        </p:grpSpPr>
        <p:sp>
          <p:nvSpPr>
            <p:cNvPr id="47" name="Google Shape;47;p2"/>
            <p:cNvSpPr/>
            <p:nvPr/>
          </p:nvSpPr>
          <p:spPr>
            <a:xfrm>
              <a:off x="4662700" y="2410725"/>
              <a:ext cx="191250" cy="208725"/>
            </a:xfrm>
            <a:custGeom>
              <a:avLst/>
              <a:gdLst/>
              <a:ahLst/>
              <a:cxnLst/>
              <a:rect l="l" t="t" r="r" b="b"/>
              <a:pathLst>
                <a:path w="7650" h="8349" extrusionOk="0">
                  <a:moveTo>
                    <a:pt x="647" y="0"/>
                  </a:moveTo>
                  <a:cubicBezTo>
                    <a:pt x="610" y="0"/>
                    <a:pt x="572" y="4"/>
                    <a:pt x="534" y="11"/>
                  </a:cubicBezTo>
                  <a:cubicBezTo>
                    <a:pt x="213" y="72"/>
                    <a:pt x="1" y="383"/>
                    <a:pt x="62" y="705"/>
                  </a:cubicBezTo>
                  <a:cubicBezTo>
                    <a:pt x="262" y="1761"/>
                    <a:pt x="1542" y="2965"/>
                    <a:pt x="2571" y="3932"/>
                  </a:cubicBezTo>
                  <a:cubicBezTo>
                    <a:pt x="2917" y="4257"/>
                    <a:pt x="3243" y="4565"/>
                    <a:pt x="3394" y="4748"/>
                  </a:cubicBezTo>
                  <a:cubicBezTo>
                    <a:pt x="3611" y="5010"/>
                    <a:pt x="3839" y="5366"/>
                    <a:pt x="4081" y="5744"/>
                  </a:cubicBezTo>
                  <a:cubicBezTo>
                    <a:pt x="4798" y="6862"/>
                    <a:pt x="5611" y="8131"/>
                    <a:pt x="6916" y="8342"/>
                  </a:cubicBezTo>
                  <a:cubicBezTo>
                    <a:pt x="6947" y="8346"/>
                    <a:pt x="6979" y="8349"/>
                    <a:pt x="7011" y="8349"/>
                  </a:cubicBezTo>
                  <a:cubicBezTo>
                    <a:pt x="7302" y="8349"/>
                    <a:pt x="7551" y="8138"/>
                    <a:pt x="7597" y="7850"/>
                  </a:cubicBezTo>
                  <a:cubicBezTo>
                    <a:pt x="7649" y="7527"/>
                    <a:pt x="7429" y="7221"/>
                    <a:pt x="7106" y="7169"/>
                  </a:cubicBezTo>
                  <a:cubicBezTo>
                    <a:pt x="6325" y="7043"/>
                    <a:pt x="5664" y="6012"/>
                    <a:pt x="5081" y="5102"/>
                  </a:cubicBezTo>
                  <a:cubicBezTo>
                    <a:pt x="4820" y="4695"/>
                    <a:pt x="4573" y="4310"/>
                    <a:pt x="4312" y="3993"/>
                  </a:cubicBezTo>
                  <a:cubicBezTo>
                    <a:pt x="4113" y="3751"/>
                    <a:pt x="3775" y="3433"/>
                    <a:pt x="3385" y="3066"/>
                  </a:cubicBezTo>
                  <a:cubicBezTo>
                    <a:pt x="2626" y="2353"/>
                    <a:pt x="1357" y="1160"/>
                    <a:pt x="1229" y="484"/>
                  </a:cubicBezTo>
                  <a:cubicBezTo>
                    <a:pt x="1175" y="199"/>
                    <a:pt x="926" y="0"/>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673000" y="2261550"/>
              <a:ext cx="330850" cy="387750"/>
            </a:xfrm>
            <a:custGeom>
              <a:avLst/>
              <a:gdLst/>
              <a:ahLst/>
              <a:cxnLst/>
              <a:rect l="l" t="t" r="r" b="b"/>
              <a:pathLst>
                <a:path w="13234" h="15510" extrusionOk="0">
                  <a:moveTo>
                    <a:pt x="631" y="0"/>
                  </a:moveTo>
                  <a:cubicBezTo>
                    <a:pt x="564" y="0"/>
                    <a:pt x="495" y="12"/>
                    <a:pt x="429" y="36"/>
                  </a:cubicBezTo>
                  <a:cubicBezTo>
                    <a:pt x="163" y="132"/>
                    <a:pt x="0" y="403"/>
                    <a:pt x="44" y="684"/>
                  </a:cubicBezTo>
                  <a:cubicBezTo>
                    <a:pt x="295" y="2308"/>
                    <a:pt x="1769" y="3756"/>
                    <a:pt x="3069" y="5035"/>
                  </a:cubicBezTo>
                  <a:cubicBezTo>
                    <a:pt x="3123" y="5089"/>
                    <a:pt x="3178" y="5144"/>
                    <a:pt x="3233" y="5197"/>
                  </a:cubicBezTo>
                  <a:cubicBezTo>
                    <a:pt x="4905" y="7251"/>
                    <a:pt x="6834" y="9383"/>
                    <a:pt x="8622" y="11362"/>
                  </a:cubicBezTo>
                  <a:cubicBezTo>
                    <a:pt x="9913" y="12789"/>
                    <a:pt x="11133" y="14136"/>
                    <a:pt x="12112" y="15298"/>
                  </a:cubicBezTo>
                  <a:cubicBezTo>
                    <a:pt x="12224" y="15432"/>
                    <a:pt x="12390" y="15510"/>
                    <a:pt x="12566" y="15510"/>
                  </a:cubicBezTo>
                  <a:cubicBezTo>
                    <a:pt x="12700" y="15510"/>
                    <a:pt x="12830" y="15465"/>
                    <a:pt x="12936" y="15383"/>
                  </a:cubicBezTo>
                  <a:cubicBezTo>
                    <a:pt x="13186" y="15182"/>
                    <a:pt x="13234" y="14818"/>
                    <a:pt x="13040" y="14560"/>
                  </a:cubicBezTo>
                  <a:cubicBezTo>
                    <a:pt x="11316" y="12265"/>
                    <a:pt x="9372" y="10136"/>
                    <a:pt x="7491" y="8076"/>
                  </a:cubicBezTo>
                  <a:cubicBezTo>
                    <a:pt x="6687" y="7194"/>
                    <a:pt x="5854" y="6281"/>
                    <a:pt x="5051" y="5369"/>
                  </a:cubicBezTo>
                  <a:cubicBezTo>
                    <a:pt x="4778" y="5060"/>
                    <a:pt x="4455" y="4735"/>
                    <a:pt x="4111" y="4396"/>
                  </a:cubicBezTo>
                  <a:cubicBezTo>
                    <a:pt x="2937" y="2951"/>
                    <a:pt x="1897" y="1553"/>
                    <a:pt x="1141" y="290"/>
                  </a:cubicBezTo>
                  <a:cubicBezTo>
                    <a:pt x="1031" y="106"/>
                    <a:pt x="835" y="0"/>
                    <a:pt x="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682425" y="2132250"/>
              <a:ext cx="291175" cy="288300"/>
            </a:xfrm>
            <a:custGeom>
              <a:avLst/>
              <a:gdLst/>
              <a:ahLst/>
              <a:cxnLst/>
              <a:rect l="l" t="t" r="r" b="b"/>
              <a:pathLst>
                <a:path w="11647" h="11532" extrusionOk="0">
                  <a:moveTo>
                    <a:pt x="652" y="0"/>
                  </a:moveTo>
                  <a:cubicBezTo>
                    <a:pt x="500" y="0"/>
                    <a:pt x="348" y="58"/>
                    <a:pt x="232" y="175"/>
                  </a:cubicBezTo>
                  <a:cubicBezTo>
                    <a:pt x="0" y="406"/>
                    <a:pt x="0" y="782"/>
                    <a:pt x="232" y="1014"/>
                  </a:cubicBezTo>
                  <a:lnTo>
                    <a:pt x="10575" y="11358"/>
                  </a:lnTo>
                  <a:cubicBezTo>
                    <a:pt x="10687" y="11469"/>
                    <a:pt x="10838" y="11531"/>
                    <a:pt x="10995" y="11531"/>
                  </a:cubicBezTo>
                  <a:cubicBezTo>
                    <a:pt x="11153" y="11531"/>
                    <a:pt x="11304" y="11469"/>
                    <a:pt x="11415" y="11358"/>
                  </a:cubicBezTo>
                  <a:cubicBezTo>
                    <a:pt x="11647" y="11125"/>
                    <a:pt x="11647" y="10750"/>
                    <a:pt x="11415" y="10517"/>
                  </a:cubicBezTo>
                  <a:lnTo>
                    <a:pt x="1071" y="175"/>
                  </a:lnTo>
                  <a:cubicBezTo>
                    <a:pt x="956" y="58"/>
                    <a:pt x="80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rot="9403610">
            <a:off x="3223313" y="-1420833"/>
            <a:ext cx="2216387" cy="2245521"/>
            <a:chOff x="3494675" y="4416800"/>
            <a:chExt cx="998550" cy="1015225"/>
          </a:xfrm>
        </p:grpSpPr>
        <p:sp>
          <p:nvSpPr>
            <p:cNvPr id="51" name="Google Shape;51;p2"/>
            <p:cNvSpPr/>
            <p:nvPr/>
          </p:nvSpPr>
          <p:spPr>
            <a:xfrm>
              <a:off x="3494675" y="4416800"/>
              <a:ext cx="998550" cy="101522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711800" y="4492275"/>
              <a:ext cx="124275" cy="43075"/>
            </a:xfrm>
            <a:custGeom>
              <a:avLst/>
              <a:gdLst/>
              <a:ahLst/>
              <a:cxnLst/>
              <a:rect l="l" t="t" r="r" b="b"/>
              <a:pathLst>
                <a:path w="4971" h="1723" extrusionOk="0">
                  <a:moveTo>
                    <a:pt x="0" y="1723"/>
                  </a:moveTo>
                  <a:cubicBezTo>
                    <a:pt x="1629" y="1073"/>
                    <a:pt x="3323" y="599"/>
                    <a:pt x="4971" y="0"/>
                  </a:cubicBezTo>
                </a:path>
              </a:pathLst>
            </a:custGeom>
            <a:noFill/>
            <a:ln w="9525" cap="flat" cmpd="sng">
              <a:solidFill>
                <a:schemeClr val="accent2"/>
              </a:solidFill>
              <a:prstDash val="solid"/>
              <a:round/>
              <a:headEnd type="none" w="med" len="med"/>
              <a:tailEnd type="none" w="med" len="med"/>
            </a:ln>
          </p:spPr>
        </p:sp>
        <p:sp>
          <p:nvSpPr>
            <p:cNvPr id="53" name="Google Shape;53;p2"/>
            <p:cNvSpPr/>
            <p:nvPr/>
          </p:nvSpPr>
          <p:spPr>
            <a:xfrm>
              <a:off x="3739975" y="4551925"/>
              <a:ext cx="124275" cy="41425"/>
            </a:xfrm>
            <a:custGeom>
              <a:avLst/>
              <a:gdLst/>
              <a:ahLst/>
              <a:cxnLst/>
              <a:rect l="l" t="t" r="r" b="b"/>
              <a:pathLst>
                <a:path w="4971" h="1657" extrusionOk="0">
                  <a:moveTo>
                    <a:pt x="0" y="1657"/>
                  </a:moveTo>
                  <a:cubicBezTo>
                    <a:pt x="1590" y="935"/>
                    <a:pt x="3314" y="552"/>
                    <a:pt x="4971" y="0"/>
                  </a:cubicBezTo>
                </a:path>
              </a:pathLst>
            </a:custGeom>
            <a:noFill/>
            <a:ln w="9525" cap="flat" cmpd="sng">
              <a:solidFill>
                <a:schemeClr val="accent2"/>
              </a:solidFill>
              <a:prstDash val="solid"/>
              <a:round/>
              <a:headEnd type="none" w="med" len="med"/>
              <a:tailEnd type="none" w="med" len="med"/>
            </a:ln>
          </p:spPr>
        </p:sp>
        <p:sp>
          <p:nvSpPr>
            <p:cNvPr id="54" name="Google Shape;54;p2"/>
            <p:cNvSpPr/>
            <p:nvPr/>
          </p:nvSpPr>
          <p:spPr>
            <a:xfrm>
              <a:off x="3633925" y="4576775"/>
              <a:ext cx="440775" cy="142525"/>
            </a:xfrm>
            <a:custGeom>
              <a:avLst/>
              <a:gdLst/>
              <a:ahLst/>
              <a:cxnLst/>
              <a:rect l="l" t="t" r="r" b="b"/>
              <a:pathLst>
                <a:path w="17631" h="5701" extrusionOk="0">
                  <a:moveTo>
                    <a:pt x="0" y="5701"/>
                  </a:moveTo>
                  <a:cubicBezTo>
                    <a:pt x="5939" y="4005"/>
                    <a:pt x="11639" y="1500"/>
                    <a:pt x="17631" y="0"/>
                  </a:cubicBezTo>
                </a:path>
              </a:pathLst>
            </a:custGeom>
            <a:noFill/>
            <a:ln w="9525" cap="flat" cmpd="sng">
              <a:solidFill>
                <a:schemeClr val="accent2"/>
              </a:solidFill>
              <a:prstDash val="solid"/>
              <a:round/>
              <a:headEnd type="none" w="med" len="med"/>
              <a:tailEnd type="none" w="med" len="med"/>
            </a:ln>
          </p:spPr>
        </p:sp>
        <p:sp>
          <p:nvSpPr>
            <p:cNvPr id="55" name="Google Shape;55;p2"/>
            <p:cNvSpPr/>
            <p:nvPr/>
          </p:nvSpPr>
          <p:spPr>
            <a:xfrm>
              <a:off x="3647175" y="4646375"/>
              <a:ext cx="434150" cy="116000"/>
            </a:xfrm>
            <a:custGeom>
              <a:avLst/>
              <a:gdLst/>
              <a:ahLst/>
              <a:cxnLst/>
              <a:rect l="l" t="t" r="r" b="b"/>
              <a:pathLst>
                <a:path w="17366" h="4640" extrusionOk="0">
                  <a:moveTo>
                    <a:pt x="0" y="4640"/>
                  </a:moveTo>
                  <a:cubicBezTo>
                    <a:pt x="5900" y="3598"/>
                    <a:pt x="11507" y="1256"/>
                    <a:pt x="17366" y="0"/>
                  </a:cubicBezTo>
                </a:path>
              </a:pathLst>
            </a:custGeom>
            <a:noFill/>
            <a:ln w="9525" cap="flat" cmpd="sng">
              <a:solidFill>
                <a:schemeClr val="accent2"/>
              </a:solidFill>
              <a:prstDash val="solid"/>
              <a:round/>
              <a:headEnd type="none" w="med" len="med"/>
              <a:tailEnd type="none" w="med" len="med"/>
            </a:ln>
          </p:spPr>
        </p:sp>
        <p:sp>
          <p:nvSpPr>
            <p:cNvPr id="56" name="Google Shape;56;p2"/>
            <p:cNvSpPr/>
            <p:nvPr/>
          </p:nvSpPr>
          <p:spPr>
            <a:xfrm>
              <a:off x="3728375" y="4714325"/>
              <a:ext cx="331400" cy="111025"/>
            </a:xfrm>
            <a:custGeom>
              <a:avLst/>
              <a:gdLst/>
              <a:ahLst/>
              <a:cxnLst/>
              <a:rect l="l" t="t" r="r" b="b"/>
              <a:pathLst>
                <a:path w="13256" h="4441" extrusionOk="0">
                  <a:moveTo>
                    <a:pt x="0" y="4441"/>
                  </a:moveTo>
                  <a:cubicBezTo>
                    <a:pt x="4533" y="3360"/>
                    <a:pt x="8735" y="1132"/>
                    <a:pt x="13256" y="0"/>
                  </a:cubicBezTo>
                </a:path>
              </a:pathLst>
            </a:custGeom>
            <a:noFill/>
            <a:ln w="9525" cap="flat" cmpd="sng">
              <a:solidFill>
                <a:schemeClr val="accent2"/>
              </a:solidFill>
              <a:prstDash val="solid"/>
              <a:round/>
              <a:headEnd type="none" w="med" len="med"/>
              <a:tailEnd type="none" w="med" len="med"/>
            </a:ln>
          </p:spPr>
        </p:sp>
        <p:sp>
          <p:nvSpPr>
            <p:cNvPr id="57" name="Google Shape;57;p2"/>
            <p:cNvSpPr/>
            <p:nvPr/>
          </p:nvSpPr>
          <p:spPr>
            <a:xfrm>
              <a:off x="3773125" y="4782250"/>
              <a:ext cx="296600" cy="92800"/>
            </a:xfrm>
            <a:custGeom>
              <a:avLst/>
              <a:gdLst/>
              <a:ahLst/>
              <a:cxnLst/>
              <a:rect l="l" t="t" r="r" b="b"/>
              <a:pathLst>
                <a:path w="11864" h="3712" extrusionOk="0">
                  <a:moveTo>
                    <a:pt x="0" y="3712"/>
                  </a:moveTo>
                  <a:cubicBezTo>
                    <a:pt x="3894" y="2296"/>
                    <a:pt x="7844" y="1006"/>
                    <a:pt x="11864" y="0"/>
                  </a:cubicBezTo>
                </a:path>
              </a:pathLst>
            </a:custGeom>
            <a:noFill/>
            <a:ln w="9525" cap="flat" cmpd="sng">
              <a:solidFill>
                <a:schemeClr val="accent2"/>
              </a:solidFill>
              <a:prstDash val="solid"/>
              <a:round/>
              <a:headEnd type="none" w="med" len="med"/>
              <a:tailEnd type="none" w="med" len="med"/>
            </a:ln>
          </p:spPr>
        </p:sp>
        <p:sp>
          <p:nvSpPr>
            <p:cNvPr id="58" name="Google Shape;58;p2"/>
            <p:cNvSpPr/>
            <p:nvPr/>
          </p:nvSpPr>
          <p:spPr>
            <a:xfrm>
              <a:off x="3633925" y="4765700"/>
              <a:ext cx="642925" cy="231975"/>
            </a:xfrm>
            <a:custGeom>
              <a:avLst/>
              <a:gdLst/>
              <a:ahLst/>
              <a:cxnLst/>
              <a:rect l="l" t="t" r="r" b="b"/>
              <a:pathLst>
                <a:path w="25717" h="9279" extrusionOk="0">
                  <a:moveTo>
                    <a:pt x="0" y="9279"/>
                  </a:moveTo>
                  <a:cubicBezTo>
                    <a:pt x="8460" y="5891"/>
                    <a:pt x="17152" y="3113"/>
                    <a:pt x="25717" y="0"/>
                  </a:cubicBezTo>
                </a:path>
              </a:pathLst>
            </a:custGeom>
            <a:noFill/>
            <a:ln w="9525" cap="flat" cmpd="sng">
              <a:solidFill>
                <a:schemeClr val="accent2"/>
              </a:solidFill>
              <a:prstDash val="solid"/>
              <a:round/>
              <a:headEnd type="none" w="med" len="med"/>
              <a:tailEnd type="none" w="med" len="med"/>
            </a:ln>
          </p:spPr>
        </p:sp>
        <p:sp>
          <p:nvSpPr>
            <p:cNvPr id="59" name="Google Shape;59;p2"/>
            <p:cNvSpPr/>
            <p:nvPr/>
          </p:nvSpPr>
          <p:spPr>
            <a:xfrm>
              <a:off x="3683625" y="4838600"/>
              <a:ext cx="583300" cy="212100"/>
            </a:xfrm>
            <a:custGeom>
              <a:avLst/>
              <a:gdLst/>
              <a:ahLst/>
              <a:cxnLst/>
              <a:rect l="l" t="t" r="r" b="b"/>
              <a:pathLst>
                <a:path w="23332" h="8484" extrusionOk="0">
                  <a:moveTo>
                    <a:pt x="0" y="8484"/>
                  </a:moveTo>
                  <a:cubicBezTo>
                    <a:pt x="7750" y="5581"/>
                    <a:pt x="15304" y="2007"/>
                    <a:pt x="23332" y="0"/>
                  </a:cubicBezTo>
                </a:path>
              </a:pathLst>
            </a:custGeom>
            <a:noFill/>
            <a:ln w="9525" cap="flat" cmpd="sng">
              <a:solidFill>
                <a:schemeClr val="accent2"/>
              </a:solidFill>
              <a:prstDash val="solid"/>
              <a:round/>
              <a:headEnd type="none" w="med" len="med"/>
              <a:tailEnd type="none" w="med" len="med"/>
            </a:ln>
          </p:spPr>
        </p:sp>
        <p:sp>
          <p:nvSpPr>
            <p:cNvPr id="60" name="Google Shape;60;p2"/>
            <p:cNvSpPr/>
            <p:nvPr/>
          </p:nvSpPr>
          <p:spPr>
            <a:xfrm>
              <a:off x="3768150" y="4921450"/>
              <a:ext cx="487175" cy="169025"/>
            </a:xfrm>
            <a:custGeom>
              <a:avLst/>
              <a:gdLst/>
              <a:ahLst/>
              <a:cxnLst/>
              <a:rect l="l" t="t" r="r" b="b"/>
              <a:pathLst>
                <a:path w="19487" h="6761" extrusionOk="0">
                  <a:moveTo>
                    <a:pt x="0" y="6761"/>
                  </a:moveTo>
                  <a:cubicBezTo>
                    <a:pt x="6611" y="4873"/>
                    <a:pt x="13025" y="2349"/>
                    <a:pt x="19487" y="0"/>
                  </a:cubicBezTo>
                </a:path>
              </a:pathLst>
            </a:custGeom>
            <a:noFill/>
            <a:ln w="9525" cap="flat" cmpd="sng">
              <a:solidFill>
                <a:schemeClr val="accent2"/>
              </a:solidFill>
              <a:prstDash val="solid"/>
              <a:round/>
              <a:headEnd type="none" w="med" len="med"/>
              <a:tailEnd type="none" w="med" len="med"/>
            </a:ln>
          </p:spPr>
        </p:sp>
        <p:sp>
          <p:nvSpPr>
            <p:cNvPr id="61" name="Google Shape;61;p2"/>
            <p:cNvSpPr/>
            <p:nvPr/>
          </p:nvSpPr>
          <p:spPr>
            <a:xfrm>
              <a:off x="3822825" y="5015900"/>
              <a:ext cx="415925" cy="134225"/>
            </a:xfrm>
            <a:custGeom>
              <a:avLst/>
              <a:gdLst/>
              <a:ahLst/>
              <a:cxnLst/>
              <a:rect l="l" t="t" r="r" b="b"/>
              <a:pathLst>
                <a:path w="16637" h="5369" extrusionOk="0">
                  <a:moveTo>
                    <a:pt x="0" y="5369"/>
                  </a:moveTo>
                  <a:cubicBezTo>
                    <a:pt x="5641" y="3907"/>
                    <a:pt x="10959" y="1311"/>
                    <a:pt x="16637" y="0"/>
                  </a:cubicBezTo>
                </a:path>
              </a:pathLst>
            </a:custGeom>
            <a:noFill/>
            <a:ln w="9525" cap="flat" cmpd="sng">
              <a:solidFill>
                <a:schemeClr val="accent2"/>
              </a:solidFill>
              <a:prstDash val="solid"/>
              <a:round/>
              <a:headEnd type="none" w="med" len="med"/>
              <a:tailEnd type="none" w="med" len="med"/>
            </a:ln>
          </p:spPr>
        </p:sp>
        <p:sp>
          <p:nvSpPr>
            <p:cNvPr id="62" name="Google Shape;62;p2"/>
            <p:cNvSpPr/>
            <p:nvPr/>
          </p:nvSpPr>
          <p:spPr>
            <a:xfrm>
              <a:off x="3619000" y="5005975"/>
              <a:ext cx="845100" cy="265125"/>
            </a:xfrm>
            <a:custGeom>
              <a:avLst/>
              <a:gdLst/>
              <a:ahLst/>
              <a:cxnLst/>
              <a:rect l="l" t="t" r="r" b="b"/>
              <a:pathLst>
                <a:path w="33804" h="10605" extrusionOk="0">
                  <a:moveTo>
                    <a:pt x="0" y="10605"/>
                  </a:moveTo>
                  <a:cubicBezTo>
                    <a:pt x="11718" y="9141"/>
                    <a:pt x="22195" y="2168"/>
                    <a:pt x="33804" y="0"/>
                  </a:cubicBezTo>
                </a:path>
              </a:pathLst>
            </a:custGeom>
            <a:noFill/>
            <a:ln w="9525" cap="flat" cmpd="sng">
              <a:solidFill>
                <a:schemeClr val="accent2"/>
              </a:solidFill>
              <a:prstDash val="solid"/>
              <a:round/>
              <a:headEnd type="none" w="med" len="med"/>
              <a:tailEnd type="none" w="med" len="med"/>
            </a:ln>
          </p:spPr>
        </p:sp>
        <p:sp>
          <p:nvSpPr>
            <p:cNvPr id="63" name="Google Shape;63;p2"/>
            <p:cNvSpPr/>
            <p:nvPr/>
          </p:nvSpPr>
          <p:spPr>
            <a:xfrm>
              <a:off x="3672025" y="5088825"/>
              <a:ext cx="753975" cy="260150"/>
            </a:xfrm>
            <a:custGeom>
              <a:avLst/>
              <a:gdLst/>
              <a:ahLst/>
              <a:cxnLst/>
              <a:rect l="l" t="t" r="r" b="b"/>
              <a:pathLst>
                <a:path w="30159" h="10406" extrusionOk="0">
                  <a:moveTo>
                    <a:pt x="0" y="10406"/>
                  </a:moveTo>
                  <a:cubicBezTo>
                    <a:pt x="10165" y="7281"/>
                    <a:pt x="20164" y="3633"/>
                    <a:pt x="30159" y="0"/>
                  </a:cubicBezTo>
                </a:path>
              </a:pathLst>
            </a:custGeom>
            <a:noFill/>
            <a:ln w="9525" cap="flat" cmpd="sng">
              <a:solidFill>
                <a:schemeClr val="accent2"/>
              </a:solidFill>
              <a:prstDash val="solid"/>
              <a:round/>
              <a:headEnd type="none" w="med" len="med"/>
              <a:tailEnd type="none" w="med" len="med"/>
            </a:ln>
          </p:spPr>
        </p:sp>
        <p:sp>
          <p:nvSpPr>
            <p:cNvPr id="64" name="Google Shape;64;p2"/>
            <p:cNvSpPr/>
            <p:nvPr/>
          </p:nvSpPr>
          <p:spPr>
            <a:xfrm>
              <a:off x="3789675" y="5181600"/>
              <a:ext cx="609800" cy="207150"/>
            </a:xfrm>
            <a:custGeom>
              <a:avLst/>
              <a:gdLst/>
              <a:ahLst/>
              <a:cxnLst/>
              <a:rect l="l" t="t" r="r" b="b"/>
              <a:pathLst>
                <a:path w="24392" h="8286" extrusionOk="0">
                  <a:moveTo>
                    <a:pt x="0" y="8286"/>
                  </a:moveTo>
                  <a:cubicBezTo>
                    <a:pt x="8284" y="6026"/>
                    <a:pt x="16577" y="3559"/>
                    <a:pt x="24392" y="0"/>
                  </a:cubicBezTo>
                </a:path>
              </a:pathLst>
            </a:custGeom>
            <a:noFill/>
            <a:ln w="9525" cap="flat" cmpd="sng">
              <a:solidFill>
                <a:schemeClr val="accent2"/>
              </a:solidFill>
              <a:prstDash val="solid"/>
              <a:round/>
              <a:headEnd type="none" w="med" len="med"/>
              <a:tailEnd type="none" w="med" len="med"/>
            </a:ln>
          </p:spPr>
        </p:sp>
      </p:grpSp>
      <p:grpSp>
        <p:nvGrpSpPr>
          <p:cNvPr id="65" name="Google Shape;65;p2"/>
          <p:cNvGrpSpPr/>
          <p:nvPr/>
        </p:nvGrpSpPr>
        <p:grpSpPr>
          <a:xfrm rot="9897653">
            <a:off x="6119235" y="-670867"/>
            <a:ext cx="2251461" cy="2125883"/>
            <a:chOff x="3158150" y="3052900"/>
            <a:chExt cx="861025" cy="813000"/>
          </a:xfrm>
        </p:grpSpPr>
        <p:sp>
          <p:nvSpPr>
            <p:cNvPr id="66" name="Google Shape;66;p2"/>
            <p:cNvSpPr/>
            <p:nvPr/>
          </p:nvSpPr>
          <p:spPr>
            <a:xfrm>
              <a:off x="3158150" y="3052900"/>
              <a:ext cx="861025" cy="804750"/>
            </a:xfrm>
            <a:custGeom>
              <a:avLst/>
              <a:gdLst/>
              <a:ahLst/>
              <a:cxnLst/>
              <a:rect l="l" t="t" r="r" b="b"/>
              <a:pathLst>
                <a:path w="34441" h="32190" extrusionOk="0">
                  <a:moveTo>
                    <a:pt x="31529" y="0"/>
                  </a:moveTo>
                  <a:cubicBezTo>
                    <a:pt x="29590" y="0"/>
                    <a:pt x="26271" y="6347"/>
                    <a:pt x="24514" y="6758"/>
                  </a:cubicBezTo>
                  <a:cubicBezTo>
                    <a:pt x="24407" y="5706"/>
                    <a:pt x="24652" y="1614"/>
                    <a:pt x="22678" y="1614"/>
                  </a:cubicBezTo>
                  <a:cubicBezTo>
                    <a:pt x="22657" y="1614"/>
                    <a:pt x="22636" y="1614"/>
                    <a:pt x="22615" y="1615"/>
                  </a:cubicBezTo>
                  <a:cubicBezTo>
                    <a:pt x="20771" y="1694"/>
                    <a:pt x="20653" y="6857"/>
                    <a:pt x="20243" y="8126"/>
                  </a:cubicBezTo>
                  <a:cubicBezTo>
                    <a:pt x="19691" y="9831"/>
                    <a:pt x="19132" y="10378"/>
                    <a:pt x="18536" y="10378"/>
                  </a:cubicBezTo>
                  <a:cubicBezTo>
                    <a:pt x="17473" y="10378"/>
                    <a:pt x="16295" y="8632"/>
                    <a:pt x="14841" y="8632"/>
                  </a:cubicBezTo>
                  <a:cubicBezTo>
                    <a:pt x="14335" y="8632"/>
                    <a:pt x="13795" y="8844"/>
                    <a:pt x="13215" y="9416"/>
                  </a:cubicBezTo>
                  <a:cubicBezTo>
                    <a:pt x="11259" y="11343"/>
                    <a:pt x="12698" y="15772"/>
                    <a:pt x="10195" y="17431"/>
                  </a:cubicBezTo>
                  <a:cubicBezTo>
                    <a:pt x="9690" y="17766"/>
                    <a:pt x="9324" y="17897"/>
                    <a:pt x="9035" y="17897"/>
                  </a:cubicBezTo>
                  <a:cubicBezTo>
                    <a:pt x="8060" y="17897"/>
                    <a:pt x="7958" y="16405"/>
                    <a:pt x="6345" y="16182"/>
                  </a:cubicBezTo>
                  <a:cubicBezTo>
                    <a:pt x="6227" y="16166"/>
                    <a:pt x="6110" y="16158"/>
                    <a:pt x="5995" y="16158"/>
                  </a:cubicBezTo>
                  <a:cubicBezTo>
                    <a:pt x="1535" y="16158"/>
                    <a:pt x="0" y="28228"/>
                    <a:pt x="385" y="31020"/>
                  </a:cubicBezTo>
                  <a:cubicBezTo>
                    <a:pt x="3060" y="31621"/>
                    <a:pt x="5409" y="32190"/>
                    <a:pt x="7797" y="32190"/>
                  </a:cubicBezTo>
                  <a:cubicBezTo>
                    <a:pt x="9765" y="32190"/>
                    <a:pt x="11758" y="31803"/>
                    <a:pt x="13982" y="30730"/>
                  </a:cubicBezTo>
                  <a:cubicBezTo>
                    <a:pt x="15583" y="29957"/>
                    <a:pt x="16447" y="29584"/>
                    <a:pt x="16300" y="27743"/>
                  </a:cubicBezTo>
                  <a:cubicBezTo>
                    <a:pt x="16231" y="26875"/>
                    <a:pt x="14935" y="25965"/>
                    <a:pt x="15056" y="25110"/>
                  </a:cubicBezTo>
                  <a:cubicBezTo>
                    <a:pt x="15274" y="23591"/>
                    <a:pt x="16453" y="23215"/>
                    <a:pt x="17986" y="23215"/>
                  </a:cubicBezTo>
                  <a:cubicBezTo>
                    <a:pt x="19486" y="23215"/>
                    <a:pt x="21324" y="23575"/>
                    <a:pt x="22929" y="23575"/>
                  </a:cubicBezTo>
                  <a:cubicBezTo>
                    <a:pt x="24657" y="23575"/>
                    <a:pt x="26114" y="23157"/>
                    <a:pt x="26588" y="21424"/>
                  </a:cubicBezTo>
                  <a:cubicBezTo>
                    <a:pt x="27076" y="19636"/>
                    <a:pt x="24783" y="19014"/>
                    <a:pt x="25071" y="17722"/>
                  </a:cubicBezTo>
                  <a:cubicBezTo>
                    <a:pt x="25349" y="16467"/>
                    <a:pt x="28258" y="15869"/>
                    <a:pt x="29245" y="15231"/>
                  </a:cubicBezTo>
                  <a:cubicBezTo>
                    <a:pt x="30272" y="14565"/>
                    <a:pt x="32661" y="13174"/>
                    <a:pt x="32540" y="11763"/>
                  </a:cubicBezTo>
                  <a:cubicBezTo>
                    <a:pt x="32408" y="10230"/>
                    <a:pt x="31454" y="9856"/>
                    <a:pt x="30388" y="9856"/>
                  </a:cubicBezTo>
                  <a:cubicBezTo>
                    <a:pt x="29708" y="9856"/>
                    <a:pt x="28982" y="10008"/>
                    <a:pt x="28394" y="10108"/>
                  </a:cubicBezTo>
                  <a:cubicBezTo>
                    <a:pt x="28337" y="8749"/>
                    <a:pt x="34440" y="1155"/>
                    <a:pt x="31841" y="62"/>
                  </a:cubicBezTo>
                  <a:cubicBezTo>
                    <a:pt x="31742" y="20"/>
                    <a:pt x="31638" y="0"/>
                    <a:pt x="3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73250" y="3743300"/>
              <a:ext cx="119325" cy="122600"/>
            </a:xfrm>
            <a:custGeom>
              <a:avLst/>
              <a:gdLst/>
              <a:ahLst/>
              <a:cxnLst/>
              <a:rect l="l" t="t" r="r" b="b"/>
              <a:pathLst>
                <a:path w="4773" h="4904" extrusionOk="0">
                  <a:moveTo>
                    <a:pt x="0" y="0"/>
                  </a:moveTo>
                  <a:cubicBezTo>
                    <a:pt x="1706" y="1514"/>
                    <a:pt x="2964" y="3515"/>
                    <a:pt x="4773" y="4904"/>
                  </a:cubicBezTo>
                </a:path>
              </a:pathLst>
            </a:custGeom>
            <a:noFill/>
            <a:ln w="9525" cap="flat" cmpd="sng">
              <a:solidFill>
                <a:schemeClr val="accent1"/>
              </a:solidFill>
              <a:prstDash val="solid"/>
              <a:round/>
              <a:headEnd type="none" w="med" len="med"/>
              <a:tailEnd type="none" w="med" len="med"/>
            </a:ln>
          </p:spPr>
        </p:sp>
        <p:sp>
          <p:nvSpPr>
            <p:cNvPr id="68" name="Google Shape;68;p2"/>
            <p:cNvSpPr/>
            <p:nvPr/>
          </p:nvSpPr>
          <p:spPr>
            <a:xfrm>
              <a:off x="3173250" y="3678675"/>
              <a:ext cx="162400" cy="169000"/>
            </a:xfrm>
            <a:custGeom>
              <a:avLst/>
              <a:gdLst/>
              <a:ahLst/>
              <a:cxnLst/>
              <a:rect l="l" t="t" r="r" b="b"/>
              <a:pathLst>
                <a:path w="6496" h="6760" extrusionOk="0">
                  <a:moveTo>
                    <a:pt x="0" y="0"/>
                  </a:moveTo>
                  <a:cubicBezTo>
                    <a:pt x="2077" y="2335"/>
                    <a:pt x="4161" y="4683"/>
                    <a:pt x="6496" y="6760"/>
                  </a:cubicBezTo>
                </a:path>
              </a:pathLst>
            </a:custGeom>
            <a:noFill/>
            <a:ln w="9525" cap="flat" cmpd="sng">
              <a:solidFill>
                <a:schemeClr val="accent1"/>
              </a:solidFill>
              <a:prstDash val="solid"/>
              <a:round/>
              <a:headEnd type="none" w="med" len="med"/>
              <a:tailEnd type="none" w="med" len="med"/>
            </a:ln>
          </p:spPr>
        </p:sp>
        <p:sp>
          <p:nvSpPr>
            <p:cNvPr id="69" name="Google Shape;69;p2"/>
            <p:cNvSpPr/>
            <p:nvPr/>
          </p:nvSpPr>
          <p:spPr>
            <a:xfrm>
              <a:off x="3191500" y="3622325"/>
              <a:ext cx="223700" cy="235300"/>
            </a:xfrm>
            <a:custGeom>
              <a:avLst/>
              <a:gdLst/>
              <a:ahLst/>
              <a:cxnLst/>
              <a:rect l="l" t="t" r="r" b="b"/>
              <a:pathLst>
                <a:path w="8948" h="9412" extrusionOk="0">
                  <a:moveTo>
                    <a:pt x="0" y="0"/>
                  </a:moveTo>
                  <a:cubicBezTo>
                    <a:pt x="2546" y="3501"/>
                    <a:pt x="5711" y="6538"/>
                    <a:pt x="8948" y="9412"/>
                  </a:cubicBezTo>
                </a:path>
              </a:pathLst>
            </a:custGeom>
            <a:noFill/>
            <a:ln w="9525" cap="flat" cmpd="sng">
              <a:solidFill>
                <a:schemeClr val="accent1"/>
              </a:solidFill>
              <a:prstDash val="solid"/>
              <a:round/>
              <a:headEnd type="none" w="med" len="med"/>
              <a:tailEnd type="none" w="med" len="med"/>
            </a:ln>
          </p:spPr>
        </p:sp>
        <p:sp>
          <p:nvSpPr>
            <p:cNvPr id="70" name="Google Shape;70;p2"/>
            <p:cNvSpPr/>
            <p:nvPr/>
          </p:nvSpPr>
          <p:spPr>
            <a:xfrm>
              <a:off x="3208050" y="3565975"/>
              <a:ext cx="265150" cy="278400"/>
            </a:xfrm>
            <a:custGeom>
              <a:avLst/>
              <a:gdLst/>
              <a:ahLst/>
              <a:cxnLst/>
              <a:rect l="l" t="t" r="r" b="b"/>
              <a:pathLst>
                <a:path w="10606" h="11136" extrusionOk="0">
                  <a:moveTo>
                    <a:pt x="0" y="0"/>
                  </a:moveTo>
                  <a:cubicBezTo>
                    <a:pt x="3232" y="3979"/>
                    <a:pt x="7199" y="7306"/>
                    <a:pt x="10606" y="11136"/>
                  </a:cubicBezTo>
                </a:path>
              </a:pathLst>
            </a:custGeom>
            <a:noFill/>
            <a:ln w="9525" cap="flat" cmpd="sng">
              <a:solidFill>
                <a:schemeClr val="accent1"/>
              </a:solidFill>
              <a:prstDash val="solid"/>
              <a:round/>
              <a:headEnd type="none" w="med" len="med"/>
              <a:tailEnd type="none" w="med" len="med"/>
            </a:ln>
          </p:spPr>
        </p:sp>
        <p:sp>
          <p:nvSpPr>
            <p:cNvPr id="71" name="Google Shape;71;p2"/>
            <p:cNvSpPr/>
            <p:nvPr/>
          </p:nvSpPr>
          <p:spPr>
            <a:xfrm>
              <a:off x="3227950" y="3517925"/>
              <a:ext cx="288325" cy="288325"/>
            </a:xfrm>
            <a:custGeom>
              <a:avLst/>
              <a:gdLst/>
              <a:ahLst/>
              <a:cxnLst/>
              <a:rect l="l" t="t" r="r" b="b"/>
              <a:pathLst>
                <a:path w="11533" h="11533" extrusionOk="0">
                  <a:moveTo>
                    <a:pt x="0" y="0"/>
                  </a:moveTo>
                  <a:cubicBezTo>
                    <a:pt x="4244" y="3398"/>
                    <a:pt x="7920" y="7470"/>
                    <a:pt x="11533" y="11533"/>
                  </a:cubicBezTo>
                </a:path>
              </a:pathLst>
            </a:custGeom>
            <a:noFill/>
            <a:ln w="9525" cap="flat" cmpd="sng">
              <a:solidFill>
                <a:schemeClr val="accent1"/>
              </a:solidFill>
              <a:prstDash val="solid"/>
              <a:round/>
              <a:headEnd type="none" w="med" len="med"/>
              <a:tailEnd type="none" w="med" len="med"/>
            </a:ln>
          </p:spPr>
        </p:sp>
        <p:sp>
          <p:nvSpPr>
            <p:cNvPr id="72" name="Google Shape;72;p2"/>
            <p:cNvSpPr/>
            <p:nvPr/>
          </p:nvSpPr>
          <p:spPr>
            <a:xfrm>
              <a:off x="3264400" y="3474850"/>
              <a:ext cx="293300" cy="268450"/>
            </a:xfrm>
            <a:custGeom>
              <a:avLst/>
              <a:gdLst/>
              <a:ahLst/>
              <a:cxnLst/>
              <a:rect l="l" t="t" r="r" b="b"/>
              <a:pathLst>
                <a:path w="11732" h="10738" extrusionOk="0">
                  <a:moveTo>
                    <a:pt x="0" y="0"/>
                  </a:moveTo>
                  <a:cubicBezTo>
                    <a:pt x="4288" y="3117"/>
                    <a:pt x="7771" y="7215"/>
                    <a:pt x="11732" y="10738"/>
                  </a:cubicBezTo>
                </a:path>
              </a:pathLst>
            </a:custGeom>
            <a:noFill/>
            <a:ln w="9525" cap="flat" cmpd="sng">
              <a:solidFill>
                <a:schemeClr val="accent1"/>
              </a:solidFill>
              <a:prstDash val="solid"/>
              <a:round/>
              <a:headEnd type="none" w="med" len="med"/>
              <a:tailEnd type="none" w="med" len="med"/>
            </a:ln>
          </p:spPr>
        </p:sp>
        <p:sp>
          <p:nvSpPr>
            <p:cNvPr id="73" name="Google Shape;73;p2"/>
            <p:cNvSpPr/>
            <p:nvPr/>
          </p:nvSpPr>
          <p:spPr>
            <a:xfrm>
              <a:off x="3388675" y="3503025"/>
              <a:ext cx="134225" cy="135875"/>
            </a:xfrm>
            <a:custGeom>
              <a:avLst/>
              <a:gdLst/>
              <a:ahLst/>
              <a:cxnLst/>
              <a:rect l="l" t="t" r="r" b="b"/>
              <a:pathLst>
                <a:path w="5369" h="5435" extrusionOk="0">
                  <a:moveTo>
                    <a:pt x="0" y="0"/>
                  </a:moveTo>
                  <a:cubicBezTo>
                    <a:pt x="1802" y="1800"/>
                    <a:pt x="3568" y="3634"/>
                    <a:pt x="5369" y="5435"/>
                  </a:cubicBezTo>
                </a:path>
              </a:pathLst>
            </a:custGeom>
            <a:noFill/>
            <a:ln w="9525" cap="flat" cmpd="sng">
              <a:solidFill>
                <a:schemeClr val="accent1"/>
              </a:solidFill>
              <a:prstDash val="solid"/>
              <a:round/>
              <a:headEnd type="none" w="med" len="med"/>
              <a:tailEnd type="none" w="med" len="med"/>
            </a:ln>
          </p:spPr>
        </p:sp>
        <p:sp>
          <p:nvSpPr>
            <p:cNvPr id="74" name="Google Shape;74;p2"/>
            <p:cNvSpPr/>
            <p:nvPr/>
          </p:nvSpPr>
          <p:spPr>
            <a:xfrm>
              <a:off x="3425125" y="3484800"/>
              <a:ext cx="142525" cy="145800"/>
            </a:xfrm>
            <a:custGeom>
              <a:avLst/>
              <a:gdLst/>
              <a:ahLst/>
              <a:cxnLst/>
              <a:rect l="l" t="t" r="r" b="b"/>
              <a:pathLst>
                <a:path w="5701" h="5832" extrusionOk="0">
                  <a:moveTo>
                    <a:pt x="0" y="0"/>
                  </a:moveTo>
                  <a:cubicBezTo>
                    <a:pt x="2013" y="1828"/>
                    <a:pt x="3777" y="3911"/>
                    <a:pt x="5701" y="5832"/>
                  </a:cubicBezTo>
                </a:path>
              </a:pathLst>
            </a:custGeom>
            <a:noFill/>
            <a:ln w="9525" cap="flat" cmpd="sng">
              <a:solidFill>
                <a:schemeClr val="accent1"/>
              </a:solidFill>
              <a:prstDash val="solid"/>
              <a:round/>
              <a:headEnd type="none" w="med" len="med"/>
              <a:tailEnd type="none" w="med" len="med"/>
            </a:ln>
          </p:spPr>
        </p:sp>
        <p:sp>
          <p:nvSpPr>
            <p:cNvPr id="75" name="Google Shape;75;p2"/>
            <p:cNvSpPr/>
            <p:nvPr/>
          </p:nvSpPr>
          <p:spPr>
            <a:xfrm>
              <a:off x="3453300" y="3435075"/>
              <a:ext cx="200500" cy="195525"/>
            </a:xfrm>
            <a:custGeom>
              <a:avLst/>
              <a:gdLst/>
              <a:ahLst/>
              <a:cxnLst/>
              <a:rect l="l" t="t" r="r" b="b"/>
              <a:pathLst>
                <a:path w="8020" h="7821" extrusionOk="0">
                  <a:moveTo>
                    <a:pt x="0" y="0"/>
                  </a:moveTo>
                  <a:cubicBezTo>
                    <a:pt x="2754" y="2522"/>
                    <a:pt x="5243" y="5325"/>
                    <a:pt x="8020" y="7821"/>
                  </a:cubicBezTo>
                </a:path>
              </a:pathLst>
            </a:custGeom>
            <a:noFill/>
            <a:ln w="9525" cap="flat" cmpd="sng">
              <a:solidFill>
                <a:schemeClr val="accent1"/>
              </a:solidFill>
              <a:prstDash val="solid"/>
              <a:round/>
              <a:headEnd type="none" w="med" len="med"/>
              <a:tailEnd type="none" w="med" len="med"/>
            </a:ln>
          </p:spPr>
        </p:sp>
        <p:sp>
          <p:nvSpPr>
            <p:cNvPr id="76" name="Google Shape;76;p2"/>
            <p:cNvSpPr/>
            <p:nvPr/>
          </p:nvSpPr>
          <p:spPr>
            <a:xfrm>
              <a:off x="3459925" y="3367125"/>
              <a:ext cx="280050" cy="270100"/>
            </a:xfrm>
            <a:custGeom>
              <a:avLst/>
              <a:gdLst/>
              <a:ahLst/>
              <a:cxnLst/>
              <a:rect l="l" t="t" r="r" b="b"/>
              <a:pathLst>
                <a:path w="11202" h="10804" extrusionOk="0">
                  <a:moveTo>
                    <a:pt x="0" y="0"/>
                  </a:moveTo>
                  <a:cubicBezTo>
                    <a:pt x="4316" y="2879"/>
                    <a:pt x="7531" y="7139"/>
                    <a:pt x="11202" y="10804"/>
                  </a:cubicBezTo>
                </a:path>
              </a:pathLst>
            </a:custGeom>
            <a:noFill/>
            <a:ln w="9525" cap="flat" cmpd="sng">
              <a:solidFill>
                <a:schemeClr val="accent1"/>
              </a:solidFill>
              <a:prstDash val="solid"/>
              <a:round/>
              <a:headEnd type="none" w="med" len="med"/>
              <a:tailEnd type="none" w="med" len="med"/>
            </a:ln>
          </p:spPr>
        </p:sp>
        <p:sp>
          <p:nvSpPr>
            <p:cNvPr id="77" name="Google Shape;77;p2"/>
            <p:cNvSpPr/>
            <p:nvPr/>
          </p:nvSpPr>
          <p:spPr>
            <a:xfrm>
              <a:off x="3476500" y="3310800"/>
              <a:ext cx="323125" cy="286675"/>
            </a:xfrm>
            <a:custGeom>
              <a:avLst/>
              <a:gdLst/>
              <a:ahLst/>
              <a:cxnLst/>
              <a:rect l="l" t="t" r="r" b="b"/>
              <a:pathLst>
                <a:path w="12925" h="11467" extrusionOk="0">
                  <a:moveTo>
                    <a:pt x="0" y="0"/>
                  </a:moveTo>
                  <a:cubicBezTo>
                    <a:pt x="4307" y="3824"/>
                    <a:pt x="8430" y="7867"/>
                    <a:pt x="12925" y="11467"/>
                  </a:cubicBezTo>
                </a:path>
              </a:pathLst>
            </a:custGeom>
            <a:noFill/>
            <a:ln w="9525" cap="flat" cmpd="sng">
              <a:solidFill>
                <a:schemeClr val="accent1"/>
              </a:solidFill>
              <a:prstDash val="solid"/>
              <a:round/>
              <a:headEnd type="none" w="med" len="med"/>
              <a:tailEnd type="none" w="med" len="med"/>
            </a:ln>
          </p:spPr>
        </p:sp>
        <p:sp>
          <p:nvSpPr>
            <p:cNvPr id="78" name="Google Shape;78;p2"/>
            <p:cNvSpPr/>
            <p:nvPr/>
          </p:nvSpPr>
          <p:spPr>
            <a:xfrm>
              <a:off x="3517925" y="3272675"/>
              <a:ext cx="280050" cy="258500"/>
            </a:xfrm>
            <a:custGeom>
              <a:avLst/>
              <a:gdLst/>
              <a:ahLst/>
              <a:cxnLst/>
              <a:rect l="l" t="t" r="r" b="b"/>
              <a:pathLst>
                <a:path w="11202" h="10340" extrusionOk="0">
                  <a:moveTo>
                    <a:pt x="0" y="0"/>
                  </a:moveTo>
                  <a:cubicBezTo>
                    <a:pt x="3857" y="3308"/>
                    <a:pt x="7134" y="7294"/>
                    <a:pt x="11202" y="10340"/>
                  </a:cubicBezTo>
                </a:path>
              </a:pathLst>
            </a:custGeom>
            <a:noFill/>
            <a:ln w="9525" cap="flat" cmpd="sng">
              <a:solidFill>
                <a:schemeClr val="accent1"/>
              </a:solidFill>
              <a:prstDash val="solid"/>
              <a:round/>
              <a:headEnd type="none" w="med" len="med"/>
              <a:tailEnd type="none" w="med" len="med"/>
            </a:ln>
          </p:spPr>
        </p:sp>
        <p:sp>
          <p:nvSpPr>
            <p:cNvPr id="79" name="Google Shape;79;p2"/>
            <p:cNvSpPr/>
            <p:nvPr/>
          </p:nvSpPr>
          <p:spPr>
            <a:xfrm>
              <a:off x="3628950" y="3309150"/>
              <a:ext cx="169025" cy="150775"/>
            </a:xfrm>
            <a:custGeom>
              <a:avLst/>
              <a:gdLst/>
              <a:ahLst/>
              <a:cxnLst/>
              <a:rect l="l" t="t" r="r" b="b"/>
              <a:pathLst>
                <a:path w="6761" h="6031" extrusionOk="0">
                  <a:moveTo>
                    <a:pt x="0" y="0"/>
                  </a:moveTo>
                  <a:cubicBezTo>
                    <a:pt x="2338" y="1912"/>
                    <a:pt x="4740" y="3787"/>
                    <a:pt x="6761" y="6031"/>
                  </a:cubicBezTo>
                </a:path>
              </a:pathLst>
            </a:custGeom>
            <a:noFill/>
            <a:ln w="9525" cap="flat" cmpd="sng">
              <a:solidFill>
                <a:schemeClr val="accent1"/>
              </a:solidFill>
              <a:prstDash val="solid"/>
              <a:round/>
              <a:headEnd type="none" w="med" len="med"/>
              <a:tailEnd type="none" w="med" len="med"/>
            </a:ln>
          </p:spPr>
        </p:sp>
        <p:sp>
          <p:nvSpPr>
            <p:cNvPr id="80" name="Google Shape;80;p2"/>
            <p:cNvSpPr/>
            <p:nvPr/>
          </p:nvSpPr>
          <p:spPr>
            <a:xfrm>
              <a:off x="3662100" y="3274350"/>
              <a:ext cx="197175" cy="178950"/>
            </a:xfrm>
            <a:custGeom>
              <a:avLst/>
              <a:gdLst/>
              <a:ahLst/>
              <a:cxnLst/>
              <a:rect l="l" t="t" r="r" b="b"/>
              <a:pathLst>
                <a:path w="7887" h="7158" extrusionOk="0">
                  <a:moveTo>
                    <a:pt x="0" y="0"/>
                  </a:moveTo>
                  <a:cubicBezTo>
                    <a:pt x="2756" y="2238"/>
                    <a:pt x="5377" y="4648"/>
                    <a:pt x="7887" y="7158"/>
                  </a:cubicBezTo>
                </a:path>
              </a:pathLst>
            </a:custGeom>
            <a:noFill/>
            <a:ln w="9525" cap="flat" cmpd="sng">
              <a:solidFill>
                <a:schemeClr val="accent1"/>
              </a:solidFill>
              <a:prstDash val="solid"/>
              <a:round/>
              <a:headEnd type="none" w="med" len="med"/>
              <a:tailEnd type="none" w="med" len="med"/>
            </a:ln>
          </p:spPr>
        </p:sp>
        <p:sp>
          <p:nvSpPr>
            <p:cNvPr id="81" name="Google Shape;81;p2"/>
            <p:cNvSpPr/>
            <p:nvPr/>
          </p:nvSpPr>
          <p:spPr>
            <a:xfrm>
              <a:off x="3673700" y="3204750"/>
              <a:ext cx="240275" cy="207125"/>
            </a:xfrm>
            <a:custGeom>
              <a:avLst/>
              <a:gdLst/>
              <a:ahLst/>
              <a:cxnLst/>
              <a:rect l="l" t="t" r="r" b="b"/>
              <a:pathLst>
                <a:path w="9611" h="8285" extrusionOk="0">
                  <a:moveTo>
                    <a:pt x="0" y="0"/>
                  </a:moveTo>
                  <a:cubicBezTo>
                    <a:pt x="3478" y="2407"/>
                    <a:pt x="6618" y="5297"/>
                    <a:pt x="9611" y="8285"/>
                  </a:cubicBezTo>
                </a:path>
              </a:pathLst>
            </a:custGeom>
            <a:noFill/>
            <a:ln w="9525" cap="flat" cmpd="sng">
              <a:solidFill>
                <a:schemeClr val="accent1"/>
              </a:solidFill>
              <a:prstDash val="solid"/>
              <a:round/>
              <a:headEnd type="none" w="med" len="med"/>
              <a:tailEnd type="none" w="med" len="med"/>
            </a:ln>
          </p:spPr>
        </p:sp>
        <p:sp>
          <p:nvSpPr>
            <p:cNvPr id="82" name="Google Shape;82;p2"/>
            <p:cNvSpPr/>
            <p:nvPr/>
          </p:nvSpPr>
          <p:spPr>
            <a:xfrm>
              <a:off x="3688600" y="3150050"/>
              <a:ext cx="72925" cy="51375"/>
            </a:xfrm>
            <a:custGeom>
              <a:avLst/>
              <a:gdLst/>
              <a:ahLst/>
              <a:cxnLst/>
              <a:rect l="l" t="t" r="r" b="b"/>
              <a:pathLst>
                <a:path w="2917" h="2055" extrusionOk="0">
                  <a:moveTo>
                    <a:pt x="0" y="0"/>
                  </a:moveTo>
                  <a:cubicBezTo>
                    <a:pt x="1003" y="639"/>
                    <a:pt x="1988" y="1312"/>
                    <a:pt x="2917" y="2055"/>
                  </a:cubicBezTo>
                </a:path>
              </a:pathLst>
            </a:custGeom>
            <a:noFill/>
            <a:ln w="9525" cap="flat" cmpd="sng">
              <a:solidFill>
                <a:schemeClr val="accent1"/>
              </a:solidFill>
              <a:prstDash val="solid"/>
              <a:round/>
              <a:headEnd type="none" w="med" len="med"/>
              <a:tailEnd type="none" w="med" len="med"/>
            </a:ln>
          </p:spPr>
        </p:sp>
        <p:sp>
          <p:nvSpPr>
            <p:cNvPr id="83" name="Google Shape;83;p2"/>
            <p:cNvSpPr/>
            <p:nvPr/>
          </p:nvSpPr>
          <p:spPr>
            <a:xfrm>
              <a:off x="3784725" y="3214700"/>
              <a:ext cx="76225" cy="57975"/>
            </a:xfrm>
            <a:custGeom>
              <a:avLst/>
              <a:gdLst/>
              <a:ahLst/>
              <a:cxnLst/>
              <a:rect l="l" t="t" r="r" b="b"/>
              <a:pathLst>
                <a:path w="3049" h="2319" extrusionOk="0">
                  <a:moveTo>
                    <a:pt x="0" y="0"/>
                  </a:moveTo>
                  <a:cubicBezTo>
                    <a:pt x="1033" y="751"/>
                    <a:pt x="2145" y="1417"/>
                    <a:pt x="3049" y="2319"/>
                  </a:cubicBezTo>
                </a:path>
              </a:pathLst>
            </a:custGeom>
            <a:noFill/>
            <a:ln w="9525" cap="flat" cmpd="sng">
              <a:solidFill>
                <a:schemeClr val="accent1"/>
              </a:solidFill>
              <a:prstDash val="solid"/>
              <a:round/>
              <a:headEnd type="none" w="med" len="med"/>
              <a:tailEnd type="none" w="med" len="med"/>
            </a:ln>
          </p:spPr>
        </p:sp>
        <p:sp>
          <p:nvSpPr>
            <p:cNvPr id="84" name="Google Shape;84;p2"/>
            <p:cNvSpPr/>
            <p:nvPr/>
          </p:nvSpPr>
          <p:spPr>
            <a:xfrm>
              <a:off x="3889100" y="3300850"/>
              <a:ext cx="66300" cy="76225"/>
            </a:xfrm>
            <a:custGeom>
              <a:avLst/>
              <a:gdLst/>
              <a:ahLst/>
              <a:cxnLst/>
              <a:rect l="l" t="t" r="r" b="b"/>
              <a:pathLst>
                <a:path w="2652" h="3049" extrusionOk="0">
                  <a:moveTo>
                    <a:pt x="0" y="0"/>
                  </a:moveTo>
                  <a:cubicBezTo>
                    <a:pt x="887" y="1014"/>
                    <a:pt x="1751" y="2048"/>
                    <a:pt x="2652" y="3049"/>
                  </a:cubicBezTo>
                </a:path>
              </a:pathLst>
            </a:custGeom>
            <a:noFill/>
            <a:ln w="9525" cap="flat" cmpd="sng">
              <a:solidFill>
                <a:schemeClr val="accent1"/>
              </a:solidFill>
              <a:prstDash val="solid"/>
              <a:round/>
              <a:headEnd type="none" w="med" len="med"/>
              <a:tailEnd type="none" w="med" len="med"/>
            </a:ln>
          </p:spPr>
        </p:sp>
        <p:sp>
          <p:nvSpPr>
            <p:cNvPr id="85" name="Google Shape;85;p2"/>
            <p:cNvSpPr/>
            <p:nvPr/>
          </p:nvSpPr>
          <p:spPr>
            <a:xfrm>
              <a:off x="3829450" y="3174925"/>
              <a:ext cx="76225" cy="53025"/>
            </a:xfrm>
            <a:custGeom>
              <a:avLst/>
              <a:gdLst/>
              <a:ahLst/>
              <a:cxnLst/>
              <a:rect l="l" t="t" r="r" b="b"/>
              <a:pathLst>
                <a:path w="3049" h="2121" extrusionOk="0">
                  <a:moveTo>
                    <a:pt x="0" y="0"/>
                  </a:moveTo>
                  <a:cubicBezTo>
                    <a:pt x="1087" y="592"/>
                    <a:pt x="2059" y="1378"/>
                    <a:pt x="3049" y="2121"/>
                  </a:cubicBezTo>
                </a:path>
              </a:pathLst>
            </a:custGeom>
            <a:noFill/>
            <a:ln w="9525" cap="flat" cmpd="sng">
              <a:solidFill>
                <a:schemeClr val="accent1"/>
              </a:solidFill>
              <a:prstDash val="solid"/>
              <a:round/>
              <a:headEnd type="none" w="med" len="med"/>
              <a:tailEnd type="none" w="med" len="med"/>
            </a:ln>
          </p:spPr>
        </p:sp>
        <p:sp>
          <p:nvSpPr>
            <p:cNvPr id="86" name="Google Shape;86;p2"/>
            <p:cNvSpPr/>
            <p:nvPr/>
          </p:nvSpPr>
          <p:spPr>
            <a:xfrm>
              <a:off x="3857625" y="3138475"/>
              <a:ext cx="74575" cy="51350"/>
            </a:xfrm>
            <a:custGeom>
              <a:avLst/>
              <a:gdLst/>
              <a:ahLst/>
              <a:cxnLst/>
              <a:rect l="l" t="t" r="r" b="b"/>
              <a:pathLst>
                <a:path w="2983" h="2054" extrusionOk="0">
                  <a:moveTo>
                    <a:pt x="0" y="0"/>
                  </a:moveTo>
                  <a:cubicBezTo>
                    <a:pt x="1016" y="652"/>
                    <a:pt x="2040" y="1300"/>
                    <a:pt x="2983" y="2054"/>
                  </a:cubicBezTo>
                </a:path>
              </a:pathLst>
            </a:custGeom>
            <a:noFill/>
            <a:ln w="9525" cap="flat" cmpd="sng">
              <a:solidFill>
                <a:schemeClr val="accent1"/>
              </a:solidFill>
              <a:prstDash val="solid"/>
              <a:round/>
              <a:headEnd type="none" w="med" len="med"/>
              <a:tailEnd type="none" w="med" len="med"/>
            </a:ln>
          </p:spPr>
        </p:sp>
        <p:sp>
          <p:nvSpPr>
            <p:cNvPr id="87" name="Google Shape;87;p2"/>
            <p:cNvSpPr/>
            <p:nvPr/>
          </p:nvSpPr>
          <p:spPr>
            <a:xfrm>
              <a:off x="3884150" y="3088750"/>
              <a:ext cx="67925" cy="59650"/>
            </a:xfrm>
            <a:custGeom>
              <a:avLst/>
              <a:gdLst/>
              <a:ahLst/>
              <a:cxnLst/>
              <a:rect l="l" t="t" r="r" b="b"/>
              <a:pathLst>
                <a:path w="2717" h="2386" extrusionOk="0">
                  <a:moveTo>
                    <a:pt x="0" y="0"/>
                  </a:moveTo>
                  <a:cubicBezTo>
                    <a:pt x="975" y="709"/>
                    <a:pt x="1776" y="1633"/>
                    <a:pt x="2717" y="2386"/>
                  </a:cubicBezTo>
                </a:path>
              </a:pathLst>
            </a:custGeom>
            <a:noFill/>
            <a:ln w="9525" cap="flat" cmpd="sng">
              <a:solidFill>
                <a:schemeClr val="accent1"/>
              </a:solidFill>
              <a:prstDash val="solid"/>
              <a:round/>
              <a:headEnd type="none" w="med" len="med"/>
              <a:tailEnd type="none" w="med" len="med"/>
            </a:ln>
          </p:spPr>
        </p:sp>
      </p:grpSp>
      <p:sp>
        <p:nvSpPr>
          <p:cNvPr id="88" name="Google Shape;88;p2"/>
          <p:cNvSpPr txBox="1">
            <a:spLocks noGrp="1"/>
          </p:cNvSpPr>
          <p:nvPr>
            <p:ph type="ctrTitle"/>
          </p:nvPr>
        </p:nvSpPr>
        <p:spPr>
          <a:xfrm>
            <a:off x="1992450" y="3139000"/>
            <a:ext cx="5159100" cy="960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5200"/>
              <a:buNone/>
              <a:defRPr sz="520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9" name="Google Shape;89;p2"/>
          <p:cNvSpPr txBox="1">
            <a:spLocks noGrp="1"/>
          </p:cNvSpPr>
          <p:nvPr>
            <p:ph type="subTitle" idx="1"/>
          </p:nvPr>
        </p:nvSpPr>
        <p:spPr>
          <a:xfrm>
            <a:off x="1750800" y="4023400"/>
            <a:ext cx="5642400" cy="432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Didact Gothic"/>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90" name="Google Shape;90;p2"/>
          <p:cNvGrpSpPr/>
          <p:nvPr/>
        </p:nvGrpSpPr>
        <p:grpSpPr>
          <a:xfrm>
            <a:off x="1720871" y="-1444157"/>
            <a:ext cx="3153410" cy="3784376"/>
            <a:chOff x="1720871" y="-1444157"/>
            <a:chExt cx="3153410" cy="3784376"/>
          </a:xfrm>
        </p:grpSpPr>
        <p:sp>
          <p:nvSpPr>
            <p:cNvPr id="91" name="Google Shape;91;p2"/>
            <p:cNvSpPr/>
            <p:nvPr/>
          </p:nvSpPr>
          <p:spPr>
            <a:xfrm rot="9632177">
              <a:off x="2251812" y="-1160811"/>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solidFill>
              <a:srgbClr val="EDB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9632177">
              <a:off x="2198760" y="-1179329"/>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2"/>
          <p:cNvSpPr/>
          <p:nvPr/>
        </p:nvSpPr>
        <p:spPr>
          <a:xfrm>
            <a:off x="7451257" y="876430"/>
            <a:ext cx="398725" cy="385050"/>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436624" y="-507205"/>
            <a:ext cx="1598862" cy="1233130"/>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
  <p:cSld name="SECTION_TITLE_AND_DESCRIPTION_1_1_1">
    <p:spTree>
      <p:nvGrpSpPr>
        <p:cNvPr id="1" name="Shape 480"/>
        <p:cNvGrpSpPr/>
        <p:nvPr/>
      </p:nvGrpSpPr>
      <p:grpSpPr>
        <a:xfrm>
          <a:off x="0" y="0"/>
          <a:ext cx="0" cy="0"/>
          <a:chOff x="0" y="0"/>
          <a:chExt cx="0" cy="0"/>
        </a:xfrm>
      </p:grpSpPr>
      <p:sp>
        <p:nvSpPr>
          <p:cNvPr id="481" name="Google Shape;481;p15"/>
          <p:cNvSpPr txBox="1">
            <a:spLocks noGrp="1"/>
          </p:cNvSpPr>
          <p:nvPr>
            <p:ph type="title"/>
          </p:nvPr>
        </p:nvSpPr>
        <p:spPr>
          <a:xfrm>
            <a:off x="1510325" y="2260650"/>
            <a:ext cx="23649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82" name="Google Shape;482;p15"/>
          <p:cNvSpPr txBox="1">
            <a:spLocks noGrp="1"/>
          </p:cNvSpPr>
          <p:nvPr>
            <p:ph type="subTitle" idx="1"/>
          </p:nvPr>
        </p:nvSpPr>
        <p:spPr>
          <a:xfrm>
            <a:off x="1510350" y="2685274"/>
            <a:ext cx="2364900" cy="13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3" name="Google Shape;483;p15"/>
          <p:cNvSpPr txBox="1">
            <a:spLocks noGrp="1"/>
          </p:cNvSpPr>
          <p:nvPr>
            <p:ph type="title" idx="2"/>
          </p:nvPr>
        </p:nvSpPr>
        <p:spPr>
          <a:xfrm>
            <a:off x="5268775" y="2260650"/>
            <a:ext cx="23649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84" name="Google Shape;484;p15"/>
          <p:cNvSpPr txBox="1">
            <a:spLocks noGrp="1"/>
          </p:cNvSpPr>
          <p:nvPr>
            <p:ph type="subTitle" idx="3"/>
          </p:nvPr>
        </p:nvSpPr>
        <p:spPr>
          <a:xfrm>
            <a:off x="5268800" y="2685274"/>
            <a:ext cx="2364900" cy="13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5" name="Google Shape;485;p15"/>
          <p:cNvSpPr txBox="1">
            <a:spLocks noGrp="1"/>
          </p:cNvSpPr>
          <p:nvPr>
            <p:ph type="title" idx="4"/>
          </p:nvPr>
        </p:nvSpPr>
        <p:spPr>
          <a:xfrm>
            <a:off x="761175" y="412550"/>
            <a:ext cx="41067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6" name="Google Shape;486;p15"/>
          <p:cNvSpPr/>
          <p:nvPr/>
        </p:nvSpPr>
        <p:spPr>
          <a:xfrm rot="9899955">
            <a:off x="4922787" y="623467"/>
            <a:ext cx="165569" cy="267995"/>
          </a:xfrm>
          <a:custGeom>
            <a:avLst/>
            <a:gdLst/>
            <a:ahLst/>
            <a:cxnLst/>
            <a:rect l="l" t="t" r="r" b="b"/>
            <a:pathLst>
              <a:path w="6912" h="11188" extrusionOk="0">
                <a:moveTo>
                  <a:pt x="4161" y="0"/>
                </a:moveTo>
                <a:cubicBezTo>
                  <a:pt x="3958" y="0"/>
                  <a:pt x="3759" y="94"/>
                  <a:pt x="3480" y="356"/>
                </a:cubicBezTo>
                <a:cubicBezTo>
                  <a:pt x="2740" y="1050"/>
                  <a:pt x="2326" y="1856"/>
                  <a:pt x="1963" y="2756"/>
                </a:cubicBezTo>
                <a:lnTo>
                  <a:pt x="1963" y="2756"/>
                </a:lnTo>
                <a:lnTo>
                  <a:pt x="2242" y="2040"/>
                </a:lnTo>
                <a:lnTo>
                  <a:pt x="2242" y="2040"/>
                </a:lnTo>
                <a:cubicBezTo>
                  <a:pt x="1271" y="4451"/>
                  <a:pt x="0" y="7098"/>
                  <a:pt x="445" y="9770"/>
                </a:cubicBezTo>
                <a:cubicBezTo>
                  <a:pt x="591" y="10648"/>
                  <a:pt x="1011" y="11188"/>
                  <a:pt x="1555" y="11188"/>
                </a:cubicBezTo>
                <a:cubicBezTo>
                  <a:pt x="1848" y="11188"/>
                  <a:pt x="2177" y="11031"/>
                  <a:pt x="2519" y="10687"/>
                </a:cubicBezTo>
                <a:cubicBezTo>
                  <a:pt x="3138" y="10064"/>
                  <a:pt x="3587" y="9380"/>
                  <a:pt x="4268" y="8823"/>
                </a:cubicBezTo>
                <a:cubicBezTo>
                  <a:pt x="5173" y="8081"/>
                  <a:pt x="5849" y="7174"/>
                  <a:pt x="6368" y="6118"/>
                </a:cubicBezTo>
                <a:cubicBezTo>
                  <a:pt x="6911" y="5011"/>
                  <a:pt x="6730" y="3284"/>
                  <a:pt x="6444" y="2107"/>
                </a:cubicBezTo>
                <a:cubicBezTo>
                  <a:pt x="6215" y="1162"/>
                  <a:pt x="5902" y="589"/>
                  <a:pt x="5022" y="268"/>
                </a:cubicBezTo>
                <a:cubicBezTo>
                  <a:pt x="4641" y="129"/>
                  <a:pt x="4399" y="0"/>
                  <a:pt x="4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rot="9899955">
            <a:off x="5021952" y="100696"/>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rot="9899955">
            <a:off x="4755462" y="275635"/>
            <a:ext cx="153592" cy="250581"/>
          </a:xfrm>
          <a:custGeom>
            <a:avLst/>
            <a:gdLst/>
            <a:ahLst/>
            <a:cxnLst/>
            <a:rect l="l" t="t" r="r" b="b"/>
            <a:pathLst>
              <a:path w="6412" h="10461" extrusionOk="0">
                <a:moveTo>
                  <a:pt x="4967" y="1"/>
                </a:moveTo>
                <a:cubicBezTo>
                  <a:pt x="4911" y="1"/>
                  <a:pt x="4852" y="5"/>
                  <a:pt x="4791" y="13"/>
                </a:cubicBezTo>
                <a:cubicBezTo>
                  <a:pt x="3361" y="201"/>
                  <a:pt x="2761" y="1674"/>
                  <a:pt x="1804" y="2791"/>
                </a:cubicBezTo>
                <a:lnTo>
                  <a:pt x="1916" y="2506"/>
                </a:lnTo>
                <a:lnTo>
                  <a:pt x="1916" y="2506"/>
                </a:lnTo>
                <a:cubicBezTo>
                  <a:pt x="976" y="3305"/>
                  <a:pt x="803" y="4771"/>
                  <a:pt x="591" y="5928"/>
                </a:cubicBezTo>
                <a:cubicBezTo>
                  <a:pt x="365" y="7166"/>
                  <a:pt x="0" y="8794"/>
                  <a:pt x="545" y="9853"/>
                </a:cubicBezTo>
                <a:cubicBezTo>
                  <a:pt x="774" y="10298"/>
                  <a:pt x="1076" y="10460"/>
                  <a:pt x="1412" y="10460"/>
                </a:cubicBezTo>
                <a:cubicBezTo>
                  <a:pt x="1992" y="10460"/>
                  <a:pt x="2675" y="9977"/>
                  <a:pt x="3266" y="9626"/>
                </a:cubicBezTo>
                <a:cubicBezTo>
                  <a:pt x="5260" y="8440"/>
                  <a:pt x="5699" y="6080"/>
                  <a:pt x="6139" y="3848"/>
                </a:cubicBezTo>
                <a:cubicBezTo>
                  <a:pt x="6411" y="2464"/>
                  <a:pt x="6383" y="1"/>
                  <a:pt x="4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15"/>
          <p:cNvGrpSpPr/>
          <p:nvPr/>
        </p:nvGrpSpPr>
        <p:grpSpPr>
          <a:xfrm>
            <a:off x="5332149" y="-789623"/>
            <a:ext cx="1968983" cy="1723072"/>
            <a:chOff x="2713250" y="4085700"/>
            <a:chExt cx="551675" cy="482775"/>
          </a:xfrm>
        </p:grpSpPr>
        <p:sp>
          <p:nvSpPr>
            <p:cNvPr id="490" name="Google Shape;490;p15"/>
            <p:cNvSpPr/>
            <p:nvPr/>
          </p:nvSpPr>
          <p:spPr>
            <a:xfrm>
              <a:off x="2713250" y="4085700"/>
              <a:ext cx="551675" cy="482775"/>
            </a:xfrm>
            <a:custGeom>
              <a:avLst/>
              <a:gdLst/>
              <a:ahLst/>
              <a:cxnLst/>
              <a:rect l="l" t="t" r="r" b="b"/>
              <a:pathLst>
                <a:path w="22067" h="19311" extrusionOk="0">
                  <a:moveTo>
                    <a:pt x="10187" y="755"/>
                  </a:moveTo>
                  <a:cubicBezTo>
                    <a:pt x="12564" y="755"/>
                    <a:pt x="15325" y="1650"/>
                    <a:pt x="17068" y="3188"/>
                  </a:cubicBezTo>
                  <a:cubicBezTo>
                    <a:pt x="18023" y="4029"/>
                    <a:pt x="19320" y="5409"/>
                    <a:pt x="20067" y="7207"/>
                  </a:cubicBezTo>
                  <a:cubicBezTo>
                    <a:pt x="21224" y="9989"/>
                    <a:pt x="18624" y="14121"/>
                    <a:pt x="16714" y="16074"/>
                  </a:cubicBezTo>
                  <a:cubicBezTo>
                    <a:pt x="15120" y="17699"/>
                    <a:pt x="13070" y="18558"/>
                    <a:pt x="10779" y="18558"/>
                  </a:cubicBezTo>
                  <a:lnTo>
                    <a:pt x="10753" y="18558"/>
                  </a:lnTo>
                  <a:cubicBezTo>
                    <a:pt x="8084" y="18550"/>
                    <a:pt x="5422" y="17375"/>
                    <a:pt x="3447" y="15335"/>
                  </a:cubicBezTo>
                  <a:cubicBezTo>
                    <a:pt x="1312" y="13129"/>
                    <a:pt x="806" y="9017"/>
                    <a:pt x="2294" y="5973"/>
                  </a:cubicBezTo>
                  <a:cubicBezTo>
                    <a:pt x="3410" y="3692"/>
                    <a:pt x="5845" y="2126"/>
                    <a:pt x="7196" y="1396"/>
                  </a:cubicBezTo>
                  <a:lnTo>
                    <a:pt x="7197" y="1396"/>
                  </a:lnTo>
                  <a:cubicBezTo>
                    <a:pt x="8004" y="959"/>
                    <a:pt x="9052" y="755"/>
                    <a:pt x="10187" y="755"/>
                  </a:cubicBezTo>
                  <a:close/>
                  <a:moveTo>
                    <a:pt x="10206" y="1"/>
                  </a:moveTo>
                  <a:cubicBezTo>
                    <a:pt x="8940" y="1"/>
                    <a:pt x="7761" y="236"/>
                    <a:pt x="6838" y="735"/>
                  </a:cubicBezTo>
                  <a:cubicBezTo>
                    <a:pt x="5408" y="1507"/>
                    <a:pt x="2827" y="3173"/>
                    <a:pt x="1619" y="5643"/>
                  </a:cubicBezTo>
                  <a:cubicBezTo>
                    <a:pt x="1" y="8952"/>
                    <a:pt x="567" y="13439"/>
                    <a:pt x="2907" y="15857"/>
                  </a:cubicBezTo>
                  <a:cubicBezTo>
                    <a:pt x="5021" y="18043"/>
                    <a:pt x="7880" y="19301"/>
                    <a:pt x="10749" y="19310"/>
                  </a:cubicBezTo>
                  <a:lnTo>
                    <a:pt x="10779" y="19310"/>
                  </a:lnTo>
                  <a:cubicBezTo>
                    <a:pt x="13277" y="19310"/>
                    <a:pt x="15514" y="18373"/>
                    <a:pt x="17251" y="16599"/>
                  </a:cubicBezTo>
                  <a:cubicBezTo>
                    <a:pt x="19377" y="14428"/>
                    <a:pt x="22066" y="10058"/>
                    <a:pt x="20760" y="6918"/>
                  </a:cubicBezTo>
                  <a:cubicBezTo>
                    <a:pt x="19957" y="4989"/>
                    <a:pt x="18579" y="3517"/>
                    <a:pt x="17564" y="2624"/>
                  </a:cubicBezTo>
                  <a:cubicBezTo>
                    <a:pt x="15673" y="956"/>
                    <a:pt x="12761" y="1"/>
                    <a:pt x="10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2816750" y="4163475"/>
              <a:ext cx="332275" cy="310625"/>
            </a:xfrm>
            <a:custGeom>
              <a:avLst/>
              <a:gdLst/>
              <a:ahLst/>
              <a:cxnLst/>
              <a:rect l="l" t="t" r="r" b="b"/>
              <a:pathLst>
                <a:path w="13291" h="12425" extrusionOk="0">
                  <a:moveTo>
                    <a:pt x="6740" y="748"/>
                  </a:moveTo>
                  <a:cubicBezTo>
                    <a:pt x="7946" y="748"/>
                    <a:pt x="9127" y="1127"/>
                    <a:pt x="10264" y="1880"/>
                  </a:cubicBezTo>
                  <a:cubicBezTo>
                    <a:pt x="10879" y="2287"/>
                    <a:pt x="11359" y="3151"/>
                    <a:pt x="11733" y="4521"/>
                  </a:cubicBezTo>
                  <a:cubicBezTo>
                    <a:pt x="12458" y="7173"/>
                    <a:pt x="11172" y="10167"/>
                    <a:pt x="8867" y="11198"/>
                  </a:cubicBezTo>
                  <a:cubicBezTo>
                    <a:pt x="8162" y="11512"/>
                    <a:pt x="7336" y="11666"/>
                    <a:pt x="6488" y="11666"/>
                  </a:cubicBezTo>
                  <a:cubicBezTo>
                    <a:pt x="5322" y="11666"/>
                    <a:pt x="4116" y="11375"/>
                    <a:pt x="3130" y="10810"/>
                  </a:cubicBezTo>
                  <a:cubicBezTo>
                    <a:pt x="2237" y="10298"/>
                    <a:pt x="1135" y="9345"/>
                    <a:pt x="957" y="7714"/>
                  </a:cubicBezTo>
                  <a:cubicBezTo>
                    <a:pt x="769" y="5991"/>
                    <a:pt x="1507" y="3943"/>
                    <a:pt x="2324" y="2677"/>
                  </a:cubicBezTo>
                  <a:cubicBezTo>
                    <a:pt x="2589" y="2267"/>
                    <a:pt x="3758" y="1244"/>
                    <a:pt x="5511" y="877"/>
                  </a:cubicBezTo>
                  <a:cubicBezTo>
                    <a:pt x="5923" y="791"/>
                    <a:pt x="6333" y="748"/>
                    <a:pt x="6740" y="748"/>
                  </a:cubicBezTo>
                  <a:close/>
                  <a:moveTo>
                    <a:pt x="6718" y="0"/>
                  </a:moveTo>
                  <a:cubicBezTo>
                    <a:pt x="6264" y="0"/>
                    <a:pt x="5809" y="47"/>
                    <a:pt x="5356" y="142"/>
                  </a:cubicBezTo>
                  <a:cubicBezTo>
                    <a:pt x="3528" y="524"/>
                    <a:pt x="2113" y="1617"/>
                    <a:pt x="1691" y="2270"/>
                  </a:cubicBezTo>
                  <a:cubicBezTo>
                    <a:pt x="804" y="3647"/>
                    <a:pt x="1" y="5890"/>
                    <a:pt x="210" y="7796"/>
                  </a:cubicBezTo>
                  <a:cubicBezTo>
                    <a:pt x="376" y="9313"/>
                    <a:pt x="1281" y="10616"/>
                    <a:pt x="2756" y="11461"/>
                  </a:cubicBezTo>
                  <a:cubicBezTo>
                    <a:pt x="3865" y="12098"/>
                    <a:pt x="5189" y="12425"/>
                    <a:pt x="6478" y="12425"/>
                  </a:cubicBezTo>
                  <a:cubicBezTo>
                    <a:pt x="7430" y="12425"/>
                    <a:pt x="8362" y="12246"/>
                    <a:pt x="9174" y="11884"/>
                  </a:cubicBezTo>
                  <a:cubicBezTo>
                    <a:pt x="11848" y="10689"/>
                    <a:pt x="13290" y="7368"/>
                    <a:pt x="12458" y="4324"/>
                  </a:cubicBezTo>
                  <a:cubicBezTo>
                    <a:pt x="12187" y="3332"/>
                    <a:pt x="11708" y="1936"/>
                    <a:pt x="10679" y="1254"/>
                  </a:cubicBezTo>
                  <a:cubicBezTo>
                    <a:pt x="9426" y="424"/>
                    <a:pt x="8078" y="0"/>
                    <a:pt x="6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2887600" y="4239600"/>
              <a:ext cx="179575" cy="172250"/>
            </a:xfrm>
            <a:custGeom>
              <a:avLst/>
              <a:gdLst/>
              <a:ahLst/>
              <a:cxnLst/>
              <a:rect l="l" t="t" r="r" b="b"/>
              <a:pathLst>
                <a:path w="7183" h="6890" extrusionOk="0">
                  <a:moveTo>
                    <a:pt x="3703" y="753"/>
                  </a:moveTo>
                  <a:cubicBezTo>
                    <a:pt x="3789" y="753"/>
                    <a:pt x="3876" y="758"/>
                    <a:pt x="3962" y="766"/>
                  </a:cubicBezTo>
                  <a:cubicBezTo>
                    <a:pt x="5063" y="875"/>
                    <a:pt x="5810" y="1446"/>
                    <a:pt x="6065" y="2374"/>
                  </a:cubicBezTo>
                  <a:cubicBezTo>
                    <a:pt x="6371" y="3490"/>
                    <a:pt x="5872" y="4831"/>
                    <a:pt x="4878" y="5564"/>
                  </a:cubicBezTo>
                  <a:cubicBezTo>
                    <a:pt x="4366" y="5941"/>
                    <a:pt x="3783" y="6137"/>
                    <a:pt x="3217" y="6137"/>
                  </a:cubicBezTo>
                  <a:cubicBezTo>
                    <a:pt x="2917" y="6137"/>
                    <a:pt x="2622" y="6082"/>
                    <a:pt x="2344" y="5970"/>
                  </a:cubicBezTo>
                  <a:cubicBezTo>
                    <a:pt x="1586" y="5667"/>
                    <a:pt x="1081" y="5004"/>
                    <a:pt x="923" y="4102"/>
                  </a:cubicBezTo>
                  <a:cubicBezTo>
                    <a:pt x="782" y="3298"/>
                    <a:pt x="1105" y="2332"/>
                    <a:pt x="1743" y="1643"/>
                  </a:cubicBezTo>
                  <a:cubicBezTo>
                    <a:pt x="2282" y="1063"/>
                    <a:pt x="2970" y="753"/>
                    <a:pt x="3703" y="753"/>
                  </a:cubicBezTo>
                  <a:close/>
                  <a:moveTo>
                    <a:pt x="3695" y="1"/>
                  </a:moveTo>
                  <a:cubicBezTo>
                    <a:pt x="2753" y="1"/>
                    <a:pt x="1876" y="396"/>
                    <a:pt x="1193" y="1132"/>
                  </a:cubicBezTo>
                  <a:cubicBezTo>
                    <a:pt x="387" y="2001"/>
                    <a:pt x="1" y="3188"/>
                    <a:pt x="183" y="4232"/>
                  </a:cubicBezTo>
                  <a:cubicBezTo>
                    <a:pt x="385" y="5383"/>
                    <a:pt x="1070" y="6270"/>
                    <a:pt x="2064" y="6668"/>
                  </a:cubicBezTo>
                  <a:cubicBezTo>
                    <a:pt x="2431" y="6815"/>
                    <a:pt x="2822" y="6889"/>
                    <a:pt x="3218" y="6889"/>
                  </a:cubicBezTo>
                  <a:cubicBezTo>
                    <a:pt x="3942" y="6889"/>
                    <a:pt x="4681" y="6644"/>
                    <a:pt x="5324" y="6169"/>
                  </a:cubicBezTo>
                  <a:cubicBezTo>
                    <a:pt x="6578" y="5244"/>
                    <a:pt x="7182" y="3602"/>
                    <a:pt x="6790" y="2174"/>
                  </a:cubicBezTo>
                  <a:cubicBezTo>
                    <a:pt x="6451" y="944"/>
                    <a:pt x="5449" y="158"/>
                    <a:pt x="4037" y="18"/>
                  </a:cubicBezTo>
                  <a:cubicBezTo>
                    <a:pt x="3922" y="6"/>
                    <a:pt x="3808" y="1"/>
                    <a:pt x="3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15"/>
          <p:cNvGrpSpPr/>
          <p:nvPr/>
        </p:nvGrpSpPr>
        <p:grpSpPr>
          <a:xfrm rot="10800000">
            <a:off x="7463740" y="-228727"/>
            <a:ext cx="2364918" cy="1454068"/>
            <a:chOff x="4619425" y="1203125"/>
            <a:chExt cx="1217900" cy="748825"/>
          </a:xfrm>
        </p:grpSpPr>
        <p:sp>
          <p:nvSpPr>
            <p:cNvPr id="494" name="Google Shape;494;p15"/>
            <p:cNvSpPr/>
            <p:nvPr/>
          </p:nvSpPr>
          <p:spPr>
            <a:xfrm>
              <a:off x="4619425" y="1203125"/>
              <a:ext cx="1217900" cy="699975"/>
            </a:xfrm>
            <a:custGeom>
              <a:avLst/>
              <a:gdLst/>
              <a:ahLst/>
              <a:cxnLst/>
              <a:rect l="l" t="t" r="r" b="b"/>
              <a:pathLst>
                <a:path w="48716" h="27999" extrusionOk="0">
                  <a:moveTo>
                    <a:pt x="25210" y="1"/>
                  </a:moveTo>
                  <a:cubicBezTo>
                    <a:pt x="17852" y="1"/>
                    <a:pt x="10746" y="2733"/>
                    <a:pt x="6242" y="8729"/>
                  </a:cubicBezTo>
                  <a:cubicBezTo>
                    <a:pt x="4029" y="11677"/>
                    <a:pt x="1955" y="15177"/>
                    <a:pt x="956" y="18744"/>
                  </a:cubicBezTo>
                  <a:cubicBezTo>
                    <a:pt x="543" y="20217"/>
                    <a:pt x="0" y="27998"/>
                    <a:pt x="843" y="27998"/>
                  </a:cubicBezTo>
                  <a:cubicBezTo>
                    <a:pt x="855" y="27998"/>
                    <a:pt x="867" y="27997"/>
                    <a:pt x="879" y="27994"/>
                  </a:cubicBezTo>
                  <a:lnTo>
                    <a:pt x="7812" y="27986"/>
                  </a:lnTo>
                  <a:cubicBezTo>
                    <a:pt x="9093" y="22656"/>
                    <a:pt x="7911" y="18581"/>
                    <a:pt x="11277" y="13844"/>
                  </a:cubicBezTo>
                  <a:cubicBezTo>
                    <a:pt x="14264" y="9640"/>
                    <a:pt x="18148" y="7545"/>
                    <a:pt x="23193" y="7094"/>
                  </a:cubicBezTo>
                  <a:cubicBezTo>
                    <a:pt x="24415" y="6985"/>
                    <a:pt x="25569" y="6891"/>
                    <a:pt x="26681" y="6891"/>
                  </a:cubicBezTo>
                  <a:cubicBezTo>
                    <a:pt x="28923" y="6891"/>
                    <a:pt x="31000" y="7272"/>
                    <a:pt x="33143" y="8681"/>
                  </a:cubicBezTo>
                  <a:cubicBezTo>
                    <a:pt x="42215" y="14640"/>
                    <a:pt x="39182" y="20397"/>
                    <a:pt x="40694" y="27234"/>
                  </a:cubicBezTo>
                  <a:cubicBezTo>
                    <a:pt x="41022" y="27409"/>
                    <a:pt x="41643" y="27477"/>
                    <a:pt x="42400" y="27477"/>
                  </a:cubicBezTo>
                  <a:cubicBezTo>
                    <a:pt x="44847" y="27477"/>
                    <a:pt x="48716" y="26775"/>
                    <a:pt x="48716" y="26775"/>
                  </a:cubicBezTo>
                  <a:cubicBezTo>
                    <a:pt x="48716" y="26775"/>
                    <a:pt x="48062" y="20132"/>
                    <a:pt x="47545" y="18149"/>
                  </a:cubicBezTo>
                  <a:cubicBezTo>
                    <a:pt x="46850" y="15480"/>
                    <a:pt x="45578" y="13246"/>
                    <a:pt x="44188" y="10891"/>
                  </a:cubicBezTo>
                  <a:cubicBezTo>
                    <a:pt x="40465" y="4588"/>
                    <a:pt x="35513" y="814"/>
                    <a:pt x="27965" y="127"/>
                  </a:cubicBezTo>
                  <a:cubicBezTo>
                    <a:pt x="27046" y="43"/>
                    <a:pt x="26126" y="1"/>
                    <a:pt x="25210" y="1"/>
                  </a:cubicBezTo>
                  <a:close/>
                </a:path>
              </a:pathLst>
            </a:custGeom>
            <a:solidFill>
              <a:srgbClr val="E1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4958625" y="1536475"/>
              <a:ext cx="538700" cy="415475"/>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15"/>
          <p:cNvSpPr/>
          <p:nvPr/>
        </p:nvSpPr>
        <p:spPr>
          <a:xfrm rot="10800000">
            <a:off x="8139171" y="-207487"/>
            <a:ext cx="1046048" cy="806769"/>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rot="9899955">
            <a:off x="7153552" y="554221"/>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15"/>
          <p:cNvGrpSpPr/>
          <p:nvPr/>
        </p:nvGrpSpPr>
        <p:grpSpPr>
          <a:xfrm>
            <a:off x="-531998" y="4094250"/>
            <a:ext cx="1368639" cy="1219495"/>
            <a:chOff x="5782900" y="1066525"/>
            <a:chExt cx="649475" cy="578700"/>
          </a:xfrm>
        </p:grpSpPr>
        <p:sp>
          <p:nvSpPr>
            <p:cNvPr id="499" name="Google Shape;499;p15"/>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ercentages">
  <p:cSld name="SECTION_TITLE_AND_DESCRIPTION_1_2">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010804" y="3605624"/>
            <a:ext cx="2183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07" name="Google Shape;507;p16"/>
          <p:cNvSpPr txBox="1">
            <a:spLocks noGrp="1"/>
          </p:cNvSpPr>
          <p:nvPr>
            <p:ph type="title" hasCustomPrompt="1"/>
          </p:nvPr>
        </p:nvSpPr>
        <p:spPr>
          <a:xfrm>
            <a:off x="1010799" y="2869125"/>
            <a:ext cx="2183700" cy="73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508" name="Google Shape;508;p16"/>
          <p:cNvSpPr txBox="1">
            <a:spLocks noGrp="1"/>
          </p:cNvSpPr>
          <p:nvPr>
            <p:ph type="subTitle" idx="2"/>
          </p:nvPr>
        </p:nvSpPr>
        <p:spPr>
          <a:xfrm>
            <a:off x="3480154" y="3605624"/>
            <a:ext cx="2183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09" name="Google Shape;509;p16"/>
          <p:cNvSpPr txBox="1">
            <a:spLocks noGrp="1"/>
          </p:cNvSpPr>
          <p:nvPr>
            <p:ph type="title" idx="3" hasCustomPrompt="1"/>
          </p:nvPr>
        </p:nvSpPr>
        <p:spPr>
          <a:xfrm>
            <a:off x="3480149" y="2869125"/>
            <a:ext cx="2183700" cy="73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510" name="Google Shape;510;p16"/>
          <p:cNvSpPr txBox="1">
            <a:spLocks noGrp="1"/>
          </p:cNvSpPr>
          <p:nvPr>
            <p:ph type="subTitle" idx="4"/>
          </p:nvPr>
        </p:nvSpPr>
        <p:spPr>
          <a:xfrm>
            <a:off x="5949504" y="3605624"/>
            <a:ext cx="21837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11" name="Google Shape;511;p16"/>
          <p:cNvSpPr txBox="1">
            <a:spLocks noGrp="1"/>
          </p:cNvSpPr>
          <p:nvPr>
            <p:ph type="title" idx="5" hasCustomPrompt="1"/>
          </p:nvPr>
        </p:nvSpPr>
        <p:spPr>
          <a:xfrm>
            <a:off x="5949499" y="2869125"/>
            <a:ext cx="2183700" cy="73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512" name="Google Shape;512;p16"/>
          <p:cNvSpPr txBox="1">
            <a:spLocks noGrp="1"/>
          </p:cNvSpPr>
          <p:nvPr>
            <p:ph type="title" idx="6"/>
          </p:nvPr>
        </p:nvSpPr>
        <p:spPr>
          <a:xfrm>
            <a:off x="761175" y="412550"/>
            <a:ext cx="51792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3" name="Google Shape;513;p16"/>
          <p:cNvSpPr/>
          <p:nvPr/>
        </p:nvSpPr>
        <p:spPr>
          <a:xfrm rot="9374916">
            <a:off x="7027733" y="-477887"/>
            <a:ext cx="2416392" cy="2333517"/>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16"/>
          <p:cNvGrpSpPr/>
          <p:nvPr/>
        </p:nvGrpSpPr>
        <p:grpSpPr>
          <a:xfrm rot="10800000">
            <a:off x="8181370" y="669278"/>
            <a:ext cx="1187215" cy="1186317"/>
            <a:chOff x="1573200" y="1402725"/>
            <a:chExt cx="760450" cy="759875"/>
          </a:xfrm>
        </p:grpSpPr>
        <p:sp>
          <p:nvSpPr>
            <p:cNvPr id="515" name="Google Shape;515;p16"/>
            <p:cNvSpPr/>
            <p:nvPr/>
          </p:nvSpPr>
          <p:spPr>
            <a:xfrm>
              <a:off x="1710750" y="1445100"/>
              <a:ext cx="73200" cy="693275"/>
            </a:xfrm>
            <a:custGeom>
              <a:avLst/>
              <a:gdLst/>
              <a:ahLst/>
              <a:cxnLst/>
              <a:rect l="l" t="t" r="r" b="b"/>
              <a:pathLst>
                <a:path w="2928" h="27731" extrusionOk="0">
                  <a:moveTo>
                    <a:pt x="528" y="1"/>
                  </a:moveTo>
                  <a:cubicBezTo>
                    <a:pt x="299" y="1"/>
                    <a:pt x="110" y="180"/>
                    <a:pt x="100" y="409"/>
                  </a:cubicBezTo>
                  <a:cubicBezTo>
                    <a:pt x="1" y="3178"/>
                    <a:pt x="231" y="6001"/>
                    <a:pt x="455" y="8731"/>
                  </a:cubicBezTo>
                  <a:cubicBezTo>
                    <a:pt x="601" y="10521"/>
                    <a:pt x="753" y="12371"/>
                    <a:pt x="808" y="14174"/>
                  </a:cubicBezTo>
                  <a:cubicBezTo>
                    <a:pt x="832" y="14953"/>
                    <a:pt x="820" y="15754"/>
                    <a:pt x="809" y="16527"/>
                  </a:cubicBezTo>
                  <a:cubicBezTo>
                    <a:pt x="791" y="17949"/>
                    <a:pt x="770" y="19421"/>
                    <a:pt x="960" y="20867"/>
                  </a:cubicBezTo>
                  <a:cubicBezTo>
                    <a:pt x="1278" y="23303"/>
                    <a:pt x="1561" y="25331"/>
                    <a:pt x="2047" y="27403"/>
                  </a:cubicBezTo>
                  <a:cubicBezTo>
                    <a:pt x="2093" y="27595"/>
                    <a:pt x="2263" y="27731"/>
                    <a:pt x="2459" y="27731"/>
                  </a:cubicBezTo>
                  <a:cubicBezTo>
                    <a:pt x="2493" y="27731"/>
                    <a:pt x="2526" y="27726"/>
                    <a:pt x="2557" y="27719"/>
                  </a:cubicBezTo>
                  <a:cubicBezTo>
                    <a:pt x="2785" y="27665"/>
                    <a:pt x="2927" y="27437"/>
                    <a:pt x="2873" y="27209"/>
                  </a:cubicBezTo>
                  <a:cubicBezTo>
                    <a:pt x="2396" y="25175"/>
                    <a:pt x="2116" y="23169"/>
                    <a:pt x="1800" y="20756"/>
                  </a:cubicBezTo>
                  <a:cubicBezTo>
                    <a:pt x="1619" y="19370"/>
                    <a:pt x="1639" y="17931"/>
                    <a:pt x="1658" y="16539"/>
                  </a:cubicBezTo>
                  <a:cubicBezTo>
                    <a:pt x="1669" y="15755"/>
                    <a:pt x="1680" y="14945"/>
                    <a:pt x="1655" y="14148"/>
                  </a:cubicBezTo>
                  <a:cubicBezTo>
                    <a:pt x="1600" y="12323"/>
                    <a:pt x="1447" y="10461"/>
                    <a:pt x="1300" y="8661"/>
                  </a:cubicBezTo>
                  <a:cubicBezTo>
                    <a:pt x="1079" y="5956"/>
                    <a:pt x="849" y="3159"/>
                    <a:pt x="947" y="440"/>
                  </a:cubicBezTo>
                  <a:cubicBezTo>
                    <a:pt x="955" y="205"/>
                    <a:pt x="772" y="9"/>
                    <a:pt x="538" y="1"/>
                  </a:cubicBezTo>
                  <a:cubicBezTo>
                    <a:pt x="535" y="1"/>
                    <a:pt x="531"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1887775" y="1402725"/>
              <a:ext cx="41000" cy="759875"/>
            </a:xfrm>
            <a:custGeom>
              <a:avLst/>
              <a:gdLst/>
              <a:ahLst/>
              <a:cxnLst/>
              <a:rect l="l" t="t" r="r" b="b"/>
              <a:pathLst>
                <a:path w="1640" h="30395" extrusionOk="0">
                  <a:moveTo>
                    <a:pt x="462" y="1"/>
                  </a:moveTo>
                  <a:cubicBezTo>
                    <a:pt x="230" y="1"/>
                    <a:pt x="41" y="191"/>
                    <a:pt x="40" y="424"/>
                  </a:cubicBezTo>
                  <a:cubicBezTo>
                    <a:pt x="40" y="2590"/>
                    <a:pt x="118" y="4776"/>
                    <a:pt x="193" y="6889"/>
                  </a:cubicBezTo>
                  <a:cubicBezTo>
                    <a:pt x="224" y="7802"/>
                    <a:pt x="257" y="8715"/>
                    <a:pt x="283" y="9631"/>
                  </a:cubicBezTo>
                  <a:cubicBezTo>
                    <a:pt x="304" y="10374"/>
                    <a:pt x="353" y="11129"/>
                    <a:pt x="398" y="11858"/>
                  </a:cubicBezTo>
                  <a:cubicBezTo>
                    <a:pt x="488" y="13287"/>
                    <a:pt x="582" y="14766"/>
                    <a:pt x="478" y="16200"/>
                  </a:cubicBezTo>
                  <a:cubicBezTo>
                    <a:pt x="371" y="17689"/>
                    <a:pt x="309" y="19067"/>
                    <a:pt x="290" y="20415"/>
                  </a:cubicBezTo>
                  <a:cubicBezTo>
                    <a:pt x="283" y="20949"/>
                    <a:pt x="220" y="21467"/>
                    <a:pt x="154" y="22016"/>
                  </a:cubicBezTo>
                  <a:cubicBezTo>
                    <a:pt x="101" y="22460"/>
                    <a:pt x="46" y="22921"/>
                    <a:pt x="23" y="23385"/>
                  </a:cubicBezTo>
                  <a:cubicBezTo>
                    <a:pt x="1" y="23845"/>
                    <a:pt x="82" y="24250"/>
                    <a:pt x="161" y="24643"/>
                  </a:cubicBezTo>
                  <a:cubicBezTo>
                    <a:pt x="200" y="24840"/>
                    <a:pt x="239" y="25027"/>
                    <a:pt x="264" y="25221"/>
                  </a:cubicBezTo>
                  <a:cubicBezTo>
                    <a:pt x="376" y="26100"/>
                    <a:pt x="464" y="27005"/>
                    <a:pt x="549" y="27882"/>
                  </a:cubicBezTo>
                  <a:cubicBezTo>
                    <a:pt x="617" y="28582"/>
                    <a:pt x="686" y="29307"/>
                    <a:pt x="770" y="30020"/>
                  </a:cubicBezTo>
                  <a:cubicBezTo>
                    <a:pt x="795" y="30233"/>
                    <a:pt x="976" y="30393"/>
                    <a:pt x="1191" y="30394"/>
                  </a:cubicBezTo>
                  <a:cubicBezTo>
                    <a:pt x="1208" y="30394"/>
                    <a:pt x="1224" y="30393"/>
                    <a:pt x="1241" y="30392"/>
                  </a:cubicBezTo>
                  <a:cubicBezTo>
                    <a:pt x="1474" y="30364"/>
                    <a:pt x="1639" y="30154"/>
                    <a:pt x="1612" y="29922"/>
                  </a:cubicBezTo>
                  <a:cubicBezTo>
                    <a:pt x="1530" y="29217"/>
                    <a:pt x="1460" y="28497"/>
                    <a:pt x="1392" y="27800"/>
                  </a:cubicBezTo>
                  <a:cubicBezTo>
                    <a:pt x="1308" y="26917"/>
                    <a:pt x="1219" y="26005"/>
                    <a:pt x="1105" y="25113"/>
                  </a:cubicBezTo>
                  <a:cubicBezTo>
                    <a:pt x="1074" y="24890"/>
                    <a:pt x="1033" y="24679"/>
                    <a:pt x="992" y="24476"/>
                  </a:cubicBezTo>
                  <a:cubicBezTo>
                    <a:pt x="920" y="24118"/>
                    <a:pt x="852" y="23782"/>
                    <a:pt x="869" y="23427"/>
                  </a:cubicBezTo>
                  <a:cubicBezTo>
                    <a:pt x="892" y="22992"/>
                    <a:pt x="945" y="22547"/>
                    <a:pt x="997" y="22118"/>
                  </a:cubicBezTo>
                  <a:cubicBezTo>
                    <a:pt x="1061" y="21571"/>
                    <a:pt x="1130" y="21007"/>
                    <a:pt x="1138" y="20427"/>
                  </a:cubicBezTo>
                  <a:cubicBezTo>
                    <a:pt x="1156" y="19096"/>
                    <a:pt x="1217" y="17734"/>
                    <a:pt x="1324" y="16262"/>
                  </a:cubicBezTo>
                  <a:cubicBezTo>
                    <a:pt x="1431" y="14770"/>
                    <a:pt x="1336" y="13263"/>
                    <a:pt x="1244" y="11805"/>
                  </a:cubicBezTo>
                  <a:cubicBezTo>
                    <a:pt x="1198" y="11082"/>
                    <a:pt x="1151" y="10336"/>
                    <a:pt x="1131" y="9606"/>
                  </a:cubicBezTo>
                  <a:cubicBezTo>
                    <a:pt x="1104" y="8689"/>
                    <a:pt x="1071" y="7773"/>
                    <a:pt x="1039" y="6860"/>
                  </a:cubicBezTo>
                  <a:cubicBezTo>
                    <a:pt x="965" y="4753"/>
                    <a:pt x="888" y="2574"/>
                    <a:pt x="888" y="424"/>
                  </a:cubicBezTo>
                  <a:cubicBezTo>
                    <a:pt x="888" y="191"/>
                    <a:pt x="700" y="1"/>
                    <a:pt x="466" y="1"/>
                  </a:cubicBezTo>
                  <a:cubicBezTo>
                    <a:pt x="466" y="1"/>
                    <a:pt x="465" y="1"/>
                    <a:pt x="464" y="1"/>
                  </a:cubicBezTo>
                  <a:cubicBezTo>
                    <a:pt x="464" y="1"/>
                    <a:pt x="463"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2033400" y="1408800"/>
              <a:ext cx="51200" cy="729575"/>
            </a:xfrm>
            <a:custGeom>
              <a:avLst/>
              <a:gdLst/>
              <a:ahLst/>
              <a:cxnLst/>
              <a:rect l="l" t="t" r="r" b="b"/>
              <a:pathLst>
                <a:path w="2048" h="29183" extrusionOk="0">
                  <a:moveTo>
                    <a:pt x="452" y="0"/>
                  </a:moveTo>
                  <a:cubicBezTo>
                    <a:pt x="222" y="0"/>
                    <a:pt x="33" y="184"/>
                    <a:pt x="29" y="415"/>
                  </a:cubicBezTo>
                  <a:cubicBezTo>
                    <a:pt x="1" y="1885"/>
                    <a:pt x="178" y="3351"/>
                    <a:pt x="349" y="4770"/>
                  </a:cubicBezTo>
                  <a:cubicBezTo>
                    <a:pt x="410" y="5274"/>
                    <a:pt x="471" y="5777"/>
                    <a:pt x="523" y="6281"/>
                  </a:cubicBezTo>
                  <a:cubicBezTo>
                    <a:pt x="895" y="9898"/>
                    <a:pt x="1197" y="13742"/>
                    <a:pt x="889" y="17360"/>
                  </a:cubicBezTo>
                  <a:lnTo>
                    <a:pt x="856" y="17753"/>
                  </a:lnTo>
                  <a:cubicBezTo>
                    <a:pt x="677" y="19841"/>
                    <a:pt x="508" y="21815"/>
                    <a:pt x="508" y="23889"/>
                  </a:cubicBezTo>
                  <a:cubicBezTo>
                    <a:pt x="508" y="24109"/>
                    <a:pt x="506" y="24327"/>
                    <a:pt x="505" y="24546"/>
                  </a:cubicBezTo>
                  <a:cubicBezTo>
                    <a:pt x="498" y="25319"/>
                    <a:pt x="491" y="26117"/>
                    <a:pt x="569" y="26911"/>
                  </a:cubicBezTo>
                  <a:cubicBezTo>
                    <a:pt x="591" y="27136"/>
                    <a:pt x="628" y="27357"/>
                    <a:pt x="663" y="27571"/>
                  </a:cubicBezTo>
                  <a:cubicBezTo>
                    <a:pt x="728" y="27971"/>
                    <a:pt x="790" y="28351"/>
                    <a:pt x="757" y="28721"/>
                  </a:cubicBezTo>
                  <a:cubicBezTo>
                    <a:pt x="736" y="28954"/>
                    <a:pt x="909" y="29160"/>
                    <a:pt x="1141" y="29180"/>
                  </a:cubicBezTo>
                  <a:cubicBezTo>
                    <a:pt x="1154" y="29181"/>
                    <a:pt x="1167" y="29183"/>
                    <a:pt x="1179" y="29183"/>
                  </a:cubicBezTo>
                  <a:cubicBezTo>
                    <a:pt x="1399" y="29183"/>
                    <a:pt x="1582" y="29014"/>
                    <a:pt x="1601" y="28797"/>
                  </a:cubicBezTo>
                  <a:cubicBezTo>
                    <a:pt x="1644" y="28320"/>
                    <a:pt x="1571" y="27870"/>
                    <a:pt x="1500" y="27433"/>
                  </a:cubicBezTo>
                  <a:cubicBezTo>
                    <a:pt x="1465" y="27224"/>
                    <a:pt x="1432" y="27026"/>
                    <a:pt x="1413" y="26829"/>
                  </a:cubicBezTo>
                  <a:cubicBezTo>
                    <a:pt x="1339" y="26079"/>
                    <a:pt x="1346" y="25303"/>
                    <a:pt x="1352" y="24553"/>
                  </a:cubicBezTo>
                  <a:cubicBezTo>
                    <a:pt x="1354" y="24332"/>
                    <a:pt x="1356" y="24111"/>
                    <a:pt x="1356" y="23889"/>
                  </a:cubicBezTo>
                  <a:cubicBezTo>
                    <a:pt x="1356" y="21851"/>
                    <a:pt x="1523" y="19895"/>
                    <a:pt x="1700" y="17825"/>
                  </a:cubicBezTo>
                  <a:lnTo>
                    <a:pt x="1734" y="17432"/>
                  </a:lnTo>
                  <a:cubicBezTo>
                    <a:pt x="2048" y="13744"/>
                    <a:pt x="1742" y="9851"/>
                    <a:pt x="1365" y="6194"/>
                  </a:cubicBezTo>
                  <a:cubicBezTo>
                    <a:pt x="1313" y="5685"/>
                    <a:pt x="1251" y="5177"/>
                    <a:pt x="1190" y="4668"/>
                  </a:cubicBezTo>
                  <a:cubicBezTo>
                    <a:pt x="1022" y="3279"/>
                    <a:pt x="849" y="1842"/>
                    <a:pt x="876" y="432"/>
                  </a:cubicBezTo>
                  <a:cubicBezTo>
                    <a:pt x="881" y="198"/>
                    <a:pt x="695" y="4"/>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2166925" y="1487475"/>
              <a:ext cx="27925" cy="632725"/>
            </a:xfrm>
            <a:custGeom>
              <a:avLst/>
              <a:gdLst/>
              <a:ahLst/>
              <a:cxnLst/>
              <a:rect l="l" t="t" r="r" b="b"/>
              <a:pathLst>
                <a:path w="1117" h="25309" extrusionOk="0">
                  <a:moveTo>
                    <a:pt x="438" y="1"/>
                  </a:moveTo>
                  <a:cubicBezTo>
                    <a:pt x="205" y="1"/>
                    <a:pt x="15" y="190"/>
                    <a:pt x="14" y="425"/>
                  </a:cubicBezTo>
                  <a:cubicBezTo>
                    <a:pt x="14" y="3085"/>
                    <a:pt x="79" y="5783"/>
                    <a:pt x="142" y="8393"/>
                  </a:cubicBezTo>
                  <a:cubicBezTo>
                    <a:pt x="204" y="10967"/>
                    <a:pt x="268" y="13630"/>
                    <a:pt x="268" y="16250"/>
                  </a:cubicBezTo>
                  <a:cubicBezTo>
                    <a:pt x="269" y="17019"/>
                    <a:pt x="203" y="17803"/>
                    <a:pt x="138" y="18561"/>
                  </a:cubicBezTo>
                  <a:cubicBezTo>
                    <a:pt x="71" y="19360"/>
                    <a:pt x="1" y="20188"/>
                    <a:pt x="6" y="21018"/>
                  </a:cubicBezTo>
                  <a:cubicBezTo>
                    <a:pt x="14" y="22307"/>
                    <a:pt x="15" y="23596"/>
                    <a:pt x="15" y="24885"/>
                  </a:cubicBezTo>
                  <a:cubicBezTo>
                    <a:pt x="14" y="25119"/>
                    <a:pt x="205" y="25308"/>
                    <a:pt x="438" y="25308"/>
                  </a:cubicBezTo>
                  <a:cubicBezTo>
                    <a:pt x="673" y="25308"/>
                    <a:pt x="862" y="25119"/>
                    <a:pt x="862" y="24885"/>
                  </a:cubicBezTo>
                  <a:cubicBezTo>
                    <a:pt x="865" y="23594"/>
                    <a:pt x="861" y="22304"/>
                    <a:pt x="853" y="21012"/>
                  </a:cubicBezTo>
                  <a:cubicBezTo>
                    <a:pt x="849" y="20222"/>
                    <a:pt x="918" y="19413"/>
                    <a:pt x="983" y="18632"/>
                  </a:cubicBezTo>
                  <a:cubicBezTo>
                    <a:pt x="1049" y="17857"/>
                    <a:pt x="1116" y="17055"/>
                    <a:pt x="1116" y="16250"/>
                  </a:cubicBezTo>
                  <a:cubicBezTo>
                    <a:pt x="1116" y="13620"/>
                    <a:pt x="1052" y="10953"/>
                    <a:pt x="990" y="8372"/>
                  </a:cubicBezTo>
                  <a:cubicBezTo>
                    <a:pt x="927" y="5768"/>
                    <a:pt x="861" y="3075"/>
                    <a:pt x="862" y="425"/>
                  </a:cubicBezTo>
                  <a:cubicBezTo>
                    <a:pt x="862" y="190"/>
                    <a:pt x="673" y="1"/>
                    <a:pt x="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596925" y="1541575"/>
              <a:ext cx="694575" cy="70225"/>
            </a:xfrm>
            <a:custGeom>
              <a:avLst/>
              <a:gdLst/>
              <a:ahLst/>
              <a:cxnLst/>
              <a:rect l="l" t="t" r="r" b="b"/>
              <a:pathLst>
                <a:path w="27783" h="2809" extrusionOk="0">
                  <a:moveTo>
                    <a:pt x="25999" y="0"/>
                  </a:moveTo>
                  <a:cubicBezTo>
                    <a:pt x="23673" y="0"/>
                    <a:pt x="21325" y="192"/>
                    <a:pt x="19043" y="379"/>
                  </a:cubicBezTo>
                  <a:cubicBezTo>
                    <a:pt x="17253" y="526"/>
                    <a:pt x="15403" y="677"/>
                    <a:pt x="13600" y="732"/>
                  </a:cubicBezTo>
                  <a:cubicBezTo>
                    <a:pt x="13260" y="742"/>
                    <a:pt x="12915" y="746"/>
                    <a:pt x="12570" y="746"/>
                  </a:cubicBezTo>
                  <a:cubicBezTo>
                    <a:pt x="12127" y="746"/>
                    <a:pt x="11683" y="740"/>
                    <a:pt x="11248" y="734"/>
                  </a:cubicBezTo>
                  <a:cubicBezTo>
                    <a:pt x="10810" y="728"/>
                    <a:pt x="10367" y="722"/>
                    <a:pt x="9921" y="722"/>
                  </a:cubicBezTo>
                  <a:cubicBezTo>
                    <a:pt x="8921" y="722"/>
                    <a:pt x="7908" y="753"/>
                    <a:pt x="6907" y="883"/>
                  </a:cubicBezTo>
                  <a:cubicBezTo>
                    <a:pt x="4471" y="1202"/>
                    <a:pt x="2443" y="1485"/>
                    <a:pt x="371" y="1971"/>
                  </a:cubicBezTo>
                  <a:cubicBezTo>
                    <a:pt x="143" y="2024"/>
                    <a:pt x="1" y="2252"/>
                    <a:pt x="55" y="2481"/>
                  </a:cubicBezTo>
                  <a:cubicBezTo>
                    <a:pt x="100" y="2672"/>
                    <a:pt x="270" y="2808"/>
                    <a:pt x="468" y="2808"/>
                  </a:cubicBezTo>
                  <a:cubicBezTo>
                    <a:pt x="500" y="2808"/>
                    <a:pt x="533" y="2805"/>
                    <a:pt x="566" y="2798"/>
                  </a:cubicBezTo>
                  <a:cubicBezTo>
                    <a:pt x="2600" y="2321"/>
                    <a:pt x="4607" y="2041"/>
                    <a:pt x="7018" y="1725"/>
                  </a:cubicBezTo>
                  <a:cubicBezTo>
                    <a:pt x="7975" y="1600"/>
                    <a:pt x="8959" y="1570"/>
                    <a:pt x="9935" y="1570"/>
                  </a:cubicBezTo>
                  <a:cubicBezTo>
                    <a:pt x="10371" y="1570"/>
                    <a:pt x="10806" y="1576"/>
                    <a:pt x="11237" y="1582"/>
                  </a:cubicBezTo>
                  <a:cubicBezTo>
                    <a:pt x="11674" y="1589"/>
                    <a:pt x="12120" y="1595"/>
                    <a:pt x="12568" y="1595"/>
                  </a:cubicBezTo>
                  <a:cubicBezTo>
                    <a:pt x="12921" y="1595"/>
                    <a:pt x="13275" y="1591"/>
                    <a:pt x="13626" y="1580"/>
                  </a:cubicBezTo>
                  <a:cubicBezTo>
                    <a:pt x="15451" y="1525"/>
                    <a:pt x="17313" y="1371"/>
                    <a:pt x="19113" y="1225"/>
                  </a:cubicBezTo>
                  <a:cubicBezTo>
                    <a:pt x="21380" y="1039"/>
                    <a:pt x="23712" y="848"/>
                    <a:pt x="26007" y="848"/>
                  </a:cubicBezTo>
                  <a:cubicBezTo>
                    <a:pt x="26452" y="848"/>
                    <a:pt x="26895" y="855"/>
                    <a:pt x="27336" y="871"/>
                  </a:cubicBezTo>
                  <a:lnTo>
                    <a:pt x="27350" y="871"/>
                  </a:lnTo>
                  <a:cubicBezTo>
                    <a:pt x="27578" y="871"/>
                    <a:pt x="27765" y="690"/>
                    <a:pt x="27773" y="462"/>
                  </a:cubicBezTo>
                  <a:cubicBezTo>
                    <a:pt x="27782" y="228"/>
                    <a:pt x="27598" y="32"/>
                    <a:pt x="27365" y="24"/>
                  </a:cubicBezTo>
                  <a:cubicBezTo>
                    <a:pt x="26911" y="7"/>
                    <a:pt x="26456" y="0"/>
                    <a:pt x="25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1573200" y="1717175"/>
              <a:ext cx="760450" cy="39925"/>
            </a:xfrm>
            <a:custGeom>
              <a:avLst/>
              <a:gdLst/>
              <a:ahLst/>
              <a:cxnLst/>
              <a:rect l="l" t="t" r="r" b="b"/>
              <a:pathLst>
                <a:path w="30418" h="1597" extrusionOk="0">
                  <a:moveTo>
                    <a:pt x="6876" y="0"/>
                  </a:moveTo>
                  <a:cubicBezTo>
                    <a:pt x="6479" y="0"/>
                    <a:pt x="6123" y="72"/>
                    <a:pt x="5775" y="142"/>
                  </a:cubicBezTo>
                  <a:cubicBezTo>
                    <a:pt x="5578" y="181"/>
                    <a:pt x="5391" y="220"/>
                    <a:pt x="5197" y="244"/>
                  </a:cubicBezTo>
                  <a:cubicBezTo>
                    <a:pt x="4317" y="358"/>
                    <a:pt x="3409" y="446"/>
                    <a:pt x="2532" y="531"/>
                  </a:cubicBezTo>
                  <a:cubicBezTo>
                    <a:pt x="1834" y="599"/>
                    <a:pt x="1110" y="669"/>
                    <a:pt x="399" y="751"/>
                  </a:cubicBezTo>
                  <a:cubicBezTo>
                    <a:pt x="167" y="778"/>
                    <a:pt x="0" y="989"/>
                    <a:pt x="27" y="1221"/>
                  </a:cubicBezTo>
                  <a:cubicBezTo>
                    <a:pt x="52" y="1434"/>
                    <a:pt x="232" y="1596"/>
                    <a:pt x="448" y="1597"/>
                  </a:cubicBezTo>
                  <a:cubicBezTo>
                    <a:pt x="464" y="1596"/>
                    <a:pt x="481" y="1594"/>
                    <a:pt x="496" y="1592"/>
                  </a:cubicBezTo>
                  <a:cubicBezTo>
                    <a:pt x="1199" y="1511"/>
                    <a:pt x="1917" y="1441"/>
                    <a:pt x="2613" y="1373"/>
                  </a:cubicBezTo>
                  <a:cubicBezTo>
                    <a:pt x="3497" y="1289"/>
                    <a:pt x="4411" y="1200"/>
                    <a:pt x="5304" y="1085"/>
                  </a:cubicBezTo>
                  <a:cubicBezTo>
                    <a:pt x="5527" y="1055"/>
                    <a:pt x="5738" y="1014"/>
                    <a:pt x="5941" y="973"/>
                  </a:cubicBezTo>
                  <a:cubicBezTo>
                    <a:pt x="6263" y="908"/>
                    <a:pt x="6569" y="848"/>
                    <a:pt x="6885" y="848"/>
                  </a:cubicBezTo>
                  <a:cubicBezTo>
                    <a:pt x="6920" y="848"/>
                    <a:pt x="6956" y="848"/>
                    <a:pt x="6991" y="850"/>
                  </a:cubicBezTo>
                  <a:cubicBezTo>
                    <a:pt x="7427" y="872"/>
                    <a:pt x="7871" y="925"/>
                    <a:pt x="8301" y="976"/>
                  </a:cubicBezTo>
                  <a:cubicBezTo>
                    <a:pt x="8848" y="1042"/>
                    <a:pt x="9413" y="1109"/>
                    <a:pt x="9990" y="1117"/>
                  </a:cubicBezTo>
                  <a:cubicBezTo>
                    <a:pt x="11317" y="1137"/>
                    <a:pt x="12681" y="1197"/>
                    <a:pt x="14156" y="1303"/>
                  </a:cubicBezTo>
                  <a:cubicBezTo>
                    <a:pt x="14628" y="1338"/>
                    <a:pt x="15101" y="1352"/>
                    <a:pt x="15574" y="1352"/>
                  </a:cubicBezTo>
                  <a:cubicBezTo>
                    <a:pt x="16596" y="1352"/>
                    <a:pt x="17616" y="1287"/>
                    <a:pt x="18613" y="1225"/>
                  </a:cubicBezTo>
                  <a:cubicBezTo>
                    <a:pt x="19335" y="1178"/>
                    <a:pt x="20081" y="1132"/>
                    <a:pt x="20811" y="1111"/>
                  </a:cubicBezTo>
                  <a:cubicBezTo>
                    <a:pt x="21729" y="1085"/>
                    <a:pt x="22645" y="1052"/>
                    <a:pt x="23559" y="1019"/>
                  </a:cubicBezTo>
                  <a:cubicBezTo>
                    <a:pt x="25666" y="945"/>
                    <a:pt x="27833" y="872"/>
                    <a:pt x="29993" y="868"/>
                  </a:cubicBezTo>
                  <a:cubicBezTo>
                    <a:pt x="29994" y="868"/>
                    <a:pt x="29995" y="868"/>
                    <a:pt x="29995" y="868"/>
                  </a:cubicBezTo>
                  <a:cubicBezTo>
                    <a:pt x="30229" y="868"/>
                    <a:pt x="30417" y="679"/>
                    <a:pt x="30417" y="445"/>
                  </a:cubicBezTo>
                  <a:cubicBezTo>
                    <a:pt x="30417" y="207"/>
                    <a:pt x="30221" y="22"/>
                    <a:pt x="29979" y="22"/>
                  </a:cubicBezTo>
                  <a:cubicBezTo>
                    <a:pt x="29977" y="22"/>
                    <a:pt x="29975" y="22"/>
                    <a:pt x="29973" y="22"/>
                  </a:cubicBezTo>
                  <a:cubicBezTo>
                    <a:pt x="27814" y="22"/>
                    <a:pt x="25637" y="99"/>
                    <a:pt x="23530" y="173"/>
                  </a:cubicBezTo>
                  <a:cubicBezTo>
                    <a:pt x="22616" y="205"/>
                    <a:pt x="21703" y="238"/>
                    <a:pt x="20787" y="264"/>
                  </a:cubicBezTo>
                  <a:cubicBezTo>
                    <a:pt x="20043" y="286"/>
                    <a:pt x="19289" y="334"/>
                    <a:pt x="18560" y="379"/>
                  </a:cubicBezTo>
                  <a:cubicBezTo>
                    <a:pt x="17578" y="441"/>
                    <a:pt x="16572" y="504"/>
                    <a:pt x="15573" y="504"/>
                  </a:cubicBezTo>
                  <a:cubicBezTo>
                    <a:pt x="15119" y="504"/>
                    <a:pt x="14666" y="491"/>
                    <a:pt x="14218" y="459"/>
                  </a:cubicBezTo>
                  <a:cubicBezTo>
                    <a:pt x="12726" y="352"/>
                    <a:pt x="11348" y="290"/>
                    <a:pt x="10003" y="270"/>
                  </a:cubicBezTo>
                  <a:cubicBezTo>
                    <a:pt x="9470" y="264"/>
                    <a:pt x="8951" y="202"/>
                    <a:pt x="8403" y="135"/>
                  </a:cubicBezTo>
                  <a:cubicBezTo>
                    <a:pt x="7959" y="82"/>
                    <a:pt x="7499" y="27"/>
                    <a:pt x="7033" y="4"/>
                  </a:cubicBezTo>
                  <a:cubicBezTo>
                    <a:pt x="6980" y="2"/>
                    <a:pt x="6927" y="0"/>
                    <a:pt x="6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1597550" y="1862975"/>
              <a:ext cx="730175" cy="45950"/>
            </a:xfrm>
            <a:custGeom>
              <a:avLst/>
              <a:gdLst/>
              <a:ahLst/>
              <a:cxnLst/>
              <a:rect l="l" t="t" r="r" b="b"/>
              <a:pathLst>
                <a:path w="29207" h="1838" extrusionOk="0">
                  <a:moveTo>
                    <a:pt x="28470" y="1"/>
                  </a:moveTo>
                  <a:cubicBezTo>
                    <a:pt x="27108" y="1"/>
                    <a:pt x="25748" y="164"/>
                    <a:pt x="24431" y="323"/>
                  </a:cubicBezTo>
                  <a:cubicBezTo>
                    <a:pt x="23927" y="384"/>
                    <a:pt x="23424" y="445"/>
                    <a:pt x="22920" y="497"/>
                  </a:cubicBezTo>
                  <a:cubicBezTo>
                    <a:pt x="20350" y="761"/>
                    <a:pt x="17664" y="990"/>
                    <a:pt x="15028" y="990"/>
                  </a:cubicBezTo>
                  <a:cubicBezTo>
                    <a:pt x="13954" y="990"/>
                    <a:pt x="12888" y="952"/>
                    <a:pt x="11842" y="863"/>
                  </a:cubicBezTo>
                  <a:lnTo>
                    <a:pt x="11444" y="829"/>
                  </a:lnTo>
                  <a:cubicBezTo>
                    <a:pt x="9357" y="651"/>
                    <a:pt x="7384" y="482"/>
                    <a:pt x="5312" y="482"/>
                  </a:cubicBezTo>
                  <a:cubicBezTo>
                    <a:pt x="5092" y="482"/>
                    <a:pt x="4873" y="481"/>
                    <a:pt x="4654" y="479"/>
                  </a:cubicBezTo>
                  <a:cubicBezTo>
                    <a:pt x="4436" y="477"/>
                    <a:pt x="4215" y="475"/>
                    <a:pt x="3993" y="475"/>
                  </a:cubicBezTo>
                  <a:cubicBezTo>
                    <a:pt x="3431" y="475"/>
                    <a:pt x="2859" y="487"/>
                    <a:pt x="2290" y="543"/>
                  </a:cubicBezTo>
                  <a:cubicBezTo>
                    <a:pt x="2066" y="566"/>
                    <a:pt x="1846" y="602"/>
                    <a:pt x="1631" y="637"/>
                  </a:cubicBezTo>
                  <a:cubicBezTo>
                    <a:pt x="1306" y="690"/>
                    <a:pt x="996" y="740"/>
                    <a:pt x="693" y="740"/>
                  </a:cubicBezTo>
                  <a:cubicBezTo>
                    <a:pt x="622" y="740"/>
                    <a:pt x="552" y="738"/>
                    <a:pt x="481" y="731"/>
                  </a:cubicBezTo>
                  <a:cubicBezTo>
                    <a:pt x="469" y="730"/>
                    <a:pt x="457" y="730"/>
                    <a:pt x="446" y="730"/>
                  </a:cubicBezTo>
                  <a:cubicBezTo>
                    <a:pt x="228" y="730"/>
                    <a:pt x="42" y="896"/>
                    <a:pt x="21" y="1116"/>
                  </a:cubicBezTo>
                  <a:cubicBezTo>
                    <a:pt x="1" y="1348"/>
                    <a:pt x="172" y="1555"/>
                    <a:pt x="405" y="1575"/>
                  </a:cubicBezTo>
                  <a:cubicBezTo>
                    <a:pt x="503" y="1584"/>
                    <a:pt x="600" y="1588"/>
                    <a:pt x="696" y="1588"/>
                  </a:cubicBezTo>
                  <a:cubicBezTo>
                    <a:pt x="1066" y="1588"/>
                    <a:pt x="1422" y="1530"/>
                    <a:pt x="1769" y="1472"/>
                  </a:cubicBezTo>
                  <a:cubicBezTo>
                    <a:pt x="1979" y="1438"/>
                    <a:pt x="2176" y="1406"/>
                    <a:pt x="2373" y="1387"/>
                  </a:cubicBezTo>
                  <a:cubicBezTo>
                    <a:pt x="2905" y="1335"/>
                    <a:pt x="3449" y="1323"/>
                    <a:pt x="3987" y="1323"/>
                  </a:cubicBezTo>
                  <a:cubicBezTo>
                    <a:pt x="4208" y="1323"/>
                    <a:pt x="4428" y="1325"/>
                    <a:pt x="4646" y="1327"/>
                  </a:cubicBezTo>
                  <a:cubicBezTo>
                    <a:pt x="4868" y="1328"/>
                    <a:pt x="5090" y="1330"/>
                    <a:pt x="5312" y="1330"/>
                  </a:cubicBezTo>
                  <a:cubicBezTo>
                    <a:pt x="7349" y="1330"/>
                    <a:pt x="9304" y="1497"/>
                    <a:pt x="11372" y="1674"/>
                  </a:cubicBezTo>
                  <a:lnTo>
                    <a:pt x="11770" y="1708"/>
                  </a:lnTo>
                  <a:cubicBezTo>
                    <a:pt x="12842" y="1799"/>
                    <a:pt x="13932" y="1838"/>
                    <a:pt x="15028" y="1838"/>
                  </a:cubicBezTo>
                  <a:cubicBezTo>
                    <a:pt x="17701" y="1838"/>
                    <a:pt x="20413" y="1607"/>
                    <a:pt x="23007" y="1340"/>
                  </a:cubicBezTo>
                  <a:cubicBezTo>
                    <a:pt x="23516" y="1287"/>
                    <a:pt x="24024" y="1226"/>
                    <a:pt x="24533" y="1164"/>
                  </a:cubicBezTo>
                  <a:cubicBezTo>
                    <a:pt x="25823" y="1010"/>
                    <a:pt x="27158" y="848"/>
                    <a:pt x="28465" y="848"/>
                  </a:cubicBezTo>
                  <a:cubicBezTo>
                    <a:pt x="28566" y="848"/>
                    <a:pt x="28668" y="849"/>
                    <a:pt x="28769" y="851"/>
                  </a:cubicBezTo>
                  <a:cubicBezTo>
                    <a:pt x="28774" y="851"/>
                    <a:pt x="28778" y="851"/>
                    <a:pt x="28783" y="851"/>
                  </a:cubicBezTo>
                  <a:cubicBezTo>
                    <a:pt x="29012" y="851"/>
                    <a:pt x="29200" y="666"/>
                    <a:pt x="29201" y="436"/>
                  </a:cubicBezTo>
                  <a:cubicBezTo>
                    <a:pt x="29206" y="201"/>
                    <a:pt x="29020" y="8"/>
                    <a:pt x="28786" y="4"/>
                  </a:cubicBezTo>
                  <a:cubicBezTo>
                    <a:pt x="28680" y="2"/>
                    <a:pt x="28575" y="1"/>
                    <a:pt x="28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1616200" y="1995975"/>
              <a:ext cx="632700" cy="27800"/>
            </a:xfrm>
            <a:custGeom>
              <a:avLst/>
              <a:gdLst/>
              <a:ahLst/>
              <a:cxnLst/>
              <a:rect l="l" t="t" r="r" b="b"/>
              <a:pathLst>
                <a:path w="25308" h="1112" extrusionOk="0">
                  <a:moveTo>
                    <a:pt x="4431" y="1"/>
                  </a:moveTo>
                  <a:cubicBezTo>
                    <a:pt x="4384" y="1"/>
                    <a:pt x="4337" y="1"/>
                    <a:pt x="4290" y="1"/>
                  </a:cubicBezTo>
                  <a:cubicBezTo>
                    <a:pt x="3001" y="7"/>
                    <a:pt x="1712" y="10"/>
                    <a:pt x="424" y="10"/>
                  </a:cubicBezTo>
                  <a:cubicBezTo>
                    <a:pt x="189" y="10"/>
                    <a:pt x="0" y="200"/>
                    <a:pt x="0" y="434"/>
                  </a:cubicBezTo>
                  <a:cubicBezTo>
                    <a:pt x="0" y="668"/>
                    <a:pt x="189" y="857"/>
                    <a:pt x="424" y="857"/>
                  </a:cubicBezTo>
                  <a:cubicBezTo>
                    <a:pt x="687" y="858"/>
                    <a:pt x="951" y="858"/>
                    <a:pt x="1214" y="858"/>
                  </a:cubicBezTo>
                  <a:cubicBezTo>
                    <a:pt x="2241" y="858"/>
                    <a:pt x="3268" y="855"/>
                    <a:pt x="4296" y="848"/>
                  </a:cubicBezTo>
                  <a:cubicBezTo>
                    <a:pt x="4326" y="848"/>
                    <a:pt x="4356" y="848"/>
                    <a:pt x="4387" y="848"/>
                  </a:cubicBezTo>
                  <a:cubicBezTo>
                    <a:pt x="5141" y="848"/>
                    <a:pt x="5925" y="914"/>
                    <a:pt x="6676" y="978"/>
                  </a:cubicBezTo>
                  <a:cubicBezTo>
                    <a:pt x="7451" y="1043"/>
                    <a:pt x="8251" y="1111"/>
                    <a:pt x="9055" y="1111"/>
                  </a:cubicBezTo>
                  <a:lnTo>
                    <a:pt x="9058" y="1110"/>
                  </a:lnTo>
                  <a:cubicBezTo>
                    <a:pt x="11688" y="1110"/>
                    <a:pt x="14356" y="1046"/>
                    <a:pt x="16936" y="984"/>
                  </a:cubicBezTo>
                  <a:cubicBezTo>
                    <a:pt x="19541" y="921"/>
                    <a:pt x="22241" y="865"/>
                    <a:pt x="24883" y="856"/>
                  </a:cubicBezTo>
                  <a:cubicBezTo>
                    <a:pt x="25118" y="856"/>
                    <a:pt x="25307" y="668"/>
                    <a:pt x="25307" y="433"/>
                  </a:cubicBezTo>
                  <a:cubicBezTo>
                    <a:pt x="25307" y="201"/>
                    <a:pt x="25119" y="10"/>
                    <a:pt x="24885" y="10"/>
                  </a:cubicBezTo>
                  <a:cubicBezTo>
                    <a:pt x="24884" y="10"/>
                    <a:pt x="24884" y="10"/>
                    <a:pt x="24883" y="10"/>
                  </a:cubicBezTo>
                  <a:lnTo>
                    <a:pt x="24830" y="10"/>
                  </a:lnTo>
                  <a:cubicBezTo>
                    <a:pt x="22188" y="10"/>
                    <a:pt x="19507" y="75"/>
                    <a:pt x="16915" y="137"/>
                  </a:cubicBezTo>
                  <a:cubicBezTo>
                    <a:pt x="14341" y="199"/>
                    <a:pt x="11678" y="264"/>
                    <a:pt x="9058" y="264"/>
                  </a:cubicBezTo>
                  <a:lnTo>
                    <a:pt x="9055" y="264"/>
                  </a:lnTo>
                  <a:cubicBezTo>
                    <a:pt x="8287" y="264"/>
                    <a:pt x="7504" y="198"/>
                    <a:pt x="6747" y="133"/>
                  </a:cubicBezTo>
                  <a:cubicBezTo>
                    <a:pt x="5993" y="70"/>
                    <a:pt x="5217" y="1"/>
                    <a:pt x="4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16"/>
          <p:cNvGrpSpPr/>
          <p:nvPr/>
        </p:nvGrpSpPr>
        <p:grpSpPr>
          <a:xfrm rot="10800000">
            <a:off x="7372478" y="32897"/>
            <a:ext cx="432305" cy="655206"/>
            <a:chOff x="4662700" y="2132250"/>
            <a:chExt cx="341150" cy="517050"/>
          </a:xfrm>
        </p:grpSpPr>
        <p:sp>
          <p:nvSpPr>
            <p:cNvPr id="524" name="Google Shape;524;p16"/>
            <p:cNvSpPr/>
            <p:nvPr/>
          </p:nvSpPr>
          <p:spPr>
            <a:xfrm>
              <a:off x="4662700" y="2410725"/>
              <a:ext cx="191250" cy="208725"/>
            </a:xfrm>
            <a:custGeom>
              <a:avLst/>
              <a:gdLst/>
              <a:ahLst/>
              <a:cxnLst/>
              <a:rect l="l" t="t" r="r" b="b"/>
              <a:pathLst>
                <a:path w="7650" h="8349" extrusionOk="0">
                  <a:moveTo>
                    <a:pt x="647" y="0"/>
                  </a:moveTo>
                  <a:cubicBezTo>
                    <a:pt x="610" y="0"/>
                    <a:pt x="572" y="4"/>
                    <a:pt x="534" y="11"/>
                  </a:cubicBezTo>
                  <a:cubicBezTo>
                    <a:pt x="213" y="72"/>
                    <a:pt x="1" y="383"/>
                    <a:pt x="62" y="705"/>
                  </a:cubicBezTo>
                  <a:cubicBezTo>
                    <a:pt x="262" y="1761"/>
                    <a:pt x="1542" y="2965"/>
                    <a:pt x="2571" y="3932"/>
                  </a:cubicBezTo>
                  <a:cubicBezTo>
                    <a:pt x="2917" y="4257"/>
                    <a:pt x="3243" y="4565"/>
                    <a:pt x="3394" y="4748"/>
                  </a:cubicBezTo>
                  <a:cubicBezTo>
                    <a:pt x="3611" y="5010"/>
                    <a:pt x="3839" y="5366"/>
                    <a:pt x="4081" y="5744"/>
                  </a:cubicBezTo>
                  <a:cubicBezTo>
                    <a:pt x="4798" y="6862"/>
                    <a:pt x="5611" y="8131"/>
                    <a:pt x="6916" y="8342"/>
                  </a:cubicBezTo>
                  <a:cubicBezTo>
                    <a:pt x="6947" y="8346"/>
                    <a:pt x="6979" y="8349"/>
                    <a:pt x="7011" y="8349"/>
                  </a:cubicBezTo>
                  <a:cubicBezTo>
                    <a:pt x="7302" y="8349"/>
                    <a:pt x="7551" y="8138"/>
                    <a:pt x="7597" y="7850"/>
                  </a:cubicBezTo>
                  <a:cubicBezTo>
                    <a:pt x="7649" y="7527"/>
                    <a:pt x="7429" y="7221"/>
                    <a:pt x="7106" y="7169"/>
                  </a:cubicBezTo>
                  <a:cubicBezTo>
                    <a:pt x="6325" y="7043"/>
                    <a:pt x="5664" y="6012"/>
                    <a:pt x="5081" y="5102"/>
                  </a:cubicBezTo>
                  <a:cubicBezTo>
                    <a:pt x="4820" y="4695"/>
                    <a:pt x="4573" y="4310"/>
                    <a:pt x="4312" y="3993"/>
                  </a:cubicBezTo>
                  <a:cubicBezTo>
                    <a:pt x="4113" y="3751"/>
                    <a:pt x="3775" y="3433"/>
                    <a:pt x="3385" y="3066"/>
                  </a:cubicBezTo>
                  <a:cubicBezTo>
                    <a:pt x="2626" y="2353"/>
                    <a:pt x="1357" y="1160"/>
                    <a:pt x="1229" y="484"/>
                  </a:cubicBezTo>
                  <a:cubicBezTo>
                    <a:pt x="1175" y="199"/>
                    <a:pt x="926" y="0"/>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4673000" y="2261550"/>
              <a:ext cx="330850" cy="387750"/>
            </a:xfrm>
            <a:custGeom>
              <a:avLst/>
              <a:gdLst/>
              <a:ahLst/>
              <a:cxnLst/>
              <a:rect l="l" t="t" r="r" b="b"/>
              <a:pathLst>
                <a:path w="13234" h="15510" extrusionOk="0">
                  <a:moveTo>
                    <a:pt x="631" y="0"/>
                  </a:moveTo>
                  <a:cubicBezTo>
                    <a:pt x="564" y="0"/>
                    <a:pt x="495" y="12"/>
                    <a:pt x="429" y="36"/>
                  </a:cubicBezTo>
                  <a:cubicBezTo>
                    <a:pt x="163" y="132"/>
                    <a:pt x="0" y="403"/>
                    <a:pt x="44" y="684"/>
                  </a:cubicBezTo>
                  <a:cubicBezTo>
                    <a:pt x="295" y="2308"/>
                    <a:pt x="1769" y="3756"/>
                    <a:pt x="3069" y="5035"/>
                  </a:cubicBezTo>
                  <a:cubicBezTo>
                    <a:pt x="3123" y="5089"/>
                    <a:pt x="3178" y="5144"/>
                    <a:pt x="3233" y="5197"/>
                  </a:cubicBezTo>
                  <a:cubicBezTo>
                    <a:pt x="4905" y="7251"/>
                    <a:pt x="6834" y="9383"/>
                    <a:pt x="8622" y="11362"/>
                  </a:cubicBezTo>
                  <a:cubicBezTo>
                    <a:pt x="9913" y="12789"/>
                    <a:pt x="11133" y="14136"/>
                    <a:pt x="12112" y="15298"/>
                  </a:cubicBezTo>
                  <a:cubicBezTo>
                    <a:pt x="12224" y="15432"/>
                    <a:pt x="12390" y="15510"/>
                    <a:pt x="12566" y="15510"/>
                  </a:cubicBezTo>
                  <a:cubicBezTo>
                    <a:pt x="12700" y="15510"/>
                    <a:pt x="12830" y="15465"/>
                    <a:pt x="12936" y="15383"/>
                  </a:cubicBezTo>
                  <a:cubicBezTo>
                    <a:pt x="13186" y="15182"/>
                    <a:pt x="13234" y="14818"/>
                    <a:pt x="13040" y="14560"/>
                  </a:cubicBezTo>
                  <a:cubicBezTo>
                    <a:pt x="11316" y="12265"/>
                    <a:pt x="9372" y="10136"/>
                    <a:pt x="7491" y="8076"/>
                  </a:cubicBezTo>
                  <a:cubicBezTo>
                    <a:pt x="6687" y="7194"/>
                    <a:pt x="5854" y="6281"/>
                    <a:pt x="5051" y="5369"/>
                  </a:cubicBezTo>
                  <a:cubicBezTo>
                    <a:pt x="4778" y="5060"/>
                    <a:pt x="4455" y="4735"/>
                    <a:pt x="4111" y="4396"/>
                  </a:cubicBezTo>
                  <a:cubicBezTo>
                    <a:pt x="2937" y="2951"/>
                    <a:pt x="1897" y="1553"/>
                    <a:pt x="1141" y="290"/>
                  </a:cubicBezTo>
                  <a:cubicBezTo>
                    <a:pt x="1031" y="106"/>
                    <a:pt x="835" y="0"/>
                    <a:pt x="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4682425" y="2132250"/>
              <a:ext cx="291175" cy="288300"/>
            </a:xfrm>
            <a:custGeom>
              <a:avLst/>
              <a:gdLst/>
              <a:ahLst/>
              <a:cxnLst/>
              <a:rect l="l" t="t" r="r" b="b"/>
              <a:pathLst>
                <a:path w="11647" h="11532" extrusionOk="0">
                  <a:moveTo>
                    <a:pt x="652" y="0"/>
                  </a:moveTo>
                  <a:cubicBezTo>
                    <a:pt x="500" y="0"/>
                    <a:pt x="348" y="58"/>
                    <a:pt x="232" y="175"/>
                  </a:cubicBezTo>
                  <a:cubicBezTo>
                    <a:pt x="0" y="406"/>
                    <a:pt x="0" y="782"/>
                    <a:pt x="232" y="1014"/>
                  </a:cubicBezTo>
                  <a:lnTo>
                    <a:pt x="10575" y="11358"/>
                  </a:lnTo>
                  <a:cubicBezTo>
                    <a:pt x="10687" y="11469"/>
                    <a:pt x="10838" y="11531"/>
                    <a:pt x="10995" y="11531"/>
                  </a:cubicBezTo>
                  <a:cubicBezTo>
                    <a:pt x="11153" y="11531"/>
                    <a:pt x="11304" y="11469"/>
                    <a:pt x="11415" y="11358"/>
                  </a:cubicBezTo>
                  <a:cubicBezTo>
                    <a:pt x="11647" y="11125"/>
                    <a:pt x="11647" y="10750"/>
                    <a:pt x="11415" y="10517"/>
                  </a:cubicBezTo>
                  <a:lnTo>
                    <a:pt x="1071" y="175"/>
                  </a:lnTo>
                  <a:cubicBezTo>
                    <a:pt x="956" y="58"/>
                    <a:pt x="80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CAPTION_ONLY_1">
    <p:spTree>
      <p:nvGrpSpPr>
        <p:cNvPr id="1" name="Shape 527"/>
        <p:cNvGrpSpPr/>
        <p:nvPr/>
      </p:nvGrpSpPr>
      <p:grpSpPr>
        <a:xfrm>
          <a:off x="0" y="0"/>
          <a:ext cx="0" cy="0"/>
          <a:chOff x="0" y="0"/>
          <a:chExt cx="0" cy="0"/>
        </a:xfrm>
      </p:grpSpPr>
      <p:sp>
        <p:nvSpPr>
          <p:cNvPr id="528" name="Google Shape;528;p17"/>
          <p:cNvSpPr txBox="1">
            <a:spLocks noGrp="1"/>
          </p:cNvSpPr>
          <p:nvPr>
            <p:ph type="title"/>
          </p:nvPr>
        </p:nvSpPr>
        <p:spPr>
          <a:xfrm>
            <a:off x="761175" y="412550"/>
            <a:ext cx="51792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9" name="Google Shape;529;p17"/>
          <p:cNvSpPr/>
          <p:nvPr/>
        </p:nvSpPr>
        <p:spPr>
          <a:xfrm>
            <a:off x="699602" y="4197288"/>
            <a:ext cx="353193" cy="432965"/>
          </a:xfrm>
          <a:custGeom>
            <a:avLst/>
            <a:gdLst/>
            <a:ahLst/>
            <a:cxnLst/>
            <a:rect l="l" t="t" r="r" b="b"/>
            <a:pathLst>
              <a:path w="8793" h="10779" extrusionOk="0">
                <a:moveTo>
                  <a:pt x="8108" y="0"/>
                </a:moveTo>
                <a:cubicBezTo>
                  <a:pt x="7984" y="0"/>
                  <a:pt x="7857" y="42"/>
                  <a:pt x="7744" y="138"/>
                </a:cubicBezTo>
                <a:lnTo>
                  <a:pt x="7628" y="237"/>
                </a:lnTo>
                <a:cubicBezTo>
                  <a:pt x="6303" y="1430"/>
                  <a:pt x="4896" y="2559"/>
                  <a:pt x="3740" y="3914"/>
                </a:cubicBezTo>
                <a:cubicBezTo>
                  <a:pt x="2495" y="5376"/>
                  <a:pt x="1131" y="7166"/>
                  <a:pt x="539" y="9017"/>
                </a:cubicBezTo>
                <a:cubicBezTo>
                  <a:pt x="252" y="9914"/>
                  <a:pt x="1" y="10591"/>
                  <a:pt x="1188" y="10770"/>
                </a:cubicBezTo>
                <a:cubicBezTo>
                  <a:pt x="1228" y="10776"/>
                  <a:pt x="1268" y="10779"/>
                  <a:pt x="1309" y="10779"/>
                </a:cubicBezTo>
                <a:cubicBezTo>
                  <a:pt x="2420" y="10779"/>
                  <a:pt x="4239" y="8700"/>
                  <a:pt x="4734" y="8037"/>
                </a:cubicBezTo>
                <a:cubicBezTo>
                  <a:pt x="5288" y="7295"/>
                  <a:pt x="5931" y="6377"/>
                  <a:pt x="6390" y="5580"/>
                </a:cubicBezTo>
                <a:cubicBezTo>
                  <a:pt x="6810" y="4847"/>
                  <a:pt x="6801" y="3917"/>
                  <a:pt x="7196" y="3180"/>
                </a:cubicBezTo>
                <a:cubicBezTo>
                  <a:pt x="7591" y="2444"/>
                  <a:pt x="8159" y="2030"/>
                  <a:pt x="8472" y="1225"/>
                </a:cubicBezTo>
                <a:cubicBezTo>
                  <a:pt x="8536" y="1062"/>
                  <a:pt x="8592" y="910"/>
                  <a:pt x="8645" y="766"/>
                </a:cubicBezTo>
                <a:cubicBezTo>
                  <a:pt x="8793" y="357"/>
                  <a:pt x="8467" y="0"/>
                  <a:pt x="8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225826" y="4431870"/>
            <a:ext cx="234833" cy="340000"/>
          </a:xfrm>
          <a:custGeom>
            <a:avLst/>
            <a:gdLst/>
            <a:ahLst/>
            <a:cxnLst/>
            <a:rect l="l" t="t" r="r" b="b"/>
            <a:pathLst>
              <a:path w="8023" h="11616" extrusionOk="0">
                <a:moveTo>
                  <a:pt x="7371" y="0"/>
                </a:moveTo>
                <a:cubicBezTo>
                  <a:pt x="7230" y="0"/>
                  <a:pt x="7086" y="52"/>
                  <a:pt x="6967" y="169"/>
                </a:cubicBezTo>
                <a:cubicBezTo>
                  <a:pt x="5353" y="1750"/>
                  <a:pt x="2384" y="4682"/>
                  <a:pt x="1851" y="5383"/>
                </a:cubicBezTo>
                <a:cubicBezTo>
                  <a:pt x="869" y="6673"/>
                  <a:pt x="0" y="8653"/>
                  <a:pt x="71" y="10346"/>
                </a:cubicBezTo>
                <a:cubicBezTo>
                  <a:pt x="110" y="11261"/>
                  <a:pt x="389" y="11616"/>
                  <a:pt x="796" y="11616"/>
                </a:cubicBezTo>
                <a:cubicBezTo>
                  <a:pt x="2019" y="11616"/>
                  <a:pt x="4401" y="8417"/>
                  <a:pt x="4937" y="7579"/>
                </a:cubicBezTo>
                <a:cubicBezTo>
                  <a:pt x="5767" y="6278"/>
                  <a:pt x="6892" y="4582"/>
                  <a:pt x="7336" y="3095"/>
                </a:cubicBezTo>
                <a:cubicBezTo>
                  <a:pt x="7476" y="2628"/>
                  <a:pt x="7783" y="1612"/>
                  <a:pt x="7951" y="685"/>
                </a:cubicBezTo>
                <a:cubicBezTo>
                  <a:pt x="8023" y="292"/>
                  <a:pt x="7706" y="0"/>
                  <a:pt x="7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471309" y="3636160"/>
            <a:ext cx="396734" cy="339897"/>
          </a:xfrm>
          <a:custGeom>
            <a:avLst/>
            <a:gdLst/>
            <a:ahLst/>
            <a:cxnLst/>
            <a:rect l="l" t="t" r="r" b="b"/>
            <a:pathLst>
              <a:path w="9877" h="8462" extrusionOk="0">
                <a:moveTo>
                  <a:pt x="8120" y="0"/>
                </a:moveTo>
                <a:cubicBezTo>
                  <a:pt x="7316" y="0"/>
                  <a:pt x="6475" y="596"/>
                  <a:pt x="5836" y="1019"/>
                </a:cubicBezTo>
                <a:cubicBezTo>
                  <a:pt x="4753" y="1734"/>
                  <a:pt x="3673" y="2964"/>
                  <a:pt x="2651" y="4292"/>
                </a:cubicBezTo>
                <a:cubicBezTo>
                  <a:pt x="1847" y="5160"/>
                  <a:pt x="1055" y="6133"/>
                  <a:pt x="494" y="7175"/>
                </a:cubicBezTo>
                <a:cubicBezTo>
                  <a:pt x="280" y="7571"/>
                  <a:pt x="1" y="8051"/>
                  <a:pt x="503" y="8334"/>
                </a:cubicBezTo>
                <a:cubicBezTo>
                  <a:pt x="668" y="8427"/>
                  <a:pt x="873" y="8462"/>
                  <a:pt x="1091" y="8462"/>
                </a:cubicBezTo>
                <a:cubicBezTo>
                  <a:pt x="1541" y="8462"/>
                  <a:pt x="2052" y="8312"/>
                  <a:pt x="2411" y="8210"/>
                </a:cubicBezTo>
                <a:cubicBezTo>
                  <a:pt x="3075" y="8020"/>
                  <a:pt x="3700" y="7539"/>
                  <a:pt x="4263" y="7152"/>
                </a:cubicBezTo>
                <a:cubicBezTo>
                  <a:pt x="5329" y="6420"/>
                  <a:pt x="6331" y="5526"/>
                  <a:pt x="7278" y="4645"/>
                </a:cubicBezTo>
                <a:cubicBezTo>
                  <a:pt x="8080" y="3899"/>
                  <a:pt x="8877" y="3246"/>
                  <a:pt x="9419" y="2302"/>
                </a:cubicBezTo>
                <a:cubicBezTo>
                  <a:pt x="9877" y="1502"/>
                  <a:pt x="9641" y="657"/>
                  <a:pt x="8853" y="196"/>
                </a:cubicBezTo>
                <a:cubicBezTo>
                  <a:pt x="8617" y="58"/>
                  <a:pt x="8370" y="0"/>
                  <a:pt x="8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17"/>
          <p:cNvGrpSpPr/>
          <p:nvPr/>
        </p:nvGrpSpPr>
        <p:grpSpPr>
          <a:xfrm>
            <a:off x="-318437" y="1623300"/>
            <a:ext cx="649475" cy="578700"/>
            <a:chOff x="5782900" y="1066525"/>
            <a:chExt cx="649475" cy="578700"/>
          </a:xfrm>
        </p:grpSpPr>
        <p:sp>
          <p:nvSpPr>
            <p:cNvPr id="533" name="Google Shape;533;p17"/>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17"/>
          <p:cNvSpPr/>
          <p:nvPr/>
        </p:nvSpPr>
        <p:spPr>
          <a:xfrm>
            <a:off x="1015494" y="4630252"/>
            <a:ext cx="547170" cy="528404"/>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17"/>
          <p:cNvGrpSpPr/>
          <p:nvPr/>
        </p:nvGrpSpPr>
        <p:grpSpPr>
          <a:xfrm rot="-9577153">
            <a:off x="-1155279" y="2378822"/>
            <a:ext cx="2557986" cy="3069814"/>
            <a:chOff x="1720871" y="-1444157"/>
            <a:chExt cx="3153410" cy="3784376"/>
          </a:xfrm>
        </p:grpSpPr>
        <p:sp>
          <p:nvSpPr>
            <p:cNvPr id="541" name="Google Shape;541;p17"/>
            <p:cNvSpPr/>
            <p:nvPr/>
          </p:nvSpPr>
          <p:spPr>
            <a:xfrm rot="9632177">
              <a:off x="2251812" y="-1160811"/>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solidFill>
              <a:srgbClr val="EDB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rot="9632177">
              <a:off x="2198760" y="-1179329"/>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17"/>
          <p:cNvGrpSpPr/>
          <p:nvPr/>
        </p:nvGrpSpPr>
        <p:grpSpPr>
          <a:xfrm rot="-9851276">
            <a:off x="7382177" y="-784342"/>
            <a:ext cx="2216369" cy="2245550"/>
            <a:chOff x="3494675" y="4416800"/>
            <a:chExt cx="998550" cy="1015225"/>
          </a:xfrm>
        </p:grpSpPr>
        <p:sp>
          <p:nvSpPr>
            <p:cNvPr id="544" name="Google Shape;544;p17"/>
            <p:cNvSpPr/>
            <p:nvPr/>
          </p:nvSpPr>
          <p:spPr>
            <a:xfrm>
              <a:off x="3494675" y="4416800"/>
              <a:ext cx="998550" cy="101522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3711800" y="4492275"/>
              <a:ext cx="124275" cy="43075"/>
            </a:xfrm>
            <a:custGeom>
              <a:avLst/>
              <a:gdLst/>
              <a:ahLst/>
              <a:cxnLst/>
              <a:rect l="l" t="t" r="r" b="b"/>
              <a:pathLst>
                <a:path w="4971" h="1723" extrusionOk="0">
                  <a:moveTo>
                    <a:pt x="0" y="1723"/>
                  </a:moveTo>
                  <a:cubicBezTo>
                    <a:pt x="1629" y="1073"/>
                    <a:pt x="3323" y="599"/>
                    <a:pt x="4971" y="0"/>
                  </a:cubicBezTo>
                </a:path>
              </a:pathLst>
            </a:custGeom>
            <a:noFill/>
            <a:ln w="9525" cap="flat" cmpd="sng">
              <a:solidFill>
                <a:schemeClr val="accent2"/>
              </a:solidFill>
              <a:prstDash val="solid"/>
              <a:round/>
              <a:headEnd type="none" w="med" len="med"/>
              <a:tailEnd type="none" w="med" len="med"/>
            </a:ln>
          </p:spPr>
        </p:sp>
        <p:sp>
          <p:nvSpPr>
            <p:cNvPr id="546" name="Google Shape;546;p17"/>
            <p:cNvSpPr/>
            <p:nvPr/>
          </p:nvSpPr>
          <p:spPr>
            <a:xfrm>
              <a:off x="3739975" y="4551925"/>
              <a:ext cx="124275" cy="41425"/>
            </a:xfrm>
            <a:custGeom>
              <a:avLst/>
              <a:gdLst/>
              <a:ahLst/>
              <a:cxnLst/>
              <a:rect l="l" t="t" r="r" b="b"/>
              <a:pathLst>
                <a:path w="4971" h="1657" extrusionOk="0">
                  <a:moveTo>
                    <a:pt x="0" y="1657"/>
                  </a:moveTo>
                  <a:cubicBezTo>
                    <a:pt x="1590" y="935"/>
                    <a:pt x="3314" y="552"/>
                    <a:pt x="4971" y="0"/>
                  </a:cubicBezTo>
                </a:path>
              </a:pathLst>
            </a:custGeom>
            <a:noFill/>
            <a:ln w="9525" cap="flat" cmpd="sng">
              <a:solidFill>
                <a:schemeClr val="accent2"/>
              </a:solidFill>
              <a:prstDash val="solid"/>
              <a:round/>
              <a:headEnd type="none" w="med" len="med"/>
              <a:tailEnd type="none" w="med" len="med"/>
            </a:ln>
          </p:spPr>
        </p:sp>
        <p:sp>
          <p:nvSpPr>
            <p:cNvPr id="547" name="Google Shape;547;p17"/>
            <p:cNvSpPr/>
            <p:nvPr/>
          </p:nvSpPr>
          <p:spPr>
            <a:xfrm>
              <a:off x="3633925" y="4576775"/>
              <a:ext cx="440775" cy="142525"/>
            </a:xfrm>
            <a:custGeom>
              <a:avLst/>
              <a:gdLst/>
              <a:ahLst/>
              <a:cxnLst/>
              <a:rect l="l" t="t" r="r" b="b"/>
              <a:pathLst>
                <a:path w="17631" h="5701" extrusionOk="0">
                  <a:moveTo>
                    <a:pt x="0" y="5701"/>
                  </a:moveTo>
                  <a:cubicBezTo>
                    <a:pt x="5939" y="4005"/>
                    <a:pt x="11639" y="1500"/>
                    <a:pt x="17631" y="0"/>
                  </a:cubicBezTo>
                </a:path>
              </a:pathLst>
            </a:custGeom>
            <a:noFill/>
            <a:ln w="9525" cap="flat" cmpd="sng">
              <a:solidFill>
                <a:schemeClr val="accent2"/>
              </a:solidFill>
              <a:prstDash val="solid"/>
              <a:round/>
              <a:headEnd type="none" w="med" len="med"/>
              <a:tailEnd type="none" w="med" len="med"/>
            </a:ln>
          </p:spPr>
        </p:sp>
        <p:sp>
          <p:nvSpPr>
            <p:cNvPr id="548" name="Google Shape;548;p17"/>
            <p:cNvSpPr/>
            <p:nvPr/>
          </p:nvSpPr>
          <p:spPr>
            <a:xfrm>
              <a:off x="3647175" y="4646375"/>
              <a:ext cx="434150" cy="116000"/>
            </a:xfrm>
            <a:custGeom>
              <a:avLst/>
              <a:gdLst/>
              <a:ahLst/>
              <a:cxnLst/>
              <a:rect l="l" t="t" r="r" b="b"/>
              <a:pathLst>
                <a:path w="17366" h="4640" extrusionOk="0">
                  <a:moveTo>
                    <a:pt x="0" y="4640"/>
                  </a:moveTo>
                  <a:cubicBezTo>
                    <a:pt x="5900" y="3598"/>
                    <a:pt x="11507" y="1256"/>
                    <a:pt x="17366" y="0"/>
                  </a:cubicBezTo>
                </a:path>
              </a:pathLst>
            </a:custGeom>
            <a:noFill/>
            <a:ln w="9525" cap="flat" cmpd="sng">
              <a:solidFill>
                <a:schemeClr val="accent2"/>
              </a:solidFill>
              <a:prstDash val="solid"/>
              <a:round/>
              <a:headEnd type="none" w="med" len="med"/>
              <a:tailEnd type="none" w="med" len="med"/>
            </a:ln>
          </p:spPr>
        </p:sp>
        <p:sp>
          <p:nvSpPr>
            <p:cNvPr id="549" name="Google Shape;549;p17"/>
            <p:cNvSpPr/>
            <p:nvPr/>
          </p:nvSpPr>
          <p:spPr>
            <a:xfrm>
              <a:off x="3728375" y="4714325"/>
              <a:ext cx="331400" cy="111025"/>
            </a:xfrm>
            <a:custGeom>
              <a:avLst/>
              <a:gdLst/>
              <a:ahLst/>
              <a:cxnLst/>
              <a:rect l="l" t="t" r="r" b="b"/>
              <a:pathLst>
                <a:path w="13256" h="4441" extrusionOk="0">
                  <a:moveTo>
                    <a:pt x="0" y="4441"/>
                  </a:moveTo>
                  <a:cubicBezTo>
                    <a:pt x="4533" y="3360"/>
                    <a:pt x="8735" y="1132"/>
                    <a:pt x="13256" y="0"/>
                  </a:cubicBezTo>
                </a:path>
              </a:pathLst>
            </a:custGeom>
            <a:noFill/>
            <a:ln w="9525" cap="flat" cmpd="sng">
              <a:solidFill>
                <a:schemeClr val="accent2"/>
              </a:solidFill>
              <a:prstDash val="solid"/>
              <a:round/>
              <a:headEnd type="none" w="med" len="med"/>
              <a:tailEnd type="none" w="med" len="med"/>
            </a:ln>
          </p:spPr>
        </p:sp>
        <p:sp>
          <p:nvSpPr>
            <p:cNvPr id="550" name="Google Shape;550;p17"/>
            <p:cNvSpPr/>
            <p:nvPr/>
          </p:nvSpPr>
          <p:spPr>
            <a:xfrm>
              <a:off x="3773125" y="4782250"/>
              <a:ext cx="296600" cy="92800"/>
            </a:xfrm>
            <a:custGeom>
              <a:avLst/>
              <a:gdLst/>
              <a:ahLst/>
              <a:cxnLst/>
              <a:rect l="l" t="t" r="r" b="b"/>
              <a:pathLst>
                <a:path w="11864" h="3712" extrusionOk="0">
                  <a:moveTo>
                    <a:pt x="0" y="3712"/>
                  </a:moveTo>
                  <a:cubicBezTo>
                    <a:pt x="3894" y="2296"/>
                    <a:pt x="7844" y="1006"/>
                    <a:pt x="11864" y="0"/>
                  </a:cubicBezTo>
                </a:path>
              </a:pathLst>
            </a:custGeom>
            <a:noFill/>
            <a:ln w="9525" cap="flat" cmpd="sng">
              <a:solidFill>
                <a:schemeClr val="accent2"/>
              </a:solidFill>
              <a:prstDash val="solid"/>
              <a:round/>
              <a:headEnd type="none" w="med" len="med"/>
              <a:tailEnd type="none" w="med" len="med"/>
            </a:ln>
          </p:spPr>
        </p:sp>
        <p:sp>
          <p:nvSpPr>
            <p:cNvPr id="551" name="Google Shape;551;p17"/>
            <p:cNvSpPr/>
            <p:nvPr/>
          </p:nvSpPr>
          <p:spPr>
            <a:xfrm>
              <a:off x="3633925" y="4765700"/>
              <a:ext cx="642925" cy="231975"/>
            </a:xfrm>
            <a:custGeom>
              <a:avLst/>
              <a:gdLst/>
              <a:ahLst/>
              <a:cxnLst/>
              <a:rect l="l" t="t" r="r" b="b"/>
              <a:pathLst>
                <a:path w="25717" h="9279" extrusionOk="0">
                  <a:moveTo>
                    <a:pt x="0" y="9279"/>
                  </a:moveTo>
                  <a:cubicBezTo>
                    <a:pt x="8460" y="5891"/>
                    <a:pt x="17152" y="3113"/>
                    <a:pt x="25717" y="0"/>
                  </a:cubicBezTo>
                </a:path>
              </a:pathLst>
            </a:custGeom>
            <a:noFill/>
            <a:ln w="9525" cap="flat" cmpd="sng">
              <a:solidFill>
                <a:schemeClr val="accent2"/>
              </a:solidFill>
              <a:prstDash val="solid"/>
              <a:round/>
              <a:headEnd type="none" w="med" len="med"/>
              <a:tailEnd type="none" w="med" len="med"/>
            </a:ln>
          </p:spPr>
        </p:sp>
        <p:sp>
          <p:nvSpPr>
            <p:cNvPr id="552" name="Google Shape;552;p17"/>
            <p:cNvSpPr/>
            <p:nvPr/>
          </p:nvSpPr>
          <p:spPr>
            <a:xfrm>
              <a:off x="3683625" y="4838600"/>
              <a:ext cx="583300" cy="212100"/>
            </a:xfrm>
            <a:custGeom>
              <a:avLst/>
              <a:gdLst/>
              <a:ahLst/>
              <a:cxnLst/>
              <a:rect l="l" t="t" r="r" b="b"/>
              <a:pathLst>
                <a:path w="23332" h="8484" extrusionOk="0">
                  <a:moveTo>
                    <a:pt x="0" y="8484"/>
                  </a:moveTo>
                  <a:cubicBezTo>
                    <a:pt x="7750" y="5581"/>
                    <a:pt x="15304" y="2007"/>
                    <a:pt x="23332" y="0"/>
                  </a:cubicBezTo>
                </a:path>
              </a:pathLst>
            </a:custGeom>
            <a:noFill/>
            <a:ln w="9525" cap="flat" cmpd="sng">
              <a:solidFill>
                <a:schemeClr val="accent2"/>
              </a:solidFill>
              <a:prstDash val="solid"/>
              <a:round/>
              <a:headEnd type="none" w="med" len="med"/>
              <a:tailEnd type="none" w="med" len="med"/>
            </a:ln>
          </p:spPr>
        </p:sp>
        <p:sp>
          <p:nvSpPr>
            <p:cNvPr id="553" name="Google Shape;553;p17"/>
            <p:cNvSpPr/>
            <p:nvPr/>
          </p:nvSpPr>
          <p:spPr>
            <a:xfrm>
              <a:off x="3768150" y="4921450"/>
              <a:ext cx="487175" cy="169025"/>
            </a:xfrm>
            <a:custGeom>
              <a:avLst/>
              <a:gdLst/>
              <a:ahLst/>
              <a:cxnLst/>
              <a:rect l="l" t="t" r="r" b="b"/>
              <a:pathLst>
                <a:path w="19487" h="6761" extrusionOk="0">
                  <a:moveTo>
                    <a:pt x="0" y="6761"/>
                  </a:moveTo>
                  <a:cubicBezTo>
                    <a:pt x="6611" y="4873"/>
                    <a:pt x="13025" y="2349"/>
                    <a:pt x="19487" y="0"/>
                  </a:cubicBezTo>
                </a:path>
              </a:pathLst>
            </a:custGeom>
            <a:noFill/>
            <a:ln w="9525" cap="flat" cmpd="sng">
              <a:solidFill>
                <a:schemeClr val="accent2"/>
              </a:solidFill>
              <a:prstDash val="solid"/>
              <a:round/>
              <a:headEnd type="none" w="med" len="med"/>
              <a:tailEnd type="none" w="med" len="med"/>
            </a:ln>
          </p:spPr>
        </p:sp>
        <p:sp>
          <p:nvSpPr>
            <p:cNvPr id="554" name="Google Shape;554;p17"/>
            <p:cNvSpPr/>
            <p:nvPr/>
          </p:nvSpPr>
          <p:spPr>
            <a:xfrm>
              <a:off x="3822825" y="5015900"/>
              <a:ext cx="415925" cy="134225"/>
            </a:xfrm>
            <a:custGeom>
              <a:avLst/>
              <a:gdLst/>
              <a:ahLst/>
              <a:cxnLst/>
              <a:rect l="l" t="t" r="r" b="b"/>
              <a:pathLst>
                <a:path w="16637" h="5369" extrusionOk="0">
                  <a:moveTo>
                    <a:pt x="0" y="5369"/>
                  </a:moveTo>
                  <a:cubicBezTo>
                    <a:pt x="5641" y="3907"/>
                    <a:pt x="10959" y="1311"/>
                    <a:pt x="16637" y="0"/>
                  </a:cubicBezTo>
                </a:path>
              </a:pathLst>
            </a:custGeom>
            <a:noFill/>
            <a:ln w="9525" cap="flat" cmpd="sng">
              <a:solidFill>
                <a:schemeClr val="accent2"/>
              </a:solidFill>
              <a:prstDash val="solid"/>
              <a:round/>
              <a:headEnd type="none" w="med" len="med"/>
              <a:tailEnd type="none" w="med" len="med"/>
            </a:ln>
          </p:spPr>
        </p:sp>
        <p:sp>
          <p:nvSpPr>
            <p:cNvPr id="555" name="Google Shape;555;p17"/>
            <p:cNvSpPr/>
            <p:nvPr/>
          </p:nvSpPr>
          <p:spPr>
            <a:xfrm>
              <a:off x="3619000" y="5005975"/>
              <a:ext cx="845100" cy="265125"/>
            </a:xfrm>
            <a:custGeom>
              <a:avLst/>
              <a:gdLst/>
              <a:ahLst/>
              <a:cxnLst/>
              <a:rect l="l" t="t" r="r" b="b"/>
              <a:pathLst>
                <a:path w="33804" h="10605" extrusionOk="0">
                  <a:moveTo>
                    <a:pt x="0" y="10605"/>
                  </a:moveTo>
                  <a:cubicBezTo>
                    <a:pt x="11718" y="9141"/>
                    <a:pt x="22195" y="2168"/>
                    <a:pt x="33804" y="0"/>
                  </a:cubicBezTo>
                </a:path>
              </a:pathLst>
            </a:custGeom>
            <a:noFill/>
            <a:ln w="9525" cap="flat" cmpd="sng">
              <a:solidFill>
                <a:schemeClr val="accent2"/>
              </a:solidFill>
              <a:prstDash val="solid"/>
              <a:round/>
              <a:headEnd type="none" w="med" len="med"/>
              <a:tailEnd type="none" w="med" len="med"/>
            </a:ln>
          </p:spPr>
        </p:sp>
        <p:sp>
          <p:nvSpPr>
            <p:cNvPr id="556" name="Google Shape;556;p17"/>
            <p:cNvSpPr/>
            <p:nvPr/>
          </p:nvSpPr>
          <p:spPr>
            <a:xfrm>
              <a:off x="3672025" y="5088825"/>
              <a:ext cx="753975" cy="260150"/>
            </a:xfrm>
            <a:custGeom>
              <a:avLst/>
              <a:gdLst/>
              <a:ahLst/>
              <a:cxnLst/>
              <a:rect l="l" t="t" r="r" b="b"/>
              <a:pathLst>
                <a:path w="30159" h="10406" extrusionOk="0">
                  <a:moveTo>
                    <a:pt x="0" y="10406"/>
                  </a:moveTo>
                  <a:cubicBezTo>
                    <a:pt x="10165" y="7281"/>
                    <a:pt x="20164" y="3633"/>
                    <a:pt x="30159" y="0"/>
                  </a:cubicBezTo>
                </a:path>
              </a:pathLst>
            </a:custGeom>
            <a:noFill/>
            <a:ln w="9525" cap="flat" cmpd="sng">
              <a:solidFill>
                <a:schemeClr val="accent2"/>
              </a:solidFill>
              <a:prstDash val="solid"/>
              <a:round/>
              <a:headEnd type="none" w="med" len="med"/>
              <a:tailEnd type="none" w="med" len="med"/>
            </a:ln>
          </p:spPr>
        </p:sp>
        <p:sp>
          <p:nvSpPr>
            <p:cNvPr id="557" name="Google Shape;557;p17"/>
            <p:cNvSpPr/>
            <p:nvPr/>
          </p:nvSpPr>
          <p:spPr>
            <a:xfrm>
              <a:off x="3789675" y="5181600"/>
              <a:ext cx="609800" cy="207150"/>
            </a:xfrm>
            <a:custGeom>
              <a:avLst/>
              <a:gdLst/>
              <a:ahLst/>
              <a:cxnLst/>
              <a:rect l="l" t="t" r="r" b="b"/>
              <a:pathLst>
                <a:path w="24392" h="8286" extrusionOk="0">
                  <a:moveTo>
                    <a:pt x="0" y="8286"/>
                  </a:moveTo>
                  <a:cubicBezTo>
                    <a:pt x="8284" y="6026"/>
                    <a:pt x="16577" y="3559"/>
                    <a:pt x="24392" y="0"/>
                  </a:cubicBezTo>
                </a:path>
              </a:pathLst>
            </a:custGeom>
            <a:noFill/>
            <a:ln w="9525" cap="flat" cmpd="sng">
              <a:solidFill>
                <a:schemeClr val="accent2"/>
              </a:solidFill>
              <a:prstDash val="solid"/>
              <a:round/>
              <a:headEnd type="none" w="med" len="med"/>
              <a:tailEnd type="none" w="med" len="med"/>
            </a:ln>
          </p:spPr>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4">
    <p:spTree>
      <p:nvGrpSpPr>
        <p:cNvPr id="1" name="Shape 743"/>
        <p:cNvGrpSpPr/>
        <p:nvPr/>
      </p:nvGrpSpPr>
      <p:grpSpPr>
        <a:xfrm>
          <a:off x="0" y="0"/>
          <a:ext cx="0" cy="0"/>
          <a:chOff x="0" y="0"/>
          <a:chExt cx="0" cy="0"/>
        </a:xfrm>
      </p:grpSpPr>
      <p:grpSp>
        <p:nvGrpSpPr>
          <p:cNvPr id="744" name="Google Shape;744;p24"/>
          <p:cNvGrpSpPr/>
          <p:nvPr/>
        </p:nvGrpSpPr>
        <p:grpSpPr>
          <a:xfrm>
            <a:off x="-611636" y="3006032"/>
            <a:ext cx="2386946" cy="2560088"/>
            <a:chOff x="2021725" y="443875"/>
            <a:chExt cx="892650" cy="957400"/>
          </a:xfrm>
        </p:grpSpPr>
        <p:sp>
          <p:nvSpPr>
            <p:cNvPr id="745" name="Google Shape;745;p24"/>
            <p:cNvSpPr/>
            <p:nvPr/>
          </p:nvSpPr>
          <p:spPr>
            <a:xfrm>
              <a:off x="2021725" y="443875"/>
              <a:ext cx="892650" cy="957400"/>
            </a:xfrm>
            <a:custGeom>
              <a:avLst/>
              <a:gdLst/>
              <a:ahLst/>
              <a:cxnLst/>
              <a:rect l="l" t="t" r="r" b="b"/>
              <a:pathLst>
                <a:path w="35706" h="38296" extrusionOk="0">
                  <a:moveTo>
                    <a:pt x="11128" y="0"/>
                  </a:moveTo>
                  <a:cubicBezTo>
                    <a:pt x="9991" y="0"/>
                    <a:pt x="9046" y="82"/>
                    <a:pt x="8459" y="270"/>
                  </a:cubicBezTo>
                  <a:cubicBezTo>
                    <a:pt x="7397" y="609"/>
                    <a:pt x="6438" y="1167"/>
                    <a:pt x="5406" y="1578"/>
                  </a:cubicBezTo>
                  <a:cubicBezTo>
                    <a:pt x="4442" y="1962"/>
                    <a:pt x="3693" y="2365"/>
                    <a:pt x="2894" y="3045"/>
                  </a:cubicBezTo>
                  <a:cubicBezTo>
                    <a:pt x="1352" y="4356"/>
                    <a:pt x="663" y="6370"/>
                    <a:pt x="314" y="8320"/>
                  </a:cubicBezTo>
                  <a:cubicBezTo>
                    <a:pt x="27" y="9925"/>
                    <a:pt x="1" y="11883"/>
                    <a:pt x="429" y="13454"/>
                  </a:cubicBezTo>
                  <a:cubicBezTo>
                    <a:pt x="947" y="15355"/>
                    <a:pt x="1082" y="17352"/>
                    <a:pt x="1523" y="19271"/>
                  </a:cubicBezTo>
                  <a:cubicBezTo>
                    <a:pt x="2043" y="21533"/>
                    <a:pt x="2146" y="23802"/>
                    <a:pt x="2123" y="26112"/>
                  </a:cubicBezTo>
                  <a:cubicBezTo>
                    <a:pt x="2112" y="27331"/>
                    <a:pt x="2086" y="28579"/>
                    <a:pt x="2295" y="29785"/>
                  </a:cubicBezTo>
                  <a:cubicBezTo>
                    <a:pt x="2597" y="31534"/>
                    <a:pt x="3892" y="33311"/>
                    <a:pt x="4952" y="34701"/>
                  </a:cubicBezTo>
                  <a:cubicBezTo>
                    <a:pt x="5870" y="35903"/>
                    <a:pt x="6991" y="36880"/>
                    <a:pt x="8335" y="37576"/>
                  </a:cubicBezTo>
                  <a:cubicBezTo>
                    <a:pt x="9479" y="38169"/>
                    <a:pt x="10494" y="38295"/>
                    <a:pt x="11704" y="38295"/>
                  </a:cubicBezTo>
                  <a:cubicBezTo>
                    <a:pt x="11829" y="38295"/>
                    <a:pt x="11956" y="38294"/>
                    <a:pt x="12085" y="38292"/>
                  </a:cubicBezTo>
                  <a:cubicBezTo>
                    <a:pt x="15559" y="38231"/>
                    <a:pt x="18489" y="37229"/>
                    <a:pt x="21467" y="35444"/>
                  </a:cubicBezTo>
                  <a:cubicBezTo>
                    <a:pt x="22746" y="34678"/>
                    <a:pt x="23676" y="33491"/>
                    <a:pt x="24754" y="32487"/>
                  </a:cubicBezTo>
                  <a:cubicBezTo>
                    <a:pt x="25807" y="31507"/>
                    <a:pt x="26179" y="30174"/>
                    <a:pt x="26632" y="28859"/>
                  </a:cubicBezTo>
                  <a:cubicBezTo>
                    <a:pt x="27089" y="27534"/>
                    <a:pt x="28202" y="26354"/>
                    <a:pt x="29002" y="25221"/>
                  </a:cubicBezTo>
                  <a:cubicBezTo>
                    <a:pt x="30299" y="23387"/>
                    <a:pt x="32006" y="21755"/>
                    <a:pt x="33141" y="19829"/>
                  </a:cubicBezTo>
                  <a:cubicBezTo>
                    <a:pt x="34213" y="18012"/>
                    <a:pt x="35024" y="15878"/>
                    <a:pt x="35418" y="13799"/>
                  </a:cubicBezTo>
                  <a:cubicBezTo>
                    <a:pt x="35572" y="12994"/>
                    <a:pt x="35559" y="12202"/>
                    <a:pt x="35551" y="11385"/>
                  </a:cubicBezTo>
                  <a:cubicBezTo>
                    <a:pt x="35542" y="10290"/>
                    <a:pt x="35706" y="9087"/>
                    <a:pt x="35548" y="8010"/>
                  </a:cubicBezTo>
                  <a:cubicBezTo>
                    <a:pt x="35335" y="6545"/>
                    <a:pt x="33626" y="5090"/>
                    <a:pt x="32380" y="4395"/>
                  </a:cubicBezTo>
                  <a:cubicBezTo>
                    <a:pt x="30796" y="3513"/>
                    <a:pt x="29099" y="3322"/>
                    <a:pt x="27382" y="2879"/>
                  </a:cubicBezTo>
                  <a:cubicBezTo>
                    <a:pt x="25767" y="2461"/>
                    <a:pt x="23988" y="2319"/>
                    <a:pt x="22441" y="1691"/>
                  </a:cubicBezTo>
                  <a:cubicBezTo>
                    <a:pt x="20324" y="830"/>
                    <a:pt x="14752" y="0"/>
                    <a:pt x="11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2285100" y="735525"/>
              <a:ext cx="357150" cy="303700"/>
            </a:xfrm>
            <a:custGeom>
              <a:avLst/>
              <a:gdLst/>
              <a:ahLst/>
              <a:cxnLst/>
              <a:rect l="l" t="t" r="r" b="b"/>
              <a:pathLst>
                <a:path w="14286" h="12148" extrusionOk="0">
                  <a:moveTo>
                    <a:pt x="6889" y="0"/>
                  </a:moveTo>
                  <a:cubicBezTo>
                    <a:pt x="6855" y="0"/>
                    <a:pt x="6819" y="1"/>
                    <a:pt x="6784" y="2"/>
                  </a:cubicBezTo>
                  <a:cubicBezTo>
                    <a:pt x="6348" y="20"/>
                    <a:pt x="4022" y="889"/>
                    <a:pt x="3090" y="1598"/>
                  </a:cubicBezTo>
                  <a:cubicBezTo>
                    <a:pt x="1989" y="2437"/>
                    <a:pt x="1060" y="3249"/>
                    <a:pt x="524" y="4556"/>
                  </a:cubicBezTo>
                  <a:cubicBezTo>
                    <a:pt x="0" y="5827"/>
                    <a:pt x="102" y="7886"/>
                    <a:pt x="917" y="9063"/>
                  </a:cubicBezTo>
                  <a:cubicBezTo>
                    <a:pt x="2218" y="10940"/>
                    <a:pt x="4452" y="12148"/>
                    <a:pt x="6698" y="12148"/>
                  </a:cubicBezTo>
                  <a:cubicBezTo>
                    <a:pt x="7445" y="12148"/>
                    <a:pt x="8194" y="12014"/>
                    <a:pt x="8910" y="11727"/>
                  </a:cubicBezTo>
                  <a:cubicBezTo>
                    <a:pt x="12853" y="10146"/>
                    <a:pt x="14286" y="4697"/>
                    <a:pt x="11126" y="1728"/>
                  </a:cubicBezTo>
                  <a:cubicBezTo>
                    <a:pt x="10737" y="1361"/>
                    <a:pt x="10158" y="671"/>
                    <a:pt x="9656" y="461"/>
                  </a:cubicBezTo>
                  <a:cubicBezTo>
                    <a:pt x="9199" y="271"/>
                    <a:pt x="8593" y="290"/>
                    <a:pt x="8109" y="191"/>
                  </a:cubicBezTo>
                  <a:cubicBezTo>
                    <a:pt x="7688" y="104"/>
                    <a:pt x="7316" y="0"/>
                    <a:pt x="6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24"/>
          <p:cNvGrpSpPr/>
          <p:nvPr/>
        </p:nvGrpSpPr>
        <p:grpSpPr>
          <a:xfrm>
            <a:off x="834275" y="2577994"/>
            <a:ext cx="980372" cy="979631"/>
            <a:chOff x="1573200" y="1402725"/>
            <a:chExt cx="760450" cy="759875"/>
          </a:xfrm>
        </p:grpSpPr>
        <p:sp>
          <p:nvSpPr>
            <p:cNvPr id="748" name="Google Shape;748;p24"/>
            <p:cNvSpPr/>
            <p:nvPr/>
          </p:nvSpPr>
          <p:spPr>
            <a:xfrm>
              <a:off x="1710750" y="1445100"/>
              <a:ext cx="73200" cy="693275"/>
            </a:xfrm>
            <a:custGeom>
              <a:avLst/>
              <a:gdLst/>
              <a:ahLst/>
              <a:cxnLst/>
              <a:rect l="l" t="t" r="r" b="b"/>
              <a:pathLst>
                <a:path w="2928" h="27731" extrusionOk="0">
                  <a:moveTo>
                    <a:pt x="528" y="1"/>
                  </a:moveTo>
                  <a:cubicBezTo>
                    <a:pt x="299" y="1"/>
                    <a:pt x="110" y="180"/>
                    <a:pt x="100" y="409"/>
                  </a:cubicBezTo>
                  <a:cubicBezTo>
                    <a:pt x="1" y="3178"/>
                    <a:pt x="231" y="6001"/>
                    <a:pt x="455" y="8731"/>
                  </a:cubicBezTo>
                  <a:cubicBezTo>
                    <a:pt x="601" y="10521"/>
                    <a:pt x="753" y="12371"/>
                    <a:pt x="808" y="14174"/>
                  </a:cubicBezTo>
                  <a:cubicBezTo>
                    <a:pt x="832" y="14953"/>
                    <a:pt x="820" y="15754"/>
                    <a:pt x="809" y="16527"/>
                  </a:cubicBezTo>
                  <a:cubicBezTo>
                    <a:pt x="791" y="17949"/>
                    <a:pt x="770" y="19421"/>
                    <a:pt x="960" y="20867"/>
                  </a:cubicBezTo>
                  <a:cubicBezTo>
                    <a:pt x="1278" y="23303"/>
                    <a:pt x="1561" y="25331"/>
                    <a:pt x="2047" y="27403"/>
                  </a:cubicBezTo>
                  <a:cubicBezTo>
                    <a:pt x="2093" y="27595"/>
                    <a:pt x="2263" y="27731"/>
                    <a:pt x="2459" y="27731"/>
                  </a:cubicBezTo>
                  <a:cubicBezTo>
                    <a:pt x="2493" y="27731"/>
                    <a:pt x="2526" y="27726"/>
                    <a:pt x="2557" y="27719"/>
                  </a:cubicBezTo>
                  <a:cubicBezTo>
                    <a:pt x="2785" y="27665"/>
                    <a:pt x="2927" y="27437"/>
                    <a:pt x="2873" y="27209"/>
                  </a:cubicBezTo>
                  <a:cubicBezTo>
                    <a:pt x="2396" y="25175"/>
                    <a:pt x="2116" y="23169"/>
                    <a:pt x="1800" y="20756"/>
                  </a:cubicBezTo>
                  <a:cubicBezTo>
                    <a:pt x="1619" y="19370"/>
                    <a:pt x="1639" y="17931"/>
                    <a:pt x="1658" y="16539"/>
                  </a:cubicBezTo>
                  <a:cubicBezTo>
                    <a:pt x="1669" y="15755"/>
                    <a:pt x="1680" y="14945"/>
                    <a:pt x="1655" y="14148"/>
                  </a:cubicBezTo>
                  <a:cubicBezTo>
                    <a:pt x="1600" y="12323"/>
                    <a:pt x="1447" y="10461"/>
                    <a:pt x="1300" y="8661"/>
                  </a:cubicBezTo>
                  <a:cubicBezTo>
                    <a:pt x="1079" y="5956"/>
                    <a:pt x="849" y="3159"/>
                    <a:pt x="947" y="440"/>
                  </a:cubicBezTo>
                  <a:cubicBezTo>
                    <a:pt x="955" y="205"/>
                    <a:pt x="772" y="9"/>
                    <a:pt x="538" y="1"/>
                  </a:cubicBezTo>
                  <a:cubicBezTo>
                    <a:pt x="535" y="1"/>
                    <a:pt x="531" y="1"/>
                    <a:pt x="528"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1887775" y="1402725"/>
              <a:ext cx="41000" cy="759875"/>
            </a:xfrm>
            <a:custGeom>
              <a:avLst/>
              <a:gdLst/>
              <a:ahLst/>
              <a:cxnLst/>
              <a:rect l="l" t="t" r="r" b="b"/>
              <a:pathLst>
                <a:path w="1640" h="30395" extrusionOk="0">
                  <a:moveTo>
                    <a:pt x="462" y="1"/>
                  </a:moveTo>
                  <a:cubicBezTo>
                    <a:pt x="230" y="1"/>
                    <a:pt x="41" y="191"/>
                    <a:pt x="40" y="424"/>
                  </a:cubicBezTo>
                  <a:cubicBezTo>
                    <a:pt x="40" y="2590"/>
                    <a:pt x="118" y="4776"/>
                    <a:pt x="193" y="6889"/>
                  </a:cubicBezTo>
                  <a:cubicBezTo>
                    <a:pt x="224" y="7802"/>
                    <a:pt x="257" y="8715"/>
                    <a:pt x="283" y="9631"/>
                  </a:cubicBezTo>
                  <a:cubicBezTo>
                    <a:pt x="304" y="10374"/>
                    <a:pt x="353" y="11129"/>
                    <a:pt x="398" y="11858"/>
                  </a:cubicBezTo>
                  <a:cubicBezTo>
                    <a:pt x="488" y="13287"/>
                    <a:pt x="582" y="14766"/>
                    <a:pt x="478" y="16200"/>
                  </a:cubicBezTo>
                  <a:cubicBezTo>
                    <a:pt x="371" y="17689"/>
                    <a:pt x="309" y="19067"/>
                    <a:pt x="290" y="20415"/>
                  </a:cubicBezTo>
                  <a:cubicBezTo>
                    <a:pt x="283" y="20949"/>
                    <a:pt x="220" y="21467"/>
                    <a:pt x="154" y="22016"/>
                  </a:cubicBezTo>
                  <a:cubicBezTo>
                    <a:pt x="101" y="22460"/>
                    <a:pt x="46" y="22921"/>
                    <a:pt x="23" y="23385"/>
                  </a:cubicBezTo>
                  <a:cubicBezTo>
                    <a:pt x="1" y="23845"/>
                    <a:pt x="82" y="24250"/>
                    <a:pt x="161" y="24643"/>
                  </a:cubicBezTo>
                  <a:cubicBezTo>
                    <a:pt x="200" y="24840"/>
                    <a:pt x="239" y="25027"/>
                    <a:pt x="264" y="25221"/>
                  </a:cubicBezTo>
                  <a:cubicBezTo>
                    <a:pt x="376" y="26100"/>
                    <a:pt x="464" y="27005"/>
                    <a:pt x="549" y="27882"/>
                  </a:cubicBezTo>
                  <a:cubicBezTo>
                    <a:pt x="617" y="28582"/>
                    <a:pt x="686" y="29307"/>
                    <a:pt x="770" y="30020"/>
                  </a:cubicBezTo>
                  <a:cubicBezTo>
                    <a:pt x="795" y="30233"/>
                    <a:pt x="976" y="30393"/>
                    <a:pt x="1191" y="30394"/>
                  </a:cubicBezTo>
                  <a:cubicBezTo>
                    <a:pt x="1208" y="30394"/>
                    <a:pt x="1224" y="30393"/>
                    <a:pt x="1241" y="30392"/>
                  </a:cubicBezTo>
                  <a:cubicBezTo>
                    <a:pt x="1474" y="30364"/>
                    <a:pt x="1639" y="30154"/>
                    <a:pt x="1612" y="29922"/>
                  </a:cubicBezTo>
                  <a:cubicBezTo>
                    <a:pt x="1530" y="29217"/>
                    <a:pt x="1460" y="28497"/>
                    <a:pt x="1392" y="27800"/>
                  </a:cubicBezTo>
                  <a:cubicBezTo>
                    <a:pt x="1308" y="26917"/>
                    <a:pt x="1219" y="26005"/>
                    <a:pt x="1105" y="25113"/>
                  </a:cubicBezTo>
                  <a:cubicBezTo>
                    <a:pt x="1074" y="24890"/>
                    <a:pt x="1033" y="24679"/>
                    <a:pt x="992" y="24476"/>
                  </a:cubicBezTo>
                  <a:cubicBezTo>
                    <a:pt x="920" y="24118"/>
                    <a:pt x="852" y="23782"/>
                    <a:pt x="869" y="23427"/>
                  </a:cubicBezTo>
                  <a:cubicBezTo>
                    <a:pt x="892" y="22992"/>
                    <a:pt x="945" y="22547"/>
                    <a:pt x="997" y="22118"/>
                  </a:cubicBezTo>
                  <a:cubicBezTo>
                    <a:pt x="1061" y="21571"/>
                    <a:pt x="1130" y="21007"/>
                    <a:pt x="1138" y="20427"/>
                  </a:cubicBezTo>
                  <a:cubicBezTo>
                    <a:pt x="1156" y="19096"/>
                    <a:pt x="1217" y="17734"/>
                    <a:pt x="1324" y="16262"/>
                  </a:cubicBezTo>
                  <a:cubicBezTo>
                    <a:pt x="1431" y="14770"/>
                    <a:pt x="1336" y="13263"/>
                    <a:pt x="1244" y="11805"/>
                  </a:cubicBezTo>
                  <a:cubicBezTo>
                    <a:pt x="1198" y="11082"/>
                    <a:pt x="1151" y="10336"/>
                    <a:pt x="1131" y="9606"/>
                  </a:cubicBezTo>
                  <a:cubicBezTo>
                    <a:pt x="1104" y="8689"/>
                    <a:pt x="1071" y="7773"/>
                    <a:pt x="1039" y="6860"/>
                  </a:cubicBezTo>
                  <a:cubicBezTo>
                    <a:pt x="965" y="4753"/>
                    <a:pt x="888" y="2574"/>
                    <a:pt x="888" y="424"/>
                  </a:cubicBezTo>
                  <a:cubicBezTo>
                    <a:pt x="888" y="191"/>
                    <a:pt x="700" y="1"/>
                    <a:pt x="466" y="1"/>
                  </a:cubicBezTo>
                  <a:cubicBezTo>
                    <a:pt x="466" y="1"/>
                    <a:pt x="465" y="1"/>
                    <a:pt x="464" y="1"/>
                  </a:cubicBezTo>
                  <a:cubicBezTo>
                    <a:pt x="464" y="1"/>
                    <a:pt x="463" y="1"/>
                    <a:pt x="462"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2033400" y="1408800"/>
              <a:ext cx="51200" cy="729575"/>
            </a:xfrm>
            <a:custGeom>
              <a:avLst/>
              <a:gdLst/>
              <a:ahLst/>
              <a:cxnLst/>
              <a:rect l="l" t="t" r="r" b="b"/>
              <a:pathLst>
                <a:path w="2048" h="29183" extrusionOk="0">
                  <a:moveTo>
                    <a:pt x="452" y="0"/>
                  </a:moveTo>
                  <a:cubicBezTo>
                    <a:pt x="222" y="0"/>
                    <a:pt x="33" y="184"/>
                    <a:pt x="29" y="415"/>
                  </a:cubicBezTo>
                  <a:cubicBezTo>
                    <a:pt x="1" y="1885"/>
                    <a:pt x="178" y="3351"/>
                    <a:pt x="349" y="4770"/>
                  </a:cubicBezTo>
                  <a:cubicBezTo>
                    <a:pt x="410" y="5274"/>
                    <a:pt x="471" y="5777"/>
                    <a:pt x="523" y="6281"/>
                  </a:cubicBezTo>
                  <a:cubicBezTo>
                    <a:pt x="895" y="9898"/>
                    <a:pt x="1197" y="13742"/>
                    <a:pt x="889" y="17360"/>
                  </a:cubicBezTo>
                  <a:lnTo>
                    <a:pt x="856" y="17753"/>
                  </a:lnTo>
                  <a:cubicBezTo>
                    <a:pt x="677" y="19841"/>
                    <a:pt x="508" y="21815"/>
                    <a:pt x="508" y="23889"/>
                  </a:cubicBezTo>
                  <a:cubicBezTo>
                    <a:pt x="508" y="24109"/>
                    <a:pt x="506" y="24327"/>
                    <a:pt x="505" y="24546"/>
                  </a:cubicBezTo>
                  <a:cubicBezTo>
                    <a:pt x="498" y="25319"/>
                    <a:pt x="491" y="26117"/>
                    <a:pt x="569" y="26911"/>
                  </a:cubicBezTo>
                  <a:cubicBezTo>
                    <a:pt x="591" y="27136"/>
                    <a:pt x="628" y="27357"/>
                    <a:pt x="663" y="27571"/>
                  </a:cubicBezTo>
                  <a:cubicBezTo>
                    <a:pt x="728" y="27971"/>
                    <a:pt x="790" y="28351"/>
                    <a:pt x="757" y="28721"/>
                  </a:cubicBezTo>
                  <a:cubicBezTo>
                    <a:pt x="736" y="28954"/>
                    <a:pt x="909" y="29160"/>
                    <a:pt x="1141" y="29180"/>
                  </a:cubicBezTo>
                  <a:cubicBezTo>
                    <a:pt x="1154" y="29181"/>
                    <a:pt x="1167" y="29183"/>
                    <a:pt x="1179" y="29183"/>
                  </a:cubicBezTo>
                  <a:cubicBezTo>
                    <a:pt x="1399" y="29183"/>
                    <a:pt x="1582" y="29014"/>
                    <a:pt x="1601" y="28797"/>
                  </a:cubicBezTo>
                  <a:cubicBezTo>
                    <a:pt x="1644" y="28320"/>
                    <a:pt x="1571" y="27870"/>
                    <a:pt x="1500" y="27433"/>
                  </a:cubicBezTo>
                  <a:cubicBezTo>
                    <a:pt x="1465" y="27224"/>
                    <a:pt x="1432" y="27026"/>
                    <a:pt x="1413" y="26829"/>
                  </a:cubicBezTo>
                  <a:cubicBezTo>
                    <a:pt x="1339" y="26079"/>
                    <a:pt x="1346" y="25303"/>
                    <a:pt x="1352" y="24553"/>
                  </a:cubicBezTo>
                  <a:cubicBezTo>
                    <a:pt x="1354" y="24332"/>
                    <a:pt x="1356" y="24111"/>
                    <a:pt x="1356" y="23889"/>
                  </a:cubicBezTo>
                  <a:cubicBezTo>
                    <a:pt x="1356" y="21851"/>
                    <a:pt x="1523" y="19895"/>
                    <a:pt x="1700" y="17825"/>
                  </a:cubicBezTo>
                  <a:lnTo>
                    <a:pt x="1734" y="17432"/>
                  </a:lnTo>
                  <a:cubicBezTo>
                    <a:pt x="2048" y="13744"/>
                    <a:pt x="1742" y="9851"/>
                    <a:pt x="1365" y="6194"/>
                  </a:cubicBezTo>
                  <a:cubicBezTo>
                    <a:pt x="1313" y="5685"/>
                    <a:pt x="1251" y="5177"/>
                    <a:pt x="1190" y="4668"/>
                  </a:cubicBezTo>
                  <a:cubicBezTo>
                    <a:pt x="1022" y="3279"/>
                    <a:pt x="849" y="1842"/>
                    <a:pt x="876" y="432"/>
                  </a:cubicBezTo>
                  <a:cubicBezTo>
                    <a:pt x="881" y="198"/>
                    <a:pt x="695" y="4"/>
                    <a:pt x="461"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2166925" y="1487475"/>
              <a:ext cx="27925" cy="632725"/>
            </a:xfrm>
            <a:custGeom>
              <a:avLst/>
              <a:gdLst/>
              <a:ahLst/>
              <a:cxnLst/>
              <a:rect l="l" t="t" r="r" b="b"/>
              <a:pathLst>
                <a:path w="1117" h="25309" extrusionOk="0">
                  <a:moveTo>
                    <a:pt x="438" y="1"/>
                  </a:moveTo>
                  <a:cubicBezTo>
                    <a:pt x="205" y="1"/>
                    <a:pt x="15" y="190"/>
                    <a:pt x="14" y="425"/>
                  </a:cubicBezTo>
                  <a:cubicBezTo>
                    <a:pt x="14" y="3085"/>
                    <a:pt x="79" y="5783"/>
                    <a:pt x="142" y="8393"/>
                  </a:cubicBezTo>
                  <a:cubicBezTo>
                    <a:pt x="204" y="10967"/>
                    <a:pt x="268" y="13630"/>
                    <a:pt x="268" y="16250"/>
                  </a:cubicBezTo>
                  <a:cubicBezTo>
                    <a:pt x="269" y="17019"/>
                    <a:pt x="203" y="17803"/>
                    <a:pt x="138" y="18561"/>
                  </a:cubicBezTo>
                  <a:cubicBezTo>
                    <a:pt x="71" y="19360"/>
                    <a:pt x="1" y="20188"/>
                    <a:pt x="6" y="21018"/>
                  </a:cubicBezTo>
                  <a:cubicBezTo>
                    <a:pt x="14" y="22307"/>
                    <a:pt x="15" y="23596"/>
                    <a:pt x="15" y="24885"/>
                  </a:cubicBezTo>
                  <a:cubicBezTo>
                    <a:pt x="14" y="25119"/>
                    <a:pt x="205" y="25308"/>
                    <a:pt x="438" y="25308"/>
                  </a:cubicBezTo>
                  <a:cubicBezTo>
                    <a:pt x="673" y="25308"/>
                    <a:pt x="862" y="25119"/>
                    <a:pt x="862" y="24885"/>
                  </a:cubicBezTo>
                  <a:cubicBezTo>
                    <a:pt x="865" y="23594"/>
                    <a:pt x="861" y="22304"/>
                    <a:pt x="853" y="21012"/>
                  </a:cubicBezTo>
                  <a:cubicBezTo>
                    <a:pt x="849" y="20222"/>
                    <a:pt x="918" y="19413"/>
                    <a:pt x="983" y="18632"/>
                  </a:cubicBezTo>
                  <a:cubicBezTo>
                    <a:pt x="1049" y="17857"/>
                    <a:pt x="1116" y="17055"/>
                    <a:pt x="1116" y="16250"/>
                  </a:cubicBezTo>
                  <a:cubicBezTo>
                    <a:pt x="1116" y="13620"/>
                    <a:pt x="1052" y="10953"/>
                    <a:pt x="990" y="8372"/>
                  </a:cubicBezTo>
                  <a:cubicBezTo>
                    <a:pt x="927" y="5768"/>
                    <a:pt x="861" y="3075"/>
                    <a:pt x="862" y="425"/>
                  </a:cubicBezTo>
                  <a:cubicBezTo>
                    <a:pt x="862" y="190"/>
                    <a:pt x="673" y="1"/>
                    <a:pt x="438"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1596925" y="1541575"/>
              <a:ext cx="694575" cy="70225"/>
            </a:xfrm>
            <a:custGeom>
              <a:avLst/>
              <a:gdLst/>
              <a:ahLst/>
              <a:cxnLst/>
              <a:rect l="l" t="t" r="r" b="b"/>
              <a:pathLst>
                <a:path w="27783" h="2809" extrusionOk="0">
                  <a:moveTo>
                    <a:pt x="25999" y="0"/>
                  </a:moveTo>
                  <a:cubicBezTo>
                    <a:pt x="23673" y="0"/>
                    <a:pt x="21325" y="192"/>
                    <a:pt x="19043" y="379"/>
                  </a:cubicBezTo>
                  <a:cubicBezTo>
                    <a:pt x="17253" y="526"/>
                    <a:pt x="15403" y="677"/>
                    <a:pt x="13600" y="732"/>
                  </a:cubicBezTo>
                  <a:cubicBezTo>
                    <a:pt x="13260" y="742"/>
                    <a:pt x="12915" y="746"/>
                    <a:pt x="12570" y="746"/>
                  </a:cubicBezTo>
                  <a:cubicBezTo>
                    <a:pt x="12127" y="746"/>
                    <a:pt x="11683" y="740"/>
                    <a:pt x="11248" y="734"/>
                  </a:cubicBezTo>
                  <a:cubicBezTo>
                    <a:pt x="10810" y="728"/>
                    <a:pt x="10367" y="722"/>
                    <a:pt x="9921" y="722"/>
                  </a:cubicBezTo>
                  <a:cubicBezTo>
                    <a:pt x="8921" y="722"/>
                    <a:pt x="7908" y="753"/>
                    <a:pt x="6907" y="883"/>
                  </a:cubicBezTo>
                  <a:cubicBezTo>
                    <a:pt x="4471" y="1202"/>
                    <a:pt x="2443" y="1485"/>
                    <a:pt x="371" y="1971"/>
                  </a:cubicBezTo>
                  <a:cubicBezTo>
                    <a:pt x="143" y="2024"/>
                    <a:pt x="1" y="2252"/>
                    <a:pt x="55" y="2481"/>
                  </a:cubicBezTo>
                  <a:cubicBezTo>
                    <a:pt x="100" y="2672"/>
                    <a:pt x="270" y="2808"/>
                    <a:pt x="468" y="2808"/>
                  </a:cubicBezTo>
                  <a:cubicBezTo>
                    <a:pt x="500" y="2808"/>
                    <a:pt x="533" y="2805"/>
                    <a:pt x="566" y="2798"/>
                  </a:cubicBezTo>
                  <a:cubicBezTo>
                    <a:pt x="2600" y="2321"/>
                    <a:pt x="4607" y="2041"/>
                    <a:pt x="7018" y="1725"/>
                  </a:cubicBezTo>
                  <a:cubicBezTo>
                    <a:pt x="7975" y="1600"/>
                    <a:pt x="8959" y="1570"/>
                    <a:pt x="9935" y="1570"/>
                  </a:cubicBezTo>
                  <a:cubicBezTo>
                    <a:pt x="10371" y="1570"/>
                    <a:pt x="10806" y="1576"/>
                    <a:pt x="11237" y="1582"/>
                  </a:cubicBezTo>
                  <a:cubicBezTo>
                    <a:pt x="11674" y="1589"/>
                    <a:pt x="12120" y="1595"/>
                    <a:pt x="12568" y="1595"/>
                  </a:cubicBezTo>
                  <a:cubicBezTo>
                    <a:pt x="12921" y="1595"/>
                    <a:pt x="13275" y="1591"/>
                    <a:pt x="13626" y="1580"/>
                  </a:cubicBezTo>
                  <a:cubicBezTo>
                    <a:pt x="15451" y="1525"/>
                    <a:pt x="17313" y="1371"/>
                    <a:pt x="19113" y="1225"/>
                  </a:cubicBezTo>
                  <a:cubicBezTo>
                    <a:pt x="21380" y="1039"/>
                    <a:pt x="23712" y="848"/>
                    <a:pt x="26007" y="848"/>
                  </a:cubicBezTo>
                  <a:cubicBezTo>
                    <a:pt x="26452" y="848"/>
                    <a:pt x="26895" y="855"/>
                    <a:pt x="27336" y="871"/>
                  </a:cubicBezTo>
                  <a:lnTo>
                    <a:pt x="27350" y="871"/>
                  </a:lnTo>
                  <a:cubicBezTo>
                    <a:pt x="27578" y="871"/>
                    <a:pt x="27765" y="690"/>
                    <a:pt x="27773" y="462"/>
                  </a:cubicBezTo>
                  <a:cubicBezTo>
                    <a:pt x="27782" y="228"/>
                    <a:pt x="27598" y="32"/>
                    <a:pt x="27365" y="24"/>
                  </a:cubicBezTo>
                  <a:cubicBezTo>
                    <a:pt x="26911" y="7"/>
                    <a:pt x="26456" y="0"/>
                    <a:pt x="25999"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1573200" y="1717175"/>
              <a:ext cx="760450" cy="39925"/>
            </a:xfrm>
            <a:custGeom>
              <a:avLst/>
              <a:gdLst/>
              <a:ahLst/>
              <a:cxnLst/>
              <a:rect l="l" t="t" r="r" b="b"/>
              <a:pathLst>
                <a:path w="30418" h="1597" extrusionOk="0">
                  <a:moveTo>
                    <a:pt x="6876" y="0"/>
                  </a:moveTo>
                  <a:cubicBezTo>
                    <a:pt x="6479" y="0"/>
                    <a:pt x="6123" y="72"/>
                    <a:pt x="5775" y="142"/>
                  </a:cubicBezTo>
                  <a:cubicBezTo>
                    <a:pt x="5578" y="181"/>
                    <a:pt x="5391" y="220"/>
                    <a:pt x="5197" y="244"/>
                  </a:cubicBezTo>
                  <a:cubicBezTo>
                    <a:pt x="4317" y="358"/>
                    <a:pt x="3409" y="446"/>
                    <a:pt x="2532" y="531"/>
                  </a:cubicBezTo>
                  <a:cubicBezTo>
                    <a:pt x="1834" y="599"/>
                    <a:pt x="1110" y="669"/>
                    <a:pt x="399" y="751"/>
                  </a:cubicBezTo>
                  <a:cubicBezTo>
                    <a:pt x="167" y="778"/>
                    <a:pt x="0" y="989"/>
                    <a:pt x="27" y="1221"/>
                  </a:cubicBezTo>
                  <a:cubicBezTo>
                    <a:pt x="52" y="1434"/>
                    <a:pt x="232" y="1596"/>
                    <a:pt x="448" y="1597"/>
                  </a:cubicBezTo>
                  <a:cubicBezTo>
                    <a:pt x="464" y="1596"/>
                    <a:pt x="481" y="1594"/>
                    <a:pt x="496" y="1592"/>
                  </a:cubicBezTo>
                  <a:cubicBezTo>
                    <a:pt x="1199" y="1511"/>
                    <a:pt x="1917" y="1441"/>
                    <a:pt x="2613" y="1373"/>
                  </a:cubicBezTo>
                  <a:cubicBezTo>
                    <a:pt x="3497" y="1289"/>
                    <a:pt x="4411" y="1200"/>
                    <a:pt x="5304" y="1085"/>
                  </a:cubicBezTo>
                  <a:cubicBezTo>
                    <a:pt x="5527" y="1055"/>
                    <a:pt x="5738" y="1014"/>
                    <a:pt x="5941" y="973"/>
                  </a:cubicBezTo>
                  <a:cubicBezTo>
                    <a:pt x="6263" y="908"/>
                    <a:pt x="6569" y="848"/>
                    <a:pt x="6885" y="848"/>
                  </a:cubicBezTo>
                  <a:cubicBezTo>
                    <a:pt x="6920" y="848"/>
                    <a:pt x="6956" y="848"/>
                    <a:pt x="6991" y="850"/>
                  </a:cubicBezTo>
                  <a:cubicBezTo>
                    <a:pt x="7427" y="872"/>
                    <a:pt x="7871" y="925"/>
                    <a:pt x="8301" y="976"/>
                  </a:cubicBezTo>
                  <a:cubicBezTo>
                    <a:pt x="8848" y="1042"/>
                    <a:pt x="9413" y="1109"/>
                    <a:pt x="9990" y="1117"/>
                  </a:cubicBezTo>
                  <a:cubicBezTo>
                    <a:pt x="11317" y="1137"/>
                    <a:pt x="12681" y="1197"/>
                    <a:pt x="14156" y="1303"/>
                  </a:cubicBezTo>
                  <a:cubicBezTo>
                    <a:pt x="14628" y="1338"/>
                    <a:pt x="15101" y="1352"/>
                    <a:pt x="15574" y="1352"/>
                  </a:cubicBezTo>
                  <a:cubicBezTo>
                    <a:pt x="16596" y="1352"/>
                    <a:pt x="17616" y="1287"/>
                    <a:pt x="18613" y="1225"/>
                  </a:cubicBezTo>
                  <a:cubicBezTo>
                    <a:pt x="19335" y="1178"/>
                    <a:pt x="20081" y="1132"/>
                    <a:pt x="20811" y="1111"/>
                  </a:cubicBezTo>
                  <a:cubicBezTo>
                    <a:pt x="21729" y="1085"/>
                    <a:pt x="22645" y="1052"/>
                    <a:pt x="23559" y="1019"/>
                  </a:cubicBezTo>
                  <a:cubicBezTo>
                    <a:pt x="25666" y="945"/>
                    <a:pt x="27833" y="872"/>
                    <a:pt x="29993" y="868"/>
                  </a:cubicBezTo>
                  <a:cubicBezTo>
                    <a:pt x="29994" y="868"/>
                    <a:pt x="29995" y="868"/>
                    <a:pt x="29995" y="868"/>
                  </a:cubicBezTo>
                  <a:cubicBezTo>
                    <a:pt x="30229" y="868"/>
                    <a:pt x="30417" y="679"/>
                    <a:pt x="30417" y="445"/>
                  </a:cubicBezTo>
                  <a:cubicBezTo>
                    <a:pt x="30417" y="207"/>
                    <a:pt x="30221" y="22"/>
                    <a:pt x="29979" y="22"/>
                  </a:cubicBezTo>
                  <a:cubicBezTo>
                    <a:pt x="29977" y="22"/>
                    <a:pt x="29975" y="22"/>
                    <a:pt x="29973" y="22"/>
                  </a:cubicBezTo>
                  <a:cubicBezTo>
                    <a:pt x="27814" y="22"/>
                    <a:pt x="25637" y="99"/>
                    <a:pt x="23530" y="173"/>
                  </a:cubicBezTo>
                  <a:cubicBezTo>
                    <a:pt x="22616" y="205"/>
                    <a:pt x="21703" y="238"/>
                    <a:pt x="20787" y="264"/>
                  </a:cubicBezTo>
                  <a:cubicBezTo>
                    <a:pt x="20043" y="286"/>
                    <a:pt x="19289" y="334"/>
                    <a:pt x="18560" y="379"/>
                  </a:cubicBezTo>
                  <a:cubicBezTo>
                    <a:pt x="17578" y="441"/>
                    <a:pt x="16572" y="504"/>
                    <a:pt x="15573" y="504"/>
                  </a:cubicBezTo>
                  <a:cubicBezTo>
                    <a:pt x="15119" y="504"/>
                    <a:pt x="14666" y="491"/>
                    <a:pt x="14218" y="459"/>
                  </a:cubicBezTo>
                  <a:cubicBezTo>
                    <a:pt x="12726" y="352"/>
                    <a:pt x="11348" y="290"/>
                    <a:pt x="10003" y="270"/>
                  </a:cubicBezTo>
                  <a:cubicBezTo>
                    <a:pt x="9470" y="264"/>
                    <a:pt x="8951" y="202"/>
                    <a:pt x="8403" y="135"/>
                  </a:cubicBezTo>
                  <a:cubicBezTo>
                    <a:pt x="7959" y="82"/>
                    <a:pt x="7499" y="27"/>
                    <a:pt x="7033" y="4"/>
                  </a:cubicBezTo>
                  <a:cubicBezTo>
                    <a:pt x="6980" y="2"/>
                    <a:pt x="6927" y="0"/>
                    <a:pt x="6876"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1597550" y="1862975"/>
              <a:ext cx="730175" cy="45950"/>
            </a:xfrm>
            <a:custGeom>
              <a:avLst/>
              <a:gdLst/>
              <a:ahLst/>
              <a:cxnLst/>
              <a:rect l="l" t="t" r="r" b="b"/>
              <a:pathLst>
                <a:path w="29207" h="1838" extrusionOk="0">
                  <a:moveTo>
                    <a:pt x="28470" y="1"/>
                  </a:moveTo>
                  <a:cubicBezTo>
                    <a:pt x="27108" y="1"/>
                    <a:pt x="25748" y="164"/>
                    <a:pt x="24431" y="323"/>
                  </a:cubicBezTo>
                  <a:cubicBezTo>
                    <a:pt x="23927" y="384"/>
                    <a:pt x="23424" y="445"/>
                    <a:pt x="22920" y="497"/>
                  </a:cubicBezTo>
                  <a:cubicBezTo>
                    <a:pt x="20350" y="761"/>
                    <a:pt x="17664" y="990"/>
                    <a:pt x="15028" y="990"/>
                  </a:cubicBezTo>
                  <a:cubicBezTo>
                    <a:pt x="13954" y="990"/>
                    <a:pt x="12888" y="952"/>
                    <a:pt x="11842" y="863"/>
                  </a:cubicBezTo>
                  <a:lnTo>
                    <a:pt x="11444" y="829"/>
                  </a:lnTo>
                  <a:cubicBezTo>
                    <a:pt x="9357" y="651"/>
                    <a:pt x="7384" y="482"/>
                    <a:pt x="5312" y="482"/>
                  </a:cubicBezTo>
                  <a:cubicBezTo>
                    <a:pt x="5092" y="482"/>
                    <a:pt x="4873" y="481"/>
                    <a:pt x="4654" y="479"/>
                  </a:cubicBezTo>
                  <a:cubicBezTo>
                    <a:pt x="4436" y="477"/>
                    <a:pt x="4215" y="475"/>
                    <a:pt x="3993" y="475"/>
                  </a:cubicBezTo>
                  <a:cubicBezTo>
                    <a:pt x="3431" y="475"/>
                    <a:pt x="2859" y="487"/>
                    <a:pt x="2290" y="543"/>
                  </a:cubicBezTo>
                  <a:cubicBezTo>
                    <a:pt x="2066" y="566"/>
                    <a:pt x="1846" y="602"/>
                    <a:pt x="1631" y="637"/>
                  </a:cubicBezTo>
                  <a:cubicBezTo>
                    <a:pt x="1306" y="690"/>
                    <a:pt x="996" y="740"/>
                    <a:pt x="693" y="740"/>
                  </a:cubicBezTo>
                  <a:cubicBezTo>
                    <a:pt x="622" y="740"/>
                    <a:pt x="552" y="738"/>
                    <a:pt x="481" y="731"/>
                  </a:cubicBezTo>
                  <a:cubicBezTo>
                    <a:pt x="469" y="730"/>
                    <a:pt x="457" y="730"/>
                    <a:pt x="446" y="730"/>
                  </a:cubicBezTo>
                  <a:cubicBezTo>
                    <a:pt x="228" y="730"/>
                    <a:pt x="42" y="896"/>
                    <a:pt x="21" y="1116"/>
                  </a:cubicBezTo>
                  <a:cubicBezTo>
                    <a:pt x="1" y="1348"/>
                    <a:pt x="172" y="1555"/>
                    <a:pt x="405" y="1575"/>
                  </a:cubicBezTo>
                  <a:cubicBezTo>
                    <a:pt x="503" y="1584"/>
                    <a:pt x="600" y="1588"/>
                    <a:pt x="696" y="1588"/>
                  </a:cubicBezTo>
                  <a:cubicBezTo>
                    <a:pt x="1066" y="1588"/>
                    <a:pt x="1422" y="1530"/>
                    <a:pt x="1769" y="1472"/>
                  </a:cubicBezTo>
                  <a:cubicBezTo>
                    <a:pt x="1979" y="1438"/>
                    <a:pt x="2176" y="1406"/>
                    <a:pt x="2373" y="1387"/>
                  </a:cubicBezTo>
                  <a:cubicBezTo>
                    <a:pt x="2905" y="1335"/>
                    <a:pt x="3449" y="1323"/>
                    <a:pt x="3987" y="1323"/>
                  </a:cubicBezTo>
                  <a:cubicBezTo>
                    <a:pt x="4208" y="1323"/>
                    <a:pt x="4428" y="1325"/>
                    <a:pt x="4646" y="1327"/>
                  </a:cubicBezTo>
                  <a:cubicBezTo>
                    <a:pt x="4868" y="1328"/>
                    <a:pt x="5090" y="1330"/>
                    <a:pt x="5312" y="1330"/>
                  </a:cubicBezTo>
                  <a:cubicBezTo>
                    <a:pt x="7349" y="1330"/>
                    <a:pt x="9304" y="1497"/>
                    <a:pt x="11372" y="1674"/>
                  </a:cubicBezTo>
                  <a:lnTo>
                    <a:pt x="11770" y="1708"/>
                  </a:lnTo>
                  <a:cubicBezTo>
                    <a:pt x="12842" y="1799"/>
                    <a:pt x="13932" y="1838"/>
                    <a:pt x="15028" y="1838"/>
                  </a:cubicBezTo>
                  <a:cubicBezTo>
                    <a:pt x="17701" y="1838"/>
                    <a:pt x="20413" y="1607"/>
                    <a:pt x="23007" y="1340"/>
                  </a:cubicBezTo>
                  <a:cubicBezTo>
                    <a:pt x="23516" y="1287"/>
                    <a:pt x="24024" y="1226"/>
                    <a:pt x="24533" y="1164"/>
                  </a:cubicBezTo>
                  <a:cubicBezTo>
                    <a:pt x="25823" y="1010"/>
                    <a:pt x="27158" y="848"/>
                    <a:pt x="28465" y="848"/>
                  </a:cubicBezTo>
                  <a:cubicBezTo>
                    <a:pt x="28566" y="848"/>
                    <a:pt x="28668" y="849"/>
                    <a:pt x="28769" y="851"/>
                  </a:cubicBezTo>
                  <a:cubicBezTo>
                    <a:pt x="28774" y="851"/>
                    <a:pt x="28778" y="851"/>
                    <a:pt x="28783" y="851"/>
                  </a:cubicBezTo>
                  <a:cubicBezTo>
                    <a:pt x="29012" y="851"/>
                    <a:pt x="29200" y="666"/>
                    <a:pt x="29201" y="436"/>
                  </a:cubicBezTo>
                  <a:cubicBezTo>
                    <a:pt x="29206" y="201"/>
                    <a:pt x="29020" y="8"/>
                    <a:pt x="28786" y="4"/>
                  </a:cubicBezTo>
                  <a:cubicBezTo>
                    <a:pt x="28680" y="2"/>
                    <a:pt x="28575" y="1"/>
                    <a:pt x="28470"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1616200" y="1995975"/>
              <a:ext cx="632700" cy="27800"/>
            </a:xfrm>
            <a:custGeom>
              <a:avLst/>
              <a:gdLst/>
              <a:ahLst/>
              <a:cxnLst/>
              <a:rect l="l" t="t" r="r" b="b"/>
              <a:pathLst>
                <a:path w="25308" h="1112" extrusionOk="0">
                  <a:moveTo>
                    <a:pt x="4431" y="1"/>
                  </a:moveTo>
                  <a:cubicBezTo>
                    <a:pt x="4384" y="1"/>
                    <a:pt x="4337" y="1"/>
                    <a:pt x="4290" y="1"/>
                  </a:cubicBezTo>
                  <a:cubicBezTo>
                    <a:pt x="3001" y="7"/>
                    <a:pt x="1712" y="10"/>
                    <a:pt x="424" y="10"/>
                  </a:cubicBezTo>
                  <a:cubicBezTo>
                    <a:pt x="189" y="10"/>
                    <a:pt x="0" y="200"/>
                    <a:pt x="0" y="434"/>
                  </a:cubicBezTo>
                  <a:cubicBezTo>
                    <a:pt x="0" y="668"/>
                    <a:pt x="189" y="857"/>
                    <a:pt x="424" y="857"/>
                  </a:cubicBezTo>
                  <a:cubicBezTo>
                    <a:pt x="687" y="858"/>
                    <a:pt x="951" y="858"/>
                    <a:pt x="1214" y="858"/>
                  </a:cubicBezTo>
                  <a:cubicBezTo>
                    <a:pt x="2241" y="858"/>
                    <a:pt x="3268" y="855"/>
                    <a:pt x="4296" y="848"/>
                  </a:cubicBezTo>
                  <a:cubicBezTo>
                    <a:pt x="4326" y="848"/>
                    <a:pt x="4356" y="848"/>
                    <a:pt x="4387" y="848"/>
                  </a:cubicBezTo>
                  <a:cubicBezTo>
                    <a:pt x="5141" y="848"/>
                    <a:pt x="5925" y="914"/>
                    <a:pt x="6676" y="978"/>
                  </a:cubicBezTo>
                  <a:cubicBezTo>
                    <a:pt x="7451" y="1043"/>
                    <a:pt x="8251" y="1111"/>
                    <a:pt x="9055" y="1111"/>
                  </a:cubicBezTo>
                  <a:lnTo>
                    <a:pt x="9058" y="1110"/>
                  </a:lnTo>
                  <a:cubicBezTo>
                    <a:pt x="11688" y="1110"/>
                    <a:pt x="14356" y="1046"/>
                    <a:pt x="16936" y="984"/>
                  </a:cubicBezTo>
                  <a:cubicBezTo>
                    <a:pt x="19541" y="921"/>
                    <a:pt x="22241" y="865"/>
                    <a:pt x="24883" y="856"/>
                  </a:cubicBezTo>
                  <a:cubicBezTo>
                    <a:pt x="25118" y="856"/>
                    <a:pt x="25307" y="668"/>
                    <a:pt x="25307" y="433"/>
                  </a:cubicBezTo>
                  <a:cubicBezTo>
                    <a:pt x="25307" y="201"/>
                    <a:pt x="25119" y="10"/>
                    <a:pt x="24885" y="10"/>
                  </a:cubicBezTo>
                  <a:cubicBezTo>
                    <a:pt x="24884" y="10"/>
                    <a:pt x="24884" y="10"/>
                    <a:pt x="24883" y="10"/>
                  </a:cubicBezTo>
                  <a:lnTo>
                    <a:pt x="24830" y="10"/>
                  </a:lnTo>
                  <a:cubicBezTo>
                    <a:pt x="22188" y="10"/>
                    <a:pt x="19507" y="75"/>
                    <a:pt x="16915" y="137"/>
                  </a:cubicBezTo>
                  <a:cubicBezTo>
                    <a:pt x="14341" y="199"/>
                    <a:pt x="11678" y="264"/>
                    <a:pt x="9058" y="264"/>
                  </a:cubicBezTo>
                  <a:lnTo>
                    <a:pt x="9055" y="264"/>
                  </a:lnTo>
                  <a:cubicBezTo>
                    <a:pt x="8287" y="264"/>
                    <a:pt x="7504" y="198"/>
                    <a:pt x="6747" y="133"/>
                  </a:cubicBezTo>
                  <a:cubicBezTo>
                    <a:pt x="5993" y="70"/>
                    <a:pt x="5217" y="1"/>
                    <a:pt x="4431"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4"/>
          <p:cNvSpPr/>
          <p:nvPr/>
        </p:nvSpPr>
        <p:spPr>
          <a:xfrm>
            <a:off x="1629450" y="1985075"/>
            <a:ext cx="356250" cy="337325"/>
          </a:xfrm>
          <a:custGeom>
            <a:avLst/>
            <a:gdLst/>
            <a:ahLst/>
            <a:cxnLst/>
            <a:rect l="l" t="t" r="r" b="b"/>
            <a:pathLst>
              <a:path w="14250" h="13493" extrusionOk="0">
                <a:moveTo>
                  <a:pt x="3638" y="1"/>
                </a:moveTo>
                <a:cubicBezTo>
                  <a:pt x="2714" y="1"/>
                  <a:pt x="1908" y="343"/>
                  <a:pt x="1478" y="1282"/>
                </a:cubicBezTo>
                <a:cubicBezTo>
                  <a:pt x="0" y="4511"/>
                  <a:pt x="5873" y="9138"/>
                  <a:pt x="7811" y="10552"/>
                </a:cubicBezTo>
                <a:cubicBezTo>
                  <a:pt x="9739" y="11959"/>
                  <a:pt x="11809" y="13356"/>
                  <a:pt x="14250" y="13492"/>
                </a:cubicBezTo>
                <a:cubicBezTo>
                  <a:pt x="12938" y="7859"/>
                  <a:pt x="10886" y="3737"/>
                  <a:pt x="8110" y="1712"/>
                </a:cubicBezTo>
                <a:cubicBezTo>
                  <a:pt x="7114" y="985"/>
                  <a:pt x="5206" y="1"/>
                  <a:pt x="3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4"/>
          <p:cNvGrpSpPr/>
          <p:nvPr/>
        </p:nvGrpSpPr>
        <p:grpSpPr>
          <a:xfrm rot="6466290">
            <a:off x="200891" y="-385860"/>
            <a:ext cx="1968199" cy="1738745"/>
            <a:chOff x="3158150" y="3052900"/>
            <a:chExt cx="861025" cy="813000"/>
          </a:xfrm>
        </p:grpSpPr>
        <p:sp>
          <p:nvSpPr>
            <p:cNvPr id="758" name="Google Shape;758;p24"/>
            <p:cNvSpPr/>
            <p:nvPr/>
          </p:nvSpPr>
          <p:spPr>
            <a:xfrm>
              <a:off x="3158150" y="3052900"/>
              <a:ext cx="861025" cy="804750"/>
            </a:xfrm>
            <a:custGeom>
              <a:avLst/>
              <a:gdLst/>
              <a:ahLst/>
              <a:cxnLst/>
              <a:rect l="l" t="t" r="r" b="b"/>
              <a:pathLst>
                <a:path w="34441" h="32190" extrusionOk="0">
                  <a:moveTo>
                    <a:pt x="31529" y="0"/>
                  </a:moveTo>
                  <a:cubicBezTo>
                    <a:pt x="29590" y="0"/>
                    <a:pt x="26271" y="6347"/>
                    <a:pt x="24514" y="6758"/>
                  </a:cubicBezTo>
                  <a:cubicBezTo>
                    <a:pt x="24407" y="5706"/>
                    <a:pt x="24652" y="1614"/>
                    <a:pt x="22678" y="1614"/>
                  </a:cubicBezTo>
                  <a:cubicBezTo>
                    <a:pt x="22657" y="1614"/>
                    <a:pt x="22636" y="1614"/>
                    <a:pt x="22615" y="1615"/>
                  </a:cubicBezTo>
                  <a:cubicBezTo>
                    <a:pt x="20771" y="1694"/>
                    <a:pt x="20653" y="6857"/>
                    <a:pt x="20243" y="8126"/>
                  </a:cubicBezTo>
                  <a:cubicBezTo>
                    <a:pt x="19691" y="9831"/>
                    <a:pt x="19132" y="10378"/>
                    <a:pt x="18536" y="10378"/>
                  </a:cubicBezTo>
                  <a:cubicBezTo>
                    <a:pt x="17473" y="10378"/>
                    <a:pt x="16295" y="8632"/>
                    <a:pt x="14841" y="8632"/>
                  </a:cubicBezTo>
                  <a:cubicBezTo>
                    <a:pt x="14335" y="8632"/>
                    <a:pt x="13795" y="8844"/>
                    <a:pt x="13215" y="9416"/>
                  </a:cubicBezTo>
                  <a:cubicBezTo>
                    <a:pt x="11259" y="11343"/>
                    <a:pt x="12698" y="15772"/>
                    <a:pt x="10195" y="17431"/>
                  </a:cubicBezTo>
                  <a:cubicBezTo>
                    <a:pt x="9690" y="17766"/>
                    <a:pt x="9324" y="17897"/>
                    <a:pt x="9035" y="17897"/>
                  </a:cubicBezTo>
                  <a:cubicBezTo>
                    <a:pt x="8060" y="17897"/>
                    <a:pt x="7958" y="16405"/>
                    <a:pt x="6345" y="16182"/>
                  </a:cubicBezTo>
                  <a:cubicBezTo>
                    <a:pt x="6227" y="16166"/>
                    <a:pt x="6110" y="16158"/>
                    <a:pt x="5995" y="16158"/>
                  </a:cubicBezTo>
                  <a:cubicBezTo>
                    <a:pt x="1535" y="16158"/>
                    <a:pt x="0" y="28228"/>
                    <a:pt x="385" y="31020"/>
                  </a:cubicBezTo>
                  <a:cubicBezTo>
                    <a:pt x="3060" y="31621"/>
                    <a:pt x="5409" y="32190"/>
                    <a:pt x="7797" y="32190"/>
                  </a:cubicBezTo>
                  <a:cubicBezTo>
                    <a:pt x="9765" y="32190"/>
                    <a:pt x="11758" y="31803"/>
                    <a:pt x="13982" y="30730"/>
                  </a:cubicBezTo>
                  <a:cubicBezTo>
                    <a:pt x="15583" y="29957"/>
                    <a:pt x="16447" y="29584"/>
                    <a:pt x="16300" y="27743"/>
                  </a:cubicBezTo>
                  <a:cubicBezTo>
                    <a:pt x="16231" y="26875"/>
                    <a:pt x="14935" y="25965"/>
                    <a:pt x="15056" y="25110"/>
                  </a:cubicBezTo>
                  <a:cubicBezTo>
                    <a:pt x="15274" y="23591"/>
                    <a:pt x="16453" y="23215"/>
                    <a:pt x="17986" y="23215"/>
                  </a:cubicBezTo>
                  <a:cubicBezTo>
                    <a:pt x="19486" y="23215"/>
                    <a:pt x="21324" y="23575"/>
                    <a:pt x="22929" y="23575"/>
                  </a:cubicBezTo>
                  <a:cubicBezTo>
                    <a:pt x="24657" y="23575"/>
                    <a:pt x="26114" y="23157"/>
                    <a:pt x="26588" y="21424"/>
                  </a:cubicBezTo>
                  <a:cubicBezTo>
                    <a:pt x="27076" y="19636"/>
                    <a:pt x="24783" y="19014"/>
                    <a:pt x="25071" y="17722"/>
                  </a:cubicBezTo>
                  <a:cubicBezTo>
                    <a:pt x="25349" y="16467"/>
                    <a:pt x="28258" y="15869"/>
                    <a:pt x="29245" y="15231"/>
                  </a:cubicBezTo>
                  <a:cubicBezTo>
                    <a:pt x="30272" y="14565"/>
                    <a:pt x="32661" y="13174"/>
                    <a:pt x="32540" y="11763"/>
                  </a:cubicBezTo>
                  <a:cubicBezTo>
                    <a:pt x="32408" y="10230"/>
                    <a:pt x="31454" y="9856"/>
                    <a:pt x="30388" y="9856"/>
                  </a:cubicBezTo>
                  <a:cubicBezTo>
                    <a:pt x="29708" y="9856"/>
                    <a:pt x="28982" y="10008"/>
                    <a:pt x="28394" y="10108"/>
                  </a:cubicBezTo>
                  <a:cubicBezTo>
                    <a:pt x="28337" y="8749"/>
                    <a:pt x="34440" y="1155"/>
                    <a:pt x="31841" y="62"/>
                  </a:cubicBezTo>
                  <a:cubicBezTo>
                    <a:pt x="31742" y="20"/>
                    <a:pt x="31638" y="0"/>
                    <a:pt x="3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3173250" y="3743300"/>
              <a:ext cx="119325" cy="122600"/>
            </a:xfrm>
            <a:custGeom>
              <a:avLst/>
              <a:gdLst/>
              <a:ahLst/>
              <a:cxnLst/>
              <a:rect l="l" t="t" r="r" b="b"/>
              <a:pathLst>
                <a:path w="4773" h="4904" extrusionOk="0">
                  <a:moveTo>
                    <a:pt x="0" y="0"/>
                  </a:moveTo>
                  <a:cubicBezTo>
                    <a:pt x="1706" y="1514"/>
                    <a:pt x="2964" y="3515"/>
                    <a:pt x="4773" y="4904"/>
                  </a:cubicBezTo>
                </a:path>
              </a:pathLst>
            </a:custGeom>
            <a:noFill/>
            <a:ln w="9525" cap="flat" cmpd="sng">
              <a:solidFill>
                <a:schemeClr val="accent1"/>
              </a:solidFill>
              <a:prstDash val="solid"/>
              <a:round/>
              <a:headEnd type="none" w="med" len="med"/>
              <a:tailEnd type="none" w="med" len="med"/>
            </a:ln>
          </p:spPr>
        </p:sp>
        <p:sp>
          <p:nvSpPr>
            <p:cNvPr id="760" name="Google Shape;760;p24"/>
            <p:cNvSpPr/>
            <p:nvPr/>
          </p:nvSpPr>
          <p:spPr>
            <a:xfrm>
              <a:off x="3173250" y="3678675"/>
              <a:ext cx="162400" cy="169000"/>
            </a:xfrm>
            <a:custGeom>
              <a:avLst/>
              <a:gdLst/>
              <a:ahLst/>
              <a:cxnLst/>
              <a:rect l="l" t="t" r="r" b="b"/>
              <a:pathLst>
                <a:path w="6496" h="6760" extrusionOk="0">
                  <a:moveTo>
                    <a:pt x="0" y="0"/>
                  </a:moveTo>
                  <a:cubicBezTo>
                    <a:pt x="2077" y="2335"/>
                    <a:pt x="4161" y="4683"/>
                    <a:pt x="6496" y="6760"/>
                  </a:cubicBezTo>
                </a:path>
              </a:pathLst>
            </a:custGeom>
            <a:noFill/>
            <a:ln w="9525" cap="flat" cmpd="sng">
              <a:solidFill>
                <a:schemeClr val="accent1"/>
              </a:solidFill>
              <a:prstDash val="solid"/>
              <a:round/>
              <a:headEnd type="none" w="med" len="med"/>
              <a:tailEnd type="none" w="med" len="med"/>
            </a:ln>
          </p:spPr>
        </p:sp>
        <p:sp>
          <p:nvSpPr>
            <p:cNvPr id="761" name="Google Shape;761;p24"/>
            <p:cNvSpPr/>
            <p:nvPr/>
          </p:nvSpPr>
          <p:spPr>
            <a:xfrm>
              <a:off x="3191500" y="3622325"/>
              <a:ext cx="223700" cy="235300"/>
            </a:xfrm>
            <a:custGeom>
              <a:avLst/>
              <a:gdLst/>
              <a:ahLst/>
              <a:cxnLst/>
              <a:rect l="l" t="t" r="r" b="b"/>
              <a:pathLst>
                <a:path w="8948" h="9412" extrusionOk="0">
                  <a:moveTo>
                    <a:pt x="0" y="0"/>
                  </a:moveTo>
                  <a:cubicBezTo>
                    <a:pt x="2546" y="3501"/>
                    <a:pt x="5711" y="6538"/>
                    <a:pt x="8948" y="9412"/>
                  </a:cubicBezTo>
                </a:path>
              </a:pathLst>
            </a:custGeom>
            <a:noFill/>
            <a:ln w="9525" cap="flat" cmpd="sng">
              <a:solidFill>
                <a:schemeClr val="accent1"/>
              </a:solidFill>
              <a:prstDash val="solid"/>
              <a:round/>
              <a:headEnd type="none" w="med" len="med"/>
              <a:tailEnd type="none" w="med" len="med"/>
            </a:ln>
          </p:spPr>
        </p:sp>
        <p:sp>
          <p:nvSpPr>
            <p:cNvPr id="762" name="Google Shape;762;p24"/>
            <p:cNvSpPr/>
            <p:nvPr/>
          </p:nvSpPr>
          <p:spPr>
            <a:xfrm>
              <a:off x="3208050" y="3565975"/>
              <a:ext cx="265150" cy="278400"/>
            </a:xfrm>
            <a:custGeom>
              <a:avLst/>
              <a:gdLst/>
              <a:ahLst/>
              <a:cxnLst/>
              <a:rect l="l" t="t" r="r" b="b"/>
              <a:pathLst>
                <a:path w="10606" h="11136" extrusionOk="0">
                  <a:moveTo>
                    <a:pt x="0" y="0"/>
                  </a:moveTo>
                  <a:cubicBezTo>
                    <a:pt x="3232" y="3979"/>
                    <a:pt x="7199" y="7306"/>
                    <a:pt x="10606" y="11136"/>
                  </a:cubicBezTo>
                </a:path>
              </a:pathLst>
            </a:custGeom>
            <a:noFill/>
            <a:ln w="9525" cap="flat" cmpd="sng">
              <a:solidFill>
                <a:schemeClr val="accent1"/>
              </a:solidFill>
              <a:prstDash val="solid"/>
              <a:round/>
              <a:headEnd type="none" w="med" len="med"/>
              <a:tailEnd type="none" w="med" len="med"/>
            </a:ln>
          </p:spPr>
        </p:sp>
        <p:sp>
          <p:nvSpPr>
            <p:cNvPr id="763" name="Google Shape;763;p24"/>
            <p:cNvSpPr/>
            <p:nvPr/>
          </p:nvSpPr>
          <p:spPr>
            <a:xfrm>
              <a:off x="3227950" y="3517925"/>
              <a:ext cx="288325" cy="288325"/>
            </a:xfrm>
            <a:custGeom>
              <a:avLst/>
              <a:gdLst/>
              <a:ahLst/>
              <a:cxnLst/>
              <a:rect l="l" t="t" r="r" b="b"/>
              <a:pathLst>
                <a:path w="11533" h="11533" extrusionOk="0">
                  <a:moveTo>
                    <a:pt x="0" y="0"/>
                  </a:moveTo>
                  <a:cubicBezTo>
                    <a:pt x="4244" y="3398"/>
                    <a:pt x="7920" y="7470"/>
                    <a:pt x="11533" y="11533"/>
                  </a:cubicBezTo>
                </a:path>
              </a:pathLst>
            </a:custGeom>
            <a:noFill/>
            <a:ln w="9525" cap="flat" cmpd="sng">
              <a:solidFill>
                <a:schemeClr val="accent1"/>
              </a:solidFill>
              <a:prstDash val="solid"/>
              <a:round/>
              <a:headEnd type="none" w="med" len="med"/>
              <a:tailEnd type="none" w="med" len="med"/>
            </a:ln>
          </p:spPr>
        </p:sp>
        <p:sp>
          <p:nvSpPr>
            <p:cNvPr id="764" name="Google Shape;764;p24"/>
            <p:cNvSpPr/>
            <p:nvPr/>
          </p:nvSpPr>
          <p:spPr>
            <a:xfrm>
              <a:off x="3264400" y="3474850"/>
              <a:ext cx="293300" cy="268450"/>
            </a:xfrm>
            <a:custGeom>
              <a:avLst/>
              <a:gdLst/>
              <a:ahLst/>
              <a:cxnLst/>
              <a:rect l="l" t="t" r="r" b="b"/>
              <a:pathLst>
                <a:path w="11732" h="10738" extrusionOk="0">
                  <a:moveTo>
                    <a:pt x="0" y="0"/>
                  </a:moveTo>
                  <a:cubicBezTo>
                    <a:pt x="4288" y="3117"/>
                    <a:pt x="7771" y="7215"/>
                    <a:pt x="11732" y="10738"/>
                  </a:cubicBezTo>
                </a:path>
              </a:pathLst>
            </a:custGeom>
            <a:noFill/>
            <a:ln w="9525" cap="flat" cmpd="sng">
              <a:solidFill>
                <a:schemeClr val="accent1"/>
              </a:solidFill>
              <a:prstDash val="solid"/>
              <a:round/>
              <a:headEnd type="none" w="med" len="med"/>
              <a:tailEnd type="none" w="med" len="med"/>
            </a:ln>
          </p:spPr>
        </p:sp>
        <p:sp>
          <p:nvSpPr>
            <p:cNvPr id="765" name="Google Shape;765;p24"/>
            <p:cNvSpPr/>
            <p:nvPr/>
          </p:nvSpPr>
          <p:spPr>
            <a:xfrm>
              <a:off x="3388675" y="3503025"/>
              <a:ext cx="134225" cy="135875"/>
            </a:xfrm>
            <a:custGeom>
              <a:avLst/>
              <a:gdLst/>
              <a:ahLst/>
              <a:cxnLst/>
              <a:rect l="l" t="t" r="r" b="b"/>
              <a:pathLst>
                <a:path w="5369" h="5435" extrusionOk="0">
                  <a:moveTo>
                    <a:pt x="0" y="0"/>
                  </a:moveTo>
                  <a:cubicBezTo>
                    <a:pt x="1802" y="1800"/>
                    <a:pt x="3568" y="3634"/>
                    <a:pt x="5369" y="5435"/>
                  </a:cubicBezTo>
                </a:path>
              </a:pathLst>
            </a:custGeom>
            <a:noFill/>
            <a:ln w="9525" cap="flat" cmpd="sng">
              <a:solidFill>
                <a:schemeClr val="accent1"/>
              </a:solidFill>
              <a:prstDash val="solid"/>
              <a:round/>
              <a:headEnd type="none" w="med" len="med"/>
              <a:tailEnd type="none" w="med" len="med"/>
            </a:ln>
          </p:spPr>
        </p:sp>
        <p:sp>
          <p:nvSpPr>
            <p:cNvPr id="766" name="Google Shape;766;p24"/>
            <p:cNvSpPr/>
            <p:nvPr/>
          </p:nvSpPr>
          <p:spPr>
            <a:xfrm>
              <a:off x="3425125" y="3484800"/>
              <a:ext cx="142525" cy="145800"/>
            </a:xfrm>
            <a:custGeom>
              <a:avLst/>
              <a:gdLst/>
              <a:ahLst/>
              <a:cxnLst/>
              <a:rect l="l" t="t" r="r" b="b"/>
              <a:pathLst>
                <a:path w="5701" h="5832" extrusionOk="0">
                  <a:moveTo>
                    <a:pt x="0" y="0"/>
                  </a:moveTo>
                  <a:cubicBezTo>
                    <a:pt x="2013" y="1828"/>
                    <a:pt x="3777" y="3911"/>
                    <a:pt x="5701" y="5832"/>
                  </a:cubicBezTo>
                </a:path>
              </a:pathLst>
            </a:custGeom>
            <a:noFill/>
            <a:ln w="9525" cap="flat" cmpd="sng">
              <a:solidFill>
                <a:schemeClr val="accent1"/>
              </a:solidFill>
              <a:prstDash val="solid"/>
              <a:round/>
              <a:headEnd type="none" w="med" len="med"/>
              <a:tailEnd type="none" w="med" len="med"/>
            </a:ln>
          </p:spPr>
        </p:sp>
        <p:sp>
          <p:nvSpPr>
            <p:cNvPr id="767" name="Google Shape;767;p24"/>
            <p:cNvSpPr/>
            <p:nvPr/>
          </p:nvSpPr>
          <p:spPr>
            <a:xfrm>
              <a:off x="3453300" y="3435075"/>
              <a:ext cx="200500" cy="195525"/>
            </a:xfrm>
            <a:custGeom>
              <a:avLst/>
              <a:gdLst/>
              <a:ahLst/>
              <a:cxnLst/>
              <a:rect l="l" t="t" r="r" b="b"/>
              <a:pathLst>
                <a:path w="8020" h="7821" extrusionOk="0">
                  <a:moveTo>
                    <a:pt x="0" y="0"/>
                  </a:moveTo>
                  <a:cubicBezTo>
                    <a:pt x="2754" y="2522"/>
                    <a:pt x="5243" y="5325"/>
                    <a:pt x="8020" y="7821"/>
                  </a:cubicBezTo>
                </a:path>
              </a:pathLst>
            </a:custGeom>
            <a:noFill/>
            <a:ln w="9525" cap="flat" cmpd="sng">
              <a:solidFill>
                <a:schemeClr val="accent1"/>
              </a:solidFill>
              <a:prstDash val="solid"/>
              <a:round/>
              <a:headEnd type="none" w="med" len="med"/>
              <a:tailEnd type="none" w="med" len="med"/>
            </a:ln>
          </p:spPr>
        </p:sp>
        <p:sp>
          <p:nvSpPr>
            <p:cNvPr id="768" name="Google Shape;768;p24"/>
            <p:cNvSpPr/>
            <p:nvPr/>
          </p:nvSpPr>
          <p:spPr>
            <a:xfrm>
              <a:off x="3459925" y="3367125"/>
              <a:ext cx="280050" cy="270100"/>
            </a:xfrm>
            <a:custGeom>
              <a:avLst/>
              <a:gdLst/>
              <a:ahLst/>
              <a:cxnLst/>
              <a:rect l="l" t="t" r="r" b="b"/>
              <a:pathLst>
                <a:path w="11202" h="10804" extrusionOk="0">
                  <a:moveTo>
                    <a:pt x="0" y="0"/>
                  </a:moveTo>
                  <a:cubicBezTo>
                    <a:pt x="4316" y="2879"/>
                    <a:pt x="7531" y="7139"/>
                    <a:pt x="11202" y="10804"/>
                  </a:cubicBezTo>
                </a:path>
              </a:pathLst>
            </a:custGeom>
            <a:noFill/>
            <a:ln w="9525" cap="flat" cmpd="sng">
              <a:solidFill>
                <a:schemeClr val="accent1"/>
              </a:solidFill>
              <a:prstDash val="solid"/>
              <a:round/>
              <a:headEnd type="none" w="med" len="med"/>
              <a:tailEnd type="none" w="med" len="med"/>
            </a:ln>
          </p:spPr>
        </p:sp>
        <p:sp>
          <p:nvSpPr>
            <p:cNvPr id="769" name="Google Shape;769;p24"/>
            <p:cNvSpPr/>
            <p:nvPr/>
          </p:nvSpPr>
          <p:spPr>
            <a:xfrm>
              <a:off x="3476500" y="3310800"/>
              <a:ext cx="323125" cy="286675"/>
            </a:xfrm>
            <a:custGeom>
              <a:avLst/>
              <a:gdLst/>
              <a:ahLst/>
              <a:cxnLst/>
              <a:rect l="l" t="t" r="r" b="b"/>
              <a:pathLst>
                <a:path w="12925" h="11467" extrusionOk="0">
                  <a:moveTo>
                    <a:pt x="0" y="0"/>
                  </a:moveTo>
                  <a:cubicBezTo>
                    <a:pt x="4307" y="3824"/>
                    <a:pt x="8430" y="7867"/>
                    <a:pt x="12925" y="11467"/>
                  </a:cubicBezTo>
                </a:path>
              </a:pathLst>
            </a:custGeom>
            <a:noFill/>
            <a:ln w="9525" cap="flat" cmpd="sng">
              <a:solidFill>
                <a:schemeClr val="accent1"/>
              </a:solidFill>
              <a:prstDash val="solid"/>
              <a:round/>
              <a:headEnd type="none" w="med" len="med"/>
              <a:tailEnd type="none" w="med" len="med"/>
            </a:ln>
          </p:spPr>
        </p:sp>
        <p:sp>
          <p:nvSpPr>
            <p:cNvPr id="770" name="Google Shape;770;p24"/>
            <p:cNvSpPr/>
            <p:nvPr/>
          </p:nvSpPr>
          <p:spPr>
            <a:xfrm>
              <a:off x="3517925" y="3272675"/>
              <a:ext cx="280050" cy="258500"/>
            </a:xfrm>
            <a:custGeom>
              <a:avLst/>
              <a:gdLst/>
              <a:ahLst/>
              <a:cxnLst/>
              <a:rect l="l" t="t" r="r" b="b"/>
              <a:pathLst>
                <a:path w="11202" h="10340" extrusionOk="0">
                  <a:moveTo>
                    <a:pt x="0" y="0"/>
                  </a:moveTo>
                  <a:cubicBezTo>
                    <a:pt x="3857" y="3308"/>
                    <a:pt x="7134" y="7294"/>
                    <a:pt x="11202" y="10340"/>
                  </a:cubicBezTo>
                </a:path>
              </a:pathLst>
            </a:custGeom>
            <a:noFill/>
            <a:ln w="9525" cap="flat" cmpd="sng">
              <a:solidFill>
                <a:schemeClr val="accent1"/>
              </a:solidFill>
              <a:prstDash val="solid"/>
              <a:round/>
              <a:headEnd type="none" w="med" len="med"/>
              <a:tailEnd type="none" w="med" len="med"/>
            </a:ln>
          </p:spPr>
        </p:sp>
        <p:sp>
          <p:nvSpPr>
            <p:cNvPr id="771" name="Google Shape;771;p24"/>
            <p:cNvSpPr/>
            <p:nvPr/>
          </p:nvSpPr>
          <p:spPr>
            <a:xfrm>
              <a:off x="3628950" y="3309150"/>
              <a:ext cx="169025" cy="150775"/>
            </a:xfrm>
            <a:custGeom>
              <a:avLst/>
              <a:gdLst/>
              <a:ahLst/>
              <a:cxnLst/>
              <a:rect l="l" t="t" r="r" b="b"/>
              <a:pathLst>
                <a:path w="6761" h="6031" extrusionOk="0">
                  <a:moveTo>
                    <a:pt x="0" y="0"/>
                  </a:moveTo>
                  <a:cubicBezTo>
                    <a:pt x="2338" y="1912"/>
                    <a:pt x="4740" y="3787"/>
                    <a:pt x="6761" y="6031"/>
                  </a:cubicBezTo>
                </a:path>
              </a:pathLst>
            </a:custGeom>
            <a:noFill/>
            <a:ln w="9525" cap="flat" cmpd="sng">
              <a:solidFill>
                <a:schemeClr val="accent1"/>
              </a:solidFill>
              <a:prstDash val="solid"/>
              <a:round/>
              <a:headEnd type="none" w="med" len="med"/>
              <a:tailEnd type="none" w="med" len="med"/>
            </a:ln>
          </p:spPr>
        </p:sp>
        <p:sp>
          <p:nvSpPr>
            <p:cNvPr id="772" name="Google Shape;772;p24"/>
            <p:cNvSpPr/>
            <p:nvPr/>
          </p:nvSpPr>
          <p:spPr>
            <a:xfrm>
              <a:off x="3662100" y="3274350"/>
              <a:ext cx="197175" cy="178950"/>
            </a:xfrm>
            <a:custGeom>
              <a:avLst/>
              <a:gdLst/>
              <a:ahLst/>
              <a:cxnLst/>
              <a:rect l="l" t="t" r="r" b="b"/>
              <a:pathLst>
                <a:path w="7887" h="7158" extrusionOk="0">
                  <a:moveTo>
                    <a:pt x="0" y="0"/>
                  </a:moveTo>
                  <a:cubicBezTo>
                    <a:pt x="2756" y="2238"/>
                    <a:pt x="5377" y="4648"/>
                    <a:pt x="7887" y="7158"/>
                  </a:cubicBezTo>
                </a:path>
              </a:pathLst>
            </a:custGeom>
            <a:noFill/>
            <a:ln w="9525" cap="flat" cmpd="sng">
              <a:solidFill>
                <a:schemeClr val="accent1"/>
              </a:solidFill>
              <a:prstDash val="solid"/>
              <a:round/>
              <a:headEnd type="none" w="med" len="med"/>
              <a:tailEnd type="none" w="med" len="med"/>
            </a:ln>
          </p:spPr>
        </p:sp>
        <p:sp>
          <p:nvSpPr>
            <p:cNvPr id="773" name="Google Shape;773;p24"/>
            <p:cNvSpPr/>
            <p:nvPr/>
          </p:nvSpPr>
          <p:spPr>
            <a:xfrm>
              <a:off x="3673700" y="3204750"/>
              <a:ext cx="240275" cy="207125"/>
            </a:xfrm>
            <a:custGeom>
              <a:avLst/>
              <a:gdLst/>
              <a:ahLst/>
              <a:cxnLst/>
              <a:rect l="l" t="t" r="r" b="b"/>
              <a:pathLst>
                <a:path w="9611" h="8285" extrusionOk="0">
                  <a:moveTo>
                    <a:pt x="0" y="0"/>
                  </a:moveTo>
                  <a:cubicBezTo>
                    <a:pt x="3478" y="2407"/>
                    <a:pt x="6618" y="5297"/>
                    <a:pt x="9611" y="8285"/>
                  </a:cubicBezTo>
                </a:path>
              </a:pathLst>
            </a:custGeom>
            <a:noFill/>
            <a:ln w="9525" cap="flat" cmpd="sng">
              <a:solidFill>
                <a:schemeClr val="accent1"/>
              </a:solidFill>
              <a:prstDash val="solid"/>
              <a:round/>
              <a:headEnd type="none" w="med" len="med"/>
              <a:tailEnd type="none" w="med" len="med"/>
            </a:ln>
          </p:spPr>
        </p:sp>
        <p:sp>
          <p:nvSpPr>
            <p:cNvPr id="774" name="Google Shape;774;p24"/>
            <p:cNvSpPr/>
            <p:nvPr/>
          </p:nvSpPr>
          <p:spPr>
            <a:xfrm>
              <a:off x="3688600" y="3150050"/>
              <a:ext cx="72925" cy="51375"/>
            </a:xfrm>
            <a:custGeom>
              <a:avLst/>
              <a:gdLst/>
              <a:ahLst/>
              <a:cxnLst/>
              <a:rect l="l" t="t" r="r" b="b"/>
              <a:pathLst>
                <a:path w="2917" h="2055" extrusionOk="0">
                  <a:moveTo>
                    <a:pt x="0" y="0"/>
                  </a:moveTo>
                  <a:cubicBezTo>
                    <a:pt x="1003" y="639"/>
                    <a:pt x="1988" y="1312"/>
                    <a:pt x="2917" y="2055"/>
                  </a:cubicBezTo>
                </a:path>
              </a:pathLst>
            </a:custGeom>
            <a:noFill/>
            <a:ln w="9525" cap="flat" cmpd="sng">
              <a:solidFill>
                <a:schemeClr val="accent1"/>
              </a:solidFill>
              <a:prstDash val="solid"/>
              <a:round/>
              <a:headEnd type="none" w="med" len="med"/>
              <a:tailEnd type="none" w="med" len="med"/>
            </a:ln>
          </p:spPr>
        </p:sp>
        <p:sp>
          <p:nvSpPr>
            <p:cNvPr id="775" name="Google Shape;775;p24"/>
            <p:cNvSpPr/>
            <p:nvPr/>
          </p:nvSpPr>
          <p:spPr>
            <a:xfrm>
              <a:off x="3784725" y="3214700"/>
              <a:ext cx="76225" cy="57975"/>
            </a:xfrm>
            <a:custGeom>
              <a:avLst/>
              <a:gdLst/>
              <a:ahLst/>
              <a:cxnLst/>
              <a:rect l="l" t="t" r="r" b="b"/>
              <a:pathLst>
                <a:path w="3049" h="2319" extrusionOk="0">
                  <a:moveTo>
                    <a:pt x="0" y="0"/>
                  </a:moveTo>
                  <a:cubicBezTo>
                    <a:pt x="1033" y="751"/>
                    <a:pt x="2145" y="1417"/>
                    <a:pt x="3049" y="2319"/>
                  </a:cubicBezTo>
                </a:path>
              </a:pathLst>
            </a:custGeom>
            <a:noFill/>
            <a:ln w="9525" cap="flat" cmpd="sng">
              <a:solidFill>
                <a:schemeClr val="accent1"/>
              </a:solidFill>
              <a:prstDash val="solid"/>
              <a:round/>
              <a:headEnd type="none" w="med" len="med"/>
              <a:tailEnd type="none" w="med" len="med"/>
            </a:ln>
          </p:spPr>
        </p:sp>
        <p:sp>
          <p:nvSpPr>
            <p:cNvPr id="776" name="Google Shape;776;p24"/>
            <p:cNvSpPr/>
            <p:nvPr/>
          </p:nvSpPr>
          <p:spPr>
            <a:xfrm>
              <a:off x="3889100" y="3300850"/>
              <a:ext cx="66300" cy="76225"/>
            </a:xfrm>
            <a:custGeom>
              <a:avLst/>
              <a:gdLst/>
              <a:ahLst/>
              <a:cxnLst/>
              <a:rect l="l" t="t" r="r" b="b"/>
              <a:pathLst>
                <a:path w="2652" h="3049" extrusionOk="0">
                  <a:moveTo>
                    <a:pt x="0" y="0"/>
                  </a:moveTo>
                  <a:cubicBezTo>
                    <a:pt x="887" y="1014"/>
                    <a:pt x="1751" y="2048"/>
                    <a:pt x="2652" y="3049"/>
                  </a:cubicBezTo>
                </a:path>
              </a:pathLst>
            </a:custGeom>
            <a:noFill/>
            <a:ln w="9525" cap="flat" cmpd="sng">
              <a:solidFill>
                <a:schemeClr val="accent1"/>
              </a:solidFill>
              <a:prstDash val="solid"/>
              <a:round/>
              <a:headEnd type="none" w="med" len="med"/>
              <a:tailEnd type="none" w="med" len="med"/>
            </a:ln>
          </p:spPr>
        </p:sp>
        <p:sp>
          <p:nvSpPr>
            <p:cNvPr id="777" name="Google Shape;777;p24"/>
            <p:cNvSpPr/>
            <p:nvPr/>
          </p:nvSpPr>
          <p:spPr>
            <a:xfrm>
              <a:off x="3829450" y="3174925"/>
              <a:ext cx="76225" cy="53025"/>
            </a:xfrm>
            <a:custGeom>
              <a:avLst/>
              <a:gdLst/>
              <a:ahLst/>
              <a:cxnLst/>
              <a:rect l="l" t="t" r="r" b="b"/>
              <a:pathLst>
                <a:path w="3049" h="2121" extrusionOk="0">
                  <a:moveTo>
                    <a:pt x="0" y="0"/>
                  </a:moveTo>
                  <a:cubicBezTo>
                    <a:pt x="1087" y="592"/>
                    <a:pt x="2059" y="1378"/>
                    <a:pt x="3049" y="2121"/>
                  </a:cubicBezTo>
                </a:path>
              </a:pathLst>
            </a:custGeom>
            <a:noFill/>
            <a:ln w="9525" cap="flat" cmpd="sng">
              <a:solidFill>
                <a:schemeClr val="accent1"/>
              </a:solidFill>
              <a:prstDash val="solid"/>
              <a:round/>
              <a:headEnd type="none" w="med" len="med"/>
              <a:tailEnd type="none" w="med" len="med"/>
            </a:ln>
          </p:spPr>
        </p:sp>
        <p:sp>
          <p:nvSpPr>
            <p:cNvPr id="778" name="Google Shape;778;p24"/>
            <p:cNvSpPr/>
            <p:nvPr/>
          </p:nvSpPr>
          <p:spPr>
            <a:xfrm>
              <a:off x="3857625" y="3138475"/>
              <a:ext cx="74575" cy="51350"/>
            </a:xfrm>
            <a:custGeom>
              <a:avLst/>
              <a:gdLst/>
              <a:ahLst/>
              <a:cxnLst/>
              <a:rect l="l" t="t" r="r" b="b"/>
              <a:pathLst>
                <a:path w="2983" h="2054" extrusionOk="0">
                  <a:moveTo>
                    <a:pt x="0" y="0"/>
                  </a:moveTo>
                  <a:cubicBezTo>
                    <a:pt x="1016" y="652"/>
                    <a:pt x="2040" y="1300"/>
                    <a:pt x="2983" y="2054"/>
                  </a:cubicBezTo>
                </a:path>
              </a:pathLst>
            </a:custGeom>
            <a:noFill/>
            <a:ln w="9525" cap="flat" cmpd="sng">
              <a:solidFill>
                <a:schemeClr val="accent1"/>
              </a:solidFill>
              <a:prstDash val="solid"/>
              <a:round/>
              <a:headEnd type="none" w="med" len="med"/>
              <a:tailEnd type="none" w="med" len="med"/>
            </a:ln>
          </p:spPr>
        </p:sp>
        <p:sp>
          <p:nvSpPr>
            <p:cNvPr id="779" name="Google Shape;779;p24"/>
            <p:cNvSpPr/>
            <p:nvPr/>
          </p:nvSpPr>
          <p:spPr>
            <a:xfrm>
              <a:off x="3884150" y="3088750"/>
              <a:ext cx="67925" cy="59650"/>
            </a:xfrm>
            <a:custGeom>
              <a:avLst/>
              <a:gdLst/>
              <a:ahLst/>
              <a:cxnLst/>
              <a:rect l="l" t="t" r="r" b="b"/>
              <a:pathLst>
                <a:path w="2717" h="2386" extrusionOk="0">
                  <a:moveTo>
                    <a:pt x="0" y="0"/>
                  </a:moveTo>
                  <a:cubicBezTo>
                    <a:pt x="975" y="709"/>
                    <a:pt x="1776" y="1633"/>
                    <a:pt x="2717" y="2386"/>
                  </a:cubicBezTo>
                </a:path>
              </a:pathLst>
            </a:custGeom>
            <a:noFill/>
            <a:ln w="9525" cap="flat" cmpd="sng">
              <a:solidFill>
                <a:schemeClr val="accent1"/>
              </a:solidFill>
              <a:prstDash val="solid"/>
              <a:round/>
              <a:headEnd type="none" w="med" len="med"/>
              <a:tailEnd type="none" w="med" len="med"/>
            </a:ln>
          </p:spPr>
        </p:sp>
      </p:grpSp>
      <p:grpSp>
        <p:nvGrpSpPr>
          <p:cNvPr id="780" name="Google Shape;780;p24"/>
          <p:cNvGrpSpPr/>
          <p:nvPr/>
        </p:nvGrpSpPr>
        <p:grpSpPr>
          <a:xfrm>
            <a:off x="-583106" y="994186"/>
            <a:ext cx="1535924" cy="1577294"/>
            <a:chOff x="-583106" y="994186"/>
            <a:chExt cx="1535924" cy="1577294"/>
          </a:xfrm>
        </p:grpSpPr>
        <p:sp>
          <p:nvSpPr>
            <p:cNvPr id="781" name="Google Shape;781;p24"/>
            <p:cNvSpPr/>
            <p:nvPr/>
          </p:nvSpPr>
          <p:spPr>
            <a:xfrm>
              <a:off x="-583106" y="1030775"/>
              <a:ext cx="1515399" cy="154070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562581" y="994186"/>
              <a:ext cx="1515399" cy="154070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SECTION_HEADER_1_1">
    <p:spTree>
      <p:nvGrpSpPr>
        <p:cNvPr id="1" name="Shape 783"/>
        <p:cNvGrpSpPr/>
        <p:nvPr/>
      </p:nvGrpSpPr>
      <p:grpSpPr>
        <a:xfrm>
          <a:off x="0" y="0"/>
          <a:ext cx="0" cy="0"/>
          <a:chOff x="0" y="0"/>
          <a:chExt cx="0" cy="0"/>
        </a:xfrm>
      </p:grpSpPr>
      <p:sp>
        <p:nvSpPr>
          <p:cNvPr id="784" name="Google Shape;784;p25"/>
          <p:cNvSpPr/>
          <p:nvPr/>
        </p:nvSpPr>
        <p:spPr>
          <a:xfrm rot="-900045">
            <a:off x="7143619" y="4029685"/>
            <a:ext cx="165569" cy="267995"/>
          </a:xfrm>
          <a:custGeom>
            <a:avLst/>
            <a:gdLst/>
            <a:ahLst/>
            <a:cxnLst/>
            <a:rect l="l" t="t" r="r" b="b"/>
            <a:pathLst>
              <a:path w="6912" h="11188" extrusionOk="0">
                <a:moveTo>
                  <a:pt x="4161" y="0"/>
                </a:moveTo>
                <a:cubicBezTo>
                  <a:pt x="3958" y="0"/>
                  <a:pt x="3759" y="94"/>
                  <a:pt x="3480" y="356"/>
                </a:cubicBezTo>
                <a:cubicBezTo>
                  <a:pt x="2740" y="1050"/>
                  <a:pt x="2326" y="1856"/>
                  <a:pt x="1963" y="2756"/>
                </a:cubicBezTo>
                <a:lnTo>
                  <a:pt x="1963" y="2756"/>
                </a:lnTo>
                <a:lnTo>
                  <a:pt x="2242" y="2040"/>
                </a:lnTo>
                <a:lnTo>
                  <a:pt x="2242" y="2040"/>
                </a:lnTo>
                <a:cubicBezTo>
                  <a:pt x="1271" y="4451"/>
                  <a:pt x="0" y="7098"/>
                  <a:pt x="445" y="9770"/>
                </a:cubicBezTo>
                <a:cubicBezTo>
                  <a:pt x="591" y="10648"/>
                  <a:pt x="1011" y="11188"/>
                  <a:pt x="1555" y="11188"/>
                </a:cubicBezTo>
                <a:cubicBezTo>
                  <a:pt x="1848" y="11188"/>
                  <a:pt x="2177" y="11031"/>
                  <a:pt x="2519" y="10687"/>
                </a:cubicBezTo>
                <a:cubicBezTo>
                  <a:pt x="3138" y="10064"/>
                  <a:pt x="3587" y="9380"/>
                  <a:pt x="4268" y="8823"/>
                </a:cubicBezTo>
                <a:cubicBezTo>
                  <a:pt x="5173" y="8081"/>
                  <a:pt x="5849" y="7174"/>
                  <a:pt x="6368" y="6118"/>
                </a:cubicBezTo>
                <a:cubicBezTo>
                  <a:pt x="6911" y="5011"/>
                  <a:pt x="6730" y="3284"/>
                  <a:pt x="6444" y="2107"/>
                </a:cubicBezTo>
                <a:cubicBezTo>
                  <a:pt x="6215" y="1162"/>
                  <a:pt x="5902" y="589"/>
                  <a:pt x="5022" y="268"/>
                </a:cubicBezTo>
                <a:cubicBezTo>
                  <a:pt x="4641" y="129"/>
                  <a:pt x="4399" y="0"/>
                  <a:pt x="4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5"/>
          <p:cNvSpPr/>
          <p:nvPr/>
        </p:nvSpPr>
        <p:spPr>
          <a:xfrm rot="-900045">
            <a:off x="7087067" y="4613969"/>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5"/>
          <p:cNvSpPr/>
          <p:nvPr/>
        </p:nvSpPr>
        <p:spPr>
          <a:xfrm rot="-900045">
            <a:off x="7322920" y="4394931"/>
            <a:ext cx="153592" cy="250581"/>
          </a:xfrm>
          <a:custGeom>
            <a:avLst/>
            <a:gdLst/>
            <a:ahLst/>
            <a:cxnLst/>
            <a:rect l="l" t="t" r="r" b="b"/>
            <a:pathLst>
              <a:path w="6412" h="10461" extrusionOk="0">
                <a:moveTo>
                  <a:pt x="4967" y="1"/>
                </a:moveTo>
                <a:cubicBezTo>
                  <a:pt x="4911" y="1"/>
                  <a:pt x="4852" y="5"/>
                  <a:pt x="4791" y="13"/>
                </a:cubicBezTo>
                <a:cubicBezTo>
                  <a:pt x="3361" y="201"/>
                  <a:pt x="2761" y="1674"/>
                  <a:pt x="1804" y="2791"/>
                </a:cubicBezTo>
                <a:lnTo>
                  <a:pt x="1916" y="2506"/>
                </a:lnTo>
                <a:lnTo>
                  <a:pt x="1916" y="2506"/>
                </a:lnTo>
                <a:cubicBezTo>
                  <a:pt x="976" y="3305"/>
                  <a:pt x="803" y="4771"/>
                  <a:pt x="591" y="5928"/>
                </a:cubicBezTo>
                <a:cubicBezTo>
                  <a:pt x="365" y="7166"/>
                  <a:pt x="0" y="8794"/>
                  <a:pt x="545" y="9853"/>
                </a:cubicBezTo>
                <a:cubicBezTo>
                  <a:pt x="774" y="10298"/>
                  <a:pt x="1076" y="10460"/>
                  <a:pt x="1412" y="10460"/>
                </a:cubicBezTo>
                <a:cubicBezTo>
                  <a:pt x="1992" y="10460"/>
                  <a:pt x="2675" y="9977"/>
                  <a:pt x="3266" y="9626"/>
                </a:cubicBezTo>
                <a:cubicBezTo>
                  <a:pt x="5260" y="8440"/>
                  <a:pt x="5699" y="6080"/>
                  <a:pt x="6139" y="3848"/>
                </a:cubicBezTo>
                <a:cubicBezTo>
                  <a:pt x="6411" y="2464"/>
                  <a:pt x="6383" y="1"/>
                  <a:pt x="4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5"/>
          <p:cNvSpPr/>
          <p:nvPr/>
        </p:nvSpPr>
        <p:spPr>
          <a:xfrm rot="2700000">
            <a:off x="8389669" y="1252983"/>
            <a:ext cx="1014560" cy="1194968"/>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5"/>
          <p:cNvGrpSpPr/>
          <p:nvPr/>
        </p:nvGrpSpPr>
        <p:grpSpPr>
          <a:xfrm rot="-5400000">
            <a:off x="6978339" y="3155671"/>
            <a:ext cx="3614727" cy="2222513"/>
            <a:chOff x="4619425" y="1203125"/>
            <a:chExt cx="1217900" cy="748825"/>
          </a:xfrm>
        </p:grpSpPr>
        <p:sp>
          <p:nvSpPr>
            <p:cNvPr id="789" name="Google Shape;789;p25"/>
            <p:cNvSpPr/>
            <p:nvPr/>
          </p:nvSpPr>
          <p:spPr>
            <a:xfrm>
              <a:off x="4619425" y="1203125"/>
              <a:ext cx="1217900" cy="699975"/>
            </a:xfrm>
            <a:custGeom>
              <a:avLst/>
              <a:gdLst/>
              <a:ahLst/>
              <a:cxnLst/>
              <a:rect l="l" t="t" r="r" b="b"/>
              <a:pathLst>
                <a:path w="48716" h="27999" extrusionOk="0">
                  <a:moveTo>
                    <a:pt x="25210" y="1"/>
                  </a:moveTo>
                  <a:cubicBezTo>
                    <a:pt x="17852" y="1"/>
                    <a:pt x="10746" y="2733"/>
                    <a:pt x="6242" y="8729"/>
                  </a:cubicBezTo>
                  <a:cubicBezTo>
                    <a:pt x="4029" y="11677"/>
                    <a:pt x="1955" y="15177"/>
                    <a:pt x="956" y="18744"/>
                  </a:cubicBezTo>
                  <a:cubicBezTo>
                    <a:pt x="543" y="20217"/>
                    <a:pt x="0" y="27998"/>
                    <a:pt x="843" y="27998"/>
                  </a:cubicBezTo>
                  <a:cubicBezTo>
                    <a:pt x="855" y="27998"/>
                    <a:pt x="867" y="27997"/>
                    <a:pt x="879" y="27994"/>
                  </a:cubicBezTo>
                  <a:lnTo>
                    <a:pt x="7812" y="27986"/>
                  </a:lnTo>
                  <a:cubicBezTo>
                    <a:pt x="9093" y="22656"/>
                    <a:pt x="7911" y="18581"/>
                    <a:pt x="11277" y="13844"/>
                  </a:cubicBezTo>
                  <a:cubicBezTo>
                    <a:pt x="14264" y="9640"/>
                    <a:pt x="18148" y="7545"/>
                    <a:pt x="23193" y="7094"/>
                  </a:cubicBezTo>
                  <a:cubicBezTo>
                    <a:pt x="24415" y="6985"/>
                    <a:pt x="25569" y="6891"/>
                    <a:pt x="26681" y="6891"/>
                  </a:cubicBezTo>
                  <a:cubicBezTo>
                    <a:pt x="28923" y="6891"/>
                    <a:pt x="31000" y="7272"/>
                    <a:pt x="33143" y="8681"/>
                  </a:cubicBezTo>
                  <a:cubicBezTo>
                    <a:pt x="42215" y="14640"/>
                    <a:pt x="39182" y="20397"/>
                    <a:pt x="40694" y="27234"/>
                  </a:cubicBezTo>
                  <a:cubicBezTo>
                    <a:pt x="41022" y="27409"/>
                    <a:pt x="41643" y="27477"/>
                    <a:pt x="42400" y="27477"/>
                  </a:cubicBezTo>
                  <a:cubicBezTo>
                    <a:pt x="44847" y="27477"/>
                    <a:pt x="48716" y="26775"/>
                    <a:pt x="48716" y="26775"/>
                  </a:cubicBezTo>
                  <a:cubicBezTo>
                    <a:pt x="48716" y="26775"/>
                    <a:pt x="48062" y="20132"/>
                    <a:pt x="47545" y="18149"/>
                  </a:cubicBezTo>
                  <a:cubicBezTo>
                    <a:pt x="46850" y="15480"/>
                    <a:pt x="45578" y="13246"/>
                    <a:pt x="44188" y="10891"/>
                  </a:cubicBezTo>
                  <a:cubicBezTo>
                    <a:pt x="40465" y="4588"/>
                    <a:pt x="35513" y="814"/>
                    <a:pt x="27965" y="127"/>
                  </a:cubicBezTo>
                  <a:cubicBezTo>
                    <a:pt x="27046" y="43"/>
                    <a:pt x="26126" y="1"/>
                    <a:pt x="25210" y="1"/>
                  </a:cubicBezTo>
                  <a:close/>
                </a:path>
              </a:pathLst>
            </a:custGeom>
            <a:solidFill>
              <a:srgbClr val="E1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5"/>
            <p:cNvSpPr/>
            <p:nvPr/>
          </p:nvSpPr>
          <p:spPr>
            <a:xfrm>
              <a:off x="4958625" y="1536475"/>
              <a:ext cx="538700" cy="415475"/>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25"/>
          <p:cNvGrpSpPr/>
          <p:nvPr/>
        </p:nvGrpSpPr>
        <p:grpSpPr>
          <a:xfrm flipH="1">
            <a:off x="1750812" y="-544225"/>
            <a:ext cx="1368639" cy="1219495"/>
            <a:chOff x="5782900" y="1066525"/>
            <a:chExt cx="649475" cy="578700"/>
          </a:xfrm>
        </p:grpSpPr>
        <p:sp>
          <p:nvSpPr>
            <p:cNvPr id="792" name="Google Shape;792;p25"/>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5"/>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5"/>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5"/>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5"/>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5"/>
          <p:cNvSpPr/>
          <p:nvPr/>
        </p:nvSpPr>
        <p:spPr>
          <a:xfrm rot="10800000">
            <a:off x="8004643" y="2321892"/>
            <a:ext cx="398725" cy="385050"/>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p:nvPr/>
        </p:nvSpPr>
        <p:spPr>
          <a:xfrm rot="-5400000">
            <a:off x="8439925" y="3609336"/>
            <a:ext cx="1598862" cy="1233130"/>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25"/>
          <p:cNvGrpSpPr/>
          <p:nvPr/>
        </p:nvGrpSpPr>
        <p:grpSpPr>
          <a:xfrm flipH="1">
            <a:off x="-661817" y="-1101339"/>
            <a:ext cx="2251531" cy="2414850"/>
            <a:chOff x="2021725" y="443875"/>
            <a:chExt cx="892650" cy="957400"/>
          </a:xfrm>
        </p:grpSpPr>
        <p:sp>
          <p:nvSpPr>
            <p:cNvPr id="801" name="Google Shape;801;p25"/>
            <p:cNvSpPr/>
            <p:nvPr/>
          </p:nvSpPr>
          <p:spPr>
            <a:xfrm>
              <a:off x="2021725" y="443875"/>
              <a:ext cx="892650" cy="957400"/>
            </a:xfrm>
            <a:custGeom>
              <a:avLst/>
              <a:gdLst/>
              <a:ahLst/>
              <a:cxnLst/>
              <a:rect l="l" t="t" r="r" b="b"/>
              <a:pathLst>
                <a:path w="35706" h="38296" extrusionOk="0">
                  <a:moveTo>
                    <a:pt x="11128" y="0"/>
                  </a:moveTo>
                  <a:cubicBezTo>
                    <a:pt x="9991" y="0"/>
                    <a:pt x="9046" y="82"/>
                    <a:pt x="8459" y="270"/>
                  </a:cubicBezTo>
                  <a:cubicBezTo>
                    <a:pt x="7397" y="609"/>
                    <a:pt x="6438" y="1167"/>
                    <a:pt x="5406" y="1578"/>
                  </a:cubicBezTo>
                  <a:cubicBezTo>
                    <a:pt x="4442" y="1962"/>
                    <a:pt x="3693" y="2365"/>
                    <a:pt x="2894" y="3045"/>
                  </a:cubicBezTo>
                  <a:cubicBezTo>
                    <a:pt x="1352" y="4356"/>
                    <a:pt x="663" y="6370"/>
                    <a:pt x="314" y="8320"/>
                  </a:cubicBezTo>
                  <a:cubicBezTo>
                    <a:pt x="27" y="9925"/>
                    <a:pt x="1" y="11883"/>
                    <a:pt x="429" y="13454"/>
                  </a:cubicBezTo>
                  <a:cubicBezTo>
                    <a:pt x="947" y="15355"/>
                    <a:pt x="1082" y="17352"/>
                    <a:pt x="1523" y="19271"/>
                  </a:cubicBezTo>
                  <a:cubicBezTo>
                    <a:pt x="2043" y="21533"/>
                    <a:pt x="2146" y="23802"/>
                    <a:pt x="2123" y="26112"/>
                  </a:cubicBezTo>
                  <a:cubicBezTo>
                    <a:pt x="2112" y="27331"/>
                    <a:pt x="2086" y="28579"/>
                    <a:pt x="2295" y="29785"/>
                  </a:cubicBezTo>
                  <a:cubicBezTo>
                    <a:pt x="2597" y="31534"/>
                    <a:pt x="3892" y="33311"/>
                    <a:pt x="4952" y="34701"/>
                  </a:cubicBezTo>
                  <a:cubicBezTo>
                    <a:pt x="5870" y="35903"/>
                    <a:pt x="6991" y="36880"/>
                    <a:pt x="8335" y="37576"/>
                  </a:cubicBezTo>
                  <a:cubicBezTo>
                    <a:pt x="9479" y="38169"/>
                    <a:pt x="10494" y="38295"/>
                    <a:pt x="11704" y="38295"/>
                  </a:cubicBezTo>
                  <a:cubicBezTo>
                    <a:pt x="11829" y="38295"/>
                    <a:pt x="11956" y="38294"/>
                    <a:pt x="12085" y="38292"/>
                  </a:cubicBezTo>
                  <a:cubicBezTo>
                    <a:pt x="15559" y="38231"/>
                    <a:pt x="18489" y="37229"/>
                    <a:pt x="21467" y="35444"/>
                  </a:cubicBezTo>
                  <a:cubicBezTo>
                    <a:pt x="22746" y="34678"/>
                    <a:pt x="23676" y="33491"/>
                    <a:pt x="24754" y="32487"/>
                  </a:cubicBezTo>
                  <a:cubicBezTo>
                    <a:pt x="25807" y="31507"/>
                    <a:pt x="26179" y="30174"/>
                    <a:pt x="26632" y="28859"/>
                  </a:cubicBezTo>
                  <a:cubicBezTo>
                    <a:pt x="27089" y="27534"/>
                    <a:pt x="28202" y="26354"/>
                    <a:pt x="29002" y="25221"/>
                  </a:cubicBezTo>
                  <a:cubicBezTo>
                    <a:pt x="30299" y="23387"/>
                    <a:pt x="32006" y="21755"/>
                    <a:pt x="33141" y="19829"/>
                  </a:cubicBezTo>
                  <a:cubicBezTo>
                    <a:pt x="34213" y="18012"/>
                    <a:pt x="35024" y="15878"/>
                    <a:pt x="35418" y="13799"/>
                  </a:cubicBezTo>
                  <a:cubicBezTo>
                    <a:pt x="35572" y="12994"/>
                    <a:pt x="35559" y="12202"/>
                    <a:pt x="35551" y="11385"/>
                  </a:cubicBezTo>
                  <a:cubicBezTo>
                    <a:pt x="35542" y="10290"/>
                    <a:pt x="35706" y="9087"/>
                    <a:pt x="35548" y="8010"/>
                  </a:cubicBezTo>
                  <a:cubicBezTo>
                    <a:pt x="35335" y="6545"/>
                    <a:pt x="33626" y="5090"/>
                    <a:pt x="32380" y="4395"/>
                  </a:cubicBezTo>
                  <a:cubicBezTo>
                    <a:pt x="30796" y="3513"/>
                    <a:pt x="29099" y="3322"/>
                    <a:pt x="27382" y="2879"/>
                  </a:cubicBezTo>
                  <a:cubicBezTo>
                    <a:pt x="25767" y="2461"/>
                    <a:pt x="23988" y="2319"/>
                    <a:pt x="22441" y="1691"/>
                  </a:cubicBezTo>
                  <a:cubicBezTo>
                    <a:pt x="20324" y="830"/>
                    <a:pt x="14752" y="0"/>
                    <a:pt x="11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a:off x="2285100" y="735525"/>
              <a:ext cx="357150" cy="303700"/>
            </a:xfrm>
            <a:custGeom>
              <a:avLst/>
              <a:gdLst/>
              <a:ahLst/>
              <a:cxnLst/>
              <a:rect l="l" t="t" r="r" b="b"/>
              <a:pathLst>
                <a:path w="14286" h="12148" extrusionOk="0">
                  <a:moveTo>
                    <a:pt x="6889" y="0"/>
                  </a:moveTo>
                  <a:cubicBezTo>
                    <a:pt x="6855" y="0"/>
                    <a:pt x="6819" y="1"/>
                    <a:pt x="6784" y="2"/>
                  </a:cubicBezTo>
                  <a:cubicBezTo>
                    <a:pt x="6348" y="20"/>
                    <a:pt x="4022" y="889"/>
                    <a:pt x="3090" y="1598"/>
                  </a:cubicBezTo>
                  <a:cubicBezTo>
                    <a:pt x="1989" y="2437"/>
                    <a:pt x="1060" y="3249"/>
                    <a:pt x="524" y="4556"/>
                  </a:cubicBezTo>
                  <a:cubicBezTo>
                    <a:pt x="0" y="5827"/>
                    <a:pt x="102" y="7886"/>
                    <a:pt x="917" y="9063"/>
                  </a:cubicBezTo>
                  <a:cubicBezTo>
                    <a:pt x="2218" y="10940"/>
                    <a:pt x="4452" y="12148"/>
                    <a:pt x="6698" y="12148"/>
                  </a:cubicBezTo>
                  <a:cubicBezTo>
                    <a:pt x="7445" y="12148"/>
                    <a:pt x="8194" y="12014"/>
                    <a:pt x="8910" y="11727"/>
                  </a:cubicBezTo>
                  <a:cubicBezTo>
                    <a:pt x="12853" y="10146"/>
                    <a:pt x="14286" y="4697"/>
                    <a:pt x="11126" y="1728"/>
                  </a:cubicBezTo>
                  <a:cubicBezTo>
                    <a:pt x="10737" y="1361"/>
                    <a:pt x="10158" y="671"/>
                    <a:pt x="9656" y="461"/>
                  </a:cubicBezTo>
                  <a:cubicBezTo>
                    <a:pt x="9199" y="271"/>
                    <a:pt x="8593" y="290"/>
                    <a:pt x="8109" y="191"/>
                  </a:cubicBezTo>
                  <a:cubicBezTo>
                    <a:pt x="7688" y="104"/>
                    <a:pt x="7316" y="0"/>
                    <a:pt x="6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5"/>
          <p:cNvGrpSpPr/>
          <p:nvPr/>
        </p:nvGrpSpPr>
        <p:grpSpPr>
          <a:xfrm rot="1712987" flipH="1">
            <a:off x="-661772" y="3751007"/>
            <a:ext cx="2251461" cy="2125882"/>
            <a:chOff x="3158150" y="3052900"/>
            <a:chExt cx="861025" cy="813000"/>
          </a:xfrm>
        </p:grpSpPr>
        <p:sp>
          <p:nvSpPr>
            <p:cNvPr id="804" name="Google Shape;804;p25"/>
            <p:cNvSpPr/>
            <p:nvPr/>
          </p:nvSpPr>
          <p:spPr>
            <a:xfrm>
              <a:off x="3158150" y="3052900"/>
              <a:ext cx="861025" cy="804750"/>
            </a:xfrm>
            <a:custGeom>
              <a:avLst/>
              <a:gdLst/>
              <a:ahLst/>
              <a:cxnLst/>
              <a:rect l="l" t="t" r="r" b="b"/>
              <a:pathLst>
                <a:path w="34441" h="32190" extrusionOk="0">
                  <a:moveTo>
                    <a:pt x="31529" y="0"/>
                  </a:moveTo>
                  <a:cubicBezTo>
                    <a:pt x="29590" y="0"/>
                    <a:pt x="26271" y="6347"/>
                    <a:pt x="24514" y="6758"/>
                  </a:cubicBezTo>
                  <a:cubicBezTo>
                    <a:pt x="24407" y="5706"/>
                    <a:pt x="24652" y="1614"/>
                    <a:pt x="22678" y="1614"/>
                  </a:cubicBezTo>
                  <a:cubicBezTo>
                    <a:pt x="22657" y="1614"/>
                    <a:pt x="22636" y="1614"/>
                    <a:pt x="22615" y="1615"/>
                  </a:cubicBezTo>
                  <a:cubicBezTo>
                    <a:pt x="20771" y="1694"/>
                    <a:pt x="20653" y="6857"/>
                    <a:pt x="20243" y="8126"/>
                  </a:cubicBezTo>
                  <a:cubicBezTo>
                    <a:pt x="19691" y="9831"/>
                    <a:pt x="19132" y="10378"/>
                    <a:pt x="18536" y="10378"/>
                  </a:cubicBezTo>
                  <a:cubicBezTo>
                    <a:pt x="17473" y="10378"/>
                    <a:pt x="16295" y="8632"/>
                    <a:pt x="14841" y="8632"/>
                  </a:cubicBezTo>
                  <a:cubicBezTo>
                    <a:pt x="14335" y="8632"/>
                    <a:pt x="13795" y="8844"/>
                    <a:pt x="13215" y="9416"/>
                  </a:cubicBezTo>
                  <a:cubicBezTo>
                    <a:pt x="11259" y="11343"/>
                    <a:pt x="12698" y="15772"/>
                    <a:pt x="10195" y="17431"/>
                  </a:cubicBezTo>
                  <a:cubicBezTo>
                    <a:pt x="9690" y="17766"/>
                    <a:pt x="9324" y="17897"/>
                    <a:pt x="9035" y="17897"/>
                  </a:cubicBezTo>
                  <a:cubicBezTo>
                    <a:pt x="8060" y="17897"/>
                    <a:pt x="7958" y="16405"/>
                    <a:pt x="6345" y="16182"/>
                  </a:cubicBezTo>
                  <a:cubicBezTo>
                    <a:pt x="6227" y="16166"/>
                    <a:pt x="6110" y="16158"/>
                    <a:pt x="5995" y="16158"/>
                  </a:cubicBezTo>
                  <a:cubicBezTo>
                    <a:pt x="1535" y="16158"/>
                    <a:pt x="0" y="28228"/>
                    <a:pt x="385" y="31020"/>
                  </a:cubicBezTo>
                  <a:cubicBezTo>
                    <a:pt x="3060" y="31621"/>
                    <a:pt x="5409" y="32190"/>
                    <a:pt x="7797" y="32190"/>
                  </a:cubicBezTo>
                  <a:cubicBezTo>
                    <a:pt x="9765" y="32190"/>
                    <a:pt x="11758" y="31803"/>
                    <a:pt x="13982" y="30730"/>
                  </a:cubicBezTo>
                  <a:cubicBezTo>
                    <a:pt x="15583" y="29957"/>
                    <a:pt x="16447" y="29584"/>
                    <a:pt x="16300" y="27743"/>
                  </a:cubicBezTo>
                  <a:cubicBezTo>
                    <a:pt x="16231" y="26875"/>
                    <a:pt x="14935" y="25965"/>
                    <a:pt x="15056" y="25110"/>
                  </a:cubicBezTo>
                  <a:cubicBezTo>
                    <a:pt x="15274" y="23591"/>
                    <a:pt x="16453" y="23215"/>
                    <a:pt x="17986" y="23215"/>
                  </a:cubicBezTo>
                  <a:cubicBezTo>
                    <a:pt x="19486" y="23215"/>
                    <a:pt x="21324" y="23575"/>
                    <a:pt x="22929" y="23575"/>
                  </a:cubicBezTo>
                  <a:cubicBezTo>
                    <a:pt x="24657" y="23575"/>
                    <a:pt x="26114" y="23157"/>
                    <a:pt x="26588" y="21424"/>
                  </a:cubicBezTo>
                  <a:cubicBezTo>
                    <a:pt x="27076" y="19636"/>
                    <a:pt x="24783" y="19014"/>
                    <a:pt x="25071" y="17722"/>
                  </a:cubicBezTo>
                  <a:cubicBezTo>
                    <a:pt x="25349" y="16467"/>
                    <a:pt x="28258" y="15869"/>
                    <a:pt x="29245" y="15231"/>
                  </a:cubicBezTo>
                  <a:cubicBezTo>
                    <a:pt x="30272" y="14565"/>
                    <a:pt x="32661" y="13174"/>
                    <a:pt x="32540" y="11763"/>
                  </a:cubicBezTo>
                  <a:cubicBezTo>
                    <a:pt x="32408" y="10230"/>
                    <a:pt x="31454" y="9856"/>
                    <a:pt x="30388" y="9856"/>
                  </a:cubicBezTo>
                  <a:cubicBezTo>
                    <a:pt x="29708" y="9856"/>
                    <a:pt x="28982" y="10008"/>
                    <a:pt x="28394" y="10108"/>
                  </a:cubicBezTo>
                  <a:cubicBezTo>
                    <a:pt x="28337" y="8749"/>
                    <a:pt x="34440" y="1155"/>
                    <a:pt x="31841" y="62"/>
                  </a:cubicBezTo>
                  <a:cubicBezTo>
                    <a:pt x="31742" y="20"/>
                    <a:pt x="31638" y="0"/>
                    <a:pt x="3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3173250" y="3743300"/>
              <a:ext cx="119325" cy="122600"/>
            </a:xfrm>
            <a:custGeom>
              <a:avLst/>
              <a:gdLst/>
              <a:ahLst/>
              <a:cxnLst/>
              <a:rect l="l" t="t" r="r" b="b"/>
              <a:pathLst>
                <a:path w="4773" h="4904" extrusionOk="0">
                  <a:moveTo>
                    <a:pt x="0" y="0"/>
                  </a:moveTo>
                  <a:cubicBezTo>
                    <a:pt x="1706" y="1514"/>
                    <a:pt x="2964" y="3515"/>
                    <a:pt x="4773" y="4904"/>
                  </a:cubicBezTo>
                </a:path>
              </a:pathLst>
            </a:custGeom>
            <a:noFill/>
            <a:ln w="9525" cap="flat" cmpd="sng">
              <a:solidFill>
                <a:schemeClr val="accent1"/>
              </a:solidFill>
              <a:prstDash val="solid"/>
              <a:round/>
              <a:headEnd type="none" w="med" len="med"/>
              <a:tailEnd type="none" w="med" len="med"/>
            </a:ln>
          </p:spPr>
        </p:sp>
        <p:sp>
          <p:nvSpPr>
            <p:cNvPr id="806" name="Google Shape;806;p25"/>
            <p:cNvSpPr/>
            <p:nvPr/>
          </p:nvSpPr>
          <p:spPr>
            <a:xfrm>
              <a:off x="3173250" y="3678675"/>
              <a:ext cx="162400" cy="169000"/>
            </a:xfrm>
            <a:custGeom>
              <a:avLst/>
              <a:gdLst/>
              <a:ahLst/>
              <a:cxnLst/>
              <a:rect l="l" t="t" r="r" b="b"/>
              <a:pathLst>
                <a:path w="6496" h="6760" extrusionOk="0">
                  <a:moveTo>
                    <a:pt x="0" y="0"/>
                  </a:moveTo>
                  <a:cubicBezTo>
                    <a:pt x="2077" y="2335"/>
                    <a:pt x="4161" y="4683"/>
                    <a:pt x="6496" y="6760"/>
                  </a:cubicBezTo>
                </a:path>
              </a:pathLst>
            </a:custGeom>
            <a:noFill/>
            <a:ln w="9525" cap="flat" cmpd="sng">
              <a:solidFill>
                <a:schemeClr val="accent1"/>
              </a:solidFill>
              <a:prstDash val="solid"/>
              <a:round/>
              <a:headEnd type="none" w="med" len="med"/>
              <a:tailEnd type="none" w="med" len="med"/>
            </a:ln>
          </p:spPr>
        </p:sp>
        <p:sp>
          <p:nvSpPr>
            <p:cNvPr id="807" name="Google Shape;807;p25"/>
            <p:cNvSpPr/>
            <p:nvPr/>
          </p:nvSpPr>
          <p:spPr>
            <a:xfrm>
              <a:off x="3191500" y="3622325"/>
              <a:ext cx="223700" cy="235300"/>
            </a:xfrm>
            <a:custGeom>
              <a:avLst/>
              <a:gdLst/>
              <a:ahLst/>
              <a:cxnLst/>
              <a:rect l="l" t="t" r="r" b="b"/>
              <a:pathLst>
                <a:path w="8948" h="9412" extrusionOk="0">
                  <a:moveTo>
                    <a:pt x="0" y="0"/>
                  </a:moveTo>
                  <a:cubicBezTo>
                    <a:pt x="2546" y="3501"/>
                    <a:pt x="5711" y="6538"/>
                    <a:pt x="8948" y="9412"/>
                  </a:cubicBezTo>
                </a:path>
              </a:pathLst>
            </a:custGeom>
            <a:noFill/>
            <a:ln w="9525" cap="flat" cmpd="sng">
              <a:solidFill>
                <a:schemeClr val="accent1"/>
              </a:solidFill>
              <a:prstDash val="solid"/>
              <a:round/>
              <a:headEnd type="none" w="med" len="med"/>
              <a:tailEnd type="none" w="med" len="med"/>
            </a:ln>
          </p:spPr>
        </p:sp>
        <p:sp>
          <p:nvSpPr>
            <p:cNvPr id="808" name="Google Shape;808;p25"/>
            <p:cNvSpPr/>
            <p:nvPr/>
          </p:nvSpPr>
          <p:spPr>
            <a:xfrm>
              <a:off x="3208050" y="3565975"/>
              <a:ext cx="265150" cy="278400"/>
            </a:xfrm>
            <a:custGeom>
              <a:avLst/>
              <a:gdLst/>
              <a:ahLst/>
              <a:cxnLst/>
              <a:rect l="l" t="t" r="r" b="b"/>
              <a:pathLst>
                <a:path w="10606" h="11136" extrusionOk="0">
                  <a:moveTo>
                    <a:pt x="0" y="0"/>
                  </a:moveTo>
                  <a:cubicBezTo>
                    <a:pt x="3232" y="3979"/>
                    <a:pt x="7199" y="7306"/>
                    <a:pt x="10606" y="11136"/>
                  </a:cubicBezTo>
                </a:path>
              </a:pathLst>
            </a:custGeom>
            <a:noFill/>
            <a:ln w="9525" cap="flat" cmpd="sng">
              <a:solidFill>
                <a:schemeClr val="accent1"/>
              </a:solidFill>
              <a:prstDash val="solid"/>
              <a:round/>
              <a:headEnd type="none" w="med" len="med"/>
              <a:tailEnd type="none" w="med" len="med"/>
            </a:ln>
          </p:spPr>
        </p:sp>
        <p:sp>
          <p:nvSpPr>
            <p:cNvPr id="809" name="Google Shape;809;p25"/>
            <p:cNvSpPr/>
            <p:nvPr/>
          </p:nvSpPr>
          <p:spPr>
            <a:xfrm>
              <a:off x="3227950" y="3517925"/>
              <a:ext cx="288325" cy="288325"/>
            </a:xfrm>
            <a:custGeom>
              <a:avLst/>
              <a:gdLst/>
              <a:ahLst/>
              <a:cxnLst/>
              <a:rect l="l" t="t" r="r" b="b"/>
              <a:pathLst>
                <a:path w="11533" h="11533" extrusionOk="0">
                  <a:moveTo>
                    <a:pt x="0" y="0"/>
                  </a:moveTo>
                  <a:cubicBezTo>
                    <a:pt x="4244" y="3398"/>
                    <a:pt x="7920" y="7470"/>
                    <a:pt x="11533" y="11533"/>
                  </a:cubicBezTo>
                </a:path>
              </a:pathLst>
            </a:custGeom>
            <a:noFill/>
            <a:ln w="9525" cap="flat" cmpd="sng">
              <a:solidFill>
                <a:schemeClr val="accent1"/>
              </a:solidFill>
              <a:prstDash val="solid"/>
              <a:round/>
              <a:headEnd type="none" w="med" len="med"/>
              <a:tailEnd type="none" w="med" len="med"/>
            </a:ln>
          </p:spPr>
        </p:sp>
        <p:sp>
          <p:nvSpPr>
            <p:cNvPr id="810" name="Google Shape;810;p25"/>
            <p:cNvSpPr/>
            <p:nvPr/>
          </p:nvSpPr>
          <p:spPr>
            <a:xfrm>
              <a:off x="3264400" y="3474850"/>
              <a:ext cx="293300" cy="268450"/>
            </a:xfrm>
            <a:custGeom>
              <a:avLst/>
              <a:gdLst/>
              <a:ahLst/>
              <a:cxnLst/>
              <a:rect l="l" t="t" r="r" b="b"/>
              <a:pathLst>
                <a:path w="11732" h="10738" extrusionOk="0">
                  <a:moveTo>
                    <a:pt x="0" y="0"/>
                  </a:moveTo>
                  <a:cubicBezTo>
                    <a:pt x="4288" y="3117"/>
                    <a:pt x="7771" y="7215"/>
                    <a:pt x="11732" y="10738"/>
                  </a:cubicBezTo>
                </a:path>
              </a:pathLst>
            </a:custGeom>
            <a:noFill/>
            <a:ln w="9525" cap="flat" cmpd="sng">
              <a:solidFill>
                <a:schemeClr val="accent1"/>
              </a:solidFill>
              <a:prstDash val="solid"/>
              <a:round/>
              <a:headEnd type="none" w="med" len="med"/>
              <a:tailEnd type="none" w="med" len="med"/>
            </a:ln>
          </p:spPr>
        </p:sp>
        <p:sp>
          <p:nvSpPr>
            <p:cNvPr id="811" name="Google Shape;811;p25"/>
            <p:cNvSpPr/>
            <p:nvPr/>
          </p:nvSpPr>
          <p:spPr>
            <a:xfrm>
              <a:off x="3388675" y="3503025"/>
              <a:ext cx="134225" cy="135875"/>
            </a:xfrm>
            <a:custGeom>
              <a:avLst/>
              <a:gdLst/>
              <a:ahLst/>
              <a:cxnLst/>
              <a:rect l="l" t="t" r="r" b="b"/>
              <a:pathLst>
                <a:path w="5369" h="5435" extrusionOk="0">
                  <a:moveTo>
                    <a:pt x="0" y="0"/>
                  </a:moveTo>
                  <a:cubicBezTo>
                    <a:pt x="1802" y="1800"/>
                    <a:pt x="3568" y="3634"/>
                    <a:pt x="5369" y="5435"/>
                  </a:cubicBezTo>
                </a:path>
              </a:pathLst>
            </a:custGeom>
            <a:noFill/>
            <a:ln w="9525" cap="flat" cmpd="sng">
              <a:solidFill>
                <a:schemeClr val="accent1"/>
              </a:solidFill>
              <a:prstDash val="solid"/>
              <a:round/>
              <a:headEnd type="none" w="med" len="med"/>
              <a:tailEnd type="none" w="med" len="med"/>
            </a:ln>
          </p:spPr>
        </p:sp>
        <p:sp>
          <p:nvSpPr>
            <p:cNvPr id="812" name="Google Shape;812;p25"/>
            <p:cNvSpPr/>
            <p:nvPr/>
          </p:nvSpPr>
          <p:spPr>
            <a:xfrm>
              <a:off x="3425125" y="3484800"/>
              <a:ext cx="142525" cy="145800"/>
            </a:xfrm>
            <a:custGeom>
              <a:avLst/>
              <a:gdLst/>
              <a:ahLst/>
              <a:cxnLst/>
              <a:rect l="l" t="t" r="r" b="b"/>
              <a:pathLst>
                <a:path w="5701" h="5832" extrusionOk="0">
                  <a:moveTo>
                    <a:pt x="0" y="0"/>
                  </a:moveTo>
                  <a:cubicBezTo>
                    <a:pt x="2013" y="1828"/>
                    <a:pt x="3777" y="3911"/>
                    <a:pt x="5701" y="5832"/>
                  </a:cubicBezTo>
                </a:path>
              </a:pathLst>
            </a:custGeom>
            <a:noFill/>
            <a:ln w="9525" cap="flat" cmpd="sng">
              <a:solidFill>
                <a:schemeClr val="accent1"/>
              </a:solidFill>
              <a:prstDash val="solid"/>
              <a:round/>
              <a:headEnd type="none" w="med" len="med"/>
              <a:tailEnd type="none" w="med" len="med"/>
            </a:ln>
          </p:spPr>
        </p:sp>
        <p:sp>
          <p:nvSpPr>
            <p:cNvPr id="813" name="Google Shape;813;p25"/>
            <p:cNvSpPr/>
            <p:nvPr/>
          </p:nvSpPr>
          <p:spPr>
            <a:xfrm>
              <a:off x="3453300" y="3435075"/>
              <a:ext cx="200500" cy="195525"/>
            </a:xfrm>
            <a:custGeom>
              <a:avLst/>
              <a:gdLst/>
              <a:ahLst/>
              <a:cxnLst/>
              <a:rect l="l" t="t" r="r" b="b"/>
              <a:pathLst>
                <a:path w="8020" h="7821" extrusionOk="0">
                  <a:moveTo>
                    <a:pt x="0" y="0"/>
                  </a:moveTo>
                  <a:cubicBezTo>
                    <a:pt x="2754" y="2522"/>
                    <a:pt x="5243" y="5325"/>
                    <a:pt x="8020" y="7821"/>
                  </a:cubicBezTo>
                </a:path>
              </a:pathLst>
            </a:custGeom>
            <a:noFill/>
            <a:ln w="9525" cap="flat" cmpd="sng">
              <a:solidFill>
                <a:schemeClr val="accent1"/>
              </a:solidFill>
              <a:prstDash val="solid"/>
              <a:round/>
              <a:headEnd type="none" w="med" len="med"/>
              <a:tailEnd type="none" w="med" len="med"/>
            </a:ln>
          </p:spPr>
        </p:sp>
        <p:sp>
          <p:nvSpPr>
            <p:cNvPr id="814" name="Google Shape;814;p25"/>
            <p:cNvSpPr/>
            <p:nvPr/>
          </p:nvSpPr>
          <p:spPr>
            <a:xfrm>
              <a:off x="3459925" y="3367125"/>
              <a:ext cx="280050" cy="270100"/>
            </a:xfrm>
            <a:custGeom>
              <a:avLst/>
              <a:gdLst/>
              <a:ahLst/>
              <a:cxnLst/>
              <a:rect l="l" t="t" r="r" b="b"/>
              <a:pathLst>
                <a:path w="11202" h="10804" extrusionOk="0">
                  <a:moveTo>
                    <a:pt x="0" y="0"/>
                  </a:moveTo>
                  <a:cubicBezTo>
                    <a:pt x="4316" y="2879"/>
                    <a:pt x="7531" y="7139"/>
                    <a:pt x="11202" y="10804"/>
                  </a:cubicBezTo>
                </a:path>
              </a:pathLst>
            </a:custGeom>
            <a:noFill/>
            <a:ln w="9525" cap="flat" cmpd="sng">
              <a:solidFill>
                <a:schemeClr val="accent1"/>
              </a:solidFill>
              <a:prstDash val="solid"/>
              <a:round/>
              <a:headEnd type="none" w="med" len="med"/>
              <a:tailEnd type="none" w="med" len="med"/>
            </a:ln>
          </p:spPr>
        </p:sp>
        <p:sp>
          <p:nvSpPr>
            <p:cNvPr id="815" name="Google Shape;815;p25"/>
            <p:cNvSpPr/>
            <p:nvPr/>
          </p:nvSpPr>
          <p:spPr>
            <a:xfrm>
              <a:off x="3476500" y="3310800"/>
              <a:ext cx="323125" cy="286675"/>
            </a:xfrm>
            <a:custGeom>
              <a:avLst/>
              <a:gdLst/>
              <a:ahLst/>
              <a:cxnLst/>
              <a:rect l="l" t="t" r="r" b="b"/>
              <a:pathLst>
                <a:path w="12925" h="11467" extrusionOk="0">
                  <a:moveTo>
                    <a:pt x="0" y="0"/>
                  </a:moveTo>
                  <a:cubicBezTo>
                    <a:pt x="4307" y="3824"/>
                    <a:pt x="8430" y="7867"/>
                    <a:pt x="12925" y="11467"/>
                  </a:cubicBezTo>
                </a:path>
              </a:pathLst>
            </a:custGeom>
            <a:noFill/>
            <a:ln w="9525" cap="flat" cmpd="sng">
              <a:solidFill>
                <a:schemeClr val="accent1"/>
              </a:solidFill>
              <a:prstDash val="solid"/>
              <a:round/>
              <a:headEnd type="none" w="med" len="med"/>
              <a:tailEnd type="none" w="med" len="med"/>
            </a:ln>
          </p:spPr>
        </p:sp>
        <p:sp>
          <p:nvSpPr>
            <p:cNvPr id="816" name="Google Shape;816;p25"/>
            <p:cNvSpPr/>
            <p:nvPr/>
          </p:nvSpPr>
          <p:spPr>
            <a:xfrm>
              <a:off x="3517925" y="3272675"/>
              <a:ext cx="280050" cy="258500"/>
            </a:xfrm>
            <a:custGeom>
              <a:avLst/>
              <a:gdLst/>
              <a:ahLst/>
              <a:cxnLst/>
              <a:rect l="l" t="t" r="r" b="b"/>
              <a:pathLst>
                <a:path w="11202" h="10340" extrusionOk="0">
                  <a:moveTo>
                    <a:pt x="0" y="0"/>
                  </a:moveTo>
                  <a:cubicBezTo>
                    <a:pt x="3857" y="3308"/>
                    <a:pt x="7134" y="7294"/>
                    <a:pt x="11202" y="10340"/>
                  </a:cubicBezTo>
                </a:path>
              </a:pathLst>
            </a:custGeom>
            <a:noFill/>
            <a:ln w="9525" cap="flat" cmpd="sng">
              <a:solidFill>
                <a:schemeClr val="accent1"/>
              </a:solidFill>
              <a:prstDash val="solid"/>
              <a:round/>
              <a:headEnd type="none" w="med" len="med"/>
              <a:tailEnd type="none" w="med" len="med"/>
            </a:ln>
          </p:spPr>
        </p:sp>
        <p:sp>
          <p:nvSpPr>
            <p:cNvPr id="817" name="Google Shape;817;p25"/>
            <p:cNvSpPr/>
            <p:nvPr/>
          </p:nvSpPr>
          <p:spPr>
            <a:xfrm>
              <a:off x="3628950" y="3309150"/>
              <a:ext cx="169025" cy="150775"/>
            </a:xfrm>
            <a:custGeom>
              <a:avLst/>
              <a:gdLst/>
              <a:ahLst/>
              <a:cxnLst/>
              <a:rect l="l" t="t" r="r" b="b"/>
              <a:pathLst>
                <a:path w="6761" h="6031" extrusionOk="0">
                  <a:moveTo>
                    <a:pt x="0" y="0"/>
                  </a:moveTo>
                  <a:cubicBezTo>
                    <a:pt x="2338" y="1912"/>
                    <a:pt x="4740" y="3787"/>
                    <a:pt x="6761" y="6031"/>
                  </a:cubicBezTo>
                </a:path>
              </a:pathLst>
            </a:custGeom>
            <a:noFill/>
            <a:ln w="9525" cap="flat" cmpd="sng">
              <a:solidFill>
                <a:schemeClr val="accent1"/>
              </a:solidFill>
              <a:prstDash val="solid"/>
              <a:round/>
              <a:headEnd type="none" w="med" len="med"/>
              <a:tailEnd type="none" w="med" len="med"/>
            </a:ln>
          </p:spPr>
        </p:sp>
        <p:sp>
          <p:nvSpPr>
            <p:cNvPr id="818" name="Google Shape;818;p25"/>
            <p:cNvSpPr/>
            <p:nvPr/>
          </p:nvSpPr>
          <p:spPr>
            <a:xfrm>
              <a:off x="3662100" y="3274350"/>
              <a:ext cx="197175" cy="178950"/>
            </a:xfrm>
            <a:custGeom>
              <a:avLst/>
              <a:gdLst/>
              <a:ahLst/>
              <a:cxnLst/>
              <a:rect l="l" t="t" r="r" b="b"/>
              <a:pathLst>
                <a:path w="7887" h="7158" extrusionOk="0">
                  <a:moveTo>
                    <a:pt x="0" y="0"/>
                  </a:moveTo>
                  <a:cubicBezTo>
                    <a:pt x="2756" y="2238"/>
                    <a:pt x="5377" y="4648"/>
                    <a:pt x="7887" y="7158"/>
                  </a:cubicBezTo>
                </a:path>
              </a:pathLst>
            </a:custGeom>
            <a:noFill/>
            <a:ln w="9525" cap="flat" cmpd="sng">
              <a:solidFill>
                <a:schemeClr val="accent1"/>
              </a:solidFill>
              <a:prstDash val="solid"/>
              <a:round/>
              <a:headEnd type="none" w="med" len="med"/>
              <a:tailEnd type="none" w="med" len="med"/>
            </a:ln>
          </p:spPr>
        </p:sp>
        <p:sp>
          <p:nvSpPr>
            <p:cNvPr id="819" name="Google Shape;819;p25"/>
            <p:cNvSpPr/>
            <p:nvPr/>
          </p:nvSpPr>
          <p:spPr>
            <a:xfrm>
              <a:off x="3673700" y="3204750"/>
              <a:ext cx="240275" cy="207125"/>
            </a:xfrm>
            <a:custGeom>
              <a:avLst/>
              <a:gdLst/>
              <a:ahLst/>
              <a:cxnLst/>
              <a:rect l="l" t="t" r="r" b="b"/>
              <a:pathLst>
                <a:path w="9611" h="8285" extrusionOk="0">
                  <a:moveTo>
                    <a:pt x="0" y="0"/>
                  </a:moveTo>
                  <a:cubicBezTo>
                    <a:pt x="3478" y="2407"/>
                    <a:pt x="6618" y="5297"/>
                    <a:pt x="9611" y="8285"/>
                  </a:cubicBezTo>
                </a:path>
              </a:pathLst>
            </a:custGeom>
            <a:noFill/>
            <a:ln w="9525" cap="flat" cmpd="sng">
              <a:solidFill>
                <a:schemeClr val="accent1"/>
              </a:solidFill>
              <a:prstDash val="solid"/>
              <a:round/>
              <a:headEnd type="none" w="med" len="med"/>
              <a:tailEnd type="none" w="med" len="med"/>
            </a:ln>
          </p:spPr>
        </p:sp>
        <p:sp>
          <p:nvSpPr>
            <p:cNvPr id="820" name="Google Shape;820;p25"/>
            <p:cNvSpPr/>
            <p:nvPr/>
          </p:nvSpPr>
          <p:spPr>
            <a:xfrm>
              <a:off x="3688600" y="3150050"/>
              <a:ext cx="72925" cy="51375"/>
            </a:xfrm>
            <a:custGeom>
              <a:avLst/>
              <a:gdLst/>
              <a:ahLst/>
              <a:cxnLst/>
              <a:rect l="l" t="t" r="r" b="b"/>
              <a:pathLst>
                <a:path w="2917" h="2055" extrusionOk="0">
                  <a:moveTo>
                    <a:pt x="0" y="0"/>
                  </a:moveTo>
                  <a:cubicBezTo>
                    <a:pt x="1003" y="639"/>
                    <a:pt x="1988" y="1312"/>
                    <a:pt x="2917" y="2055"/>
                  </a:cubicBezTo>
                </a:path>
              </a:pathLst>
            </a:custGeom>
            <a:noFill/>
            <a:ln w="9525" cap="flat" cmpd="sng">
              <a:solidFill>
                <a:schemeClr val="accent1"/>
              </a:solidFill>
              <a:prstDash val="solid"/>
              <a:round/>
              <a:headEnd type="none" w="med" len="med"/>
              <a:tailEnd type="none" w="med" len="med"/>
            </a:ln>
          </p:spPr>
        </p:sp>
        <p:sp>
          <p:nvSpPr>
            <p:cNvPr id="821" name="Google Shape;821;p25"/>
            <p:cNvSpPr/>
            <p:nvPr/>
          </p:nvSpPr>
          <p:spPr>
            <a:xfrm>
              <a:off x="3784725" y="3214700"/>
              <a:ext cx="76225" cy="57975"/>
            </a:xfrm>
            <a:custGeom>
              <a:avLst/>
              <a:gdLst/>
              <a:ahLst/>
              <a:cxnLst/>
              <a:rect l="l" t="t" r="r" b="b"/>
              <a:pathLst>
                <a:path w="3049" h="2319" extrusionOk="0">
                  <a:moveTo>
                    <a:pt x="0" y="0"/>
                  </a:moveTo>
                  <a:cubicBezTo>
                    <a:pt x="1033" y="751"/>
                    <a:pt x="2145" y="1417"/>
                    <a:pt x="3049" y="2319"/>
                  </a:cubicBezTo>
                </a:path>
              </a:pathLst>
            </a:custGeom>
            <a:noFill/>
            <a:ln w="9525" cap="flat" cmpd="sng">
              <a:solidFill>
                <a:schemeClr val="accent1"/>
              </a:solidFill>
              <a:prstDash val="solid"/>
              <a:round/>
              <a:headEnd type="none" w="med" len="med"/>
              <a:tailEnd type="none" w="med" len="med"/>
            </a:ln>
          </p:spPr>
        </p:sp>
        <p:sp>
          <p:nvSpPr>
            <p:cNvPr id="822" name="Google Shape;822;p25"/>
            <p:cNvSpPr/>
            <p:nvPr/>
          </p:nvSpPr>
          <p:spPr>
            <a:xfrm>
              <a:off x="3889100" y="3300850"/>
              <a:ext cx="66300" cy="76225"/>
            </a:xfrm>
            <a:custGeom>
              <a:avLst/>
              <a:gdLst/>
              <a:ahLst/>
              <a:cxnLst/>
              <a:rect l="l" t="t" r="r" b="b"/>
              <a:pathLst>
                <a:path w="2652" h="3049" extrusionOk="0">
                  <a:moveTo>
                    <a:pt x="0" y="0"/>
                  </a:moveTo>
                  <a:cubicBezTo>
                    <a:pt x="887" y="1014"/>
                    <a:pt x="1751" y="2048"/>
                    <a:pt x="2652" y="3049"/>
                  </a:cubicBezTo>
                </a:path>
              </a:pathLst>
            </a:custGeom>
            <a:noFill/>
            <a:ln w="9525" cap="flat" cmpd="sng">
              <a:solidFill>
                <a:schemeClr val="accent1"/>
              </a:solidFill>
              <a:prstDash val="solid"/>
              <a:round/>
              <a:headEnd type="none" w="med" len="med"/>
              <a:tailEnd type="none" w="med" len="med"/>
            </a:ln>
          </p:spPr>
        </p:sp>
        <p:sp>
          <p:nvSpPr>
            <p:cNvPr id="823" name="Google Shape;823;p25"/>
            <p:cNvSpPr/>
            <p:nvPr/>
          </p:nvSpPr>
          <p:spPr>
            <a:xfrm>
              <a:off x="3829450" y="3174925"/>
              <a:ext cx="76225" cy="53025"/>
            </a:xfrm>
            <a:custGeom>
              <a:avLst/>
              <a:gdLst/>
              <a:ahLst/>
              <a:cxnLst/>
              <a:rect l="l" t="t" r="r" b="b"/>
              <a:pathLst>
                <a:path w="3049" h="2121" extrusionOk="0">
                  <a:moveTo>
                    <a:pt x="0" y="0"/>
                  </a:moveTo>
                  <a:cubicBezTo>
                    <a:pt x="1087" y="592"/>
                    <a:pt x="2059" y="1378"/>
                    <a:pt x="3049" y="2121"/>
                  </a:cubicBezTo>
                </a:path>
              </a:pathLst>
            </a:custGeom>
            <a:noFill/>
            <a:ln w="9525" cap="flat" cmpd="sng">
              <a:solidFill>
                <a:schemeClr val="accent1"/>
              </a:solidFill>
              <a:prstDash val="solid"/>
              <a:round/>
              <a:headEnd type="none" w="med" len="med"/>
              <a:tailEnd type="none" w="med" len="med"/>
            </a:ln>
          </p:spPr>
        </p:sp>
        <p:sp>
          <p:nvSpPr>
            <p:cNvPr id="824" name="Google Shape;824;p25"/>
            <p:cNvSpPr/>
            <p:nvPr/>
          </p:nvSpPr>
          <p:spPr>
            <a:xfrm>
              <a:off x="3857625" y="3138475"/>
              <a:ext cx="74575" cy="51350"/>
            </a:xfrm>
            <a:custGeom>
              <a:avLst/>
              <a:gdLst/>
              <a:ahLst/>
              <a:cxnLst/>
              <a:rect l="l" t="t" r="r" b="b"/>
              <a:pathLst>
                <a:path w="2983" h="2054" extrusionOk="0">
                  <a:moveTo>
                    <a:pt x="0" y="0"/>
                  </a:moveTo>
                  <a:cubicBezTo>
                    <a:pt x="1016" y="652"/>
                    <a:pt x="2040" y="1300"/>
                    <a:pt x="2983" y="2054"/>
                  </a:cubicBezTo>
                </a:path>
              </a:pathLst>
            </a:custGeom>
            <a:noFill/>
            <a:ln w="9525" cap="flat" cmpd="sng">
              <a:solidFill>
                <a:schemeClr val="accent1"/>
              </a:solidFill>
              <a:prstDash val="solid"/>
              <a:round/>
              <a:headEnd type="none" w="med" len="med"/>
              <a:tailEnd type="none" w="med" len="med"/>
            </a:ln>
          </p:spPr>
        </p:sp>
        <p:sp>
          <p:nvSpPr>
            <p:cNvPr id="825" name="Google Shape;825;p25"/>
            <p:cNvSpPr/>
            <p:nvPr/>
          </p:nvSpPr>
          <p:spPr>
            <a:xfrm>
              <a:off x="3884150" y="3088750"/>
              <a:ext cx="67925" cy="59650"/>
            </a:xfrm>
            <a:custGeom>
              <a:avLst/>
              <a:gdLst/>
              <a:ahLst/>
              <a:cxnLst/>
              <a:rect l="l" t="t" r="r" b="b"/>
              <a:pathLst>
                <a:path w="2717" h="2386" extrusionOk="0">
                  <a:moveTo>
                    <a:pt x="0" y="0"/>
                  </a:moveTo>
                  <a:cubicBezTo>
                    <a:pt x="975" y="709"/>
                    <a:pt x="1776" y="1633"/>
                    <a:pt x="2717" y="2386"/>
                  </a:cubicBezTo>
                </a:path>
              </a:pathLst>
            </a:custGeom>
            <a:noFill/>
            <a:ln w="9525" cap="flat" cmpd="sng">
              <a:solidFill>
                <a:schemeClr val="accent1"/>
              </a:solidFill>
              <a:prstDash val="solid"/>
              <a:round/>
              <a:headEnd type="none" w="med" len="med"/>
              <a:tailEnd type="none" w="med" len="med"/>
            </a:ln>
          </p:spPr>
        </p:sp>
      </p:grpSp>
      <p:grpSp>
        <p:nvGrpSpPr>
          <p:cNvPr id="826" name="Google Shape;826;p25"/>
          <p:cNvGrpSpPr/>
          <p:nvPr/>
        </p:nvGrpSpPr>
        <p:grpSpPr>
          <a:xfrm rot="-10084045" flipH="1">
            <a:off x="-949925" y="1272230"/>
            <a:ext cx="2521074" cy="2806031"/>
            <a:chOff x="1720871" y="-1444157"/>
            <a:chExt cx="3153410" cy="3784376"/>
          </a:xfrm>
        </p:grpSpPr>
        <p:sp>
          <p:nvSpPr>
            <p:cNvPr id="827" name="Google Shape;827;p25"/>
            <p:cNvSpPr/>
            <p:nvPr/>
          </p:nvSpPr>
          <p:spPr>
            <a:xfrm rot="9632177">
              <a:off x="2251812" y="-1160811"/>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solidFill>
              <a:srgbClr val="EDB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rot="9632177">
              <a:off x="2198760" y="-1179329"/>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1_1_1">
    <p:spTree>
      <p:nvGrpSpPr>
        <p:cNvPr id="1" name="Shape 829"/>
        <p:cNvGrpSpPr/>
        <p:nvPr/>
      </p:nvGrpSpPr>
      <p:grpSpPr>
        <a:xfrm>
          <a:off x="0" y="0"/>
          <a:ext cx="0" cy="0"/>
          <a:chOff x="0" y="0"/>
          <a:chExt cx="0" cy="0"/>
        </a:xfrm>
      </p:grpSpPr>
      <p:sp>
        <p:nvSpPr>
          <p:cNvPr id="830" name="Google Shape;830;p26"/>
          <p:cNvSpPr/>
          <p:nvPr/>
        </p:nvSpPr>
        <p:spPr>
          <a:xfrm rot="9899955">
            <a:off x="4922787" y="623467"/>
            <a:ext cx="165569" cy="267995"/>
          </a:xfrm>
          <a:custGeom>
            <a:avLst/>
            <a:gdLst/>
            <a:ahLst/>
            <a:cxnLst/>
            <a:rect l="l" t="t" r="r" b="b"/>
            <a:pathLst>
              <a:path w="6912" h="11188" extrusionOk="0">
                <a:moveTo>
                  <a:pt x="4161" y="0"/>
                </a:moveTo>
                <a:cubicBezTo>
                  <a:pt x="3958" y="0"/>
                  <a:pt x="3759" y="94"/>
                  <a:pt x="3480" y="356"/>
                </a:cubicBezTo>
                <a:cubicBezTo>
                  <a:pt x="2740" y="1050"/>
                  <a:pt x="2326" y="1856"/>
                  <a:pt x="1963" y="2756"/>
                </a:cubicBezTo>
                <a:lnTo>
                  <a:pt x="1963" y="2756"/>
                </a:lnTo>
                <a:lnTo>
                  <a:pt x="2242" y="2040"/>
                </a:lnTo>
                <a:lnTo>
                  <a:pt x="2242" y="2040"/>
                </a:lnTo>
                <a:cubicBezTo>
                  <a:pt x="1271" y="4451"/>
                  <a:pt x="0" y="7098"/>
                  <a:pt x="445" y="9770"/>
                </a:cubicBezTo>
                <a:cubicBezTo>
                  <a:pt x="591" y="10648"/>
                  <a:pt x="1011" y="11188"/>
                  <a:pt x="1555" y="11188"/>
                </a:cubicBezTo>
                <a:cubicBezTo>
                  <a:pt x="1848" y="11188"/>
                  <a:pt x="2177" y="11031"/>
                  <a:pt x="2519" y="10687"/>
                </a:cubicBezTo>
                <a:cubicBezTo>
                  <a:pt x="3138" y="10064"/>
                  <a:pt x="3587" y="9380"/>
                  <a:pt x="4268" y="8823"/>
                </a:cubicBezTo>
                <a:cubicBezTo>
                  <a:pt x="5173" y="8081"/>
                  <a:pt x="5849" y="7174"/>
                  <a:pt x="6368" y="6118"/>
                </a:cubicBezTo>
                <a:cubicBezTo>
                  <a:pt x="6911" y="5011"/>
                  <a:pt x="6730" y="3284"/>
                  <a:pt x="6444" y="2107"/>
                </a:cubicBezTo>
                <a:cubicBezTo>
                  <a:pt x="6215" y="1162"/>
                  <a:pt x="5902" y="589"/>
                  <a:pt x="5022" y="268"/>
                </a:cubicBezTo>
                <a:cubicBezTo>
                  <a:pt x="4641" y="129"/>
                  <a:pt x="4399" y="0"/>
                  <a:pt x="4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rot="9899955">
            <a:off x="5021952" y="100696"/>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9899955">
            <a:off x="4755462" y="275635"/>
            <a:ext cx="153592" cy="250581"/>
          </a:xfrm>
          <a:custGeom>
            <a:avLst/>
            <a:gdLst/>
            <a:ahLst/>
            <a:cxnLst/>
            <a:rect l="l" t="t" r="r" b="b"/>
            <a:pathLst>
              <a:path w="6412" h="10461" extrusionOk="0">
                <a:moveTo>
                  <a:pt x="4967" y="1"/>
                </a:moveTo>
                <a:cubicBezTo>
                  <a:pt x="4911" y="1"/>
                  <a:pt x="4852" y="5"/>
                  <a:pt x="4791" y="13"/>
                </a:cubicBezTo>
                <a:cubicBezTo>
                  <a:pt x="3361" y="201"/>
                  <a:pt x="2761" y="1674"/>
                  <a:pt x="1804" y="2791"/>
                </a:cubicBezTo>
                <a:lnTo>
                  <a:pt x="1916" y="2506"/>
                </a:lnTo>
                <a:lnTo>
                  <a:pt x="1916" y="2506"/>
                </a:lnTo>
                <a:cubicBezTo>
                  <a:pt x="976" y="3305"/>
                  <a:pt x="803" y="4771"/>
                  <a:pt x="591" y="5928"/>
                </a:cubicBezTo>
                <a:cubicBezTo>
                  <a:pt x="365" y="7166"/>
                  <a:pt x="0" y="8794"/>
                  <a:pt x="545" y="9853"/>
                </a:cubicBezTo>
                <a:cubicBezTo>
                  <a:pt x="774" y="10298"/>
                  <a:pt x="1076" y="10460"/>
                  <a:pt x="1412" y="10460"/>
                </a:cubicBezTo>
                <a:cubicBezTo>
                  <a:pt x="1992" y="10460"/>
                  <a:pt x="2675" y="9977"/>
                  <a:pt x="3266" y="9626"/>
                </a:cubicBezTo>
                <a:cubicBezTo>
                  <a:pt x="5260" y="8440"/>
                  <a:pt x="5699" y="6080"/>
                  <a:pt x="6139" y="3848"/>
                </a:cubicBezTo>
                <a:cubicBezTo>
                  <a:pt x="6411" y="2464"/>
                  <a:pt x="6383" y="1"/>
                  <a:pt x="4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26"/>
          <p:cNvGrpSpPr/>
          <p:nvPr/>
        </p:nvGrpSpPr>
        <p:grpSpPr>
          <a:xfrm>
            <a:off x="5332149" y="-789623"/>
            <a:ext cx="1968983" cy="1723072"/>
            <a:chOff x="2713250" y="4085700"/>
            <a:chExt cx="551675" cy="482775"/>
          </a:xfrm>
        </p:grpSpPr>
        <p:sp>
          <p:nvSpPr>
            <p:cNvPr id="834" name="Google Shape;834;p26"/>
            <p:cNvSpPr/>
            <p:nvPr/>
          </p:nvSpPr>
          <p:spPr>
            <a:xfrm>
              <a:off x="2713250" y="4085700"/>
              <a:ext cx="551675" cy="482775"/>
            </a:xfrm>
            <a:custGeom>
              <a:avLst/>
              <a:gdLst/>
              <a:ahLst/>
              <a:cxnLst/>
              <a:rect l="l" t="t" r="r" b="b"/>
              <a:pathLst>
                <a:path w="22067" h="19311" extrusionOk="0">
                  <a:moveTo>
                    <a:pt x="10187" y="755"/>
                  </a:moveTo>
                  <a:cubicBezTo>
                    <a:pt x="12564" y="755"/>
                    <a:pt x="15325" y="1650"/>
                    <a:pt x="17068" y="3188"/>
                  </a:cubicBezTo>
                  <a:cubicBezTo>
                    <a:pt x="18023" y="4029"/>
                    <a:pt x="19320" y="5409"/>
                    <a:pt x="20067" y="7207"/>
                  </a:cubicBezTo>
                  <a:cubicBezTo>
                    <a:pt x="21224" y="9989"/>
                    <a:pt x="18624" y="14121"/>
                    <a:pt x="16714" y="16074"/>
                  </a:cubicBezTo>
                  <a:cubicBezTo>
                    <a:pt x="15120" y="17699"/>
                    <a:pt x="13070" y="18558"/>
                    <a:pt x="10779" y="18558"/>
                  </a:cubicBezTo>
                  <a:lnTo>
                    <a:pt x="10753" y="18558"/>
                  </a:lnTo>
                  <a:cubicBezTo>
                    <a:pt x="8084" y="18550"/>
                    <a:pt x="5422" y="17375"/>
                    <a:pt x="3447" y="15335"/>
                  </a:cubicBezTo>
                  <a:cubicBezTo>
                    <a:pt x="1312" y="13129"/>
                    <a:pt x="806" y="9017"/>
                    <a:pt x="2294" y="5973"/>
                  </a:cubicBezTo>
                  <a:cubicBezTo>
                    <a:pt x="3410" y="3692"/>
                    <a:pt x="5845" y="2126"/>
                    <a:pt x="7196" y="1396"/>
                  </a:cubicBezTo>
                  <a:lnTo>
                    <a:pt x="7197" y="1396"/>
                  </a:lnTo>
                  <a:cubicBezTo>
                    <a:pt x="8004" y="959"/>
                    <a:pt x="9052" y="755"/>
                    <a:pt x="10187" y="755"/>
                  </a:cubicBezTo>
                  <a:close/>
                  <a:moveTo>
                    <a:pt x="10206" y="1"/>
                  </a:moveTo>
                  <a:cubicBezTo>
                    <a:pt x="8940" y="1"/>
                    <a:pt x="7761" y="236"/>
                    <a:pt x="6838" y="735"/>
                  </a:cubicBezTo>
                  <a:cubicBezTo>
                    <a:pt x="5408" y="1507"/>
                    <a:pt x="2827" y="3173"/>
                    <a:pt x="1619" y="5643"/>
                  </a:cubicBezTo>
                  <a:cubicBezTo>
                    <a:pt x="1" y="8952"/>
                    <a:pt x="567" y="13439"/>
                    <a:pt x="2907" y="15857"/>
                  </a:cubicBezTo>
                  <a:cubicBezTo>
                    <a:pt x="5021" y="18043"/>
                    <a:pt x="7880" y="19301"/>
                    <a:pt x="10749" y="19310"/>
                  </a:cubicBezTo>
                  <a:lnTo>
                    <a:pt x="10779" y="19310"/>
                  </a:lnTo>
                  <a:cubicBezTo>
                    <a:pt x="13277" y="19310"/>
                    <a:pt x="15514" y="18373"/>
                    <a:pt x="17251" y="16599"/>
                  </a:cubicBezTo>
                  <a:cubicBezTo>
                    <a:pt x="19377" y="14428"/>
                    <a:pt x="22066" y="10058"/>
                    <a:pt x="20760" y="6918"/>
                  </a:cubicBezTo>
                  <a:cubicBezTo>
                    <a:pt x="19957" y="4989"/>
                    <a:pt x="18579" y="3517"/>
                    <a:pt x="17564" y="2624"/>
                  </a:cubicBezTo>
                  <a:cubicBezTo>
                    <a:pt x="15673" y="956"/>
                    <a:pt x="12761" y="1"/>
                    <a:pt x="10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2816750" y="4163475"/>
              <a:ext cx="332275" cy="310625"/>
            </a:xfrm>
            <a:custGeom>
              <a:avLst/>
              <a:gdLst/>
              <a:ahLst/>
              <a:cxnLst/>
              <a:rect l="l" t="t" r="r" b="b"/>
              <a:pathLst>
                <a:path w="13291" h="12425" extrusionOk="0">
                  <a:moveTo>
                    <a:pt x="6740" y="748"/>
                  </a:moveTo>
                  <a:cubicBezTo>
                    <a:pt x="7946" y="748"/>
                    <a:pt x="9127" y="1127"/>
                    <a:pt x="10264" y="1880"/>
                  </a:cubicBezTo>
                  <a:cubicBezTo>
                    <a:pt x="10879" y="2287"/>
                    <a:pt x="11359" y="3151"/>
                    <a:pt x="11733" y="4521"/>
                  </a:cubicBezTo>
                  <a:cubicBezTo>
                    <a:pt x="12458" y="7173"/>
                    <a:pt x="11172" y="10167"/>
                    <a:pt x="8867" y="11198"/>
                  </a:cubicBezTo>
                  <a:cubicBezTo>
                    <a:pt x="8162" y="11512"/>
                    <a:pt x="7336" y="11666"/>
                    <a:pt x="6488" y="11666"/>
                  </a:cubicBezTo>
                  <a:cubicBezTo>
                    <a:pt x="5322" y="11666"/>
                    <a:pt x="4116" y="11375"/>
                    <a:pt x="3130" y="10810"/>
                  </a:cubicBezTo>
                  <a:cubicBezTo>
                    <a:pt x="2237" y="10298"/>
                    <a:pt x="1135" y="9345"/>
                    <a:pt x="957" y="7714"/>
                  </a:cubicBezTo>
                  <a:cubicBezTo>
                    <a:pt x="769" y="5991"/>
                    <a:pt x="1507" y="3943"/>
                    <a:pt x="2324" y="2677"/>
                  </a:cubicBezTo>
                  <a:cubicBezTo>
                    <a:pt x="2589" y="2267"/>
                    <a:pt x="3758" y="1244"/>
                    <a:pt x="5511" y="877"/>
                  </a:cubicBezTo>
                  <a:cubicBezTo>
                    <a:pt x="5923" y="791"/>
                    <a:pt x="6333" y="748"/>
                    <a:pt x="6740" y="748"/>
                  </a:cubicBezTo>
                  <a:close/>
                  <a:moveTo>
                    <a:pt x="6718" y="0"/>
                  </a:moveTo>
                  <a:cubicBezTo>
                    <a:pt x="6264" y="0"/>
                    <a:pt x="5809" y="47"/>
                    <a:pt x="5356" y="142"/>
                  </a:cubicBezTo>
                  <a:cubicBezTo>
                    <a:pt x="3528" y="524"/>
                    <a:pt x="2113" y="1617"/>
                    <a:pt x="1691" y="2270"/>
                  </a:cubicBezTo>
                  <a:cubicBezTo>
                    <a:pt x="804" y="3647"/>
                    <a:pt x="1" y="5890"/>
                    <a:pt x="210" y="7796"/>
                  </a:cubicBezTo>
                  <a:cubicBezTo>
                    <a:pt x="376" y="9313"/>
                    <a:pt x="1281" y="10616"/>
                    <a:pt x="2756" y="11461"/>
                  </a:cubicBezTo>
                  <a:cubicBezTo>
                    <a:pt x="3865" y="12098"/>
                    <a:pt x="5189" y="12425"/>
                    <a:pt x="6478" y="12425"/>
                  </a:cubicBezTo>
                  <a:cubicBezTo>
                    <a:pt x="7430" y="12425"/>
                    <a:pt x="8362" y="12246"/>
                    <a:pt x="9174" y="11884"/>
                  </a:cubicBezTo>
                  <a:cubicBezTo>
                    <a:pt x="11848" y="10689"/>
                    <a:pt x="13290" y="7368"/>
                    <a:pt x="12458" y="4324"/>
                  </a:cubicBezTo>
                  <a:cubicBezTo>
                    <a:pt x="12187" y="3332"/>
                    <a:pt x="11708" y="1936"/>
                    <a:pt x="10679" y="1254"/>
                  </a:cubicBezTo>
                  <a:cubicBezTo>
                    <a:pt x="9426" y="424"/>
                    <a:pt x="8078" y="0"/>
                    <a:pt x="6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2887600" y="4239600"/>
              <a:ext cx="179575" cy="172250"/>
            </a:xfrm>
            <a:custGeom>
              <a:avLst/>
              <a:gdLst/>
              <a:ahLst/>
              <a:cxnLst/>
              <a:rect l="l" t="t" r="r" b="b"/>
              <a:pathLst>
                <a:path w="7183" h="6890" extrusionOk="0">
                  <a:moveTo>
                    <a:pt x="3703" y="753"/>
                  </a:moveTo>
                  <a:cubicBezTo>
                    <a:pt x="3789" y="753"/>
                    <a:pt x="3876" y="758"/>
                    <a:pt x="3962" y="766"/>
                  </a:cubicBezTo>
                  <a:cubicBezTo>
                    <a:pt x="5063" y="875"/>
                    <a:pt x="5810" y="1446"/>
                    <a:pt x="6065" y="2374"/>
                  </a:cubicBezTo>
                  <a:cubicBezTo>
                    <a:pt x="6371" y="3490"/>
                    <a:pt x="5872" y="4831"/>
                    <a:pt x="4878" y="5564"/>
                  </a:cubicBezTo>
                  <a:cubicBezTo>
                    <a:pt x="4366" y="5941"/>
                    <a:pt x="3783" y="6137"/>
                    <a:pt x="3217" y="6137"/>
                  </a:cubicBezTo>
                  <a:cubicBezTo>
                    <a:pt x="2917" y="6137"/>
                    <a:pt x="2622" y="6082"/>
                    <a:pt x="2344" y="5970"/>
                  </a:cubicBezTo>
                  <a:cubicBezTo>
                    <a:pt x="1586" y="5667"/>
                    <a:pt x="1081" y="5004"/>
                    <a:pt x="923" y="4102"/>
                  </a:cubicBezTo>
                  <a:cubicBezTo>
                    <a:pt x="782" y="3298"/>
                    <a:pt x="1105" y="2332"/>
                    <a:pt x="1743" y="1643"/>
                  </a:cubicBezTo>
                  <a:cubicBezTo>
                    <a:pt x="2282" y="1063"/>
                    <a:pt x="2970" y="753"/>
                    <a:pt x="3703" y="753"/>
                  </a:cubicBezTo>
                  <a:close/>
                  <a:moveTo>
                    <a:pt x="3695" y="1"/>
                  </a:moveTo>
                  <a:cubicBezTo>
                    <a:pt x="2753" y="1"/>
                    <a:pt x="1876" y="396"/>
                    <a:pt x="1193" y="1132"/>
                  </a:cubicBezTo>
                  <a:cubicBezTo>
                    <a:pt x="387" y="2001"/>
                    <a:pt x="1" y="3188"/>
                    <a:pt x="183" y="4232"/>
                  </a:cubicBezTo>
                  <a:cubicBezTo>
                    <a:pt x="385" y="5383"/>
                    <a:pt x="1070" y="6270"/>
                    <a:pt x="2064" y="6668"/>
                  </a:cubicBezTo>
                  <a:cubicBezTo>
                    <a:pt x="2431" y="6815"/>
                    <a:pt x="2822" y="6889"/>
                    <a:pt x="3218" y="6889"/>
                  </a:cubicBezTo>
                  <a:cubicBezTo>
                    <a:pt x="3942" y="6889"/>
                    <a:pt x="4681" y="6644"/>
                    <a:pt x="5324" y="6169"/>
                  </a:cubicBezTo>
                  <a:cubicBezTo>
                    <a:pt x="6578" y="5244"/>
                    <a:pt x="7182" y="3602"/>
                    <a:pt x="6790" y="2174"/>
                  </a:cubicBezTo>
                  <a:cubicBezTo>
                    <a:pt x="6451" y="944"/>
                    <a:pt x="5449" y="158"/>
                    <a:pt x="4037" y="18"/>
                  </a:cubicBezTo>
                  <a:cubicBezTo>
                    <a:pt x="3922" y="6"/>
                    <a:pt x="3808" y="1"/>
                    <a:pt x="3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26"/>
          <p:cNvGrpSpPr/>
          <p:nvPr/>
        </p:nvGrpSpPr>
        <p:grpSpPr>
          <a:xfrm rot="10800000">
            <a:off x="7463740" y="-228727"/>
            <a:ext cx="2364918" cy="1454068"/>
            <a:chOff x="4619425" y="1203125"/>
            <a:chExt cx="1217900" cy="748825"/>
          </a:xfrm>
        </p:grpSpPr>
        <p:sp>
          <p:nvSpPr>
            <p:cNvPr id="838" name="Google Shape;838;p26"/>
            <p:cNvSpPr/>
            <p:nvPr/>
          </p:nvSpPr>
          <p:spPr>
            <a:xfrm>
              <a:off x="4619425" y="1203125"/>
              <a:ext cx="1217900" cy="699975"/>
            </a:xfrm>
            <a:custGeom>
              <a:avLst/>
              <a:gdLst/>
              <a:ahLst/>
              <a:cxnLst/>
              <a:rect l="l" t="t" r="r" b="b"/>
              <a:pathLst>
                <a:path w="48716" h="27999" extrusionOk="0">
                  <a:moveTo>
                    <a:pt x="25210" y="1"/>
                  </a:moveTo>
                  <a:cubicBezTo>
                    <a:pt x="17852" y="1"/>
                    <a:pt x="10746" y="2733"/>
                    <a:pt x="6242" y="8729"/>
                  </a:cubicBezTo>
                  <a:cubicBezTo>
                    <a:pt x="4029" y="11677"/>
                    <a:pt x="1955" y="15177"/>
                    <a:pt x="956" y="18744"/>
                  </a:cubicBezTo>
                  <a:cubicBezTo>
                    <a:pt x="543" y="20217"/>
                    <a:pt x="0" y="27998"/>
                    <a:pt x="843" y="27998"/>
                  </a:cubicBezTo>
                  <a:cubicBezTo>
                    <a:pt x="855" y="27998"/>
                    <a:pt x="867" y="27997"/>
                    <a:pt x="879" y="27994"/>
                  </a:cubicBezTo>
                  <a:lnTo>
                    <a:pt x="7812" y="27986"/>
                  </a:lnTo>
                  <a:cubicBezTo>
                    <a:pt x="9093" y="22656"/>
                    <a:pt x="7911" y="18581"/>
                    <a:pt x="11277" y="13844"/>
                  </a:cubicBezTo>
                  <a:cubicBezTo>
                    <a:pt x="14264" y="9640"/>
                    <a:pt x="18148" y="7545"/>
                    <a:pt x="23193" y="7094"/>
                  </a:cubicBezTo>
                  <a:cubicBezTo>
                    <a:pt x="24415" y="6985"/>
                    <a:pt x="25569" y="6891"/>
                    <a:pt x="26681" y="6891"/>
                  </a:cubicBezTo>
                  <a:cubicBezTo>
                    <a:pt x="28923" y="6891"/>
                    <a:pt x="31000" y="7272"/>
                    <a:pt x="33143" y="8681"/>
                  </a:cubicBezTo>
                  <a:cubicBezTo>
                    <a:pt x="42215" y="14640"/>
                    <a:pt x="39182" y="20397"/>
                    <a:pt x="40694" y="27234"/>
                  </a:cubicBezTo>
                  <a:cubicBezTo>
                    <a:pt x="41022" y="27409"/>
                    <a:pt x="41643" y="27477"/>
                    <a:pt x="42400" y="27477"/>
                  </a:cubicBezTo>
                  <a:cubicBezTo>
                    <a:pt x="44847" y="27477"/>
                    <a:pt x="48716" y="26775"/>
                    <a:pt x="48716" y="26775"/>
                  </a:cubicBezTo>
                  <a:cubicBezTo>
                    <a:pt x="48716" y="26775"/>
                    <a:pt x="48062" y="20132"/>
                    <a:pt x="47545" y="18149"/>
                  </a:cubicBezTo>
                  <a:cubicBezTo>
                    <a:pt x="46850" y="15480"/>
                    <a:pt x="45578" y="13246"/>
                    <a:pt x="44188" y="10891"/>
                  </a:cubicBezTo>
                  <a:cubicBezTo>
                    <a:pt x="40465" y="4588"/>
                    <a:pt x="35513" y="814"/>
                    <a:pt x="27965" y="127"/>
                  </a:cubicBezTo>
                  <a:cubicBezTo>
                    <a:pt x="27046" y="43"/>
                    <a:pt x="26126" y="1"/>
                    <a:pt x="25210" y="1"/>
                  </a:cubicBezTo>
                  <a:close/>
                </a:path>
              </a:pathLst>
            </a:custGeom>
            <a:solidFill>
              <a:srgbClr val="E1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4958625" y="1536475"/>
              <a:ext cx="538700" cy="415475"/>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6"/>
          <p:cNvSpPr/>
          <p:nvPr/>
        </p:nvSpPr>
        <p:spPr>
          <a:xfrm rot="10800000">
            <a:off x="8139171" y="-207487"/>
            <a:ext cx="1046048" cy="806769"/>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9899955">
            <a:off x="7153552" y="554221"/>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26"/>
          <p:cNvGrpSpPr/>
          <p:nvPr/>
        </p:nvGrpSpPr>
        <p:grpSpPr>
          <a:xfrm>
            <a:off x="-531998" y="4094250"/>
            <a:ext cx="1368639" cy="1219495"/>
            <a:chOff x="5782900" y="1066525"/>
            <a:chExt cx="649475" cy="578700"/>
          </a:xfrm>
        </p:grpSpPr>
        <p:sp>
          <p:nvSpPr>
            <p:cNvPr id="843" name="Google Shape;843;p26"/>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2525250" y="2510938"/>
            <a:ext cx="4093500" cy="695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7" name="Google Shape;97;p3"/>
          <p:cNvSpPr txBox="1">
            <a:spLocks noGrp="1"/>
          </p:cNvSpPr>
          <p:nvPr>
            <p:ph type="title" idx="2" hasCustomPrompt="1"/>
          </p:nvPr>
        </p:nvSpPr>
        <p:spPr>
          <a:xfrm>
            <a:off x="3404550" y="1378475"/>
            <a:ext cx="2334900" cy="99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8" name="Google Shape;98;p3"/>
          <p:cNvSpPr txBox="1">
            <a:spLocks noGrp="1"/>
          </p:cNvSpPr>
          <p:nvPr>
            <p:ph type="subTitle" idx="1"/>
          </p:nvPr>
        </p:nvSpPr>
        <p:spPr>
          <a:xfrm>
            <a:off x="1750800" y="3206350"/>
            <a:ext cx="5642400" cy="43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a:latin typeface="Didact Gothic"/>
                <a:ea typeface="Didact Gothic"/>
                <a:cs typeface="Didact Gothic"/>
                <a:sym typeface="Didact Gothic"/>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9" name="Google Shape;99;p3"/>
          <p:cNvSpPr/>
          <p:nvPr/>
        </p:nvSpPr>
        <p:spPr>
          <a:xfrm rot="9899955">
            <a:off x="2116062" y="535167"/>
            <a:ext cx="165569" cy="267995"/>
          </a:xfrm>
          <a:custGeom>
            <a:avLst/>
            <a:gdLst/>
            <a:ahLst/>
            <a:cxnLst/>
            <a:rect l="l" t="t" r="r" b="b"/>
            <a:pathLst>
              <a:path w="6912" h="11188" extrusionOk="0">
                <a:moveTo>
                  <a:pt x="4161" y="0"/>
                </a:moveTo>
                <a:cubicBezTo>
                  <a:pt x="3958" y="0"/>
                  <a:pt x="3759" y="94"/>
                  <a:pt x="3480" y="356"/>
                </a:cubicBezTo>
                <a:cubicBezTo>
                  <a:pt x="2740" y="1050"/>
                  <a:pt x="2326" y="1856"/>
                  <a:pt x="1963" y="2756"/>
                </a:cubicBezTo>
                <a:lnTo>
                  <a:pt x="1963" y="2756"/>
                </a:lnTo>
                <a:lnTo>
                  <a:pt x="2242" y="2040"/>
                </a:lnTo>
                <a:lnTo>
                  <a:pt x="2242" y="2040"/>
                </a:lnTo>
                <a:cubicBezTo>
                  <a:pt x="1271" y="4451"/>
                  <a:pt x="0" y="7098"/>
                  <a:pt x="445" y="9770"/>
                </a:cubicBezTo>
                <a:cubicBezTo>
                  <a:pt x="591" y="10648"/>
                  <a:pt x="1011" y="11188"/>
                  <a:pt x="1555" y="11188"/>
                </a:cubicBezTo>
                <a:cubicBezTo>
                  <a:pt x="1848" y="11188"/>
                  <a:pt x="2177" y="11031"/>
                  <a:pt x="2519" y="10687"/>
                </a:cubicBezTo>
                <a:cubicBezTo>
                  <a:pt x="3138" y="10064"/>
                  <a:pt x="3587" y="9380"/>
                  <a:pt x="4268" y="8823"/>
                </a:cubicBezTo>
                <a:cubicBezTo>
                  <a:pt x="5173" y="8081"/>
                  <a:pt x="5849" y="7174"/>
                  <a:pt x="6368" y="6118"/>
                </a:cubicBezTo>
                <a:cubicBezTo>
                  <a:pt x="6911" y="5011"/>
                  <a:pt x="6730" y="3284"/>
                  <a:pt x="6444" y="2107"/>
                </a:cubicBezTo>
                <a:cubicBezTo>
                  <a:pt x="6215" y="1162"/>
                  <a:pt x="5902" y="589"/>
                  <a:pt x="5022" y="268"/>
                </a:cubicBezTo>
                <a:cubicBezTo>
                  <a:pt x="4641" y="129"/>
                  <a:pt x="4399" y="0"/>
                  <a:pt x="4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9899955">
            <a:off x="2215227" y="12396"/>
            <a:ext cx="122955" cy="206482"/>
          </a:xfrm>
          <a:custGeom>
            <a:avLst/>
            <a:gdLst/>
            <a:ahLst/>
            <a:cxnLst/>
            <a:rect l="l" t="t" r="r" b="b"/>
            <a:pathLst>
              <a:path w="5133" h="8620" extrusionOk="0">
                <a:moveTo>
                  <a:pt x="3368" y="0"/>
                </a:moveTo>
                <a:cubicBezTo>
                  <a:pt x="3287" y="0"/>
                  <a:pt x="3202" y="7"/>
                  <a:pt x="3114" y="23"/>
                </a:cubicBezTo>
                <a:cubicBezTo>
                  <a:pt x="1757" y="261"/>
                  <a:pt x="1440" y="1480"/>
                  <a:pt x="712" y="2434"/>
                </a:cubicBezTo>
                <a:lnTo>
                  <a:pt x="770" y="2198"/>
                </a:lnTo>
                <a:lnTo>
                  <a:pt x="770" y="2198"/>
                </a:lnTo>
                <a:cubicBezTo>
                  <a:pt x="0" y="2896"/>
                  <a:pt x="97" y="4085"/>
                  <a:pt x="100" y="5027"/>
                </a:cubicBezTo>
                <a:cubicBezTo>
                  <a:pt x="104" y="6034"/>
                  <a:pt x="44" y="7362"/>
                  <a:pt x="766" y="8181"/>
                </a:cubicBezTo>
                <a:cubicBezTo>
                  <a:pt x="1046" y="8499"/>
                  <a:pt x="1343" y="8619"/>
                  <a:pt x="1645" y="8619"/>
                </a:cubicBezTo>
                <a:cubicBezTo>
                  <a:pt x="2232" y="8619"/>
                  <a:pt x="2837" y="8166"/>
                  <a:pt x="3370" y="7835"/>
                </a:cubicBezTo>
                <a:cubicBezTo>
                  <a:pt x="5095" y="6761"/>
                  <a:pt x="5094" y="4842"/>
                  <a:pt x="5118" y="3022"/>
                </a:cubicBezTo>
                <a:cubicBezTo>
                  <a:pt x="5133" y="1918"/>
                  <a:pt x="4680" y="0"/>
                  <a:pt x="3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9899955">
            <a:off x="1948737" y="187335"/>
            <a:ext cx="153592" cy="250581"/>
          </a:xfrm>
          <a:custGeom>
            <a:avLst/>
            <a:gdLst/>
            <a:ahLst/>
            <a:cxnLst/>
            <a:rect l="l" t="t" r="r" b="b"/>
            <a:pathLst>
              <a:path w="6412" h="10461" extrusionOk="0">
                <a:moveTo>
                  <a:pt x="4967" y="1"/>
                </a:moveTo>
                <a:cubicBezTo>
                  <a:pt x="4911" y="1"/>
                  <a:pt x="4852" y="5"/>
                  <a:pt x="4791" y="13"/>
                </a:cubicBezTo>
                <a:cubicBezTo>
                  <a:pt x="3361" y="201"/>
                  <a:pt x="2761" y="1674"/>
                  <a:pt x="1804" y="2791"/>
                </a:cubicBezTo>
                <a:lnTo>
                  <a:pt x="1916" y="2506"/>
                </a:lnTo>
                <a:lnTo>
                  <a:pt x="1916" y="2506"/>
                </a:lnTo>
                <a:cubicBezTo>
                  <a:pt x="976" y="3305"/>
                  <a:pt x="803" y="4771"/>
                  <a:pt x="591" y="5928"/>
                </a:cubicBezTo>
                <a:cubicBezTo>
                  <a:pt x="365" y="7166"/>
                  <a:pt x="0" y="8794"/>
                  <a:pt x="545" y="9853"/>
                </a:cubicBezTo>
                <a:cubicBezTo>
                  <a:pt x="774" y="10298"/>
                  <a:pt x="1076" y="10460"/>
                  <a:pt x="1412" y="10460"/>
                </a:cubicBezTo>
                <a:cubicBezTo>
                  <a:pt x="1992" y="10460"/>
                  <a:pt x="2675" y="9977"/>
                  <a:pt x="3266" y="9626"/>
                </a:cubicBezTo>
                <a:cubicBezTo>
                  <a:pt x="5260" y="8440"/>
                  <a:pt x="5699" y="6080"/>
                  <a:pt x="6139" y="3848"/>
                </a:cubicBezTo>
                <a:cubicBezTo>
                  <a:pt x="6411" y="2464"/>
                  <a:pt x="6383" y="1"/>
                  <a:pt x="4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8100000">
            <a:off x="21020" y="2384896"/>
            <a:ext cx="1014560" cy="1194968"/>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3"/>
          <p:cNvGrpSpPr/>
          <p:nvPr/>
        </p:nvGrpSpPr>
        <p:grpSpPr>
          <a:xfrm rot="5400000">
            <a:off x="-1167817" y="-545337"/>
            <a:ext cx="3614727" cy="2222513"/>
            <a:chOff x="4619425" y="1203125"/>
            <a:chExt cx="1217900" cy="748825"/>
          </a:xfrm>
        </p:grpSpPr>
        <p:sp>
          <p:nvSpPr>
            <p:cNvPr id="104" name="Google Shape;104;p3"/>
            <p:cNvSpPr/>
            <p:nvPr/>
          </p:nvSpPr>
          <p:spPr>
            <a:xfrm>
              <a:off x="4619425" y="1203125"/>
              <a:ext cx="1217900" cy="699975"/>
            </a:xfrm>
            <a:custGeom>
              <a:avLst/>
              <a:gdLst/>
              <a:ahLst/>
              <a:cxnLst/>
              <a:rect l="l" t="t" r="r" b="b"/>
              <a:pathLst>
                <a:path w="48716" h="27999" extrusionOk="0">
                  <a:moveTo>
                    <a:pt x="25210" y="1"/>
                  </a:moveTo>
                  <a:cubicBezTo>
                    <a:pt x="17852" y="1"/>
                    <a:pt x="10746" y="2733"/>
                    <a:pt x="6242" y="8729"/>
                  </a:cubicBezTo>
                  <a:cubicBezTo>
                    <a:pt x="4029" y="11677"/>
                    <a:pt x="1955" y="15177"/>
                    <a:pt x="956" y="18744"/>
                  </a:cubicBezTo>
                  <a:cubicBezTo>
                    <a:pt x="543" y="20217"/>
                    <a:pt x="0" y="27998"/>
                    <a:pt x="843" y="27998"/>
                  </a:cubicBezTo>
                  <a:cubicBezTo>
                    <a:pt x="855" y="27998"/>
                    <a:pt x="867" y="27997"/>
                    <a:pt x="879" y="27994"/>
                  </a:cubicBezTo>
                  <a:lnTo>
                    <a:pt x="7812" y="27986"/>
                  </a:lnTo>
                  <a:cubicBezTo>
                    <a:pt x="9093" y="22656"/>
                    <a:pt x="7911" y="18581"/>
                    <a:pt x="11277" y="13844"/>
                  </a:cubicBezTo>
                  <a:cubicBezTo>
                    <a:pt x="14264" y="9640"/>
                    <a:pt x="18148" y="7545"/>
                    <a:pt x="23193" y="7094"/>
                  </a:cubicBezTo>
                  <a:cubicBezTo>
                    <a:pt x="24415" y="6985"/>
                    <a:pt x="25569" y="6891"/>
                    <a:pt x="26681" y="6891"/>
                  </a:cubicBezTo>
                  <a:cubicBezTo>
                    <a:pt x="28923" y="6891"/>
                    <a:pt x="31000" y="7272"/>
                    <a:pt x="33143" y="8681"/>
                  </a:cubicBezTo>
                  <a:cubicBezTo>
                    <a:pt x="42215" y="14640"/>
                    <a:pt x="39182" y="20397"/>
                    <a:pt x="40694" y="27234"/>
                  </a:cubicBezTo>
                  <a:cubicBezTo>
                    <a:pt x="41022" y="27409"/>
                    <a:pt x="41643" y="27477"/>
                    <a:pt x="42400" y="27477"/>
                  </a:cubicBezTo>
                  <a:cubicBezTo>
                    <a:pt x="44847" y="27477"/>
                    <a:pt x="48716" y="26775"/>
                    <a:pt x="48716" y="26775"/>
                  </a:cubicBezTo>
                  <a:cubicBezTo>
                    <a:pt x="48716" y="26775"/>
                    <a:pt x="48062" y="20132"/>
                    <a:pt x="47545" y="18149"/>
                  </a:cubicBezTo>
                  <a:cubicBezTo>
                    <a:pt x="46850" y="15480"/>
                    <a:pt x="45578" y="13246"/>
                    <a:pt x="44188" y="10891"/>
                  </a:cubicBezTo>
                  <a:cubicBezTo>
                    <a:pt x="40465" y="4588"/>
                    <a:pt x="35513" y="814"/>
                    <a:pt x="27965" y="127"/>
                  </a:cubicBezTo>
                  <a:cubicBezTo>
                    <a:pt x="27046" y="43"/>
                    <a:pt x="26126" y="1"/>
                    <a:pt x="25210" y="1"/>
                  </a:cubicBezTo>
                  <a:close/>
                </a:path>
              </a:pathLst>
            </a:custGeom>
            <a:solidFill>
              <a:srgbClr val="E1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958625" y="1536475"/>
              <a:ext cx="538700" cy="415475"/>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a:off x="8583602" y="906400"/>
            <a:ext cx="1368639" cy="1219495"/>
            <a:chOff x="5782900" y="1066525"/>
            <a:chExt cx="649475" cy="578700"/>
          </a:xfrm>
        </p:grpSpPr>
        <p:sp>
          <p:nvSpPr>
            <p:cNvPr id="107" name="Google Shape;107;p3"/>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3"/>
          <p:cNvSpPr/>
          <p:nvPr/>
        </p:nvSpPr>
        <p:spPr>
          <a:xfrm>
            <a:off x="1021882" y="2125905"/>
            <a:ext cx="398725" cy="385050"/>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5400000">
            <a:off x="-613537" y="-9619"/>
            <a:ext cx="1598862" cy="1233130"/>
          </a:xfrm>
          <a:custGeom>
            <a:avLst/>
            <a:gdLst/>
            <a:ahLst/>
            <a:cxnLst/>
            <a:rect l="l" t="t" r="r" b="b"/>
            <a:pathLst>
              <a:path w="21548" h="16619" extrusionOk="0">
                <a:moveTo>
                  <a:pt x="11759" y="0"/>
                </a:moveTo>
                <a:cubicBezTo>
                  <a:pt x="11694" y="0"/>
                  <a:pt x="11630" y="1"/>
                  <a:pt x="11566" y="3"/>
                </a:cubicBezTo>
                <a:cubicBezTo>
                  <a:pt x="8784" y="91"/>
                  <a:pt x="5820" y="1466"/>
                  <a:pt x="3797" y="3478"/>
                </a:cubicBezTo>
                <a:cubicBezTo>
                  <a:pt x="408" y="6845"/>
                  <a:pt x="164" y="15928"/>
                  <a:pt x="164" y="15928"/>
                </a:cubicBezTo>
                <a:cubicBezTo>
                  <a:pt x="1" y="15975"/>
                  <a:pt x="1477" y="16106"/>
                  <a:pt x="3165" y="16106"/>
                </a:cubicBezTo>
                <a:cubicBezTo>
                  <a:pt x="4622" y="16106"/>
                  <a:pt x="6237" y="16009"/>
                  <a:pt x="7092" y="15675"/>
                </a:cubicBezTo>
                <a:cubicBezTo>
                  <a:pt x="7028" y="13388"/>
                  <a:pt x="7498" y="7127"/>
                  <a:pt x="10640" y="6658"/>
                </a:cubicBezTo>
                <a:cubicBezTo>
                  <a:pt x="10801" y="6634"/>
                  <a:pt x="10954" y="6623"/>
                  <a:pt x="11098" y="6623"/>
                </a:cubicBezTo>
                <a:cubicBezTo>
                  <a:pt x="14798" y="6623"/>
                  <a:pt x="13218" y="14261"/>
                  <a:pt x="14193" y="16181"/>
                </a:cubicBezTo>
                <a:cubicBezTo>
                  <a:pt x="14193" y="16181"/>
                  <a:pt x="16423" y="16618"/>
                  <a:pt x="18489" y="16618"/>
                </a:cubicBezTo>
                <a:cubicBezTo>
                  <a:pt x="19752" y="16618"/>
                  <a:pt x="20954" y="16455"/>
                  <a:pt x="21548" y="15928"/>
                </a:cubicBezTo>
                <a:cubicBezTo>
                  <a:pt x="20138" y="12776"/>
                  <a:pt x="21522" y="7643"/>
                  <a:pt x="19270" y="4244"/>
                </a:cubicBezTo>
                <a:cubicBezTo>
                  <a:pt x="17735" y="1926"/>
                  <a:pt x="14595" y="0"/>
                  <a:pt x="11759"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7960089" y="3345961"/>
            <a:ext cx="2251531" cy="2414850"/>
            <a:chOff x="2021725" y="443875"/>
            <a:chExt cx="892650" cy="957400"/>
          </a:xfrm>
        </p:grpSpPr>
        <p:sp>
          <p:nvSpPr>
            <p:cNvPr id="116" name="Google Shape;116;p3"/>
            <p:cNvSpPr/>
            <p:nvPr/>
          </p:nvSpPr>
          <p:spPr>
            <a:xfrm>
              <a:off x="2021725" y="443875"/>
              <a:ext cx="892650" cy="957400"/>
            </a:xfrm>
            <a:custGeom>
              <a:avLst/>
              <a:gdLst/>
              <a:ahLst/>
              <a:cxnLst/>
              <a:rect l="l" t="t" r="r" b="b"/>
              <a:pathLst>
                <a:path w="35706" h="38296" extrusionOk="0">
                  <a:moveTo>
                    <a:pt x="11128" y="0"/>
                  </a:moveTo>
                  <a:cubicBezTo>
                    <a:pt x="9991" y="0"/>
                    <a:pt x="9046" y="82"/>
                    <a:pt x="8459" y="270"/>
                  </a:cubicBezTo>
                  <a:cubicBezTo>
                    <a:pt x="7397" y="609"/>
                    <a:pt x="6438" y="1167"/>
                    <a:pt x="5406" y="1578"/>
                  </a:cubicBezTo>
                  <a:cubicBezTo>
                    <a:pt x="4442" y="1962"/>
                    <a:pt x="3693" y="2365"/>
                    <a:pt x="2894" y="3045"/>
                  </a:cubicBezTo>
                  <a:cubicBezTo>
                    <a:pt x="1352" y="4356"/>
                    <a:pt x="663" y="6370"/>
                    <a:pt x="314" y="8320"/>
                  </a:cubicBezTo>
                  <a:cubicBezTo>
                    <a:pt x="27" y="9925"/>
                    <a:pt x="1" y="11883"/>
                    <a:pt x="429" y="13454"/>
                  </a:cubicBezTo>
                  <a:cubicBezTo>
                    <a:pt x="947" y="15355"/>
                    <a:pt x="1082" y="17352"/>
                    <a:pt x="1523" y="19271"/>
                  </a:cubicBezTo>
                  <a:cubicBezTo>
                    <a:pt x="2043" y="21533"/>
                    <a:pt x="2146" y="23802"/>
                    <a:pt x="2123" y="26112"/>
                  </a:cubicBezTo>
                  <a:cubicBezTo>
                    <a:pt x="2112" y="27331"/>
                    <a:pt x="2086" y="28579"/>
                    <a:pt x="2295" y="29785"/>
                  </a:cubicBezTo>
                  <a:cubicBezTo>
                    <a:pt x="2597" y="31534"/>
                    <a:pt x="3892" y="33311"/>
                    <a:pt x="4952" y="34701"/>
                  </a:cubicBezTo>
                  <a:cubicBezTo>
                    <a:pt x="5870" y="35903"/>
                    <a:pt x="6991" y="36880"/>
                    <a:pt x="8335" y="37576"/>
                  </a:cubicBezTo>
                  <a:cubicBezTo>
                    <a:pt x="9479" y="38169"/>
                    <a:pt x="10494" y="38295"/>
                    <a:pt x="11704" y="38295"/>
                  </a:cubicBezTo>
                  <a:cubicBezTo>
                    <a:pt x="11829" y="38295"/>
                    <a:pt x="11956" y="38294"/>
                    <a:pt x="12085" y="38292"/>
                  </a:cubicBezTo>
                  <a:cubicBezTo>
                    <a:pt x="15559" y="38231"/>
                    <a:pt x="18489" y="37229"/>
                    <a:pt x="21467" y="35444"/>
                  </a:cubicBezTo>
                  <a:cubicBezTo>
                    <a:pt x="22746" y="34678"/>
                    <a:pt x="23676" y="33491"/>
                    <a:pt x="24754" y="32487"/>
                  </a:cubicBezTo>
                  <a:cubicBezTo>
                    <a:pt x="25807" y="31507"/>
                    <a:pt x="26179" y="30174"/>
                    <a:pt x="26632" y="28859"/>
                  </a:cubicBezTo>
                  <a:cubicBezTo>
                    <a:pt x="27089" y="27534"/>
                    <a:pt x="28202" y="26354"/>
                    <a:pt x="29002" y="25221"/>
                  </a:cubicBezTo>
                  <a:cubicBezTo>
                    <a:pt x="30299" y="23387"/>
                    <a:pt x="32006" y="21755"/>
                    <a:pt x="33141" y="19829"/>
                  </a:cubicBezTo>
                  <a:cubicBezTo>
                    <a:pt x="34213" y="18012"/>
                    <a:pt x="35024" y="15878"/>
                    <a:pt x="35418" y="13799"/>
                  </a:cubicBezTo>
                  <a:cubicBezTo>
                    <a:pt x="35572" y="12994"/>
                    <a:pt x="35559" y="12202"/>
                    <a:pt x="35551" y="11385"/>
                  </a:cubicBezTo>
                  <a:cubicBezTo>
                    <a:pt x="35542" y="10290"/>
                    <a:pt x="35706" y="9087"/>
                    <a:pt x="35548" y="8010"/>
                  </a:cubicBezTo>
                  <a:cubicBezTo>
                    <a:pt x="35335" y="6545"/>
                    <a:pt x="33626" y="5090"/>
                    <a:pt x="32380" y="4395"/>
                  </a:cubicBezTo>
                  <a:cubicBezTo>
                    <a:pt x="30796" y="3513"/>
                    <a:pt x="29099" y="3322"/>
                    <a:pt x="27382" y="2879"/>
                  </a:cubicBezTo>
                  <a:cubicBezTo>
                    <a:pt x="25767" y="2461"/>
                    <a:pt x="23988" y="2319"/>
                    <a:pt x="22441" y="1691"/>
                  </a:cubicBezTo>
                  <a:cubicBezTo>
                    <a:pt x="20324" y="830"/>
                    <a:pt x="14752" y="0"/>
                    <a:pt x="11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285100" y="735525"/>
              <a:ext cx="357150" cy="303700"/>
            </a:xfrm>
            <a:custGeom>
              <a:avLst/>
              <a:gdLst/>
              <a:ahLst/>
              <a:cxnLst/>
              <a:rect l="l" t="t" r="r" b="b"/>
              <a:pathLst>
                <a:path w="14286" h="12148" extrusionOk="0">
                  <a:moveTo>
                    <a:pt x="6889" y="0"/>
                  </a:moveTo>
                  <a:cubicBezTo>
                    <a:pt x="6855" y="0"/>
                    <a:pt x="6819" y="1"/>
                    <a:pt x="6784" y="2"/>
                  </a:cubicBezTo>
                  <a:cubicBezTo>
                    <a:pt x="6348" y="20"/>
                    <a:pt x="4022" y="889"/>
                    <a:pt x="3090" y="1598"/>
                  </a:cubicBezTo>
                  <a:cubicBezTo>
                    <a:pt x="1989" y="2437"/>
                    <a:pt x="1060" y="3249"/>
                    <a:pt x="524" y="4556"/>
                  </a:cubicBezTo>
                  <a:cubicBezTo>
                    <a:pt x="0" y="5827"/>
                    <a:pt x="102" y="7886"/>
                    <a:pt x="917" y="9063"/>
                  </a:cubicBezTo>
                  <a:cubicBezTo>
                    <a:pt x="2218" y="10940"/>
                    <a:pt x="4452" y="12148"/>
                    <a:pt x="6698" y="12148"/>
                  </a:cubicBezTo>
                  <a:cubicBezTo>
                    <a:pt x="7445" y="12148"/>
                    <a:pt x="8194" y="12014"/>
                    <a:pt x="8910" y="11727"/>
                  </a:cubicBezTo>
                  <a:cubicBezTo>
                    <a:pt x="12853" y="10146"/>
                    <a:pt x="14286" y="4697"/>
                    <a:pt x="11126" y="1728"/>
                  </a:cubicBezTo>
                  <a:cubicBezTo>
                    <a:pt x="10737" y="1361"/>
                    <a:pt x="10158" y="671"/>
                    <a:pt x="9656" y="461"/>
                  </a:cubicBezTo>
                  <a:cubicBezTo>
                    <a:pt x="9199" y="271"/>
                    <a:pt x="8593" y="290"/>
                    <a:pt x="8109" y="191"/>
                  </a:cubicBezTo>
                  <a:cubicBezTo>
                    <a:pt x="7688" y="104"/>
                    <a:pt x="7316" y="0"/>
                    <a:pt x="6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rot="-1712987">
            <a:off x="5886614" y="3924882"/>
            <a:ext cx="2251461" cy="2125882"/>
            <a:chOff x="3158150" y="3052900"/>
            <a:chExt cx="861025" cy="813000"/>
          </a:xfrm>
        </p:grpSpPr>
        <p:sp>
          <p:nvSpPr>
            <p:cNvPr id="119" name="Google Shape;119;p3"/>
            <p:cNvSpPr/>
            <p:nvPr/>
          </p:nvSpPr>
          <p:spPr>
            <a:xfrm>
              <a:off x="3158150" y="3052900"/>
              <a:ext cx="861025" cy="804750"/>
            </a:xfrm>
            <a:custGeom>
              <a:avLst/>
              <a:gdLst/>
              <a:ahLst/>
              <a:cxnLst/>
              <a:rect l="l" t="t" r="r" b="b"/>
              <a:pathLst>
                <a:path w="34441" h="32190" extrusionOk="0">
                  <a:moveTo>
                    <a:pt x="31529" y="0"/>
                  </a:moveTo>
                  <a:cubicBezTo>
                    <a:pt x="29590" y="0"/>
                    <a:pt x="26271" y="6347"/>
                    <a:pt x="24514" y="6758"/>
                  </a:cubicBezTo>
                  <a:cubicBezTo>
                    <a:pt x="24407" y="5706"/>
                    <a:pt x="24652" y="1614"/>
                    <a:pt x="22678" y="1614"/>
                  </a:cubicBezTo>
                  <a:cubicBezTo>
                    <a:pt x="22657" y="1614"/>
                    <a:pt x="22636" y="1614"/>
                    <a:pt x="22615" y="1615"/>
                  </a:cubicBezTo>
                  <a:cubicBezTo>
                    <a:pt x="20771" y="1694"/>
                    <a:pt x="20653" y="6857"/>
                    <a:pt x="20243" y="8126"/>
                  </a:cubicBezTo>
                  <a:cubicBezTo>
                    <a:pt x="19691" y="9831"/>
                    <a:pt x="19132" y="10378"/>
                    <a:pt x="18536" y="10378"/>
                  </a:cubicBezTo>
                  <a:cubicBezTo>
                    <a:pt x="17473" y="10378"/>
                    <a:pt x="16295" y="8632"/>
                    <a:pt x="14841" y="8632"/>
                  </a:cubicBezTo>
                  <a:cubicBezTo>
                    <a:pt x="14335" y="8632"/>
                    <a:pt x="13795" y="8844"/>
                    <a:pt x="13215" y="9416"/>
                  </a:cubicBezTo>
                  <a:cubicBezTo>
                    <a:pt x="11259" y="11343"/>
                    <a:pt x="12698" y="15772"/>
                    <a:pt x="10195" y="17431"/>
                  </a:cubicBezTo>
                  <a:cubicBezTo>
                    <a:pt x="9690" y="17766"/>
                    <a:pt x="9324" y="17897"/>
                    <a:pt x="9035" y="17897"/>
                  </a:cubicBezTo>
                  <a:cubicBezTo>
                    <a:pt x="8060" y="17897"/>
                    <a:pt x="7958" y="16405"/>
                    <a:pt x="6345" y="16182"/>
                  </a:cubicBezTo>
                  <a:cubicBezTo>
                    <a:pt x="6227" y="16166"/>
                    <a:pt x="6110" y="16158"/>
                    <a:pt x="5995" y="16158"/>
                  </a:cubicBezTo>
                  <a:cubicBezTo>
                    <a:pt x="1535" y="16158"/>
                    <a:pt x="0" y="28228"/>
                    <a:pt x="385" y="31020"/>
                  </a:cubicBezTo>
                  <a:cubicBezTo>
                    <a:pt x="3060" y="31621"/>
                    <a:pt x="5409" y="32190"/>
                    <a:pt x="7797" y="32190"/>
                  </a:cubicBezTo>
                  <a:cubicBezTo>
                    <a:pt x="9765" y="32190"/>
                    <a:pt x="11758" y="31803"/>
                    <a:pt x="13982" y="30730"/>
                  </a:cubicBezTo>
                  <a:cubicBezTo>
                    <a:pt x="15583" y="29957"/>
                    <a:pt x="16447" y="29584"/>
                    <a:pt x="16300" y="27743"/>
                  </a:cubicBezTo>
                  <a:cubicBezTo>
                    <a:pt x="16231" y="26875"/>
                    <a:pt x="14935" y="25965"/>
                    <a:pt x="15056" y="25110"/>
                  </a:cubicBezTo>
                  <a:cubicBezTo>
                    <a:pt x="15274" y="23591"/>
                    <a:pt x="16453" y="23215"/>
                    <a:pt x="17986" y="23215"/>
                  </a:cubicBezTo>
                  <a:cubicBezTo>
                    <a:pt x="19486" y="23215"/>
                    <a:pt x="21324" y="23575"/>
                    <a:pt x="22929" y="23575"/>
                  </a:cubicBezTo>
                  <a:cubicBezTo>
                    <a:pt x="24657" y="23575"/>
                    <a:pt x="26114" y="23157"/>
                    <a:pt x="26588" y="21424"/>
                  </a:cubicBezTo>
                  <a:cubicBezTo>
                    <a:pt x="27076" y="19636"/>
                    <a:pt x="24783" y="19014"/>
                    <a:pt x="25071" y="17722"/>
                  </a:cubicBezTo>
                  <a:cubicBezTo>
                    <a:pt x="25349" y="16467"/>
                    <a:pt x="28258" y="15869"/>
                    <a:pt x="29245" y="15231"/>
                  </a:cubicBezTo>
                  <a:cubicBezTo>
                    <a:pt x="30272" y="14565"/>
                    <a:pt x="32661" y="13174"/>
                    <a:pt x="32540" y="11763"/>
                  </a:cubicBezTo>
                  <a:cubicBezTo>
                    <a:pt x="32408" y="10230"/>
                    <a:pt x="31454" y="9856"/>
                    <a:pt x="30388" y="9856"/>
                  </a:cubicBezTo>
                  <a:cubicBezTo>
                    <a:pt x="29708" y="9856"/>
                    <a:pt x="28982" y="10008"/>
                    <a:pt x="28394" y="10108"/>
                  </a:cubicBezTo>
                  <a:cubicBezTo>
                    <a:pt x="28337" y="8749"/>
                    <a:pt x="34440" y="1155"/>
                    <a:pt x="31841" y="62"/>
                  </a:cubicBezTo>
                  <a:cubicBezTo>
                    <a:pt x="31742" y="20"/>
                    <a:pt x="31638" y="0"/>
                    <a:pt x="3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173250" y="3743300"/>
              <a:ext cx="119325" cy="122600"/>
            </a:xfrm>
            <a:custGeom>
              <a:avLst/>
              <a:gdLst/>
              <a:ahLst/>
              <a:cxnLst/>
              <a:rect l="l" t="t" r="r" b="b"/>
              <a:pathLst>
                <a:path w="4773" h="4904" extrusionOk="0">
                  <a:moveTo>
                    <a:pt x="0" y="0"/>
                  </a:moveTo>
                  <a:cubicBezTo>
                    <a:pt x="1706" y="1514"/>
                    <a:pt x="2964" y="3515"/>
                    <a:pt x="4773" y="4904"/>
                  </a:cubicBezTo>
                </a:path>
              </a:pathLst>
            </a:custGeom>
            <a:noFill/>
            <a:ln w="9525" cap="flat" cmpd="sng">
              <a:solidFill>
                <a:schemeClr val="accent1"/>
              </a:solidFill>
              <a:prstDash val="solid"/>
              <a:round/>
              <a:headEnd type="none" w="med" len="med"/>
              <a:tailEnd type="none" w="med" len="med"/>
            </a:ln>
          </p:spPr>
        </p:sp>
        <p:sp>
          <p:nvSpPr>
            <p:cNvPr id="121" name="Google Shape;121;p3"/>
            <p:cNvSpPr/>
            <p:nvPr/>
          </p:nvSpPr>
          <p:spPr>
            <a:xfrm>
              <a:off x="3173250" y="3678675"/>
              <a:ext cx="162400" cy="169000"/>
            </a:xfrm>
            <a:custGeom>
              <a:avLst/>
              <a:gdLst/>
              <a:ahLst/>
              <a:cxnLst/>
              <a:rect l="l" t="t" r="r" b="b"/>
              <a:pathLst>
                <a:path w="6496" h="6760" extrusionOk="0">
                  <a:moveTo>
                    <a:pt x="0" y="0"/>
                  </a:moveTo>
                  <a:cubicBezTo>
                    <a:pt x="2077" y="2335"/>
                    <a:pt x="4161" y="4683"/>
                    <a:pt x="6496" y="6760"/>
                  </a:cubicBezTo>
                </a:path>
              </a:pathLst>
            </a:custGeom>
            <a:noFill/>
            <a:ln w="9525" cap="flat" cmpd="sng">
              <a:solidFill>
                <a:schemeClr val="accent1"/>
              </a:solidFill>
              <a:prstDash val="solid"/>
              <a:round/>
              <a:headEnd type="none" w="med" len="med"/>
              <a:tailEnd type="none" w="med" len="med"/>
            </a:ln>
          </p:spPr>
        </p:sp>
        <p:sp>
          <p:nvSpPr>
            <p:cNvPr id="122" name="Google Shape;122;p3"/>
            <p:cNvSpPr/>
            <p:nvPr/>
          </p:nvSpPr>
          <p:spPr>
            <a:xfrm>
              <a:off x="3191500" y="3622325"/>
              <a:ext cx="223700" cy="235300"/>
            </a:xfrm>
            <a:custGeom>
              <a:avLst/>
              <a:gdLst/>
              <a:ahLst/>
              <a:cxnLst/>
              <a:rect l="l" t="t" r="r" b="b"/>
              <a:pathLst>
                <a:path w="8948" h="9412" extrusionOk="0">
                  <a:moveTo>
                    <a:pt x="0" y="0"/>
                  </a:moveTo>
                  <a:cubicBezTo>
                    <a:pt x="2546" y="3501"/>
                    <a:pt x="5711" y="6538"/>
                    <a:pt x="8948" y="9412"/>
                  </a:cubicBezTo>
                </a:path>
              </a:pathLst>
            </a:custGeom>
            <a:noFill/>
            <a:ln w="9525" cap="flat" cmpd="sng">
              <a:solidFill>
                <a:schemeClr val="accent1"/>
              </a:solidFill>
              <a:prstDash val="solid"/>
              <a:round/>
              <a:headEnd type="none" w="med" len="med"/>
              <a:tailEnd type="none" w="med" len="med"/>
            </a:ln>
          </p:spPr>
        </p:sp>
        <p:sp>
          <p:nvSpPr>
            <p:cNvPr id="123" name="Google Shape;123;p3"/>
            <p:cNvSpPr/>
            <p:nvPr/>
          </p:nvSpPr>
          <p:spPr>
            <a:xfrm>
              <a:off x="3208050" y="3565975"/>
              <a:ext cx="265150" cy="278400"/>
            </a:xfrm>
            <a:custGeom>
              <a:avLst/>
              <a:gdLst/>
              <a:ahLst/>
              <a:cxnLst/>
              <a:rect l="l" t="t" r="r" b="b"/>
              <a:pathLst>
                <a:path w="10606" h="11136" extrusionOk="0">
                  <a:moveTo>
                    <a:pt x="0" y="0"/>
                  </a:moveTo>
                  <a:cubicBezTo>
                    <a:pt x="3232" y="3979"/>
                    <a:pt x="7199" y="7306"/>
                    <a:pt x="10606" y="11136"/>
                  </a:cubicBezTo>
                </a:path>
              </a:pathLst>
            </a:custGeom>
            <a:noFill/>
            <a:ln w="9525" cap="flat" cmpd="sng">
              <a:solidFill>
                <a:schemeClr val="accent1"/>
              </a:solidFill>
              <a:prstDash val="solid"/>
              <a:round/>
              <a:headEnd type="none" w="med" len="med"/>
              <a:tailEnd type="none" w="med" len="med"/>
            </a:ln>
          </p:spPr>
        </p:sp>
        <p:sp>
          <p:nvSpPr>
            <p:cNvPr id="124" name="Google Shape;124;p3"/>
            <p:cNvSpPr/>
            <p:nvPr/>
          </p:nvSpPr>
          <p:spPr>
            <a:xfrm>
              <a:off x="3227950" y="3517925"/>
              <a:ext cx="288325" cy="288325"/>
            </a:xfrm>
            <a:custGeom>
              <a:avLst/>
              <a:gdLst/>
              <a:ahLst/>
              <a:cxnLst/>
              <a:rect l="l" t="t" r="r" b="b"/>
              <a:pathLst>
                <a:path w="11533" h="11533" extrusionOk="0">
                  <a:moveTo>
                    <a:pt x="0" y="0"/>
                  </a:moveTo>
                  <a:cubicBezTo>
                    <a:pt x="4244" y="3398"/>
                    <a:pt x="7920" y="7470"/>
                    <a:pt x="11533" y="11533"/>
                  </a:cubicBezTo>
                </a:path>
              </a:pathLst>
            </a:custGeom>
            <a:noFill/>
            <a:ln w="9525" cap="flat" cmpd="sng">
              <a:solidFill>
                <a:schemeClr val="accent1"/>
              </a:solidFill>
              <a:prstDash val="solid"/>
              <a:round/>
              <a:headEnd type="none" w="med" len="med"/>
              <a:tailEnd type="none" w="med" len="med"/>
            </a:ln>
          </p:spPr>
        </p:sp>
        <p:sp>
          <p:nvSpPr>
            <p:cNvPr id="125" name="Google Shape;125;p3"/>
            <p:cNvSpPr/>
            <p:nvPr/>
          </p:nvSpPr>
          <p:spPr>
            <a:xfrm>
              <a:off x="3264400" y="3474850"/>
              <a:ext cx="293300" cy="268450"/>
            </a:xfrm>
            <a:custGeom>
              <a:avLst/>
              <a:gdLst/>
              <a:ahLst/>
              <a:cxnLst/>
              <a:rect l="l" t="t" r="r" b="b"/>
              <a:pathLst>
                <a:path w="11732" h="10738" extrusionOk="0">
                  <a:moveTo>
                    <a:pt x="0" y="0"/>
                  </a:moveTo>
                  <a:cubicBezTo>
                    <a:pt x="4288" y="3117"/>
                    <a:pt x="7771" y="7215"/>
                    <a:pt x="11732" y="10738"/>
                  </a:cubicBezTo>
                </a:path>
              </a:pathLst>
            </a:custGeom>
            <a:noFill/>
            <a:ln w="9525" cap="flat" cmpd="sng">
              <a:solidFill>
                <a:schemeClr val="accent1"/>
              </a:solidFill>
              <a:prstDash val="solid"/>
              <a:round/>
              <a:headEnd type="none" w="med" len="med"/>
              <a:tailEnd type="none" w="med" len="med"/>
            </a:ln>
          </p:spPr>
        </p:sp>
        <p:sp>
          <p:nvSpPr>
            <p:cNvPr id="126" name="Google Shape;126;p3"/>
            <p:cNvSpPr/>
            <p:nvPr/>
          </p:nvSpPr>
          <p:spPr>
            <a:xfrm>
              <a:off x="3388675" y="3503025"/>
              <a:ext cx="134225" cy="135875"/>
            </a:xfrm>
            <a:custGeom>
              <a:avLst/>
              <a:gdLst/>
              <a:ahLst/>
              <a:cxnLst/>
              <a:rect l="l" t="t" r="r" b="b"/>
              <a:pathLst>
                <a:path w="5369" h="5435" extrusionOk="0">
                  <a:moveTo>
                    <a:pt x="0" y="0"/>
                  </a:moveTo>
                  <a:cubicBezTo>
                    <a:pt x="1802" y="1800"/>
                    <a:pt x="3568" y="3634"/>
                    <a:pt x="5369" y="5435"/>
                  </a:cubicBezTo>
                </a:path>
              </a:pathLst>
            </a:custGeom>
            <a:noFill/>
            <a:ln w="9525" cap="flat" cmpd="sng">
              <a:solidFill>
                <a:schemeClr val="accent1"/>
              </a:solidFill>
              <a:prstDash val="solid"/>
              <a:round/>
              <a:headEnd type="none" w="med" len="med"/>
              <a:tailEnd type="none" w="med" len="med"/>
            </a:ln>
          </p:spPr>
        </p:sp>
        <p:sp>
          <p:nvSpPr>
            <p:cNvPr id="127" name="Google Shape;127;p3"/>
            <p:cNvSpPr/>
            <p:nvPr/>
          </p:nvSpPr>
          <p:spPr>
            <a:xfrm>
              <a:off x="3425125" y="3484800"/>
              <a:ext cx="142525" cy="145800"/>
            </a:xfrm>
            <a:custGeom>
              <a:avLst/>
              <a:gdLst/>
              <a:ahLst/>
              <a:cxnLst/>
              <a:rect l="l" t="t" r="r" b="b"/>
              <a:pathLst>
                <a:path w="5701" h="5832" extrusionOk="0">
                  <a:moveTo>
                    <a:pt x="0" y="0"/>
                  </a:moveTo>
                  <a:cubicBezTo>
                    <a:pt x="2013" y="1828"/>
                    <a:pt x="3777" y="3911"/>
                    <a:pt x="5701" y="5832"/>
                  </a:cubicBezTo>
                </a:path>
              </a:pathLst>
            </a:custGeom>
            <a:noFill/>
            <a:ln w="9525" cap="flat" cmpd="sng">
              <a:solidFill>
                <a:schemeClr val="accent1"/>
              </a:solidFill>
              <a:prstDash val="solid"/>
              <a:round/>
              <a:headEnd type="none" w="med" len="med"/>
              <a:tailEnd type="none" w="med" len="med"/>
            </a:ln>
          </p:spPr>
        </p:sp>
        <p:sp>
          <p:nvSpPr>
            <p:cNvPr id="128" name="Google Shape;128;p3"/>
            <p:cNvSpPr/>
            <p:nvPr/>
          </p:nvSpPr>
          <p:spPr>
            <a:xfrm>
              <a:off x="3453300" y="3435075"/>
              <a:ext cx="200500" cy="195525"/>
            </a:xfrm>
            <a:custGeom>
              <a:avLst/>
              <a:gdLst/>
              <a:ahLst/>
              <a:cxnLst/>
              <a:rect l="l" t="t" r="r" b="b"/>
              <a:pathLst>
                <a:path w="8020" h="7821" extrusionOk="0">
                  <a:moveTo>
                    <a:pt x="0" y="0"/>
                  </a:moveTo>
                  <a:cubicBezTo>
                    <a:pt x="2754" y="2522"/>
                    <a:pt x="5243" y="5325"/>
                    <a:pt x="8020" y="7821"/>
                  </a:cubicBezTo>
                </a:path>
              </a:pathLst>
            </a:custGeom>
            <a:noFill/>
            <a:ln w="9525" cap="flat" cmpd="sng">
              <a:solidFill>
                <a:schemeClr val="accent1"/>
              </a:solidFill>
              <a:prstDash val="solid"/>
              <a:round/>
              <a:headEnd type="none" w="med" len="med"/>
              <a:tailEnd type="none" w="med" len="med"/>
            </a:ln>
          </p:spPr>
        </p:sp>
        <p:sp>
          <p:nvSpPr>
            <p:cNvPr id="129" name="Google Shape;129;p3"/>
            <p:cNvSpPr/>
            <p:nvPr/>
          </p:nvSpPr>
          <p:spPr>
            <a:xfrm>
              <a:off x="3459925" y="3367125"/>
              <a:ext cx="280050" cy="270100"/>
            </a:xfrm>
            <a:custGeom>
              <a:avLst/>
              <a:gdLst/>
              <a:ahLst/>
              <a:cxnLst/>
              <a:rect l="l" t="t" r="r" b="b"/>
              <a:pathLst>
                <a:path w="11202" h="10804" extrusionOk="0">
                  <a:moveTo>
                    <a:pt x="0" y="0"/>
                  </a:moveTo>
                  <a:cubicBezTo>
                    <a:pt x="4316" y="2879"/>
                    <a:pt x="7531" y="7139"/>
                    <a:pt x="11202" y="10804"/>
                  </a:cubicBezTo>
                </a:path>
              </a:pathLst>
            </a:custGeom>
            <a:noFill/>
            <a:ln w="9525" cap="flat" cmpd="sng">
              <a:solidFill>
                <a:schemeClr val="accent1"/>
              </a:solidFill>
              <a:prstDash val="solid"/>
              <a:round/>
              <a:headEnd type="none" w="med" len="med"/>
              <a:tailEnd type="none" w="med" len="med"/>
            </a:ln>
          </p:spPr>
        </p:sp>
        <p:sp>
          <p:nvSpPr>
            <p:cNvPr id="130" name="Google Shape;130;p3"/>
            <p:cNvSpPr/>
            <p:nvPr/>
          </p:nvSpPr>
          <p:spPr>
            <a:xfrm>
              <a:off x="3476500" y="3310800"/>
              <a:ext cx="323125" cy="286675"/>
            </a:xfrm>
            <a:custGeom>
              <a:avLst/>
              <a:gdLst/>
              <a:ahLst/>
              <a:cxnLst/>
              <a:rect l="l" t="t" r="r" b="b"/>
              <a:pathLst>
                <a:path w="12925" h="11467" extrusionOk="0">
                  <a:moveTo>
                    <a:pt x="0" y="0"/>
                  </a:moveTo>
                  <a:cubicBezTo>
                    <a:pt x="4307" y="3824"/>
                    <a:pt x="8430" y="7867"/>
                    <a:pt x="12925" y="11467"/>
                  </a:cubicBezTo>
                </a:path>
              </a:pathLst>
            </a:custGeom>
            <a:noFill/>
            <a:ln w="9525" cap="flat" cmpd="sng">
              <a:solidFill>
                <a:schemeClr val="accent1"/>
              </a:solidFill>
              <a:prstDash val="solid"/>
              <a:round/>
              <a:headEnd type="none" w="med" len="med"/>
              <a:tailEnd type="none" w="med" len="med"/>
            </a:ln>
          </p:spPr>
        </p:sp>
        <p:sp>
          <p:nvSpPr>
            <p:cNvPr id="131" name="Google Shape;131;p3"/>
            <p:cNvSpPr/>
            <p:nvPr/>
          </p:nvSpPr>
          <p:spPr>
            <a:xfrm>
              <a:off x="3517925" y="3272675"/>
              <a:ext cx="280050" cy="258500"/>
            </a:xfrm>
            <a:custGeom>
              <a:avLst/>
              <a:gdLst/>
              <a:ahLst/>
              <a:cxnLst/>
              <a:rect l="l" t="t" r="r" b="b"/>
              <a:pathLst>
                <a:path w="11202" h="10340" extrusionOk="0">
                  <a:moveTo>
                    <a:pt x="0" y="0"/>
                  </a:moveTo>
                  <a:cubicBezTo>
                    <a:pt x="3857" y="3308"/>
                    <a:pt x="7134" y="7294"/>
                    <a:pt x="11202" y="10340"/>
                  </a:cubicBezTo>
                </a:path>
              </a:pathLst>
            </a:custGeom>
            <a:noFill/>
            <a:ln w="9525" cap="flat" cmpd="sng">
              <a:solidFill>
                <a:schemeClr val="accent1"/>
              </a:solidFill>
              <a:prstDash val="solid"/>
              <a:round/>
              <a:headEnd type="none" w="med" len="med"/>
              <a:tailEnd type="none" w="med" len="med"/>
            </a:ln>
          </p:spPr>
        </p:sp>
        <p:sp>
          <p:nvSpPr>
            <p:cNvPr id="132" name="Google Shape;132;p3"/>
            <p:cNvSpPr/>
            <p:nvPr/>
          </p:nvSpPr>
          <p:spPr>
            <a:xfrm>
              <a:off x="3628950" y="3309150"/>
              <a:ext cx="169025" cy="150775"/>
            </a:xfrm>
            <a:custGeom>
              <a:avLst/>
              <a:gdLst/>
              <a:ahLst/>
              <a:cxnLst/>
              <a:rect l="l" t="t" r="r" b="b"/>
              <a:pathLst>
                <a:path w="6761" h="6031" extrusionOk="0">
                  <a:moveTo>
                    <a:pt x="0" y="0"/>
                  </a:moveTo>
                  <a:cubicBezTo>
                    <a:pt x="2338" y="1912"/>
                    <a:pt x="4740" y="3787"/>
                    <a:pt x="6761" y="6031"/>
                  </a:cubicBezTo>
                </a:path>
              </a:pathLst>
            </a:custGeom>
            <a:noFill/>
            <a:ln w="9525" cap="flat" cmpd="sng">
              <a:solidFill>
                <a:schemeClr val="accent1"/>
              </a:solidFill>
              <a:prstDash val="solid"/>
              <a:round/>
              <a:headEnd type="none" w="med" len="med"/>
              <a:tailEnd type="none" w="med" len="med"/>
            </a:ln>
          </p:spPr>
        </p:sp>
        <p:sp>
          <p:nvSpPr>
            <p:cNvPr id="133" name="Google Shape;133;p3"/>
            <p:cNvSpPr/>
            <p:nvPr/>
          </p:nvSpPr>
          <p:spPr>
            <a:xfrm>
              <a:off x="3662100" y="3274350"/>
              <a:ext cx="197175" cy="178950"/>
            </a:xfrm>
            <a:custGeom>
              <a:avLst/>
              <a:gdLst/>
              <a:ahLst/>
              <a:cxnLst/>
              <a:rect l="l" t="t" r="r" b="b"/>
              <a:pathLst>
                <a:path w="7887" h="7158" extrusionOk="0">
                  <a:moveTo>
                    <a:pt x="0" y="0"/>
                  </a:moveTo>
                  <a:cubicBezTo>
                    <a:pt x="2756" y="2238"/>
                    <a:pt x="5377" y="4648"/>
                    <a:pt x="7887" y="7158"/>
                  </a:cubicBezTo>
                </a:path>
              </a:pathLst>
            </a:custGeom>
            <a:noFill/>
            <a:ln w="9525" cap="flat" cmpd="sng">
              <a:solidFill>
                <a:schemeClr val="accent1"/>
              </a:solidFill>
              <a:prstDash val="solid"/>
              <a:round/>
              <a:headEnd type="none" w="med" len="med"/>
              <a:tailEnd type="none" w="med" len="med"/>
            </a:ln>
          </p:spPr>
        </p:sp>
        <p:sp>
          <p:nvSpPr>
            <p:cNvPr id="134" name="Google Shape;134;p3"/>
            <p:cNvSpPr/>
            <p:nvPr/>
          </p:nvSpPr>
          <p:spPr>
            <a:xfrm>
              <a:off x="3673700" y="3204750"/>
              <a:ext cx="240275" cy="207125"/>
            </a:xfrm>
            <a:custGeom>
              <a:avLst/>
              <a:gdLst/>
              <a:ahLst/>
              <a:cxnLst/>
              <a:rect l="l" t="t" r="r" b="b"/>
              <a:pathLst>
                <a:path w="9611" h="8285" extrusionOk="0">
                  <a:moveTo>
                    <a:pt x="0" y="0"/>
                  </a:moveTo>
                  <a:cubicBezTo>
                    <a:pt x="3478" y="2407"/>
                    <a:pt x="6618" y="5297"/>
                    <a:pt x="9611" y="8285"/>
                  </a:cubicBezTo>
                </a:path>
              </a:pathLst>
            </a:custGeom>
            <a:noFill/>
            <a:ln w="9525" cap="flat" cmpd="sng">
              <a:solidFill>
                <a:schemeClr val="accent1"/>
              </a:solidFill>
              <a:prstDash val="solid"/>
              <a:round/>
              <a:headEnd type="none" w="med" len="med"/>
              <a:tailEnd type="none" w="med" len="med"/>
            </a:ln>
          </p:spPr>
        </p:sp>
        <p:sp>
          <p:nvSpPr>
            <p:cNvPr id="135" name="Google Shape;135;p3"/>
            <p:cNvSpPr/>
            <p:nvPr/>
          </p:nvSpPr>
          <p:spPr>
            <a:xfrm>
              <a:off x="3688600" y="3150050"/>
              <a:ext cx="72925" cy="51375"/>
            </a:xfrm>
            <a:custGeom>
              <a:avLst/>
              <a:gdLst/>
              <a:ahLst/>
              <a:cxnLst/>
              <a:rect l="l" t="t" r="r" b="b"/>
              <a:pathLst>
                <a:path w="2917" h="2055" extrusionOk="0">
                  <a:moveTo>
                    <a:pt x="0" y="0"/>
                  </a:moveTo>
                  <a:cubicBezTo>
                    <a:pt x="1003" y="639"/>
                    <a:pt x="1988" y="1312"/>
                    <a:pt x="2917" y="2055"/>
                  </a:cubicBezTo>
                </a:path>
              </a:pathLst>
            </a:custGeom>
            <a:noFill/>
            <a:ln w="9525" cap="flat" cmpd="sng">
              <a:solidFill>
                <a:schemeClr val="accent1"/>
              </a:solidFill>
              <a:prstDash val="solid"/>
              <a:round/>
              <a:headEnd type="none" w="med" len="med"/>
              <a:tailEnd type="none" w="med" len="med"/>
            </a:ln>
          </p:spPr>
        </p:sp>
        <p:sp>
          <p:nvSpPr>
            <p:cNvPr id="136" name="Google Shape;136;p3"/>
            <p:cNvSpPr/>
            <p:nvPr/>
          </p:nvSpPr>
          <p:spPr>
            <a:xfrm>
              <a:off x="3784725" y="3214700"/>
              <a:ext cx="76225" cy="57975"/>
            </a:xfrm>
            <a:custGeom>
              <a:avLst/>
              <a:gdLst/>
              <a:ahLst/>
              <a:cxnLst/>
              <a:rect l="l" t="t" r="r" b="b"/>
              <a:pathLst>
                <a:path w="3049" h="2319" extrusionOk="0">
                  <a:moveTo>
                    <a:pt x="0" y="0"/>
                  </a:moveTo>
                  <a:cubicBezTo>
                    <a:pt x="1033" y="751"/>
                    <a:pt x="2145" y="1417"/>
                    <a:pt x="3049" y="2319"/>
                  </a:cubicBezTo>
                </a:path>
              </a:pathLst>
            </a:custGeom>
            <a:noFill/>
            <a:ln w="9525" cap="flat" cmpd="sng">
              <a:solidFill>
                <a:schemeClr val="accent1"/>
              </a:solidFill>
              <a:prstDash val="solid"/>
              <a:round/>
              <a:headEnd type="none" w="med" len="med"/>
              <a:tailEnd type="none" w="med" len="med"/>
            </a:ln>
          </p:spPr>
        </p:sp>
        <p:sp>
          <p:nvSpPr>
            <p:cNvPr id="137" name="Google Shape;137;p3"/>
            <p:cNvSpPr/>
            <p:nvPr/>
          </p:nvSpPr>
          <p:spPr>
            <a:xfrm>
              <a:off x="3889100" y="3300850"/>
              <a:ext cx="66300" cy="76225"/>
            </a:xfrm>
            <a:custGeom>
              <a:avLst/>
              <a:gdLst/>
              <a:ahLst/>
              <a:cxnLst/>
              <a:rect l="l" t="t" r="r" b="b"/>
              <a:pathLst>
                <a:path w="2652" h="3049" extrusionOk="0">
                  <a:moveTo>
                    <a:pt x="0" y="0"/>
                  </a:moveTo>
                  <a:cubicBezTo>
                    <a:pt x="887" y="1014"/>
                    <a:pt x="1751" y="2048"/>
                    <a:pt x="2652" y="3049"/>
                  </a:cubicBezTo>
                </a:path>
              </a:pathLst>
            </a:custGeom>
            <a:noFill/>
            <a:ln w="9525" cap="flat" cmpd="sng">
              <a:solidFill>
                <a:schemeClr val="accent1"/>
              </a:solidFill>
              <a:prstDash val="solid"/>
              <a:round/>
              <a:headEnd type="none" w="med" len="med"/>
              <a:tailEnd type="none" w="med" len="med"/>
            </a:ln>
          </p:spPr>
        </p:sp>
        <p:sp>
          <p:nvSpPr>
            <p:cNvPr id="138" name="Google Shape;138;p3"/>
            <p:cNvSpPr/>
            <p:nvPr/>
          </p:nvSpPr>
          <p:spPr>
            <a:xfrm>
              <a:off x="3829450" y="3174925"/>
              <a:ext cx="76225" cy="53025"/>
            </a:xfrm>
            <a:custGeom>
              <a:avLst/>
              <a:gdLst/>
              <a:ahLst/>
              <a:cxnLst/>
              <a:rect l="l" t="t" r="r" b="b"/>
              <a:pathLst>
                <a:path w="3049" h="2121" extrusionOk="0">
                  <a:moveTo>
                    <a:pt x="0" y="0"/>
                  </a:moveTo>
                  <a:cubicBezTo>
                    <a:pt x="1087" y="592"/>
                    <a:pt x="2059" y="1378"/>
                    <a:pt x="3049" y="2121"/>
                  </a:cubicBezTo>
                </a:path>
              </a:pathLst>
            </a:custGeom>
            <a:noFill/>
            <a:ln w="9525" cap="flat" cmpd="sng">
              <a:solidFill>
                <a:schemeClr val="accent1"/>
              </a:solidFill>
              <a:prstDash val="solid"/>
              <a:round/>
              <a:headEnd type="none" w="med" len="med"/>
              <a:tailEnd type="none" w="med" len="med"/>
            </a:ln>
          </p:spPr>
        </p:sp>
        <p:sp>
          <p:nvSpPr>
            <p:cNvPr id="139" name="Google Shape;139;p3"/>
            <p:cNvSpPr/>
            <p:nvPr/>
          </p:nvSpPr>
          <p:spPr>
            <a:xfrm>
              <a:off x="3857625" y="3138475"/>
              <a:ext cx="74575" cy="51350"/>
            </a:xfrm>
            <a:custGeom>
              <a:avLst/>
              <a:gdLst/>
              <a:ahLst/>
              <a:cxnLst/>
              <a:rect l="l" t="t" r="r" b="b"/>
              <a:pathLst>
                <a:path w="2983" h="2054" extrusionOk="0">
                  <a:moveTo>
                    <a:pt x="0" y="0"/>
                  </a:moveTo>
                  <a:cubicBezTo>
                    <a:pt x="1016" y="652"/>
                    <a:pt x="2040" y="1300"/>
                    <a:pt x="2983" y="2054"/>
                  </a:cubicBezTo>
                </a:path>
              </a:pathLst>
            </a:custGeom>
            <a:noFill/>
            <a:ln w="9525" cap="flat" cmpd="sng">
              <a:solidFill>
                <a:schemeClr val="accent1"/>
              </a:solidFill>
              <a:prstDash val="solid"/>
              <a:round/>
              <a:headEnd type="none" w="med" len="med"/>
              <a:tailEnd type="none" w="med" len="med"/>
            </a:ln>
          </p:spPr>
        </p:sp>
        <p:sp>
          <p:nvSpPr>
            <p:cNvPr id="140" name="Google Shape;140;p3"/>
            <p:cNvSpPr/>
            <p:nvPr/>
          </p:nvSpPr>
          <p:spPr>
            <a:xfrm>
              <a:off x="3884150" y="3088750"/>
              <a:ext cx="67925" cy="59650"/>
            </a:xfrm>
            <a:custGeom>
              <a:avLst/>
              <a:gdLst/>
              <a:ahLst/>
              <a:cxnLst/>
              <a:rect l="l" t="t" r="r" b="b"/>
              <a:pathLst>
                <a:path w="2717" h="2386" extrusionOk="0">
                  <a:moveTo>
                    <a:pt x="0" y="0"/>
                  </a:moveTo>
                  <a:cubicBezTo>
                    <a:pt x="975" y="709"/>
                    <a:pt x="1776" y="1633"/>
                    <a:pt x="2717" y="2386"/>
                  </a:cubicBezTo>
                </a:path>
              </a:pathLst>
            </a:custGeom>
            <a:noFill/>
            <a:ln w="9525" cap="flat" cmpd="sng">
              <a:solidFill>
                <a:schemeClr val="accent1"/>
              </a:solidFill>
              <a:prstDash val="solid"/>
              <a:round/>
              <a:headEnd type="none" w="med" len="med"/>
              <a:tailEnd type="none" w="med" len="med"/>
            </a:ln>
          </p:spPr>
        </p:sp>
      </p:grpSp>
      <p:grpSp>
        <p:nvGrpSpPr>
          <p:cNvPr id="141" name="Google Shape;141;p3"/>
          <p:cNvGrpSpPr/>
          <p:nvPr/>
        </p:nvGrpSpPr>
        <p:grpSpPr>
          <a:xfrm rot="10084045">
            <a:off x="7443329" y="1685905"/>
            <a:ext cx="2521074" cy="2806031"/>
            <a:chOff x="1720871" y="-1444157"/>
            <a:chExt cx="3153410" cy="3784376"/>
          </a:xfrm>
        </p:grpSpPr>
        <p:sp>
          <p:nvSpPr>
            <p:cNvPr id="142" name="Google Shape;142;p3"/>
            <p:cNvSpPr/>
            <p:nvPr/>
          </p:nvSpPr>
          <p:spPr>
            <a:xfrm rot="9632177">
              <a:off x="2251812" y="-1160811"/>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solidFill>
              <a:srgbClr val="EDB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9632177">
              <a:off x="2198760" y="-1179329"/>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4"/>
        <p:cNvGrpSpPr/>
        <p:nvPr/>
      </p:nvGrpSpPr>
      <p:grpSpPr>
        <a:xfrm>
          <a:off x="0" y="0"/>
          <a:ext cx="0" cy="0"/>
          <a:chOff x="0" y="0"/>
          <a:chExt cx="0" cy="0"/>
        </a:xfrm>
      </p:grpSpPr>
      <p:grpSp>
        <p:nvGrpSpPr>
          <p:cNvPr id="145" name="Google Shape;145;p4"/>
          <p:cNvGrpSpPr/>
          <p:nvPr/>
        </p:nvGrpSpPr>
        <p:grpSpPr>
          <a:xfrm>
            <a:off x="6531580" y="-1064165"/>
            <a:ext cx="3158421" cy="2216638"/>
            <a:chOff x="6531580" y="-1064165"/>
            <a:chExt cx="3158421" cy="2216638"/>
          </a:xfrm>
        </p:grpSpPr>
        <p:sp>
          <p:nvSpPr>
            <p:cNvPr id="146" name="Google Shape;146;p4"/>
            <p:cNvSpPr/>
            <p:nvPr/>
          </p:nvSpPr>
          <p:spPr>
            <a:xfrm rot="1220045">
              <a:off x="7898030" y="851574"/>
              <a:ext cx="128377" cy="215504"/>
            </a:xfrm>
            <a:custGeom>
              <a:avLst/>
              <a:gdLst/>
              <a:ahLst/>
              <a:cxnLst/>
              <a:rect l="l" t="t" r="r" b="b"/>
              <a:pathLst>
                <a:path w="5135" h="8620" extrusionOk="0">
                  <a:moveTo>
                    <a:pt x="3370" y="1"/>
                  </a:moveTo>
                  <a:cubicBezTo>
                    <a:pt x="3289" y="1"/>
                    <a:pt x="3204" y="8"/>
                    <a:pt x="3116" y="24"/>
                  </a:cubicBezTo>
                  <a:cubicBezTo>
                    <a:pt x="1757" y="262"/>
                    <a:pt x="1440" y="1481"/>
                    <a:pt x="712" y="2435"/>
                  </a:cubicBezTo>
                  <a:lnTo>
                    <a:pt x="771" y="2199"/>
                  </a:lnTo>
                  <a:lnTo>
                    <a:pt x="771" y="2199"/>
                  </a:lnTo>
                  <a:cubicBezTo>
                    <a:pt x="0" y="2897"/>
                    <a:pt x="97" y="4086"/>
                    <a:pt x="101" y="5028"/>
                  </a:cubicBezTo>
                  <a:cubicBezTo>
                    <a:pt x="104" y="6035"/>
                    <a:pt x="44" y="7363"/>
                    <a:pt x="766" y="8182"/>
                  </a:cubicBezTo>
                  <a:cubicBezTo>
                    <a:pt x="1047" y="8500"/>
                    <a:pt x="1344" y="8620"/>
                    <a:pt x="1646" y="8620"/>
                  </a:cubicBezTo>
                  <a:cubicBezTo>
                    <a:pt x="2233" y="8620"/>
                    <a:pt x="2838" y="8167"/>
                    <a:pt x="3370" y="7836"/>
                  </a:cubicBezTo>
                  <a:cubicBezTo>
                    <a:pt x="5096" y="6762"/>
                    <a:pt x="5096" y="4841"/>
                    <a:pt x="5119" y="3022"/>
                  </a:cubicBezTo>
                  <a:cubicBezTo>
                    <a:pt x="5134" y="1919"/>
                    <a:pt x="468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5259791">
              <a:off x="8240548" y="-347663"/>
              <a:ext cx="1307219" cy="1539667"/>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220041">
              <a:off x="6750519" y="-841236"/>
              <a:ext cx="1559197" cy="1539726"/>
            </a:xfrm>
            <a:custGeom>
              <a:avLst/>
              <a:gdLst/>
              <a:ahLst/>
              <a:cxnLst/>
              <a:rect l="l" t="t" r="r" b="b"/>
              <a:pathLst>
                <a:path w="37476" h="37008" extrusionOk="0">
                  <a:moveTo>
                    <a:pt x="16691" y="0"/>
                  </a:moveTo>
                  <a:cubicBezTo>
                    <a:pt x="16416" y="0"/>
                    <a:pt x="16110" y="66"/>
                    <a:pt x="15769" y="205"/>
                  </a:cubicBezTo>
                  <a:cubicBezTo>
                    <a:pt x="11696" y="1873"/>
                    <a:pt x="16897" y="15112"/>
                    <a:pt x="12659" y="15112"/>
                  </a:cubicBezTo>
                  <a:cubicBezTo>
                    <a:pt x="11896" y="15112"/>
                    <a:pt x="10829" y="14683"/>
                    <a:pt x="9346" y="13682"/>
                  </a:cubicBezTo>
                  <a:cubicBezTo>
                    <a:pt x="8258" y="12947"/>
                    <a:pt x="6027" y="11251"/>
                    <a:pt x="4477" y="11251"/>
                  </a:cubicBezTo>
                  <a:cubicBezTo>
                    <a:pt x="3728" y="11251"/>
                    <a:pt x="3138" y="11647"/>
                    <a:pt x="2914" y="12739"/>
                  </a:cubicBezTo>
                  <a:cubicBezTo>
                    <a:pt x="2449" y="14999"/>
                    <a:pt x="5731" y="17346"/>
                    <a:pt x="8594" y="18993"/>
                  </a:cubicBezTo>
                  <a:cubicBezTo>
                    <a:pt x="9548" y="19542"/>
                    <a:pt x="9112" y="20552"/>
                    <a:pt x="8210" y="21184"/>
                  </a:cubicBezTo>
                  <a:cubicBezTo>
                    <a:pt x="4055" y="24091"/>
                    <a:pt x="1" y="25634"/>
                    <a:pt x="297" y="27446"/>
                  </a:cubicBezTo>
                  <a:cubicBezTo>
                    <a:pt x="431" y="28263"/>
                    <a:pt x="1064" y="28560"/>
                    <a:pt x="1984" y="28560"/>
                  </a:cubicBezTo>
                  <a:cubicBezTo>
                    <a:pt x="4452" y="28560"/>
                    <a:pt x="8990" y="26423"/>
                    <a:pt x="11526" y="26423"/>
                  </a:cubicBezTo>
                  <a:cubicBezTo>
                    <a:pt x="12342" y="26423"/>
                    <a:pt x="12951" y="26644"/>
                    <a:pt x="13217" y="27230"/>
                  </a:cubicBezTo>
                  <a:cubicBezTo>
                    <a:pt x="13926" y="28791"/>
                    <a:pt x="8486" y="37008"/>
                    <a:pt x="11413" y="37008"/>
                  </a:cubicBezTo>
                  <a:cubicBezTo>
                    <a:pt x="11757" y="37008"/>
                    <a:pt x="12218" y="36894"/>
                    <a:pt x="12818" y="36642"/>
                  </a:cubicBezTo>
                  <a:cubicBezTo>
                    <a:pt x="15154" y="35661"/>
                    <a:pt x="17943" y="28675"/>
                    <a:pt x="19961" y="28675"/>
                  </a:cubicBezTo>
                  <a:cubicBezTo>
                    <a:pt x="20444" y="28675"/>
                    <a:pt x="20883" y="29076"/>
                    <a:pt x="21261" y="30056"/>
                  </a:cubicBezTo>
                  <a:cubicBezTo>
                    <a:pt x="21669" y="31114"/>
                    <a:pt x="25984" y="36642"/>
                    <a:pt x="28572" y="36642"/>
                  </a:cubicBezTo>
                  <a:cubicBezTo>
                    <a:pt x="29306" y="36642"/>
                    <a:pt x="29901" y="36198"/>
                    <a:pt x="30228" y="35081"/>
                  </a:cubicBezTo>
                  <a:cubicBezTo>
                    <a:pt x="31199" y="31775"/>
                    <a:pt x="24199" y="27561"/>
                    <a:pt x="25400" y="24274"/>
                  </a:cubicBezTo>
                  <a:cubicBezTo>
                    <a:pt x="25972" y="22711"/>
                    <a:pt x="27737" y="22393"/>
                    <a:pt x="29737" y="22393"/>
                  </a:cubicBezTo>
                  <a:cubicBezTo>
                    <a:pt x="31107" y="22393"/>
                    <a:pt x="32587" y="22542"/>
                    <a:pt x="33869" y="22542"/>
                  </a:cubicBezTo>
                  <a:cubicBezTo>
                    <a:pt x="35692" y="22542"/>
                    <a:pt x="37114" y="22240"/>
                    <a:pt x="37246" y="20778"/>
                  </a:cubicBezTo>
                  <a:cubicBezTo>
                    <a:pt x="37476" y="18261"/>
                    <a:pt x="33051" y="17688"/>
                    <a:pt x="31370" y="17688"/>
                  </a:cubicBezTo>
                  <a:cubicBezTo>
                    <a:pt x="31350" y="17688"/>
                    <a:pt x="31331" y="17688"/>
                    <a:pt x="31312" y="17688"/>
                  </a:cubicBezTo>
                  <a:cubicBezTo>
                    <a:pt x="30079" y="17699"/>
                    <a:pt x="28705" y="18160"/>
                    <a:pt x="27689" y="18160"/>
                  </a:cubicBezTo>
                  <a:cubicBezTo>
                    <a:pt x="26777" y="18160"/>
                    <a:pt x="26153" y="17788"/>
                    <a:pt x="26177" y="16382"/>
                  </a:cubicBezTo>
                  <a:cubicBezTo>
                    <a:pt x="26227" y="13526"/>
                    <a:pt x="28277" y="11468"/>
                    <a:pt x="29118" y="8891"/>
                  </a:cubicBezTo>
                  <a:cubicBezTo>
                    <a:pt x="29767" y="6902"/>
                    <a:pt x="30383" y="4070"/>
                    <a:pt x="28429" y="4070"/>
                  </a:cubicBezTo>
                  <a:cubicBezTo>
                    <a:pt x="28241" y="4070"/>
                    <a:pt x="28030" y="4096"/>
                    <a:pt x="27793" y="4151"/>
                  </a:cubicBezTo>
                  <a:cubicBezTo>
                    <a:pt x="24094" y="5015"/>
                    <a:pt x="22842" y="14193"/>
                    <a:pt x="20497" y="14193"/>
                  </a:cubicBezTo>
                  <a:cubicBezTo>
                    <a:pt x="20466" y="14193"/>
                    <a:pt x="20434" y="14192"/>
                    <a:pt x="20402" y="14188"/>
                  </a:cubicBezTo>
                  <a:cubicBezTo>
                    <a:pt x="18117" y="13947"/>
                    <a:pt x="20710" y="0"/>
                    <a:pt x="16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5259791">
              <a:off x="8240240" y="-426773"/>
              <a:ext cx="1307219" cy="1539667"/>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220041">
              <a:off x="6760479" y="-788173"/>
              <a:ext cx="1559197" cy="1539726"/>
            </a:xfrm>
            <a:custGeom>
              <a:avLst/>
              <a:gdLst/>
              <a:ahLst/>
              <a:cxnLst/>
              <a:rect l="l" t="t" r="r" b="b"/>
              <a:pathLst>
                <a:path w="37476" h="37008" extrusionOk="0">
                  <a:moveTo>
                    <a:pt x="16691" y="0"/>
                  </a:moveTo>
                  <a:cubicBezTo>
                    <a:pt x="16416" y="0"/>
                    <a:pt x="16110" y="66"/>
                    <a:pt x="15769" y="205"/>
                  </a:cubicBezTo>
                  <a:cubicBezTo>
                    <a:pt x="11696" y="1873"/>
                    <a:pt x="16897" y="15112"/>
                    <a:pt x="12659" y="15112"/>
                  </a:cubicBezTo>
                  <a:cubicBezTo>
                    <a:pt x="11896" y="15112"/>
                    <a:pt x="10829" y="14683"/>
                    <a:pt x="9346" y="13682"/>
                  </a:cubicBezTo>
                  <a:cubicBezTo>
                    <a:pt x="8258" y="12947"/>
                    <a:pt x="6027" y="11251"/>
                    <a:pt x="4477" y="11251"/>
                  </a:cubicBezTo>
                  <a:cubicBezTo>
                    <a:pt x="3728" y="11251"/>
                    <a:pt x="3138" y="11647"/>
                    <a:pt x="2914" y="12739"/>
                  </a:cubicBezTo>
                  <a:cubicBezTo>
                    <a:pt x="2449" y="14999"/>
                    <a:pt x="5731" y="17346"/>
                    <a:pt x="8594" y="18993"/>
                  </a:cubicBezTo>
                  <a:cubicBezTo>
                    <a:pt x="9548" y="19542"/>
                    <a:pt x="9112" y="20552"/>
                    <a:pt x="8210" y="21184"/>
                  </a:cubicBezTo>
                  <a:cubicBezTo>
                    <a:pt x="4055" y="24091"/>
                    <a:pt x="1" y="25634"/>
                    <a:pt x="297" y="27446"/>
                  </a:cubicBezTo>
                  <a:cubicBezTo>
                    <a:pt x="431" y="28263"/>
                    <a:pt x="1064" y="28560"/>
                    <a:pt x="1984" y="28560"/>
                  </a:cubicBezTo>
                  <a:cubicBezTo>
                    <a:pt x="4452" y="28560"/>
                    <a:pt x="8990" y="26423"/>
                    <a:pt x="11526" y="26423"/>
                  </a:cubicBezTo>
                  <a:cubicBezTo>
                    <a:pt x="12342" y="26423"/>
                    <a:pt x="12951" y="26644"/>
                    <a:pt x="13217" y="27230"/>
                  </a:cubicBezTo>
                  <a:cubicBezTo>
                    <a:pt x="13926" y="28791"/>
                    <a:pt x="8486" y="37008"/>
                    <a:pt x="11413" y="37008"/>
                  </a:cubicBezTo>
                  <a:cubicBezTo>
                    <a:pt x="11757" y="37008"/>
                    <a:pt x="12218" y="36894"/>
                    <a:pt x="12818" y="36642"/>
                  </a:cubicBezTo>
                  <a:cubicBezTo>
                    <a:pt x="15154" y="35661"/>
                    <a:pt x="17943" y="28675"/>
                    <a:pt x="19961" y="28675"/>
                  </a:cubicBezTo>
                  <a:cubicBezTo>
                    <a:pt x="20444" y="28675"/>
                    <a:pt x="20883" y="29076"/>
                    <a:pt x="21261" y="30056"/>
                  </a:cubicBezTo>
                  <a:cubicBezTo>
                    <a:pt x="21669" y="31114"/>
                    <a:pt x="25984" y="36642"/>
                    <a:pt x="28572" y="36642"/>
                  </a:cubicBezTo>
                  <a:cubicBezTo>
                    <a:pt x="29306" y="36642"/>
                    <a:pt x="29901" y="36198"/>
                    <a:pt x="30228" y="35081"/>
                  </a:cubicBezTo>
                  <a:cubicBezTo>
                    <a:pt x="31199" y="31775"/>
                    <a:pt x="24199" y="27561"/>
                    <a:pt x="25400" y="24274"/>
                  </a:cubicBezTo>
                  <a:cubicBezTo>
                    <a:pt x="25972" y="22711"/>
                    <a:pt x="27737" y="22393"/>
                    <a:pt x="29737" y="22393"/>
                  </a:cubicBezTo>
                  <a:cubicBezTo>
                    <a:pt x="31107" y="22393"/>
                    <a:pt x="32587" y="22542"/>
                    <a:pt x="33869" y="22542"/>
                  </a:cubicBezTo>
                  <a:cubicBezTo>
                    <a:pt x="35692" y="22542"/>
                    <a:pt x="37114" y="22240"/>
                    <a:pt x="37246" y="20778"/>
                  </a:cubicBezTo>
                  <a:cubicBezTo>
                    <a:pt x="37476" y="18261"/>
                    <a:pt x="33051" y="17688"/>
                    <a:pt x="31370" y="17688"/>
                  </a:cubicBezTo>
                  <a:cubicBezTo>
                    <a:pt x="31350" y="17688"/>
                    <a:pt x="31331" y="17688"/>
                    <a:pt x="31312" y="17688"/>
                  </a:cubicBezTo>
                  <a:cubicBezTo>
                    <a:pt x="30079" y="17699"/>
                    <a:pt x="28705" y="18160"/>
                    <a:pt x="27689" y="18160"/>
                  </a:cubicBezTo>
                  <a:cubicBezTo>
                    <a:pt x="26777" y="18160"/>
                    <a:pt x="26153" y="17788"/>
                    <a:pt x="26177" y="16382"/>
                  </a:cubicBezTo>
                  <a:cubicBezTo>
                    <a:pt x="26227" y="13526"/>
                    <a:pt x="28277" y="11468"/>
                    <a:pt x="29118" y="8891"/>
                  </a:cubicBezTo>
                  <a:cubicBezTo>
                    <a:pt x="29767" y="6902"/>
                    <a:pt x="30383" y="4070"/>
                    <a:pt x="28429" y="4070"/>
                  </a:cubicBezTo>
                  <a:cubicBezTo>
                    <a:pt x="28241" y="4070"/>
                    <a:pt x="28030" y="4096"/>
                    <a:pt x="27793" y="4151"/>
                  </a:cubicBezTo>
                  <a:cubicBezTo>
                    <a:pt x="24094" y="5015"/>
                    <a:pt x="22842" y="14193"/>
                    <a:pt x="20497" y="14193"/>
                  </a:cubicBezTo>
                  <a:cubicBezTo>
                    <a:pt x="20466" y="14193"/>
                    <a:pt x="20434" y="14192"/>
                    <a:pt x="20402" y="14188"/>
                  </a:cubicBezTo>
                  <a:cubicBezTo>
                    <a:pt x="18117" y="13947"/>
                    <a:pt x="20710" y="0"/>
                    <a:pt x="16691"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220045">
              <a:off x="8169783" y="921378"/>
              <a:ext cx="128377" cy="215504"/>
            </a:xfrm>
            <a:custGeom>
              <a:avLst/>
              <a:gdLst/>
              <a:ahLst/>
              <a:cxnLst/>
              <a:rect l="l" t="t" r="r" b="b"/>
              <a:pathLst>
                <a:path w="5135" h="8620" extrusionOk="0">
                  <a:moveTo>
                    <a:pt x="3370" y="1"/>
                  </a:moveTo>
                  <a:cubicBezTo>
                    <a:pt x="3289" y="1"/>
                    <a:pt x="3204" y="8"/>
                    <a:pt x="3116" y="24"/>
                  </a:cubicBezTo>
                  <a:cubicBezTo>
                    <a:pt x="1757" y="262"/>
                    <a:pt x="1440" y="1481"/>
                    <a:pt x="712" y="2435"/>
                  </a:cubicBezTo>
                  <a:lnTo>
                    <a:pt x="771" y="2199"/>
                  </a:lnTo>
                  <a:lnTo>
                    <a:pt x="771" y="2199"/>
                  </a:lnTo>
                  <a:cubicBezTo>
                    <a:pt x="0" y="2897"/>
                    <a:pt x="97" y="4086"/>
                    <a:pt x="101" y="5028"/>
                  </a:cubicBezTo>
                  <a:cubicBezTo>
                    <a:pt x="104" y="6035"/>
                    <a:pt x="44" y="7363"/>
                    <a:pt x="766" y="8182"/>
                  </a:cubicBezTo>
                  <a:cubicBezTo>
                    <a:pt x="1047" y="8500"/>
                    <a:pt x="1344" y="8620"/>
                    <a:pt x="1646" y="8620"/>
                  </a:cubicBezTo>
                  <a:cubicBezTo>
                    <a:pt x="2233" y="8620"/>
                    <a:pt x="2838" y="8167"/>
                    <a:pt x="3370" y="7836"/>
                  </a:cubicBezTo>
                  <a:cubicBezTo>
                    <a:pt x="5096" y="6762"/>
                    <a:pt x="5096" y="4841"/>
                    <a:pt x="5119" y="3022"/>
                  </a:cubicBezTo>
                  <a:cubicBezTo>
                    <a:pt x="5134" y="1919"/>
                    <a:pt x="468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4"/>
          <p:cNvSpPr txBox="1">
            <a:spLocks noGrp="1"/>
          </p:cNvSpPr>
          <p:nvPr>
            <p:ph type="body" idx="1"/>
          </p:nvPr>
        </p:nvSpPr>
        <p:spPr>
          <a:xfrm>
            <a:off x="761175" y="1152475"/>
            <a:ext cx="7816500" cy="3416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sz="1300"/>
            </a:lvl1pPr>
            <a:lvl2pPr marL="914400" lvl="1" indent="-311150">
              <a:spcBef>
                <a:spcPts val="160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sp>
        <p:nvSpPr>
          <p:cNvPr id="153" name="Google Shape;153;p4"/>
          <p:cNvSpPr txBox="1">
            <a:spLocks noGrp="1"/>
          </p:cNvSpPr>
          <p:nvPr>
            <p:ph type="title"/>
          </p:nvPr>
        </p:nvSpPr>
        <p:spPr>
          <a:xfrm>
            <a:off x="761175" y="412550"/>
            <a:ext cx="7103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4165525" y="11955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21" name="Google Shape;221;p7"/>
          <p:cNvSpPr txBox="1">
            <a:spLocks noGrp="1"/>
          </p:cNvSpPr>
          <p:nvPr>
            <p:ph type="body" idx="1"/>
          </p:nvPr>
        </p:nvSpPr>
        <p:spPr>
          <a:xfrm>
            <a:off x="4165525" y="2029500"/>
            <a:ext cx="2808000" cy="2070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22" name="Google Shape;222;p7"/>
          <p:cNvSpPr/>
          <p:nvPr/>
        </p:nvSpPr>
        <p:spPr>
          <a:xfrm>
            <a:off x="8273225" y="1161687"/>
            <a:ext cx="1556180" cy="1245830"/>
          </a:xfrm>
          <a:custGeom>
            <a:avLst/>
            <a:gdLst/>
            <a:ahLst/>
            <a:cxnLst/>
            <a:rect l="l" t="t" r="r" b="b"/>
            <a:pathLst>
              <a:path w="46377" h="37128" extrusionOk="0">
                <a:moveTo>
                  <a:pt x="6025" y="0"/>
                </a:moveTo>
                <a:cubicBezTo>
                  <a:pt x="5736" y="0"/>
                  <a:pt x="5441" y="83"/>
                  <a:pt x="5219" y="202"/>
                </a:cubicBezTo>
                <a:cubicBezTo>
                  <a:pt x="4879" y="383"/>
                  <a:pt x="4588" y="681"/>
                  <a:pt x="4331" y="961"/>
                </a:cubicBezTo>
                <a:cubicBezTo>
                  <a:pt x="3424" y="1943"/>
                  <a:pt x="2598" y="2960"/>
                  <a:pt x="2366" y="3179"/>
                </a:cubicBezTo>
                <a:cubicBezTo>
                  <a:pt x="1570" y="5683"/>
                  <a:pt x="672" y="8217"/>
                  <a:pt x="288" y="10824"/>
                </a:cubicBezTo>
                <a:cubicBezTo>
                  <a:pt x="13" y="12387"/>
                  <a:pt x="0" y="13984"/>
                  <a:pt x="252" y="15551"/>
                </a:cubicBezTo>
                <a:cubicBezTo>
                  <a:pt x="712" y="17397"/>
                  <a:pt x="1314" y="19204"/>
                  <a:pt x="2052" y="20956"/>
                </a:cubicBezTo>
                <a:cubicBezTo>
                  <a:pt x="3106" y="23867"/>
                  <a:pt x="3827" y="26486"/>
                  <a:pt x="6054" y="28720"/>
                </a:cubicBezTo>
                <a:cubicBezTo>
                  <a:pt x="7323" y="29993"/>
                  <a:pt x="8734" y="31520"/>
                  <a:pt x="10298" y="32432"/>
                </a:cubicBezTo>
                <a:cubicBezTo>
                  <a:pt x="14034" y="34610"/>
                  <a:pt x="18159" y="35450"/>
                  <a:pt x="22257" y="36616"/>
                </a:cubicBezTo>
                <a:cubicBezTo>
                  <a:pt x="23379" y="36936"/>
                  <a:pt x="24465" y="37127"/>
                  <a:pt x="25624" y="37127"/>
                </a:cubicBezTo>
                <a:cubicBezTo>
                  <a:pt x="25714" y="37127"/>
                  <a:pt x="25805" y="37126"/>
                  <a:pt x="25896" y="37124"/>
                </a:cubicBezTo>
                <a:cubicBezTo>
                  <a:pt x="28227" y="37063"/>
                  <a:pt x="30458" y="36213"/>
                  <a:pt x="32693" y="35634"/>
                </a:cubicBezTo>
                <a:cubicBezTo>
                  <a:pt x="35129" y="35004"/>
                  <a:pt x="37520" y="34392"/>
                  <a:pt x="39791" y="33276"/>
                </a:cubicBezTo>
                <a:cubicBezTo>
                  <a:pt x="41183" y="32591"/>
                  <a:pt x="42303" y="31578"/>
                  <a:pt x="43593" y="30740"/>
                </a:cubicBezTo>
                <a:cubicBezTo>
                  <a:pt x="44638" y="30061"/>
                  <a:pt x="46127" y="29183"/>
                  <a:pt x="46274" y="27813"/>
                </a:cubicBezTo>
                <a:cubicBezTo>
                  <a:pt x="46376" y="26844"/>
                  <a:pt x="46287" y="25916"/>
                  <a:pt x="45185" y="25914"/>
                </a:cubicBezTo>
                <a:cubicBezTo>
                  <a:pt x="45168" y="25914"/>
                  <a:pt x="45150" y="25914"/>
                  <a:pt x="45133" y="25914"/>
                </a:cubicBezTo>
                <a:cubicBezTo>
                  <a:pt x="44143" y="25914"/>
                  <a:pt x="43555" y="26010"/>
                  <a:pt x="42604" y="26393"/>
                </a:cubicBezTo>
                <a:cubicBezTo>
                  <a:pt x="40740" y="27145"/>
                  <a:pt x="38780" y="27637"/>
                  <a:pt x="36863" y="28236"/>
                </a:cubicBezTo>
                <a:cubicBezTo>
                  <a:pt x="34746" y="28898"/>
                  <a:pt x="32658" y="29421"/>
                  <a:pt x="30480" y="29827"/>
                </a:cubicBezTo>
                <a:cubicBezTo>
                  <a:pt x="28349" y="30224"/>
                  <a:pt x="26315" y="30250"/>
                  <a:pt x="24159" y="30295"/>
                </a:cubicBezTo>
                <a:cubicBezTo>
                  <a:pt x="23257" y="30315"/>
                  <a:pt x="22283" y="30577"/>
                  <a:pt x="21354" y="30577"/>
                </a:cubicBezTo>
                <a:cubicBezTo>
                  <a:pt x="21039" y="30577"/>
                  <a:pt x="20729" y="30547"/>
                  <a:pt x="20429" y="30467"/>
                </a:cubicBezTo>
                <a:cubicBezTo>
                  <a:pt x="19099" y="30111"/>
                  <a:pt x="17614" y="29563"/>
                  <a:pt x="16354" y="29008"/>
                </a:cubicBezTo>
                <a:cubicBezTo>
                  <a:pt x="14978" y="28402"/>
                  <a:pt x="13817" y="27521"/>
                  <a:pt x="12788" y="26441"/>
                </a:cubicBezTo>
                <a:cubicBezTo>
                  <a:pt x="11784" y="25387"/>
                  <a:pt x="10503" y="24568"/>
                  <a:pt x="9576" y="23452"/>
                </a:cubicBezTo>
                <a:cubicBezTo>
                  <a:pt x="9193" y="22977"/>
                  <a:pt x="8878" y="22449"/>
                  <a:pt x="8641" y="21885"/>
                </a:cubicBezTo>
                <a:cubicBezTo>
                  <a:pt x="8496" y="21622"/>
                  <a:pt x="8278" y="21452"/>
                  <a:pt x="7987" y="21378"/>
                </a:cubicBezTo>
                <a:cubicBezTo>
                  <a:pt x="7181" y="20460"/>
                  <a:pt x="7492" y="19207"/>
                  <a:pt x="7465" y="18051"/>
                </a:cubicBezTo>
                <a:cubicBezTo>
                  <a:pt x="7437" y="16859"/>
                  <a:pt x="7039" y="15748"/>
                  <a:pt x="6961" y="14561"/>
                </a:cubicBezTo>
                <a:cubicBezTo>
                  <a:pt x="6879" y="13292"/>
                  <a:pt x="6650" y="12042"/>
                  <a:pt x="6531" y="10776"/>
                </a:cubicBezTo>
                <a:cubicBezTo>
                  <a:pt x="6346" y="8790"/>
                  <a:pt x="6340" y="6611"/>
                  <a:pt x="6466" y="4620"/>
                </a:cubicBezTo>
                <a:cubicBezTo>
                  <a:pt x="6517" y="3821"/>
                  <a:pt x="6949" y="3131"/>
                  <a:pt x="6986" y="2313"/>
                </a:cubicBezTo>
                <a:cubicBezTo>
                  <a:pt x="7007" y="1852"/>
                  <a:pt x="7152" y="882"/>
                  <a:pt x="6932" y="480"/>
                </a:cubicBezTo>
                <a:cubicBezTo>
                  <a:pt x="6739" y="130"/>
                  <a:pt x="6387" y="0"/>
                  <a:pt x="6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7"/>
          <p:cNvGrpSpPr/>
          <p:nvPr/>
        </p:nvGrpSpPr>
        <p:grpSpPr>
          <a:xfrm>
            <a:off x="8694950" y="888556"/>
            <a:ext cx="1020676" cy="1019904"/>
            <a:chOff x="1573200" y="1402725"/>
            <a:chExt cx="760450" cy="759875"/>
          </a:xfrm>
        </p:grpSpPr>
        <p:sp>
          <p:nvSpPr>
            <p:cNvPr id="224" name="Google Shape;224;p7"/>
            <p:cNvSpPr/>
            <p:nvPr/>
          </p:nvSpPr>
          <p:spPr>
            <a:xfrm>
              <a:off x="1710750" y="1445100"/>
              <a:ext cx="73200" cy="693275"/>
            </a:xfrm>
            <a:custGeom>
              <a:avLst/>
              <a:gdLst/>
              <a:ahLst/>
              <a:cxnLst/>
              <a:rect l="l" t="t" r="r" b="b"/>
              <a:pathLst>
                <a:path w="2928" h="27731" extrusionOk="0">
                  <a:moveTo>
                    <a:pt x="528" y="1"/>
                  </a:moveTo>
                  <a:cubicBezTo>
                    <a:pt x="299" y="1"/>
                    <a:pt x="110" y="180"/>
                    <a:pt x="100" y="409"/>
                  </a:cubicBezTo>
                  <a:cubicBezTo>
                    <a:pt x="1" y="3178"/>
                    <a:pt x="231" y="6001"/>
                    <a:pt x="455" y="8731"/>
                  </a:cubicBezTo>
                  <a:cubicBezTo>
                    <a:pt x="601" y="10521"/>
                    <a:pt x="753" y="12371"/>
                    <a:pt x="808" y="14174"/>
                  </a:cubicBezTo>
                  <a:cubicBezTo>
                    <a:pt x="832" y="14953"/>
                    <a:pt x="820" y="15754"/>
                    <a:pt x="809" y="16527"/>
                  </a:cubicBezTo>
                  <a:cubicBezTo>
                    <a:pt x="791" y="17949"/>
                    <a:pt x="770" y="19421"/>
                    <a:pt x="960" y="20867"/>
                  </a:cubicBezTo>
                  <a:cubicBezTo>
                    <a:pt x="1278" y="23303"/>
                    <a:pt x="1561" y="25331"/>
                    <a:pt x="2047" y="27403"/>
                  </a:cubicBezTo>
                  <a:cubicBezTo>
                    <a:pt x="2093" y="27595"/>
                    <a:pt x="2263" y="27731"/>
                    <a:pt x="2459" y="27731"/>
                  </a:cubicBezTo>
                  <a:cubicBezTo>
                    <a:pt x="2493" y="27731"/>
                    <a:pt x="2526" y="27726"/>
                    <a:pt x="2557" y="27719"/>
                  </a:cubicBezTo>
                  <a:cubicBezTo>
                    <a:pt x="2785" y="27665"/>
                    <a:pt x="2927" y="27437"/>
                    <a:pt x="2873" y="27209"/>
                  </a:cubicBezTo>
                  <a:cubicBezTo>
                    <a:pt x="2396" y="25175"/>
                    <a:pt x="2116" y="23169"/>
                    <a:pt x="1800" y="20756"/>
                  </a:cubicBezTo>
                  <a:cubicBezTo>
                    <a:pt x="1619" y="19370"/>
                    <a:pt x="1639" y="17931"/>
                    <a:pt x="1658" y="16539"/>
                  </a:cubicBezTo>
                  <a:cubicBezTo>
                    <a:pt x="1669" y="15755"/>
                    <a:pt x="1680" y="14945"/>
                    <a:pt x="1655" y="14148"/>
                  </a:cubicBezTo>
                  <a:cubicBezTo>
                    <a:pt x="1600" y="12323"/>
                    <a:pt x="1447" y="10461"/>
                    <a:pt x="1300" y="8661"/>
                  </a:cubicBezTo>
                  <a:cubicBezTo>
                    <a:pt x="1079" y="5956"/>
                    <a:pt x="849" y="3159"/>
                    <a:pt x="947" y="440"/>
                  </a:cubicBezTo>
                  <a:cubicBezTo>
                    <a:pt x="955" y="205"/>
                    <a:pt x="772" y="9"/>
                    <a:pt x="538" y="1"/>
                  </a:cubicBezTo>
                  <a:cubicBezTo>
                    <a:pt x="535" y="1"/>
                    <a:pt x="531" y="1"/>
                    <a:pt x="528"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887775" y="1402725"/>
              <a:ext cx="41000" cy="759875"/>
            </a:xfrm>
            <a:custGeom>
              <a:avLst/>
              <a:gdLst/>
              <a:ahLst/>
              <a:cxnLst/>
              <a:rect l="l" t="t" r="r" b="b"/>
              <a:pathLst>
                <a:path w="1640" h="30395" extrusionOk="0">
                  <a:moveTo>
                    <a:pt x="462" y="1"/>
                  </a:moveTo>
                  <a:cubicBezTo>
                    <a:pt x="230" y="1"/>
                    <a:pt x="41" y="191"/>
                    <a:pt x="40" y="424"/>
                  </a:cubicBezTo>
                  <a:cubicBezTo>
                    <a:pt x="40" y="2590"/>
                    <a:pt x="118" y="4776"/>
                    <a:pt x="193" y="6889"/>
                  </a:cubicBezTo>
                  <a:cubicBezTo>
                    <a:pt x="224" y="7802"/>
                    <a:pt x="257" y="8715"/>
                    <a:pt x="283" y="9631"/>
                  </a:cubicBezTo>
                  <a:cubicBezTo>
                    <a:pt x="304" y="10374"/>
                    <a:pt x="353" y="11129"/>
                    <a:pt x="398" y="11858"/>
                  </a:cubicBezTo>
                  <a:cubicBezTo>
                    <a:pt x="488" y="13287"/>
                    <a:pt x="582" y="14766"/>
                    <a:pt x="478" y="16200"/>
                  </a:cubicBezTo>
                  <a:cubicBezTo>
                    <a:pt x="371" y="17689"/>
                    <a:pt x="309" y="19067"/>
                    <a:pt x="290" y="20415"/>
                  </a:cubicBezTo>
                  <a:cubicBezTo>
                    <a:pt x="283" y="20949"/>
                    <a:pt x="220" y="21467"/>
                    <a:pt x="154" y="22016"/>
                  </a:cubicBezTo>
                  <a:cubicBezTo>
                    <a:pt x="101" y="22460"/>
                    <a:pt x="46" y="22921"/>
                    <a:pt x="23" y="23385"/>
                  </a:cubicBezTo>
                  <a:cubicBezTo>
                    <a:pt x="1" y="23845"/>
                    <a:pt x="82" y="24250"/>
                    <a:pt x="161" y="24643"/>
                  </a:cubicBezTo>
                  <a:cubicBezTo>
                    <a:pt x="200" y="24840"/>
                    <a:pt x="239" y="25027"/>
                    <a:pt x="264" y="25221"/>
                  </a:cubicBezTo>
                  <a:cubicBezTo>
                    <a:pt x="376" y="26100"/>
                    <a:pt x="464" y="27005"/>
                    <a:pt x="549" y="27882"/>
                  </a:cubicBezTo>
                  <a:cubicBezTo>
                    <a:pt x="617" y="28582"/>
                    <a:pt x="686" y="29307"/>
                    <a:pt x="770" y="30020"/>
                  </a:cubicBezTo>
                  <a:cubicBezTo>
                    <a:pt x="795" y="30233"/>
                    <a:pt x="976" y="30393"/>
                    <a:pt x="1191" y="30394"/>
                  </a:cubicBezTo>
                  <a:cubicBezTo>
                    <a:pt x="1208" y="30394"/>
                    <a:pt x="1224" y="30393"/>
                    <a:pt x="1241" y="30392"/>
                  </a:cubicBezTo>
                  <a:cubicBezTo>
                    <a:pt x="1474" y="30364"/>
                    <a:pt x="1639" y="30154"/>
                    <a:pt x="1612" y="29922"/>
                  </a:cubicBezTo>
                  <a:cubicBezTo>
                    <a:pt x="1530" y="29217"/>
                    <a:pt x="1460" y="28497"/>
                    <a:pt x="1392" y="27800"/>
                  </a:cubicBezTo>
                  <a:cubicBezTo>
                    <a:pt x="1308" y="26917"/>
                    <a:pt x="1219" y="26005"/>
                    <a:pt x="1105" y="25113"/>
                  </a:cubicBezTo>
                  <a:cubicBezTo>
                    <a:pt x="1074" y="24890"/>
                    <a:pt x="1033" y="24679"/>
                    <a:pt x="992" y="24476"/>
                  </a:cubicBezTo>
                  <a:cubicBezTo>
                    <a:pt x="920" y="24118"/>
                    <a:pt x="852" y="23782"/>
                    <a:pt x="869" y="23427"/>
                  </a:cubicBezTo>
                  <a:cubicBezTo>
                    <a:pt x="892" y="22992"/>
                    <a:pt x="945" y="22547"/>
                    <a:pt x="997" y="22118"/>
                  </a:cubicBezTo>
                  <a:cubicBezTo>
                    <a:pt x="1061" y="21571"/>
                    <a:pt x="1130" y="21007"/>
                    <a:pt x="1138" y="20427"/>
                  </a:cubicBezTo>
                  <a:cubicBezTo>
                    <a:pt x="1156" y="19096"/>
                    <a:pt x="1217" y="17734"/>
                    <a:pt x="1324" y="16262"/>
                  </a:cubicBezTo>
                  <a:cubicBezTo>
                    <a:pt x="1431" y="14770"/>
                    <a:pt x="1336" y="13263"/>
                    <a:pt x="1244" y="11805"/>
                  </a:cubicBezTo>
                  <a:cubicBezTo>
                    <a:pt x="1198" y="11082"/>
                    <a:pt x="1151" y="10336"/>
                    <a:pt x="1131" y="9606"/>
                  </a:cubicBezTo>
                  <a:cubicBezTo>
                    <a:pt x="1104" y="8689"/>
                    <a:pt x="1071" y="7773"/>
                    <a:pt x="1039" y="6860"/>
                  </a:cubicBezTo>
                  <a:cubicBezTo>
                    <a:pt x="965" y="4753"/>
                    <a:pt x="888" y="2574"/>
                    <a:pt x="888" y="424"/>
                  </a:cubicBezTo>
                  <a:cubicBezTo>
                    <a:pt x="888" y="191"/>
                    <a:pt x="700" y="1"/>
                    <a:pt x="466" y="1"/>
                  </a:cubicBezTo>
                  <a:cubicBezTo>
                    <a:pt x="466" y="1"/>
                    <a:pt x="465" y="1"/>
                    <a:pt x="464" y="1"/>
                  </a:cubicBezTo>
                  <a:cubicBezTo>
                    <a:pt x="464" y="1"/>
                    <a:pt x="463" y="1"/>
                    <a:pt x="462"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033400" y="1408800"/>
              <a:ext cx="51200" cy="729575"/>
            </a:xfrm>
            <a:custGeom>
              <a:avLst/>
              <a:gdLst/>
              <a:ahLst/>
              <a:cxnLst/>
              <a:rect l="l" t="t" r="r" b="b"/>
              <a:pathLst>
                <a:path w="2048" h="29183" extrusionOk="0">
                  <a:moveTo>
                    <a:pt x="452" y="0"/>
                  </a:moveTo>
                  <a:cubicBezTo>
                    <a:pt x="222" y="0"/>
                    <a:pt x="33" y="184"/>
                    <a:pt x="29" y="415"/>
                  </a:cubicBezTo>
                  <a:cubicBezTo>
                    <a:pt x="1" y="1885"/>
                    <a:pt x="178" y="3351"/>
                    <a:pt x="349" y="4770"/>
                  </a:cubicBezTo>
                  <a:cubicBezTo>
                    <a:pt x="410" y="5274"/>
                    <a:pt x="471" y="5777"/>
                    <a:pt x="523" y="6281"/>
                  </a:cubicBezTo>
                  <a:cubicBezTo>
                    <a:pt x="895" y="9898"/>
                    <a:pt x="1197" y="13742"/>
                    <a:pt x="889" y="17360"/>
                  </a:cubicBezTo>
                  <a:lnTo>
                    <a:pt x="856" y="17753"/>
                  </a:lnTo>
                  <a:cubicBezTo>
                    <a:pt x="677" y="19841"/>
                    <a:pt x="508" y="21815"/>
                    <a:pt x="508" y="23889"/>
                  </a:cubicBezTo>
                  <a:cubicBezTo>
                    <a:pt x="508" y="24109"/>
                    <a:pt x="506" y="24327"/>
                    <a:pt x="505" y="24546"/>
                  </a:cubicBezTo>
                  <a:cubicBezTo>
                    <a:pt x="498" y="25319"/>
                    <a:pt x="491" y="26117"/>
                    <a:pt x="569" y="26911"/>
                  </a:cubicBezTo>
                  <a:cubicBezTo>
                    <a:pt x="591" y="27136"/>
                    <a:pt x="628" y="27357"/>
                    <a:pt x="663" y="27571"/>
                  </a:cubicBezTo>
                  <a:cubicBezTo>
                    <a:pt x="728" y="27971"/>
                    <a:pt x="790" y="28351"/>
                    <a:pt x="757" y="28721"/>
                  </a:cubicBezTo>
                  <a:cubicBezTo>
                    <a:pt x="736" y="28954"/>
                    <a:pt x="909" y="29160"/>
                    <a:pt x="1141" y="29180"/>
                  </a:cubicBezTo>
                  <a:cubicBezTo>
                    <a:pt x="1154" y="29181"/>
                    <a:pt x="1167" y="29183"/>
                    <a:pt x="1179" y="29183"/>
                  </a:cubicBezTo>
                  <a:cubicBezTo>
                    <a:pt x="1399" y="29183"/>
                    <a:pt x="1582" y="29014"/>
                    <a:pt x="1601" y="28797"/>
                  </a:cubicBezTo>
                  <a:cubicBezTo>
                    <a:pt x="1644" y="28320"/>
                    <a:pt x="1571" y="27870"/>
                    <a:pt x="1500" y="27433"/>
                  </a:cubicBezTo>
                  <a:cubicBezTo>
                    <a:pt x="1465" y="27224"/>
                    <a:pt x="1432" y="27026"/>
                    <a:pt x="1413" y="26829"/>
                  </a:cubicBezTo>
                  <a:cubicBezTo>
                    <a:pt x="1339" y="26079"/>
                    <a:pt x="1346" y="25303"/>
                    <a:pt x="1352" y="24553"/>
                  </a:cubicBezTo>
                  <a:cubicBezTo>
                    <a:pt x="1354" y="24332"/>
                    <a:pt x="1356" y="24111"/>
                    <a:pt x="1356" y="23889"/>
                  </a:cubicBezTo>
                  <a:cubicBezTo>
                    <a:pt x="1356" y="21851"/>
                    <a:pt x="1523" y="19895"/>
                    <a:pt x="1700" y="17825"/>
                  </a:cubicBezTo>
                  <a:lnTo>
                    <a:pt x="1734" y="17432"/>
                  </a:lnTo>
                  <a:cubicBezTo>
                    <a:pt x="2048" y="13744"/>
                    <a:pt x="1742" y="9851"/>
                    <a:pt x="1365" y="6194"/>
                  </a:cubicBezTo>
                  <a:cubicBezTo>
                    <a:pt x="1313" y="5685"/>
                    <a:pt x="1251" y="5177"/>
                    <a:pt x="1190" y="4668"/>
                  </a:cubicBezTo>
                  <a:cubicBezTo>
                    <a:pt x="1022" y="3279"/>
                    <a:pt x="849" y="1842"/>
                    <a:pt x="876" y="432"/>
                  </a:cubicBezTo>
                  <a:cubicBezTo>
                    <a:pt x="881" y="198"/>
                    <a:pt x="695" y="4"/>
                    <a:pt x="461"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2166925" y="1487475"/>
              <a:ext cx="27925" cy="632725"/>
            </a:xfrm>
            <a:custGeom>
              <a:avLst/>
              <a:gdLst/>
              <a:ahLst/>
              <a:cxnLst/>
              <a:rect l="l" t="t" r="r" b="b"/>
              <a:pathLst>
                <a:path w="1117" h="25309" extrusionOk="0">
                  <a:moveTo>
                    <a:pt x="438" y="1"/>
                  </a:moveTo>
                  <a:cubicBezTo>
                    <a:pt x="205" y="1"/>
                    <a:pt x="15" y="190"/>
                    <a:pt x="14" y="425"/>
                  </a:cubicBezTo>
                  <a:cubicBezTo>
                    <a:pt x="14" y="3085"/>
                    <a:pt x="79" y="5783"/>
                    <a:pt x="142" y="8393"/>
                  </a:cubicBezTo>
                  <a:cubicBezTo>
                    <a:pt x="204" y="10967"/>
                    <a:pt x="268" y="13630"/>
                    <a:pt x="268" y="16250"/>
                  </a:cubicBezTo>
                  <a:cubicBezTo>
                    <a:pt x="269" y="17019"/>
                    <a:pt x="203" y="17803"/>
                    <a:pt x="138" y="18561"/>
                  </a:cubicBezTo>
                  <a:cubicBezTo>
                    <a:pt x="71" y="19360"/>
                    <a:pt x="1" y="20188"/>
                    <a:pt x="6" y="21018"/>
                  </a:cubicBezTo>
                  <a:cubicBezTo>
                    <a:pt x="14" y="22307"/>
                    <a:pt x="15" y="23596"/>
                    <a:pt x="15" y="24885"/>
                  </a:cubicBezTo>
                  <a:cubicBezTo>
                    <a:pt x="14" y="25119"/>
                    <a:pt x="205" y="25308"/>
                    <a:pt x="438" y="25308"/>
                  </a:cubicBezTo>
                  <a:cubicBezTo>
                    <a:pt x="673" y="25308"/>
                    <a:pt x="862" y="25119"/>
                    <a:pt x="862" y="24885"/>
                  </a:cubicBezTo>
                  <a:cubicBezTo>
                    <a:pt x="865" y="23594"/>
                    <a:pt x="861" y="22304"/>
                    <a:pt x="853" y="21012"/>
                  </a:cubicBezTo>
                  <a:cubicBezTo>
                    <a:pt x="849" y="20222"/>
                    <a:pt x="918" y="19413"/>
                    <a:pt x="983" y="18632"/>
                  </a:cubicBezTo>
                  <a:cubicBezTo>
                    <a:pt x="1049" y="17857"/>
                    <a:pt x="1116" y="17055"/>
                    <a:pt x="1116" y="16250"/>
                  </a:cubicBezTo>
                  <a:cubicBezTo>
                    <a:pt x="1116" y="13620"/>
                    <a:pt x="1052" y="10953"/>
                    <a:pt x="990" y="8372"/>
                  </a:cubicBezTo>
                  <a:cubicBezTo>
                    <a:pt x="927" y="5768"/>
                    <a:pt x="861" y="3075"/>
                    <a:pt x="862" y="425"/>
                  </a:cubicBezTo>
                  <a:cubicBezTo>
                    <a:pt x="862" y="190"/>
                    <a:pt x="673" y="1"/>
                    <a:pt x="438"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596925" y="1541575"/>
              <a:ext cx="694575" cy="70225"/>
            </a:xfrm>
            <a:custGeom>
              <a:avLst/>
              <a:gdLst/>
              <a:ahLst/>
              <a:cxnLst/>
              <a:rect l="l" t="t" r="r" b="b"/>
              <a:pathLst>
                <a:path w="27783" h="2809" extrusionOk="0">
                  <a:moveTo>
                    <a:pt x="25999" y="0"/>
                  </a:moveTo>
                  <a:cubicBezTo>
                    <a:pt x="23673" y="0"/>
                    <a:pt x="21325" y="192"/>
                    <a:pt x="19043" y="379"/>
                  </a:cubicBezTo>
                  <a:cubicBezTo>
                    <a:pt x="17253" y="526"/>
                    <a:pt x="15403" y="677"/>
                    <a:pt x="13600" y="732"/>
                  </a:cubicBezTo>
                  <a:cubicBezTo>
                    <a:pt x="13260" y="742"/>
                    <a:pt x="12915" y="746"/>
                    <a:pt x="12570" y="746"/>
                  </a:cubicBezTo>
                  <a:cubicBezTo>
                    <a:pt x="12127" y="746"/>
                    <a:pt x="11683" y="740"/>
                    <a:pt x="11248" y="734"/>
                  </a:cubicBezTo>
                  <a:cubicBezTo>
                    <a:pt x="10810" y="728"/>
                    <a:pt x="10367" y="722"/>
                    <a:pt x="9921" y="722"/>
                  </a:cubicBezTo>
                  <a:cubicBezTo>
                    <a:pt x="8921" y="722"/>
                    <a:pt x="7908" y="753"/>
                    <a:pt x="6907" y="883"/>
                  </a:cubicBezTo>
                  <a:cubicBezTo>
                    <a:pt x="4471" y="1202"/>
                    <a:pt x="2443" y="1485"/>
                    <a:pt x="371" y="1971"/>
                  </a:cubicBezTo>
                  <a:cubicBezTo>
                    <a:pt x="143" y="2024"/>
                    <a:pt x="1" y="2252"/>
                    <a:pt x="55" y="2481"/>
                  </a:cubicBezTo>
                  <a:cubicBezTo>
                    <a:pt x="100" y="2672"/>
                    <a:pt x="270" y="2808"/>
                    <a:pt x="468" y="2808"/>
                  </a:cubicBezTo>
                  <a:cubicBezTo>
                    <a:pt x="500" y="2808"/>
                    <a:pt x="533" y="2805"/>
                    <a:pt x="566" y="2798"/>
                  </a:cubicBezTo>
                  <a:cubicBezTo>
                    <a:pt x="2600" y="2321"/>
                    <a:pt x="4607" y="2041"/>
                    <a:pt x="7018" y="1725"/>
                  </a:cubicBezTo>
                  <a:cubicBezTo>
                    <a:pt x="7975" y="1600"/>
                    <a:pt x="8959" y="1570"/>
                    <a:pt x="9935" y="1570"/>
                  </a:cubicBezTo>
                  <a:cubicBezTo>
                    <a:pt x="10371" y="1570"/>
                    <a:pt x="10806" y="1576"/>
                    <a:pt x="11237" y="1582"/>
                  </a:cubicBezTo>
                  <a:cubicBezTo>
                    <a:pt x="11674" y="1589"/>
                    <a:pt x="12120" y="1595"/>
                    <a:pt x="12568" y="1595"/>
                  </a:cubicBezTo>
                  <a:cubicBezTo>
                    <a:pt x="12921" y="1595"/>
                    <a:pt x="13275" y="1591"/>
                    <a:pt x="13626" y="1580"/>
                  </a:cubicBezTo>
                  <a:cubicBezTo>
                    <a:pt x="15451" y="1525"/>
                    <a:pt x="17313" y="1371"/>
                    <a:pt x="19113" y="1225"/>
                  </a:cubicBezTo>
                  <a:cubicBezTo>
                    <a:pt x="21380" y="1039"/>
                    <a:pt x="23712" y="848"/>
                    <a:pt x="26007" y="848"/>
                  </a:cubicBezTo>
                  <a:cubicBezTo>
                    <a:pt x="26452" y="848"/>
                    <a:pt x="26895" y="855"/>
                    <a:pt x="27336" y="871"/>
                  </a:cubicBezTo>
                  <a:lnTo>
                    <a:pt x="27350" y="871"/>
                  </a:lnTo>
                  <a:cubicBezTo>
                    <a:pt x="27578" y="871"/>
                    <a:pt x="27765" y="690"/>
                    <a:pt x="27773" y="462"/>
                  </a:cubicBezTo>
                  <a:cubicBezTo>
                    <a:pt x="27782" y="228"/>
                    <a:pt x="27598" y="32"/>
                    <a:pt x="27365" y="24"/>
                  </a:cubicBezTo>
                  <a:cubicBezTo>
                    <a:pt x="26911" y="7"/>
                    <a:pt x="26456" y="0"/>
                    <a:pt x="25999"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573200" y="1717175"/>
              <a:ext cx="760450" cy="39925"/>
            </a:xfrm>
            <a:custGeom>
              <a:avLst/>
              <a:gdLst/>
              <a:ahLst/>
              <a:cxnLst/>
              <a:rect l="l" t="t" r="r" b="b"/>
              <a:pathLst>
                <a:path w="30418" h="1597" extrusionOk="0">
                  <a:moveTo>
                    <a:pt x="6876" y="0"/>
                  </a:moveTo>
                  <a:cubicBezTo>
                    <a:pt x="6479" y="0"/>
                    <a:pt x="6123" y="72"/>
                    <a:pt x="5775" y="142"/>
                  </a:cubicBezTo>
                  <a:cubicBezTo>
                    <a:pt x="5578" y="181"/>
                    <a:pt x="5391" y="220"/>
                    <a:pt x="5197" y="244"/>
                  </a:cubicBezTo>
                  <a:cubicBezTo>
                    <a:pt x="4317" y="358"/>
                    <a:pt x="3409" y="446"/>
                    <a:pt x="2532" y="531"/>
                  </a:cubicBezTo>
                  <a:cubicBezTo>
                    <a:pt x="1834" y="599"/>
                    <a:pt x="1110" y="669"/>
                    <a:pt x="399" y="751"/>
                  </a:cubicBezTo>
                  <a:cubicBezTo>
                    <a:pt x="167" y="778"/>
                    <a:pt x="0" y="989"/>
                    <a:pt x="27" y="1221"/>
                  </a:cubicBezTo>
                  <a:cubicBezTo>
                    <a:pt x="52" y="1434"/>
                    <a:pt x="232" y="1596"/>
                    <a:pt x="448" y="1597"/>
                  </a:cubicBezTo>
                  <a:cubicBezTo>
                    <a:pt x="464" y="1596"/>
                    <a:pt x="481" y="1594"/>
                    <a:pt x="496" y="1592"/>
                  </a:cubicBezTo>
                  <a:cubicBezTo>
                    <a:pt x="1199" y="1511"/>
                    <a:pt x="1917" y="1441"/>
                    <a:pt x="2613" y="1373"/>
                  </a:cubicBezTo>
                  <a:cubicBezTo>
                    <a:pt x="3497" y="1289"/>
                    <a:pt x="4411" y="1200"/>
                    <a:pt x="5304" y="1085"/>
                  </a:cubicBezTo>
                  <a:cubicBezTo>
                    <a:pt x="5527" y="1055"/>
                    <a:pt x="5738" y="1014"/>
                    <a:pt x="5941" y="973"/>
                  </a:cubicBezTo>
                  <a:cubicBezTo>
                    <a:pt x="6263" y="908"/>
                    <a:pt x="6569" y="848"/>
                    <a:pt x="6885" y="848"/>
                  </a:cubicBezTo>
                  <a:cubicBezTo>
                    <a:pt x="6920" y="848"/>
                    <a:pt x="6956" y="848"/>
                    <a:pt x="6991" y="850"/>
                  </a:cubicBezTo>
                  <a:cubicBezTo>
                    <a:pt x="7427" y="872"/>
                    <a:pt x="7871" y="925"/>
                    <a:pt x="8301" y="976"/>
                  </a:cubicBezTo>
                  <a:cubicBezTo>
                    <a:pt x="8848" y="1042"/>
                    <a:pt x="9413" y="1109"/>
                    <a:pt x="9990" y="1117"/>
                  </a:cubicBezTo>
                  <a:cubicBezTo>
                    <a:pt x="11317" y="1137"/>
                    <a:pt x="12681" y="1197"/>
                    <a:pt x="14156" y="1303"/>
                  </a:cubicBezTo>
                  <a:cubicBezTo>
                    <a:pt x="14628" y="1338"/>
                    <a:pt x="15101" y="1352"/>
                    <a:pt x="15574" y="1352"/>
                  </a:cubicBezTo>
                  <a:cubicBezTo>
                    <a:pt x="16596" y="1352"/>
                    <a:pt x="17616" y="1287"/>
                    <a:pt x="18613" y="1225"/>
                  </a:cubicBezTo>
                  <a:cubicBezTo>
                    <a:pt x="19335" y="1178"/>
                    <a:pt x="20081" y="1132"/>
                    <a:pt x="20811" y="1111"/>
                  </a:cubicBezTo>
                  <a:cubicBezTo>
                    <a:pt x="21729" y="1085"/>
                    <a:pt x="22645" y="1052"/>
                    <a:pt x="23559" y="1019"/>
                  </a:cubicBezTo>
                  <a:cubicBezTo>
                    <a:pt x="25666" y="945"/>
                    <a:pt x="27833" y="872"/>
                    <a:pt x="29993" y="868"/>
                  </a:cubicBezTo>
                  <a:cubicBezTo>
                    <a:pt x="29994" y="868"/>
                    <a:pt x="29995" y="868"/>
                    <a:pt x="29995" y="868"/>
                  </a:cubicBezTo>
                  <a:cubicBezTo>
                    <a:pt x="30229" y="868"/>
                    <a:pt x="30417" y="679"/>
                    <a:pt x="30417" y="445"/>
                  </a:cubicBezTo>
                  <a:cubicBezTo>
                    <a:pt x="30417" y="207"/>
                    <a:pt x="30221" y="22"/>
                    <a:pt x="29979" y="22"/>
                  </a:cubicBezTo>
                  <a:cubicBezTo>
                    <a:pt x="29977" y="22"/>
                    <a:pt x="29975" y="22"/>
                    <a:pt x="29973" y="22"/>
                  </a:cubicBezTo>
                  <a:cubicBezTo>
                    <a:pt x="27814" y="22"/>
                    <a:pt x="25637" y="99"/>
                    <a:pt x="23530" y="173"/>
                  </a:cubicBezTo>
                  <a:cubicBezTo>
                    <a:pt x="22616" y="205"/>
                    <a:pt x="21703" y="238"/>
                    <a:pt x="20787" y="264"/>
                  </a:cubicBezTo>
                  <a:cubicBezTo>
                    <a:pt x="20043" y="286"/>
                    <a:pt x="19289" y="334"/>
                    <a:pt x="18560" y="379"/>
                  </a:cubicBezTo>
                  <a:cubicBezTo>
                    <a:pt x="17578" y="441"/>
                    <a:pt x="16572" y="504"/>
                    <a:pt x="15573" y="504"/>
                  </a:cubicBezTo>
                  <a:cubicBezTo>
                    <a:pt x="15119" y="504"/>
                    <a:pt x="14666" y="491"/>
                    <a:pt x="14218" y="459"/>
                  </a:cubicBezTo>
                  <a:cubicBezTo>
                    <a:pt x="12726" y="352"/>
                    <a:pt x="11348" y="290"/>
                    <a:pt x="10003" y="270"/>
                  </a:cubicBezTo>
                  <a:cubicBezTo>
                    <a:pt x="9470" y="264"/>
                    <a:pt x="8951" y="202"/>
                    <a:pt x="8403" y="135"/>
                  </a:cubicBezTo>
                  <a:cubicBezTo>
                    <a:pt x="7959" y="82"/>
                    <a:pt x="7499" y="27"/>
                    <a:pt x="7033" y="4"/>
                  </a:cubicBezTo>
                  <a:cubicBezTo>
                    <a:pt x="6980" y="2"/>
                    <a:pt x="6927" y="0"/>
                    <a:pt x="6876"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1597550" y="1862975"/>
              <a:ext cx="730175" cy="45950"/>
            </a:xfrm>
            <a:custGeom>
              <a:avLst/>
              <a:gdLst/>
              <a:ahLst/>
              <a:cxnLst/>
              <a:rect l="l" t="t" r="r" b="b"/>
              <a:pathLst>
                <a:path w="29207" h="1838" extrusionOk="0">
                  <a:moveTo>
                    <a:pt x="28470" y="1"/>
                  </a:moveTo>
                  <a:cubicBezTo>
                    <a:pt x="27108" y="1"/>
                    <a:pt x="25748" y="164"/>
                    <a:pt x="24431" y="323"/>
                  </a:cubicBezTo>
                  <a:cubicBezTo>
                    <a:pt x="23927" y="384"/>
                    <a:pt x="23424" y="445"/>
                    <a:pt x="22920" y="497"/>
                  </a:cubicBezTo>
                  <a:cubicBezTo>
                    <a:pt x="20350" y="761"/>
                    <a:pt x="17664" y="990"/>
                    <a:pt x="15028" y="990"/>
                  </a:cubicBezTo>
                  <a:cubicBezTo>
                    <a:pt x="13954" y="990"/>
                    <a:pt x="12888" y="952"/>
                    <a:pt x="11842" y="863"/>
                  </a:cubicBezTo>
                  <a:lnTo>
                    <a:pt x="11444" y="829"/>
                  </a:lnTo>
                  <a:cubicBezTo>
                    <a:pt x="9357" y="651"/>
                    <a:pt x="7384" y="482"/>
                    <a:pt x="5312" y="482"/>
                  </a:cubicBezTo>
                  <a:cubicBezTo>
                    <a:pt x="5092" y="482"/>
                    <a:pt x="4873" y="481"/>
                    <a:pt x="4654" y="479"/>
                  </a:cubicBezTo>
                  <a:cubicBezTo>
                    <a:pt x="4436" y="477"/>
                    <a:pt x="4215" y="475"/>
                    <a:pt x="3993" y="475"/>
                  </a:cubicBezTo>
                  <a:cubicBezTo>
                    <a:pt x="3431" y="475"/>
                    <a:pt x="2859" y="487"/>
                    <a:pt x="2290" y="543"/>
                  </a:cubicBezTo>
                  <a:cubicBezTo>
                    <a:pt x="2066" y="566"/>
                    <a:pt x="1846" y="602"/>
                    <a:pt x="1631" y="637"/>
                  </a:cubicBezTo>
                  <a:cubicBezTo>
                    <a:pt x="1306" y="690"/>
                    <a:pt x="996" y="740"/>
                    <a:pt x="693" y="740"/>
                  </a:cubicBezTo>
                  <a:cubicBezTo>
                    <a:pt x="622" y="740"/>
                    <a:pt x="552" y="738"/>
                    <a:pt x="481" y="731"/>
                  </a:cubicBezTo>
                  <a:cubicBezTo>
                    <a:pt x="469" y="730"/>
                    <a:pt x="457" y="730"/>
                    <a:pt x="446" y="730"/>
                  </a:cubicBezTo>
                  <a:cubicBezTo>
                    <a:pt x="228" y="730"/>
                    <a:pt x="42" y="896"/>
                    <a:pt x="21" y="1116"/>
                  </a:cubicBezTo>
                  <a:cubicBezTo>
                    <a:pt x="1" y="1348"/>
                    <a:pt x="172" y="1555"/>
                    <a:pt x="405" y="1575"/>
                  </a:cubicBezTo>
                  <a:cubicBezTo>
                    <a:pt x="503" y="1584"/>
                    <a:pt x="600" y="1588"/>
                    <a:pt x="696" y="1588"/>
                  </a:cubicBezTo>
                  <a:cubicBezTo>
                    <a:pt x="1066" y="1588"/>
                    <a:pt x="1422" y="1530"/>
                    <a:pt x="1769" y="1472"/>
                  </a:cubicBezTo>
                  <a:cubicBezTo>
                    <a:pt x="1979" y="1438"/>
                    <a:pt x="2176" y="1406"/>
                    <a:pt x="2373" y="1387"/>
                  </a:cubicBezTo>
                  <a:cubicBezTo>
                    <a:pt x="2905" y="1335"/>
                    <a:pt x="3449" y="1323"/>
                    <a:pt x="3987" y="1323"/>
                  </a:cubicBezTo>
                  <a:cubicBezTo>
                    <a:pt x="4208" y="1323"/>
                    <a:pt x="4428" y="1325"/>
                    <a:pt x="4646" y="1327"/>
                  </a:cubicBezTo>
                  <a:cubicBezTo>
                    <a:pt x="4868" y="1328"/>
                    <a:pt x="5090" y="1330"/>
                    <a:pt x="5312" y="1330"/>
                  </a:cubicBezTo>
                  <a:cubicBezTo>
                    <a:pt x="7349" y="1330"/>
                    <a:pt x="9304" y="1497"/>
                    <a:pt x="11372" y="1674"/>
                  </a:cubicBezTo>
                  <a:lnTo>
                    <a:pt x="11770" y="1708"/>
                  </a:lnTo>
                  <a:cubicBezTo>
                    <a:pt x="12842" y="1799"/>
                    <a:pt x="13932" y="1838"/>
                    <a:pt x="15028" y="1838"/>
                  </a:cubicBezTo>
                  <a:cubicBezTo>
                    <a:pt x="17701" y="1838"/>
                    <a:pt x="20413" y="1607"/>
                    <a:pt x="23007" y="1340"/>
                  </a:cubicBezTo>
                  <a:cubicBezTo>
                    <a:pt x="23516" y="1287"/>
                    <a:pt x="24024" y="1226"/>
                    <a:pt x="24533" y="1164"/>
                  </a:cubicBezTo>
                  <a:cubicBezTo>
                    <a:pt x="25823" y="1010"/>
                    <a:pt x="27158" y="848"/>
                    <a:pt x="28465" y="848"/>
                  </a:cubicBezTo>
                  <a:cubicBezTo>
                    <a:pt x="28566" y="848"/>
                    <a:pt x="28668" y="849"/>
                    <a:pt x="28769" y="851"/>
                  </a:cubicBezTo>
                  <a:cubicBezTo>
                    <a:pt x="28774" y="851"/>
                    <a:pt x="28778" y="851"/>
                    <a:pt x="28783" y="851"/>
                  </a:cubicBezTo>
                  <a:cubicBezTo>
                    <a:pt x="29012" y="851"/>
                    <a:pt x="29200" y="666"/>
                    <a:pt x="29201" y="436"/>
                  </a:cubicBezTo>
                  <a:cubicBezTo>
                    <a:pt x="29206" y="201"/>
                    <a:pt x="29020" y="8"/>
                    <a:pt x="28786" y="4"/>
                  </a:cubicBezTo>
                  <a:cubicBezTo>
                    <a:pt x="28680" y="2"/>
                    <a:pt x="28575" y="1"/>
                    <a:pt x="28470"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616200" y="1995975"/>
              <a:ext cx="632700" cy="27800"/>
            </a:xfrm>
            <a:custGeom>
              <a:avLst/>
              <a:gdLst/>
              <a:ahLst/>
              <a:cxnLst/>
              <a:rect l="l" t="t" r="r" b="b"/>
              <a:pathLst>
                <a:path w="25308" h="1112" extrusionOk="0">
                  <a:moveTo>
                    <a:pt x="4431" y="1"/>
                  </a:moveTo>
                  <a:cubicBezTo>
                    <a:pt x="4384" y="1"/>
                    <a:pt x="4337" y="1"/>
                    <a:pt x="4290" y="1"/>
                  </a:cubicBezTo>
                  <a:cubicBezTo>
                    <a:pt x="3001" y="7"/>
                    <a:pt x="1712" y="10"/>
                    <a:pt x="424" y="10"/>
                  </a:cubicBezTo>
                  <a:cubicBezTo>
                    <a:pt x="189" y="10"/>
                    <a:pt x="0" y="200"/>
                    <a:pt x="0" y="434"/>
                  </a:cubicBezTo>
                  <a:cubicBezTo>
                    <a:pt x="0" y="668"/>
                    <a:pt x="189" y="857"/>
                    <a:pt x="424" y="857"/>
                  </a:cubicBezTo>
                  <a:cubicBezTo>
                    <a:pt x="687" y="858"/>
                    <a:pt x="951" y="858"/>
                    <a:pt x="1214" y="858"/>
                  </a:cubicBezTo>
                  <a:cubicBezTo>
                    <a:pt x="2241" y="858"/>
                    <a:pt x="3268" y="855"/>
                    <a:pt x="4296" y="848"/>
                  </a:cubicBezTo>
                  <a:cubicBezTo>
                    <a:pt x="4326" y="848"/>
                    <a:pt x="4356" y="848"/>
                    <a:pt x="4387" y="848"/>
                  </a:cubicBezTo>
                  <a:cubicBezTo>
                    <a:pt x="5141" y="848"/>
                    <a:pt x="5925" y="914"/>
                    <a:pt x="6676" y="978"/>
                  </a:cubicBezTo>
                  <a:cubicBezTo>
                    <a:pt x="7451" y="1043"/>
                    <a:pt x="8251" y="1111"/>
                    <a:pt x="9055" y="1111"/>
                  </a:cubicBezTo>
                  <a:lnTo>
                    <a:pt x="9058" y="1110"/>
                  </a:lnTo>
                  <a:cubicBezTo>
                    <a:pt x="11688" y="1110"/>
                    <a:pt x="14356" y="1046"/>
                    <a:pt x="16936" y="984"/>
                  </a:cubicBezTo>
                  <a:cubicBezTo>
                    <a:pt x="19541" y="921"/>
                    <a:pt x="22241" y="865"/>
                    <a:pt x="24883" y="856"/>
                  </a:cubicBezTo>
                  <a:cubicBezTo>
                    <a:pt x="25118" y="856"/>
                    <a:pt x="25307" y="668"/>
                    <a:pt x="25307" y="433"/>
                  </a:cubicBezTo>
                  <a:cubicBezTo>
                    <a:pt x="25307" y="201"/>
                    <a:pt x="25119" y="10"/>
                    <a:pt x="24885" y="10"/>
                  </a:cubicBezTo>
                  <a:cubicBezTo>
                    <a:pt x="24884" y="10"/>
                    <a:pt x="24884" y="10"/>
                    <a:pt x="24883" y="10"/>
                  </a:cubicBezTo>
                  <a:lnTo>
                    <a:pt x="24830" y="10"/>
                  </a:lnTo>
                  <a:cubicBezTo>
                    <a:pt x="22188" y="10"/>
                    <a:pt x="19507" y="75"/>
                    <a:pt x="16915" y="137"/>
                  </a:cubicBezTo>
                  <a:cubicBezTo>
                    <a:pt x="14341" y="199"/>
                    <a:pt x="11678" y="264"/>
                    <a:pt x="9058" y="264"/>
                  </a:cubicBezTo>
                  <a:lnTo>
                    <a:pt x="9055" y="264"/>
                  </a:lnTo>
                  <a:cubicBezTo>
                    <a:pt x="8287" y="264"/>
                    <a:pt x="7504" y="198"/>
                    <a:pt x="6747" y="133"/>
                  </a:cubicBezTo>
                  <a:cubicBezTo>
                    <a:pt x="5993" y="70"/>
                    <a:pt x="5217" y="1"/>
                    <a:pt x="4431"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7"/>
          <p:cNvGrpSpPr/>
          <p:nvPr/>
        </p:nvGrpSpPr>
        <p:grpSpPr>
          <a:xfrm>
            <a:off x="7556081" y="-560667"/>
            <a:ext cx="1615691" cy="1413903"/>
            <a:chOff x="2713250" y="4085700"/>
            <a:chExt cx="551675" cy="482775"/>
          </a:xfrm>
        </p:grpSpPr>
        <p:sp>
          <p:nvSpPr>
            <p:cNvPr id="233" name="Google Shape;233;p7"/>
            <p:cNvSpPr/>
            <p:nvPr/>
          </p:nvSpPr>
          <p:spPr>
            <a:xfrm>
              <a:off x="2713250" y="4085700"/>
              <a:ext cx="551675" cy="482775"/>
            </a:xfrm>
            <a:custGeom>
              <a:avLst/>
              <a:gdLst/>
              <a:ahLst/>
              <a:cxnLst/>
              <a:rect l="l" t="t" r="r" b="b"/>
              <a:pathLst>
                <a:path w="22067" h="19311" extrusionOk="0">
                  <a:moveTo>
                    <a:pt x="10187" y="755"/>
                  </a:moveTo>
                  <a:cubicBezTo>
                    <a:pt x="12564" y="755"/>
                    <a:pt x="15325" y="1650"/>
                    <a:pt x="17068" y="3188"/>
                  </a:cubicBezTo>
                  <a:cubicBezTo>
                    <a:pt x="18023" y="4029"/>
                    <a:pt x="19320" y="5409"/>
                    <a:pt x="20067" y="7207"/>
                  </a:cubicBezTo>
                  <a:cubicBezTo>
                    <a:pt x="21224" y="9989"/>
                    <a:pt x="18624" y="14121"/>
                    <a:pt x="16714" y="16074"/>
                  </a:cubicBezTo>
                  <a:cubicBezTo>
                    <a:pt x="15120" y="17699"/>
                    <a:pt x="13070" y="18558"/>
                    <a:pt x="10779" y="18558"/>
                  </a:cubicBezTo>
                  <a:lnTo>
                    <a:pt x="10753" y="18558"/>
                  </a:lnTo>
                  <a:cubicBezTo>
                    <a:pt x="8084" y="18550"/>
                    <a:pt x="5422" y="17375"/>
                    <a:pt x="3447" y="15335"/>
                  </a:cubicBezTo>
                  <a:cubicBezTo>
                    <a:pt x="1312" y="13129"/>
                    <a:pt x="806" y="9017"/>
                    <a:pt x="2294" y="5973"/>
                  </a:cubicBezTo>
                  <a:cubicBezTo>
                    <a:pt x="3410" y="3692"/>
                    <a:pt x="5845" y="2126"/>
                    <a:pt x="7196" y="1396"/>
                  </a:cubicBezTo>
                  <a:lnTo>
                    <a:pt x="7197" y="1396"/>
                  </a:lnTo>
                  <a:cubicBezTo>
                    <a:pt x="8004" y="959"/>
                    <a:pt x="9052" y="755"/>
                    <a:pt x="10187" y="755"/>
                  </a:cubicBezTo>
                  <a:close/>
                  <a:moveTo>
                    <a:pt x="10206" y="1"/>
                  </a:moveTo>
                  <a:cubicBezTo>
                    <a:pt x="8940" y="1"/>
                    <a:pt x="7761" y="236"/>
                    <a:pt x="6838" y="735"/>
                  </a:cubicBezTo>
                  <a:cubicBezTo>
                    <a:pt x="5408" y="1507"/>
                    <a:pt x="2827" y="3173"/>
                    <a:pt x="1619" y="5643"/>
                  </a:cubicBezTo>
                  <a:cubicBezTo>
                    <a:pt x="1" y="8952"/>
                    <a:pt x="567" y="13439"/>
                    <a:pt x="2907" y="15857"/>
                  </a:cubicBezTo>
                  <a:cubicBezTo>
                    <a:pt x="5021" y="18043"/>
                    <a:pt x="7880" y="19301"/>
                    <a:pt x="10749" y="19310"/>
                  </a:cubicBezTo>
                  <a:lnTo>
                    <a:pt x="10779" y="19310"/>
                  </a:lnTo>
                  <a:cubicBezTo>
                    <a:pt x="13277" y="19310"/>
                    <a:pt x="15514" y="18373"/>
                    <a:pt x="17251" y="16599"/>
                  </a:cubicBezTo>
                  <a:cubicBezTo>
                    <a:pt x="19377" y="14428"/>
                    <a:pt x="22066" y="10058"/>
                    <a:pt x="20760" y="6918"/>
                  </a:cubicBezTo>
                  <a:cubicBezTo>
                    <a:pt x="19957" y="4989"/>
                    <a:pt x="18579" y="3517"/>
                    <a:pt x="17564" y="2624"/>
                  </a:cubicBezTo>
                  <a:cubicBezTo>
                    <a:pt x="15673" y="956"/>
                    <a:pt x="12761" y="1"/>
                    <a:pt x="10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816750" y="4163475"/>
              <a:ext cx="332275" cy="310625"/>
            </a:xfrm>
            <a:custGeom>
              <a:avLst/>
              <a:gdLst/>
              <a:ahLst/>
              <a:cxnLst/>
              <a:rect l="l" t="t" r="r" b="b"/>
              <a:pathLst>
                <a:path w="13291" h="12425" extrusionOk="0">
                  <a:moveTo>
                    <a:pt x="6740" y="748"/>
                  </a:moveTo>
                  <a:cubicBezTo>
                    <a:pt x="7946" y="748"/>
                    <a:pt x="9127" y="1127"/>
                    <a:pt x="10264" y="1880"/>
                  </a:cubicBezTo>
                  <a:cubicBezTo>
                    <a:pt x="10879" y="2287"/>
                    <a:pt x="11359" y="3151"/>
                    <a:pt x="11733" y="4521"/>
                  </a:cubicBezTo>
                  <a:cubicBezTo>
                    <a:pt x="12458" y="7173"/>
                    <a:pt x="11172" y="10167"/>
                    <a:pt x="8867" y="11198"/>
                  </a:cubicBezTo>
                  <a:cubicBezTo>
                    <a:pt x="8162" y="11512"/>
                    <a:pt x="7336" y="11666"/>
                    <a:pt x="6488" y="11666"/>
                  </a:cubicBezTo>
                  <a:cubicBezTo>
                    <a:pt x="5322" y="11666"/>
                    <a:pt x="4116" y="11375"/>
                    <a:pt x="3130" y="10810"/>
                  </a:cubicBezTo>
                  <a:cubicBezTo>
                    <a:pt x="2237" y="10298"/>
                    <a:pt x="1135" y="9345"/>
                    <a:pt x="957" y="7714"/>
                  </a:cubicBezTo>
                  <a:cubicBezTo>
                    <a:pt x="769" y="5991"/>
                    <a:pt x="1507" y="3943"/>
                    <a:pt x="2324" y="2677"/>
                  </a:cubicBezTo>
                  <a:cubicBezTo>
                    <a:pt x="2589" y="2267"/>
                    <a:pt x="3758" y="1244"/>
                    <a:pt x="5511" y="877"/>
                  </a:cubicBezTo>
                  <a:cubicBezTo>
                    <a:pt x="5923" y="791"/>
                    <a:pt x="6333" y="748"/>
                    <a:pt x="6740" y="748"/>
                  </a:cubicBezTo>
                  <a:close/>
                  <a:moveTo>
                    <a:pt x="6718" y="0"/>
                  </a:moveTo>
                  <a:cubicBezTo>
                    <a:pt x="6264" y="0"/>
                    <a:pt x="5809" y="47"/>
                    <a:pt x="5356" y="142"/>
                  </a:cubicBezTo>
                  <a:cubicBezTo>
                    <a:pt x="3528" y="524"/>
                    <a:pt x="2113" y="1617"/>
                    <a:pt x="1691" y="2270"/>
                  </a:cubicBezTo>
                  <a:cubicBezTo>
                    <a:pt x="804" y="3647"/>
                    <a:pt x="1" y="5890"/>
                    <a:pt x="210" y="7796"/>
                  </a:cubicBezTo>
                  <a:cubicBezTo>
                    <a:pt x="376" y="9313"/>
                    <a:pt x="1281" y="10616"/>
                    <a:pt x="2756" y="11461"/>
                  </a:cubicBezTo>
                  <a:cubicBezTo>
                    <a:pt x="3865" y="12098"/>
                    <a:pt x="5189" y="12425"/>
                    <a:pt x="6478" y="12425"/>
                  </a:cubicBezTo>
                  <a:cubicBezTo>
                    <a:pt x="7430" y="12425"/>
                    <a:pt x="8362" y="12246"/>
                    <a:pt x="9174" y="11884"/>
                  </a:cubicBezTo>
                  <a:cubicBezTo>
                    <a:pt x="11848" y="10689"/>
                    <a:pt x="13290" y="7368"/>
                    <a:pt x="12458" y="4324"/>
                  </a:cubicBezTo>
                  <a:cubicBezTo>
                    <a:pt x="12187" y="3332"/>
                    <a:pt x="11708" y="1936"/>
                    <a:pt x="10679" y="1254"/>
                  </a:cubicBezTo>
                  <a:cubicBezTo>
                    <a:pt x="9426" y="424"/>
                    <a:pt x="8078" y="0"/>
                    <a:pt x="6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887600" y="4239600"/>
              <a:ext cx="179575" cy="172250"/>
            </a:xfrm>
            <a:custGeom>
              <a:avLst/>
              <a:gdLst/>
              <a:ahLst/>
              <a:cxnLst/>
              <a:rect l="l" t="t" r="r" b="b"/>
              <a:pathLst>
                <a:path w="7183" h="6890" extrusionOk="0">
                  <a:moveTo>
                    <a:pt x="3703" y="753"/>
                  </a:moveTo>
                  <a:cubicBezTo>
                    <a:pt x="3789" y="753"/>
                    <a:pt x="3876" y="758"/>
                    <a:pt x="3962" y="766"/>
                  </a:cubicBezTo>
                  <a:cubicBezTo>
                    <a:pt x="5063" y="875"/>
                    <a:pt x="5810" y="1446"/>
                    <a:pt x="6065" y="2374"/>
                  </a:cubicBezTo>
                  <a:cubicBezTo>
                    <a:pt x="6371" y="3490"/>
                    <a:pt x="5872" y="4831"/>
                    <a:pt x="4878" y="5564"/>
                  </a:cubicBezTo>
                  <a:cubicBezTo>
                    <a:pt x="4366" y="5941"/>
                    <a:pt x="3783" y="6137"/>
                    <a:pt x="3217" y="6137"/>
                  </a:cubicBezTo>
                  <a:cubicBezTo>
                    <a:pt x="2917" y="6137"/>
                    <a:pt x="2622" y="6082"/>
                    <a:pt x="2344" y="5970"/>
                  </a:cubicBezTo>
                  <a:cubicBezTo>
                    <a:pt x="1586" y="5667"/>
                    <a:pt x="1081" y="5004"/>
                    <a:pt x="923" y="4102"/>
                  </a:cubicBezTo>
                  <a:cubicBezTo>
                    <a:pt x="782" y="3298"/>
                    <a:pt x="1105" y="2332"/>
                    <a:pt x="1743" y="1643"/>
                  </a:cubicBezTo>
                  <a:cubicBezTo>
                    <a:pt x="2282" y="1063"/>
                    <a:pt x="2970" y="753"/>
                    <a:pt x="3703" y="753"/>
                  </a:cubicBezTo>
                  <a:close/>
                  <a:moveTo>
                    <a:pt x="3695" y="1"/>
                  </a:moveTo>
                  <a:cubicBezTo>
                    <a:pt x="2753" y="1"/>
                    <a:pt x="1876" y="396"/>
                    <a:pt x="1193" y="1132"/>
                  </a:cubicBezTo>
                  <a:cubicBezTo>
                    <a:pt x="387" y="2001"/>
                    <a:pt x="1" y="3188"/>
                    <a:pt x="183" y="4232"/>
                  </a:cubicBezTo>
                  <a:cubicBezTo>
                    <a:pt x="385" y="5383"/>
                    <a:pt x="1070" y="6270"/>
                    <a:pt x="2064" y="6668"/>
                  </a:cubicBezTo>
                  <a:cubicBezTo>
                    <a:pt x="2431" y="6815"/>
                    <a:pt x="2822" y="6889"/>
                    <a:pt x="3218" y="6889"/>
                  </a:cubicBezTo>
                  <a:cubicBezTo>
                    <a:pt x="3942" y="6889"/>
                    <a:pt x="4681" y="6644"/>
                    <a:pt x="5324" y="6169"/>
                  </a:cubicBezTo>
                  <a:cubicBezTo>
                    <a:pt x="6578" y="5244"/>
                    <a:pt x="7182" y="3602"/>
                    <a:pt x="6790" y="2174"/>
                  </a:cubicBezTo>
                  <a:cubicBezTo>
                    <a:pt x="6451" y="944"/>
                    <a:pt x="5449" y="158"/>
                    <a:pt x="4037" y="18"/>
                  </a:cubicBezTo>
                  <a:cubicBezTo>
                    <a:pt x="3922" y="6"/>
                    <a:pt x="3808" y="1"/>
                    <a:pt x="3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7"/>
          <p:cNvSpPr/>
          <p:nvPr/>
        </p:nvSpPr>
        <p:spPr>
          <a:xfrm>
            <a:off x="699602" y="4197288"/>
            <a:ext cx="353193" cy="432965"/>
          </a:xfrm>
          <a:custGeom>
            <a:avLst/>
            <a:gdLst/>
            <a:ahLst/>
            <a:cxnLst/>
            <a:rect l="l" t="t" r="r" b="b"/>
            <a:pathLst>
              <a:path w="8793" h="10779" extrusionOk="0">
                <a:moveTo>
                  <a:pt x="8108" y="0"/>
                </a:moveTo>
                <a:cubicBezTo>
                  <a:pt x="7984" y="0"/>
                  <a:pt x="7857" y="42"/>
                  <a:pt x="7744" y="138"/>
                </a:cubicBezTo>
                <a:lnTo>
                  <a:pt x="7628" y="237"/>
                </a:lnTo>
                <a:cubicBezTo>
                  <a:pt x="6303" y="1430"/>
                  <a:pt x="4896" y="2559"/>
                  <a:pt x="3740" y="3914"/>
                </a:cubicBezTo>
                <a:cubicBezTo>
                  <a:pt x="2495" y="5376"/>
                  <a:pt x="1131" y="7166"/>
                  <a:pt x="539" y="9017"/>
                </a:cubicBezTo>
                <a:cubicBezTo>
                  <a:pt x="252" y="9914"/>
                  <a:pt x="1" y="10591"/>
                  <a:pt x="1188" y="10770"/>
                </a:cubicBezTo>
                <a:cubicBezTo>
                  <a:pt x="1228" y="10776"/>
                  <a:pt x="1268" y="10779"/>
                  <a:pt x="1309" y="10779"/>
                </a:cubicBezTo>
                <a:cubicBezTo>
                  <a:pt x="2420" y="10779"/>
                  <a:pt x="4239" y="8700"/>
                  <a:pt x="4734" y="8037"/>
                </a:cubicBezTo>
                <a:cubicBezTo>
                  <a:pt x="5288" y="7295"/>
                  <a:pt x="5931" y="6377"/>
                  <a:pt x="6390" y="5580"/>
                </a:cubicBezTo>
                <a:cubicBezTo>
                  <a:pt x="6810" y="4847"/>
                  <a:pt x="6801" y="3917"/>
                  <a:pt x="7196" y="3180"/>
                </a:cubicBezTo>
                <a:cubicBezTo>
                  <a:pt x="7591" y="2444"/>
                  <a:pt x="8159" y="2030"/>
                  <a:pt x="8472" y="1225"/>
                </a:cubicBezTo>
                <a:cubicBezTo>
                  <a:pt x="8536" y="1062"/>
                  <a:pt x="8592" y="910"/>
                  <a:pt x="8645" y="766"/>
                </a:cubicBezTo>
                <a:cubicBezTo>
                  <a:pt x="8793" y="357"/>
                  <a:pt x="8467" y="0"/>
                  <a:pt x="8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25826" y="4431870"/>
            <a:ext cx="234833" cy="340000"/>
          </a:xfrm>
          <a:custGeom>
            <a:avLst/>
            <a:gdLst/>
            <a:ahLst/>
            <a:cxnLst/>
            <a:rect l="l" t="t" r="r" b="b"/>
            <a:pathLst>
              <a:path w="8023" h="11616" extrusionOk="0">
                <a:moveTo>
                  <a:pt x="7371" y="0"/>
                </a:moveTo>
                <a:cubicBezTo>
                  <a:pt x="7230" y="0"/>
                  <a:pt x="7086" y="52"/>
                  <a:pt x="6967" y="169"/>
                </a:cubicBezTo>
                <a:cubicBezTo>
                  <a:pt x="5353" y="1750"/>
                  <a:pt x="2384" y="4682"/>
                  <a:pt x="1851" y="5383"/>
                </a:cubicBezTo>
                <a:cubicBezTo>
                  <a:pt x="869" y="6673"/>
                  <a:pt x="0" y="8653"/>
                  <a:pt x="71" y="10346"/>
                </a:cubicBezTo>
                <a:cubicBezTo>
                  <a:pt x="110" y="11261"/>
                  <a:pt x="389" y="11616"/>
                  <a:pt x="796" y="11616"/>
                </a:cubicBezTo>
                <a:cubicBezTo>
                  <a:pt x="2019" y="11616"/>
                  <a:pt x="4401" y="8417"/>
                  <a:pt x="4937" y="7579"/>
                </a:cubicBezTo>
                <a:cubicBezTo>
                  <a:pt x="5767" y="6278"/>
                  <a:pt x="6892" y="4582"/>
                  <a:pt x="7336" y="3095"/>
                </a:cubicBezTo>
                <a:cubicBezTo>
                  <a:pt x="7476" y="2628"/>
                  <a:pt x="7783" y="1612"/>
                  <a:pt x="7951" y="685"/>
                </a:cubicBezTo>
                <a:cubicBezTo>
                  <a:pt x="8023" y="292"/>
                  <a:pt x="7706" y="0"/>
                  <a:pt x="7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71309" y="3636160"/>
            <a:ext cx="396734" cy="339897"/>
          </a:xfrm>
          <a:custGeom>
            <a:avLst/>
            <a:gdLst/>
            <a:ahLst/>
            <a:cxnLst/>
            <a:rect l="l" t="t" r="r" b="b"/>
            <a:pathLst>
              <a:path w="9877" h="8462" extrusionOk="0">
                <a:moveTo>
                  <a:pt x="8120" y="0"/>
                </a:moveTo>
                <a:cubicBezTo>
                  <a:pt x="7316" y="0"/>
                  <a:pt x="6475" y="596"/>
                  <a:pt x="5836" y="1019"/>
                </a:cubicBezTo>
                <a:cubicBezTo>
                  <a:pt x="4753" y="1734"/>
                  <a:pt x="3673" y="2964"/>
                  <a:pt x="2651" y="4292"/>
                </a:cubicBezTo>
                <a:cubicBezTo>
                  <a:pt x="1847" y="5160"/>
                  <a:pt x="1055" y="6133"/>
                  <a:pt x="494" y="7175"/>
                </a:cubicBezTo>
                <a:cubicBezTo>
                  <a:pt x="280" y="7571"/>
                  <a:pt x="1" y="8051"/>
                  <a:pt x="503" y="8334"/>
                </a:cubicBezTo>
                <a:cubicBezTo>
                  <a:pt x="668" y="8427"/>
                  <a:pt x="873" y="8462"/>
                  <a:pt x="1091" y="8462"/>
                </a:cubicBezTo>
                <a:cubicBezTo>
                  <a:pt x="1541" y="8462"/>
                  <a:pt x="2052" y="8312"/>
                  <a:pt x="2411" y="8210"/>
                </a:cubicBezTo>
                <a:cubicBezTo>
                  <a:pt x="3075" y="8020"/>
                  <a:pt x="3700" y="7539"/>
                  <a:pt x="4263" y="7152"/>
                </a:cubicBezTo>
                <a:cubicBezTo>
                  <a:pt x="5329" y="6420"/>
                  <a:pt x="6331" y="5526"/>
                  <a:pt x="7278" y="4645"/>
                </a:cubicBezTo>
                <a:cubicBezTo>
                  <a:pt x="8080" y="3899"/>
                  <a:pt x="8877" y="3246"/>
                  <a:pt x="9419" y="2302"/>
                </a:cubicBezTo>
                <a:cubicBezTo>
                  <a:pt x="9877" y="1502"/>
                  <a:pt x="9641" y="657"/>
                  <a:pt x="8853" y="196"/>
                </a:cubicBezTo>
                <a:cubicBezTo>
                  <a:pt x="8617" y="58"/>
                  <a:pt x="8370" y="0"/>
                  <a:pt x="8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6973517" y="-190052"/>
            <a:ext cx="560050" cy="406335"/>
          </a:xfrm>
          <a:custGeom>
            <a:avLst/>
            <a:gdLst/>
            <a:ahLst/>
            <a:cxnLst/>
            <a:rect l="l" t="t" r="r" b="b"/>
            <a:pathLst>
              <a:path w="10923" h="7925" extrusionOk="0">
                <a:moveTo>
                  <a:pt x="8981" y="300"/>
                </a:moveTo>
                <a:cubicBezTo>
                  <a:pt x="9273" y="300"/>
                  <a:pt x="9552" y="373"/>
                  <a:pt x="9797" y="557"/>
                </a:cubicBezTo>
                <a:cubicBezTo>
                  <a:pt x="10462" y="1057"/>
                  <a:pt x="10578" y="1841"/>
                  <a:pt x="10088" y="2507"/>
                </a:cubicBezTo>
                <a:cubicBezTo>
                  <a:pt x="9550" y="3238"/>
                  <a:pt x="8848" y="3744"/>
                  <a:pt x="8107" y="4280"/>
                </a:cubicBezTo>
                <a:cubicBezTo>
                  <a:pt x="7981" y="4371"/>
                  <a:pt x="7852" y="4464"/>
                  <a:pt x="7725" y="4557"/>
                </a:cubicBezTo>
                <a:cubicBezTo>
                  <a:pt x="6703" y="5310"/>
                  <a:pt x="5600" y="6089"/>
                  <a:pt x="4460" y="6691"/>
                </a:cubicBezTo>
                <a:lnTo>
                  <a:pt x="4204" y="6829"/>
                </a:lnTo>
                <a:cubicBezTo>
                  <a:pt x="3664" y="7121"/>
                  <a:pt x="3107" y="7422"/>
                  <a:pt x="2518" y="7520"/>
                </a:cubicBezTo>
                <a:cubicBezTo>
                  <a:pt x="2242" y="7565"/>
                  <a:pt x="1866" y="7628"/>
                  <a:pt x="1514" y="7628"/>
                </a:cubicBezTo>
                <a:cubicBezTo>
                  <a:pt x="1216" y="7628"/>
                  <a:pt x="935" y="7583"/>
                  <a:pt x="745" y="7446"/>
                </a:cubicBezTo>
                <a:cubicBezTo>
                  <a:pt x="459" y="7238"/>
                  <a:pt x="549" y="7008"/>
                  <a:pt x="878" y="6537"/>
                </a:cubicBezTo>
                <a:lnTo>
                  <a:pt x="904" y="6501"/>
                </a:lnTo>
                <a:cubicBezTo>
                  <a:pt x="1475" y="5681"/>
                  <a:pt x="2276" y="4833"/>
                  <a:pt x="3351" y="3910"/>
                </a:cubicBezTo>
                <a:lnTo>
                  <a:pt x="3362" y="3900"/>
                </a:lnTo>
                <a:cubicBezTo>
                  <a:pt x="4780" y="2442"/>
                  <a:pt x="5892" y="1534"/>
                  <a:pt x="6862" y="1043"/>
                </a:cubicBezTo>
                <a:lnTo>
                  <a:pt x="6996" y="974"/>
                </a:lnTo>
                <a:cubicBezTo>
                  <a:pt x="7582" y="676"/>
                  <a:pt x="8318" y="300"/>
                  <a:pt x="8981" y="300"/>
                </a:cubicBezTo>
                <a:close/>
                <a:moveTo>
                  <a:pt x="8982" y="0"/>
                </a:moveTo>
                <a:cubicBezTo>
                  <a:pt x="8253" y="0"/>
                  <a:pt x="7480" y="394"/>
                  <a:pt x="6861" y="711"/>
                </a:cubicBezTo>
                <a:lnTo>
                  <a:pt x="6728" y="778"/>
                </a:lnTo>
                <a:cubicBezTo>
                  <a:pt x="5729" y="1285"/>
                  <a:pt x="4593" y="2208"/>
                  <a:pt x="3154" y="3689"/>
                </a:cubicBezTo>
                <a:cubicBezTo>
                  <a:pt x="2061" y="4627"/>
                  <a:pt x="1246" y="5491"/>
                  <a:pt x="661" y="6330"/>
                </a:cubicBezTo>
                <a:lnTo>
                  <a:pt x="636" y="6366"/>
                </a:lnTo>
                <a:cubicBezTo>
                  <a:pt x="383" y="6727"/>
                  <a:pt x="1" y="7273"/>
                  <a:pt x="571" y="7686"/>
                </a:cubicBezTo>
                <a:cubicBezTo>
                  <a:pt x="822" y="7867"/>
                  <a:pt x="1161" y="7925"/>
                  <a:pt x="1514" y="7925"/>
                </a:cubicBezTo>
                <a:cubicBezTo>
                  <a:pt x="1888" y="7925"/>
                  <a:pt x="2277" y="7861"/>
                  <a:pt x="2592" y="7809"/>
                </a:cubicBezTo>
                <a:cubicBezTo>
                  <a:pt x="3203" y="7707"/>
                  <a:pt x="3809" y="7380"/>
                  <a:pt x="4345" y="7090"/>
                </a:cubicBezTo>
                <a:lnTo>
                  <a:pt x="4599" y="6955"/>
                </a:lnTo>
                <a:cubicBezTo>
                  <a:pt x="5757" y="6343"/>
                  <a:pt x="6870" y="5555"/>
                  <a:pt x="7900" y="4796"/>
                </a:cubicBezTo>
                <a:cubicBezTo>
                  <a:pt x="8027" y="4704"/>
                  <a:pt x="8155" y="4611"/>
                  <a:pt x="8281" y="4520"/>
                </a:cubicBezTo>
                <a:cubicBezTo>
                  <a:pt x="9042" y="3971"/>
                  <a:pt x="9761" y="3452"/>
                  <a:pt x="10327" y="2684"/>
                </a:cubicBezTo>
                <a:cubicBezTo>
                  <a:pt x="10922" y="1876"/>
                  <a:pt x="10781" y="926"/>
                  <a:pt x="9975" y="320"/>
                </a:cubicBezTo>
                <a:cubicBezTo>
                  <a:pt x="9668" y="90"/>
                  <a:pt x="9330" y="0"/>
                  <a:pt x="8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7"/>
          <p:cNvGrpSpPr/>
          <p:nvPr/>
        </p:nvGrpSpPr>
        <p:grpSpPr>
          <a:xfrm>
            <a:off x="-318437" y="1623300"/>
            <a:ext cx="649475" cy="578700"/>
            <a:chOff x="5782900" y="1066525"/>
            <a:chExt cx="649475" cy="578700"/>
          </a:xfrm>
        </p:grpSpPr>
        <p:sp>
          <p:nvSpPr>
            <p:cNvPr id="241" name="Google Shape;241;p7"/>
            <p:cNvSpPr/>
            <p:nvPr/>
          </p:nvSpPr>
          <p:spPr>
            <a:xfrm>
              <a:off x="5782900" y="1066525"/>
              <a:ext cx="264000" cy="414075"/>
            </a:xfrm>
            <a:custGeom>
              <a:avLst/>
              <a:gdLst/>
              <a:ahLst/>
              <a:cxnLst/>
              <a:rect l="l" t="t" r="r" b="b"/>
              <a:pathLst>
                <a:path w="10560" h="16563" extrusionOk="0">
                  <a:moveTo>
                    <a:pt x="9883" y="0"/>
                  </a:moveTo>
                  <a:cubicBezTo>
                    <a:pt x="9658" y="0"/>
                    <a:pt x="9442" y="130"/>
                    <a:pt x="9342" y="348"/>
                  </a:cubicBezTo>
                  <a:cubicBezTo>
                    <a:pt x="8516" y="2163"/>
                    <a:pt x="7353" y="3906"/>
                    <a:pt x="6229" y="5593"/>
                  </a:cubicBezTo>
                  <a:cubicBezTo>
                    <a:pt x="5384" y="6860"/>
                    <a:pt x="4509" y="8172"/>
                    <a:pt x="3770" y="9521"/>
                  </a:cubicBezTo>
                  <a:cubicBezTo>
                    <a:pt x="3298" y="10384"/>
                    <a:pt x="2762" y="11236"/>
                    <a:pt x="2245" y="12059"/>
                  </a:cubicBezTo>
                  <a:cubicBezTo>
                    <a:pt x="1515" y="13223"/>
                    <a:pt x="759" y="14425"/>
                    <a:pt x="142" y="15711"/>
                  </a:cubicBezTo>
                  <a:cubicBezTo>
                    <a:pt x="0" y="16008"/>
                    <a:pt x="125" y="16362"/>
                    <a:pt x="421" y="16504"/>
                  </a:cubicBezTo>
                  <a:cubicBezTo>
                    <a:pt x="501" y="16542"/>
                    <a:pt x="589" y="16563"/>
                    <a:pt x="678" y="16563"/>
                  </a:cubicBezTo>
                  <a:cubicBezTo>
                    <a:pt x="906" y="16563"/>
                    <a:pt x="1114" y="16432"/>
                    <a:pt x="1214" y="16225"/>
                  </a:cubicBezTo>
                  <a:cubicBezTo>
                    <a:pt x="1801" y="15001"/>
                    <a:pt x="2538" y="13827"/>
                    <a:pt x="3250" y="12691"/>
                  </a:cubicBezTo>
                  <a:cubicBezTo>
                    <a:pt x="3777" y="11853"/>
                    <a:pt x="4322" y="10986"/>
                    <a:pt x="4811" y="10091"/>
                  </a:cubicBezTo>
                  <a:cubicBezTo>
                    <a:pt x="5525" y="8789"/>
                    <a:pt x="6385" y="7499"/>
                    <a:pt x="7217" y="6251"/>
                  </a:cubicBezTo>
                  <a:cubicBezTo>
                    <a:pt x="8367" y="4526"/>
                    <a:pt x="9557" y="2742"/>
                    <a:pt x="10423" y="840"/>
                  </a:cubicBezTo>
                  <a:cubicBezTo>
                    <a:pt x="10559" y="543"/>
                    <a:pt x="10427" y="190"/>
                    <a:pt x="10129" y="54"/>
                  </a:cubicBezTo>
                  <a:cubicBezTo>
                    <a:pt x="10049" y="18"/>
                    <a:pt x="9965" y="0"/>
                    <a:pt x="98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852475" y="1099525"/>
              <a:ext cx="264925" cy="390275"/>
            </a:xfrm>
            <a:custGeom>
              <a:avLst/>
              <a:gdLst/>
              <a:ahLst/>
              <a:cxnLst/>
              <a:rect l="l" t="t" r="r" b="b"/>
              <a:pathLst>
                <a:path w="10597" h="15611" extrusionOk="0">
                  <a:moveTo>
                    <a:pt x="9922" y="1"/>
                  </a:moveTo>
                  <a:cubicBezTo>
                    <a:pt x="9729" y="1"/>
                    <a:pt x="9541" y="94"/>
                    <a:pt x="9426" y="266"/>
                  </a:cubicBezTo>
                  <a:cubicBezTo>
                    <a:pt x="8588" y="1528"/>
                    <a:pt x="7677" y="2790"/>
                    <a:pt x="6797" y="4009"/>
                  </a:cubicBezTo>
                  <a:cubicBezTo>
                    <a:pt x="5591" y="5679"/>
                    <a:pt x="4345" y="7406"/>
                    <a:pt x="3246" y="9185"/>
                  </a:cubicBezTo>
                  <a:cubicBezTo>
                    <a:pt x="3008" y="9571"/>
                    <a:pt x="2736" y="9982"/>
                    <a:pt x="2450" y="10416"/>
                  </a:cubicBezTo>
                  <a:cubicBezTo>
                    <a:pt x="1529" y="11811"/>
                    <a:pt x="484" y="13392"/>
                    <a:pt x="86" y="14860"/>
                  </a:cubicBezTo>
                  <a:cubicBezTo>
                    <a:pt x="0" y="15177"/>
                    <a:pt x="188" y="15503"/>
                    <a:pt x="503" y="15589"/>
                  </a:cubicBezTo>
                  <a:cubicBezTo>
                    <a:pt x="554" y="15604"/>
                    <a:pt x="607" y="15610"/>
                    <a:pt x="659" y="15610"/>
                  </a:cubicBezTo>
                  <a:cubicBezTo>
                    <a:pt x="927" y="15610"/>
                    <a:pt x="1162" y="15430"/>
                    <a:pt x="1232" y="15172"/>
                  </a:cubicBezTo>
                  <a:cubicBezTo>
                    <a:pt x="1580" y="13887"/>
                    <a:pt x="2568" y="12390"/>
                    <a:pt x="3440" y="11071"/>
                  </a:cubicBezTo>
                  <a:cubicBezTo>
                    <a:pt x="3733" y="10629"/>
                    <a:pt x="4008" y="10210"/>
                    <a:pt x="4257" y="9809"/>
                  </a:cubicBezTo>
                  <a:cubicBezTo>
                    <a:pt x="5332" y="8065"/>
                    <a:pt x="6566" y="6357"/>
                    <a:pt x="7759" y="4705"/>
                  </a:cubicBezTo>
                  <a:cubicBezTo>
                    <a:pt x="8647" y="3475"/>
                    <a:pt x="9565" y="2204"/>
                    <a:pt x="10415" y="923"/>
                  </a:cubicBezTo>
                  <a:cubicBezTo>
                    <a:pt x="10597" y="650"/>
                    <a:pt x="10522" y="282"/>
                    <a:pt x="10250" y="100"/>
                  </a:cubicBezTo>
                  <a:cubicBezTo>
                    <a:pt x="10149" y="33"/>
                    <a:pt x="10034" y="1"/>
                    <a:pt x="9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5893050" y="1131375"/>
              <a:ext cx="288200" cy="433225"/>
            </a:xfrm>
            <a:custGeom>
              <a:avLst/>
              <a:gdLst/>
              <a:ahLst/>
              <a:cxnLst/>
              <a:rect l="l" t="t" r="r" b="b"/>
              <a:pathLst>
                <a:path w="11528" h="17329" extrusionOk="0">
                  <a:moveTo>
                    <a:pt x="10851" y="0"/>
                  </a:moveTo>
                  <a:cubicBezTo>
                    <a:pt x="10632" y="0"/>
                    <a:pt x="10422" y="121"/>
                    <a:pt x="10318" y="330"/>
                  </a:cubicBezTo>
                  <a:cubicBezTo>
                    <a:pt x="9195" y="2594"/>
                    <a:pt x="7610" y="4680"/>
                    <a:pt x="6078" y="6696"/>
                  </a:cubicBezTo>
                  <a:cubicBezTo>
                    <a:pt x="5291" y="7730"/>
                    <a:pt x="4477" y="8800"/>
                    <a:pt x="3734" y="9884"/>
                  </a:cubicBezTo>
                  <a:cubicBezTo>
                    <a:pt x="3537" y="10171"/>
                    <a:pt x="3310" y="10486"/>
                    <a:pt x="3069" y="10823"/>
                  </a:cubicBezTo>
                  <a:cubicBezTo>
                    <a:pt x="1807" y="12583"/>
                    <a:pt x="235" y="14773"/>
                    <a:pt x="35" y="16672"/>
                  </a:cubicBezTo>
                  <a:cubicBezTo>
                    <a:pt x="0" y="16998"/>
                    <a:pt x="237" y="17291"/>
                    <a:pt x="563" y="17325"/>
                  </a:cubicBezTo>
                  <a:cubicBezTo>
                    <a:pt x="584" y="17327"/>
                    <a:pt x="606" y="17328"/>
                    <a:pt x="626" y="17328"/>
                  </a:cubicBezTo>
                  <a:cubicBezTo>
                    <a:pt x="930" y="17327"/>
                    <a:pt x="1183" y="17098"/>
                    <a:pt x="1216" y="16797"/>
                  </a:cubicBezTo>
                  <a:cubicBezTo>
                    <a:pt x="1383" y="15210"/>
                    <a:pt x="2914" y="13074"/>
                    <a:pt x="4034" y="11516"/>
                  </a:cubicBezTo>
                  <a:cubicBezTo>
                    <a:pt x="4280" y="11172"/>
                    <a:pt x="4511" y="10849"/>
                    <a:pt x="4713" y="10556"/>
                  </a:cubicBezTo>
                  <a:cubicBezTo>
                    <a:pt x="5441" y="9496"/>
                    <a:pt x="6245" y="8438"/>
                    <a:pt x="7023" y="7414"/>
                  </a:cubicBezTo>
                  <a:cubicBezTo>
                    <a:pt x="8589" y="5354"/>
                    <a:pt x="10209" y="3223"/>
                    <a:pt x="11382" y="858"/>
                  </a:cubicBezTo>
                  <a:cubicBezTo>
                    <a:pt x="11527" y="564"/>
                    <a:pt x="11408" y="209"/>
                    <a:pt x="11114" y="62"/>
                  </a:cubicBezTo>
                  <a:cubicBezTo>
                    <a:pt x="11029" y="20"/>
                    <a:pt x="10939" y="0"/>
                    <a:pt x="10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956900" y="1170325"/>
              <a:ext cx="313150" cy="419400"/>
            </a:xfrm>
            <a:custGeom>
              <a:avLst/>
              <a:gdLst/>
              <a:ahLst/>
              <a:cxnLst/>
              <a:rect l="l" t="t" r="r" b="b"/>
              <a:pathLst>
                <a:path w="12526" h="16776" extrusionOk="0">
                  <a:moveTo>
                    <a:pt x="11853" y="1"/>
                  </a:moveTo>
                  <a:cubicBezTo>
                    <a:pt x="11669" y="1"/>
                    <a:pt x="11488" y="86"/>
                    <a:pt x="11372" y="245"/>
                  </a:cubicBezTo>
                  <a:cubicBezTo>
                    <a:pt x="10167" y="1901"/>
                    <a:pt x="8901" y="3559"/>
                    <a:pt x="7674" y="5161"/>
                  </a:cubicBezTo>
                  <a:cubicBezTo>
                    <a:pt x="6537" y="6649"/>
                    <a:pt x="5361" y="8186"/>
                    <a:pt x="4233" y="9725"/>
                  </a:cubicBezTo>
                  <a:cubicBezTo>
                    <a:pt x="3909" y="10167"/>
                    <a:pt x="3556" y="10616"/>
                    <a:pt x="3183" y="11092"/>
                  </a:cubicBezTo>
                  <a:cubicBezTo>
                    <a:pt x="1973" y="12635"/>
                    <a:pt x="720" y="14231"/>
                    <a:pt x="109" y="15986"/>
                  </a:cubicBezTo>
                  <a:cubicBezTo>
                    <a:pt x="1" y="16295"/>
                    <a:pt x="164" y="16634"/>
                    <a:pt x="474" y="16741"/>
                  </a:cubicBezTo>
                  <a:cubicBezTo>
                    <a:pt x="537" y="16764"/>
                    <a:pt x="603" y="16775"/>
                    <a:pt x="669" y="16775"/>
                  </a:cubicBezTo>
                  <a:cubicBezTo>
                    <a:pt x="922" y="16775"/>
                    <a:pt x="1148" y="16615"/>
                    <a:pt x="1231" y="16376"/>
                  </a:cubicBezTo>
                  <a:cubicBezTo>
                    <a:pt x="1778" y="14808"/>
                    <a:pt x="2968" y="13291"/>
                    <a:pt x="4118" y="11825"/>
                  </a:cubicBezTo>
                  <a:cubicBezTo>
                    <a:pt x="4498" y="11341"/>
                    <a:pt x="4856" y="10885"/>
                    <a:pt x="5192" y="10427"/>
                  </a:cubicBezTo>
                  <a:cubicBezTo>
                    <a:pt x="6312" y="8899"/>
                    <a:pt x="7483" y="7365"/>
                    <a:pt x="8617" y="5883"/>
                  </a:cubicBezTo>
                  <a:cubicBezTo>
                    <a:pt x="9848" y="4275"/>
                    <a:pt x="11120" y="2611"/>
                    <a:pt x="12333" y="943"/>
                  </a:cubicBezTo>
                  <a:cubicBezTo>
                    <a:pt x="12526" y="678"/>
                    <a:pt x="12467" y="307"/>
                    <a:pt x="12202" y="115"/>
                  </a:cubicBezTo>
                  <a:cubicBezTo>
                    <a:pt x="12097" y="38"/>
                    <a:pt x="11974" y="1"/>
                    <a:pt x="1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019375" y="1214350"/>
              <a:ext cx="320700" cy="413925"/>
            </a:xfrm>
            <a:custGeom>
              <a:avLst/>
              <a:gdLst/>
              <a:ahLst/>
              <a:cxnLst/>
              <a:rect l="l" t="t" r="r" b="b"/>
              <a:pathLst>
                <a:path w="12828" h="16557" extrusionOk="0">
                  <a:moveTo>
                    <a:pt x="12153" y="1"/>
                  </a:moveTo>
                  <a:cubicBezTo>
                    <a:pt x="11965" y="1"/>
                    <a:pt x="11781" y="90"/>
                    <a:pt x="11665" y="256"/>
                  </a:cubicBezTo>
                  <a:cubicBezTo>
                    <a:pt x="10465" y="1988"/>
                    <a:pt x="9111" y="3678"/>
                    <a:pt x="7802" y="5312"/>
                  </a:cubicBezTo>
                  <a:cubicBezTo>
                    <a:pt x="6790" y="6574"/>
                    <a:pt x="5744" y="7879"/>
                    <a:pt x="4769" y="9203"/>
                  </a:cubicBezTo>
                  <a:cubicBezTo>
                    <a:pt x="3852" y="10447"/>
                    <a:pt x="2957" y="11714"/>
                    <a:pt x="2111" y="12971"/>
                  </a:cubicBezTo>
                  <a:cubicBezTo>
                    <a:pt x="1955" y="13202"/>
                    <a:pt x="1800" y="13466"/>
                    <a:pt x="1635" y="13745"/>
                  </a:cubicBezTo>
                  <a:cubicBezTo>
                    <a:pt x="1247" y="14406"/>
                    <a:pt x="807" y="15155"/>
                    <a:pt x="341" y="15472"/>
                  </a:cubicBezTo>
                  <a:cubicBezTo>
                    <a:pt x="71" y="15657"/>
                    <a:pt x="1" y="16026"/>
                    <a:pt x="186" y="16297"/>
                  </a:cubicBezTo>
                  <a:cubicBezTo>
                    <a:pt x="296" y="16460"/>
                    <a:pt x="480" y="16557"/>
                    <a:pt x="676" y="16557"/>
                  </a:cubicBezTo>
                  <a:cubicBezTo>
                    <a:pt x="796" y="16557"/>
                    <a:pt x="912" y="16521"/>
                    <a:pt x="1011" y="16454"/>
                  </a:cubicBezTo>
                  <a:cubicBezTo>
                    <a:pt x="1697" y="15987"/>
                    <a:pt x="2209" y="15117"/>
                    <a:pt x="2660" y="14349"/>
                  </a:cubicBezTo>
                  <a:cubicBezTo>
                    <a:pt x="2815" y="14085"/>
                    <a:pt x="2961" y="13837"/>
                    <a:pt x="3096" y="13635"/>
                  </a:cubicBezTo>
                  <a:cubicBezTo>
                    <a:pt x="3933" y="12393"/>
                    <a:pt x="4819" y="11139"/>
                    <a:pt x="5725" y="9908"/>
                  </a:cubicBezTo>
                  <a:cubicBezTo>
                    <a:pt x="6686" y="8603"/>
                    <a:pt x="7725" y="7308"/>
                    <a:pt x="8729" y="6055"/>
                  </a:cubicBezTo>
                  <a:cubicBezTo>
                    <a:pt x="10050" y="4405"/>
                    <a:pt x="11417" y="2699"/>
                    <a:pt x="12642" y="933"/>
                  </a:cubicBezTo>
                  <a:cubicBezTo>
                    <a:pt x="12828" y="663"/>
                    <a:pt x="12761" y="293"/>
                    <a:pt x="12492" y="107"/>
                  </a:cubicBezTo>
                  <a:cubicBezTo>
                    <a:pt x="12389" y="35"/>
                    <a:pt x="12270" y="1"/>
                    <a:pt x="1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6109450" y="1233125"/>
              <a:ext cx="322925" cy="412100"/>
            </a:xfrm>
            <a:custGeom>
              <a:avLst/>
              <a:gdLst/>
              <a:ahLst/>
              <a:cxnLst/>
              <a:rect l="l" t="t" r="r" b="b"/>
              <a:pathLst>
                <a:path w="12917" h="16484" extrusionOk="0">
                  <a:moveTo>
                    <a:pt x="12248" y="0"/>
                  </a:moveTo>
                  <a:cubicBezTo>
                    <a:pt x="12072" y="0"/>
                    <a:pt x="11898" y="77"/>
                    <a:pt x="11781" y="226"/>
                  </a:cubicBezTo>
                  <a:cubicBezTo>
                    <a:pt x="10665" y="1639"/>
                    <a:pt x="9507" y="3061"/>
                    <a:pt x="8387" y="4436"/>
                  </a:cubicBezTo>
                  <a:cubicBezTo>
                    <a:pt x="7098" y="6018"/>
                    <a:pt x="5765" y="7654"/>
                    <a:pt x="4485" y="9292"/>
                  </a:cubicBezTo>
                  <a:cubicBezTo>
                    <a:pt x="4193" y="9665"/>
                    <a:pt x="3875" y="10053"/>
                    <a:pt x="3547" y="10453"/>
                  </a:cubicBezTo>
                  <a:cubicBezTo>
                    <a:pt x="2247" y="12041"/>
                    <a:pt x="774" y="13840"/>
                    <a:pt x="112" y="15690"/>
                  </a:cubicBezTo>
                  <a:cubicBezTo>
                    <a:pt x="1" y="15999"/>
                    <a:pt x="162" y="16338"/>
                    <a:pt x="471" y="16449"/>
                  </a:cubicBezTo>
                  <a:cubicBezTo>
                    <a:pt x="536" y="16472"/>
                    <a:pt x="603" y="16484"/>
                    <a:pt x="671" y="16484"/>
                  </a:cubicBezTo>
                  <a:cubicBezTo>
                    <a:pt x="922" y="16484"/>
                    <a:pt x="1146" y="16327"/>
                    <a:pt x="1230" y="16090"/>
                  </a:cubicBezTo>
                  <a:cubicBezTo>
                    <a:pt x="1823" y="14435"/>
                    <a:pt x="3228" y="12719"/>
                    <a:pt x="4467" y="11206"/>
                  </a:cubicBezTo>
                  <a:cubicBezTo>
                    <a:pt x="4801" y="10799"/>
                    <a:pt x="5124" y="10404"/>
                    <a:pt x="5421" y="10023"/>
                  </a:cubicBezTo>
                  <a:cubicBezTo>
                    <a:pt x="6694" y="8395"/>
                    <a:pt x="8024" y="6763"/>
                    <a:pt x="9308" y="5186"/>
                  </a:cubicBezTo>
                  <a:cubicBezTo>
                    <a:pt x="10431" y="3808"/>
                    <a:pt x="11592" y="2382"/>
                    <a:pt x="12713" y="962"/>
                  </a:cubicBezTo>
                  <a:cubicBezTo>
                    <a:pt x="12916" y="704"/>
                    <a:pt x="12872" y="331"/>
                    <a:pt x="12615" y="128"/>
                  </a:cubicBezTo>
                  <a:cubicBezTo>
                    <a:pt x="12506" y="42"/>
                    <a:pt x="12377" y="0"/>
                    <a:pt x="12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7"/>
          <p:cNvSpPr/>
          <p:nvPr/>
        </p:nvSpPr>
        <p:spPr>
          <a:xfrm>
            <a:off x="1015494" y="4630252"/>
            <a:ext cx="547170" cy="528404"/>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9027163" y="438250"/>
            <a:ext cx="356250" cy="337325"/>
          </a:xfrm>
          <a:custGeom>
            <a:avLst/>
            <a:gdLst/>
            <a:ahLst/>
            <a:cxnLst/>
            <a:rect l="l" t="t" r="r" b="b"/>
            <a:pathLst>
              <a:path w="14250" h="13493" extrusionOk="0">
                <a:moveTo>
                  <a:pt x="3638" y="1"/>
                </a:moveTo>
                <a:cubicBezTo>
                  <a:pt x="2714" y="1"/>
                  <a:pt x="1908" y="343"/>
                  <a:pt x="1478" y="1282"/>
                </a:cubicBezTo>
                <a:cubicBezTo>
                  <a:pt x="0" y="4511"/>
                  <a:pt x="5873" y="9138"/>
                  <a:pt x="7811" y="10552"/>
                </a:cubicBezTo>
                <a:cubicBezTo>
                  <a:pt x="9739" y="11959"/>
                  <a:pt x="11809" y="13356"/>
                  <a:pt x="14250" y="13492"/>
                </a:cubicBezTo>
                <a:cubicBezTo>
                  <a:pt x="12938" y="7859"/>
                  <a:pt x="10886" y="3737"/>
                  <a:pt x="8110" y="1712"/>
                </a:cubicBezTo>
                <a:cubicBezTo>
                  <a:pt x="7114" y="985"/>
                  <a:pt x="5206" y="1"/>
                  <a:pt x="3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7"/>
          <p:cNvGrpSpPr/>
          <p:nvPr/>
        </p:nvGrpSpPr>
        <p:grpSpPr>
          <a:xfrm rot="-9577153">
            <a:off x="-1155279" y="2378822"/>
            <a:ext cx="2557986" cy="3069814"/>
            <a:chOff x="1720871" y="-1444157"/>
            <a:chExt cx="3153410" cy="3784376"/>
          </a:xfrm>
        </p:grpSpPr>
        <p:sp>
          <p:nvSpPr>
            <p:cNvPr id="250" name="Google Shape;250;p7"/>
            <p:cNvSpPr/>
            <p:nvPr/>
          </p:nvSpPr>
          <p:spPr>
            <a:xfrm rot="9632177">
              <a:off x="2251812" y="-1160811"/>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solidFill>
              <a:srgbClr val="EDB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rot="9632177">
              <a:off x="2198760" y="-1179329"/>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7"/>
          <p:cNvSpPr/>
          <p:nvPr/>
        </p:nvSpPr>
        <p:spPr>
          <a:xfrm>
            <a:off x="8221925" y="1161687"/>
            <a:ext cx="1556180" cy="1245830"/>
          </a:xfrm>
          <a:custGeom>
            <a:avLst/>
            <a:gdLst/>
            <a:ahLst/>
            <a:cxnLst/>
            <a:rect l="l" t="t" r="r" b="b"/>
            <a:pathLst>
              <a:path w="46377" h="37128" extrusionOk="0">
                <a:moveTo>
                  <a:pt x="6025" y="0"/>
                </a:moveTo>
                <a:cubicBezTo>
                  <a:pt x="5736" y="0"/>
                  <a:pt x="5441" y="83"/>
                  <a:pt x="5219" y="202"/>
                </a:cubicBezTo>
                <a:cubicBezTo>
                  <a:pt x="4879" y="383"/>
                  <a:pt x="4588" y="681"/>
                  <a:pt x="4331" y="961"/>
                </a:cubicBezTo>
                <a:cubicBezTo>
                  <a:pt x="3424" y="1943"/>
                  <a:pt x="2598" y="2960"/>
                  <a:pt x="2366" y="3179"/>
                </a:cubicBezTo>
                <a:cubicBezTo>
                  <a:pt x="1570" y="5683"/>
                  <a:pt x="672" y="8217"/>
                  <a:pt x="288" y="10824"/>
                </a:cubicBezTo>
                <a:cubicBezTo>
                  <a:pt x="13" y="12387"/>
                  <a:pt x="0" y="13984"/>
                  <a:pt x="252" y="15551"/>
                </a:cubicBezTo>
                <a:cubicBezTo>
                  <a:pt x="712" y="17397"/>
                  <a:pt x="1314" y="19204"/>
                  <a:pt x="2052" y="20956"/>
                </a:cubicBezTo>
                <a:cubicBezTo>
                  <a:pt x="3106" y="23867"/>
                  <a:pt x="3827" y="26486"/>
                  <a:pt x="6054" y="28720"/>
                </a:cubicBezTo>
                <a:cubicBezTo>
                  <a:pt x="7323" y="29993"/>
                  <a:pt x="8734" y="31520"/>
                  <a:pt x="10298" y="32432"/>
                </a:cubicBezTo>
                <a:cubicBezTo>
                  <a:pt x="14034" y="34610"/>
                  <a:pt x="18159" y="35450"/>
                  <a:pt x="22257" y="36616"/>
                </a:cubicBezTo>
                <a:cubicBezTo>
                  <a:pt x="23379" y="36936"/>
                  <a:pt x="24465" y="37127"/>
                  <a:pt x="25624" y="37127"/>
                </a:cubicBezTo>
                <a:cubicBezTo>
                  <a:pt x="25714" y="37127"/>
                  <a:pt x="25805" y="37126"/>
                  <a:pt x="25896" y="37124"/>
                </a:cubicBezTo>
                <a:cubicBezTo>
                  <a:pt x="28227" y="37063"/>
                  <a:pt x="30458" y="36213"/>
                  <a:pt x="32693" y="35634"/>
                </a:cubicBezTo>
                <a:cubicBezTo>
                  <a:pt x="35129" y="35004"/>
                  <a:pt x="37520" y="34392"/>
                  <a:pt x="39791" y="33276"/>
                </a:cubicBezTo>
                <a:cubicBezTo>
                  <a:pt x="41183" y="32591"/>
                  <a:pt x="42303" y="31578"/>
                  <a:pt x="43593" y="30740"/>
                </a:cubicBezTo>
                <a:cubicBezTo>
                  <a:pt x="44638" y="30061"/>
                  <a:pt x="46127" y="29183"/>
                  <a:pt x="46274" y="27813"/>
                </a:cubicBezTo>
                <a:cubicBezTo>
                  <a:pt x="46376" y="26844"/>
                  <a:pt x="46287" y="25916"/>
                  <a:pt x="45185" y="25914"/>
                </a:cubicBezTo>
                <a:cubicBezTo>
                  <a:pt x="45168" y="25914"/>
                  <a:pt x="45150" y="25914"/>
                  <a:pt x="45133" y="25914"/>
                </a:cubicBezTo>
                <a:cubicBezTo>
                  <a:pt x="44143" y="25914"/>
                  <a:pt x="43555" y="26010"/>
                  <a:pt x="42604" y="26393"/>
                </a:cubicBezTo>
                <a:cubicBezTo>
                  <a:pt x="40740" y="27145"/>
                  <a:pt x="38780" y="27637"/>
                  <a:pt x="36863" y="28236"/>
                </a:cubicBezTo>
                <a:cubicBezTo>
                  <a:pt x="34746" y="28898"/>
                  <a:pt x="32658" y="29421"/>
                  <a:pt x="30480" y="29827"/>
                </a:cubicBezTo>
                <a:cubicBezTo>
                  <a:pt x="28349" y="30224"/>
                  <a:pt x="26315" y="30250"/>
                  <a:pt x="24159" y="30295"/>
                </a:cubicBezTo>
                <a:cubicBezTo>
                  <a:pt x="23257" y="30315"/>
                  <a:pt x="22283" y="30577"/>
                  <a:pt x="21354" y="30577"/>
                </a:cubicBezTo>
                <a:cubicBezTo>
                  <a:pt x="21039" y="30577"/>
                  <a:pt x="20729" y="30547"/>
                  <a:pt x="20429" y="30467"/>
                </a:cubicBezTo>
                <a:cubicBezTo>
                  <a:pt x="19099" y="30111"/>
                  <a:pt x="17614" y="29563"/>
                  <a:pt x="16354" y="29008"/>
                </a:cubicBezTo>
                <a:cubicBezTo>
                  <a:pt x="14978" y="28402"/>
                  <a:pt x="13817" y="27521"/>
                  <a:pt x="12788" y="26441"/>
                </a:cubicBezTo>
                <a:cubicBezTo>
                  <a:pt x="11784" y="25387"/>
                  <a:pt x="10503" y="24568"/>
                  <a:pt x="9576" y="23452"/>
                </a:cubicBezTo>
                <a:cubicBezTo>
                  <a:pt x="9193" y="22977"/>
                  <a:pt x="8878" y="22449"/>
                  <a:pt x="8641" y="21885"/>
                </a:cubicBezTo>
                <a:cubicBezTo>
                  <a:pt x="8496" y="21622"/>
                  <a:pt x="8278" y="21452"/>
                  <a:pt x="7987" y="21378"/>
                </a:cubicBezTo>
                <a:cubicBezTo>
                  <a:pt x="7181" y="20460"/>
                  <a:pt x="7492" y="19207"/>
                  <a:pt x="7465" y="18051"/>
                </a:cubicBezTo>
                <a:cubicBezTo>
                  <a:pt x="7437" y="16859"/>
                  <a:pt x="7039" y="15748"/>
                  <a:pt x="6961" y="14561"/>
                </a:cubicBezTo>
                <a:cubicBezTo>
                  <a:pt x="6879" y="13292"/>
                  <a:pt x="6650" y="12042"/>
                  <a:pt x="6531" y="10776"/>
                </a:cubicBezTo>
                <a:cubicBezTo>
                  <a:pt x="6346" y="8790"/>
                  <a:pt x="6340" y="6611"/>
                  <a:pt x="6466" y="4620"/>
                </a:cubicBezTo>
                <a:cubicBezTo>
                  <a:pt x="6517" y="3821"/>
                  <a:pt x="6949" y="3131"/>
                  <a:pt x="6986" y="2313"/>
                </a:cubicBezTo>
                <a:cubicBezTo>
                  <a:pt x="7007" y="1852"/>
                  <a:pt x="7152" y="882"/>
                  <a:pt x="6932" y="480"/>
                </a:cubicBezTo>
                <a:cubicBezTo>
                  <a:pt x="6739" y="130"/>
                  <a:pt x="6387" y="0"/>
                  <a:pt x="6025"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3"/>
        <p:cNvGrpSpPr/>
        <p:nvPr/>
      </p:nvGrpSpPr>
      <p:grpSpPr>
        <a:xfrm>
          <a:off x="0" y="0"/>
          <a:ext cx="0" cy="0"/>
          <a:chOff x="0" y="0"/>
          <a:chExt cx="0" cy="0"/>
        </a:xfrm>
      </p:grpSpPr>
      <p:sp>
        <p:nvSpPr>
          <p:cNvPr id="254" name="Google Shape;254;p8"/>
          <p:cNvSpPr txBox="1">
            <a:spLocks noGrp="1"/>
          </p:cNvSpPr>
          <p:nvPr>
            <p:ph type="title"/>
          </p:nvPr>
        </p:nvSpPr>
        <p:spPr>
          <a:xfrm>
            <a:off x="2061000" y="3570425"/>
            <a:ext cx="5022000" cy="1440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accent1"/>
              </a:buClr>
              <a:buSzPts val="4300"/>
              <a:buNone/>
              <a:defRPr sz="4300">
                <a:solidFill>
                  <a:schemeClr val="accent1"/>
                </a:solidFill>
              </a:defRPr>
            </a:lvl1pPr>
            <a:lvl2pPr lvl="1" algn="ctr">
              <a:lnSpc>
                <a:spcPct val="80000"/>
              </a:lnSpc>
              <a:spcBef>
                <a:spcPts val="0"/>
              </a:spcBef>
              <a:spcAft>
                <a:spcPts val="0"/>
              </a:spcAft>
              <a:buClr>
                <a:schemeClr val="accent1"/>
              </a:buClr>
              <a:buSzPts val="4300"/>
              <a:buNone/>
              <a:defRPr sz="4300">
                <a:solidFill>
                  <a:schemeClr val="accent1"/>
                </a:solidFill>
              </a:defRPr>
            </a:lvl2pPr>
            <a:lvl3pPr lvl="2" algn="ctr">
              <a:lnSpc>
                <a:spcPct val="80000"/>
              </a:lnSpc>
              <a:spcBef>
                <a:spcPts val="0"/>
              </a:spcBef>
              <a:spcAft>
                <a:spcPts val="0"/>
              </a:spcAft>
              <a:buClr>
                <a:schemeClr val="accent1"/>
              </a:buClr>
              <a:buSzPts val="4300"/>
              <a:buNone/>
              <a:defRPr sz="4300">
                <a:solidFill>
                  <a:schemeClr val="accent1"/>
                </a:solidFill>
              </a:defRPr>
            </a:lvl3pPr>
            <a:lvl4pPr lvl="3" algn="ctr">
              <a:lnSpc>
                <a:spcPct val="80000"/>
              </a:lnSpc>
              <a:spcBef>
                <a:spcPts val="0"/>
              </a:spcBef>
              <a:spcAft>
                <a:spcPts val="0"/>
              </a:spcAft>
              <a:buClr>
                <a:schemeClr val="accent1"/>
              </a:buClr>
              <a:buSzPts val="4300"/>
              <a:buNone/>
              <a:defRPr sz="4300">
                <a:solidFill>
                  <a:schemeClr val="accent1"/>
                </a:solidFill>
              </a:defRPr>
            </a:lvl4pPr>
            <a:lvl5pPr lvl="4" algn="ctr">
              <a:lnSpc>
                <a:spcPct val="80000"/>
              </a:lnSpc>
              <a:spcBef>
                <a:spcPts val="0"/>
              </a:spcBef>
              <a:spcAft>
                <a:spcPts val="0"/>
              </a:spcAft>
              <a:buClr>
                <a:schemeClr val="accent1"/>
              </a:buClr>
              <a:buSzPts val="4300"/>
              <a:buNone/>
              <a:defRPr sz="4300">
                <a:solidFill>
                  <a:schemeClr val="accent1"/>
                </a:solidFill>
              </a:defRPr>
            </a:lvl5pPr>
            <a:lvl6pPr lvl="5" algn="ctr">
              <a:lnSpc>
                <a:spcPct val="80000"/>
              </a:lnSpc>
              <a:spcBef>
                <a:spcPts val="0"/>
              </a:spcBef>
              <a:spcAft>
                <a:spcPts val="0"/>
              </a:spcAft>
              <a:buClr>
                <a:schemeClr val="accent1"/>
              </a:buClr>
              <a:buSzPts val="4300"/>
              <a:buNone/>
              <a:defRPr sz="4300">
                <a:solidFill>
                  <a:schemeClr val="accent1"/>
                </a:solidFill>
              </a:defRPr>
            </a:lvl6pPr>
            <a:lvl7pPr lvl="6" algn="ctr">
              <a:lnSpc>
                <a:spcPct val="80000"/>
              </a:lnSpc>
              <a:spcBef>
                <a:spcPts val="0"/>
              </a:spcBef>
              <a:spcAft>
                <a:spcPts val="0"/>
              </a:spcAft>
              <a:buClr>
                <a:schemeClr val="accent1"/>
              </a:buClr>
              <a:buSzPts val="4300"/>
              <a:buNone/>
              <a:defRPr sz="4300">
                <a:solidFill>
                  <a:schemeClr val="accent1"/>
                </a:solidFill>
              </a:defRPr>
            </a:lvl7pPr>
            <a:lvl8pPr lvl="7" algn="ctr">
              <a:lnSpc>
                <a:spcPct val="80000"/>
              </a:lnSpc>
              <a:spcBef>
                <a:spcPts val="0"/>
              </a:spcBef>
              <a:spcAft>
                <a:spcPts val="0"/>
              </a:spcAft>
              <a:buClr>
                <a:schemeClr val="accent1"/>
              </a:buClr>
              <a:buSzPts val="4300"/>
              <a:buNone/>
              <a:defRPr sz="4300">
                <a:solidFill>
                  <a:schemeClr val="accent1"/>
                </a:solidFill>
              </a:defRPr>
            </a:lvl8pPr>
            <a:lvl9pPr lvl="8" algn="ctr">
              <a:lnSpc>
                <a:spcPct val="80000"/>
              </a:lnSpc>
              <a:spcBef>
                <a:spcPts val="0"/>
              </a:spcBef>
              <a:spcAft>
                <a:spcPts val="0"/>
              </a:spcAft>
              <a:buClr>
                <a:schemeClr val="accent1"/>
              </a:buClr>
              <a:buSzPts val="4300"/>
              <a:buNone/>
              <a:defRPr sz="4300">
                <a:solidFill>
                  <a:schemeClr val="accent1"/>
                </a:solidFill>
              </a:defRPr>
            </a:lvl9pPr>
          </a:lstStyle>
          <a:p>
            <a:endParaRPr/>
          </a:p>
        </p:txBody>
      </p:sp>
      <p:grpSp>
        <p:nvGrpSpPr>
          <p:cNvPr id="255" name="Google Shape;255;p8"/>
          <p:cNvGrpSpPr/>
          <p:nvPr/>
        </p:nvGrpSpPr>
        <p:grpSpPr>
          <a:xfrm rot="7377588" flipH="1">
            <a:off x="-226639" y="-1093858"/>
            <a:ext cx="2216428" cy="2245657"/>
            <a:chOff x="3494675" y="4416800"/>
            <a:chExt cx="998550" cy="1015225"/>
          </a:xfrm>
        </p:grpSpPr>
        <p:sp>
          <p:nvSpPr>
            <p:cNvPr id="256" name="Google Shape;256;p8"/>
            <p:cNvSpPr/>
            <p:nvPr/>
          </p:nvSpPr>
          <p:spPr>
            <a:xfrm>
              <a:off x="3494675" y="4416800"/>
              <a:ext cx="998550" cy="101522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3711800" y="4492275"/>
              <a:ext cx="124275" cy="43075"/>
            </a:xfrm>
            <a:custGeom>
              <a:avLst/>
              <a:gdLst/>
              <a:ahLst/>
              <a:cxnLst/>
              <a:rect l="l" t="t" r="r" b="b"/>
              <a:pathLst>
                <a:path w="4971" h="1723" extrusionOk="0">
                  <a:moveTo>
                    <a:pt x="0" y="1723"/>
                  </a:moveTo>
                  <a:cubicBezTo>
                    <a:pt x="1629" y="1073"/>
                    <a:pt x="3323" y="599"/>
                    <a:pt x="4971" y="0"/>
                  </a:cubicBezTo>
                </a:path>
              </a:pathLst>
            </a:custGeom>
            <a:noFill/>
            <a:ln w="9525" cap="flat" cmpd="sng">
              <a:solidFill>
                <a:schemeClr val="accent1"/>
              </a:solidFill>
              <a:prstDash val="solid"/>
              <a:round/>
              <a:headEnd type="none" w="med" len="med"/>
              <a:tailEnd type="none" w="med" len="med"/>
            </a:ln>
          </p:spPr>
        </p:sp>
        <p:sp>
          <p:nvSpPr>
            <p:cNvPr id="258" name="Google Shape;258;p8"/>
            <p:cNvSpPr/>
            <p:nvPr/>
          </p:nvSpPr>
          <p:spPr>
            <a:xfrm>
              <a:off x="3739975" y="4551925"/>
              <a:ext cx="124275" cy="41425"/>
            </a:xfrm>
            <a:custGeom>
              <a:avLst/>
              <a:gdLst/>
              <a:ahLst/>
              <a:cxnLst/>
              <a:rect l="l" t="t" r="r" b="b"/>
              <a:pathLst>
                <a:path w="4971" h="1657" extrusionOk="0">
                  <a:moveTo>
                    <a:pt x="0" y="1657"/>
                  </a:moveTo>
                  <a:cubicBezTo>
                    <a:pt x="1590" y="935"/>
                    <a:pt x="3314" y="552"/>
                    <a:pt x="4971" y="0"/>
                  </a:cubicBezTo>
                </a:path>
              </a:pathLst>
            </a:custGeom>
            <a:noFill/>
            <a:ln w="9525" cap="flat" cmpd="sng">
              <a:solidFill>
                <a:schemeClr val="accent1"/>
              </a:solidFill>
              <a:prstDash val="solid"/>
              <a:round/>
              <a:headEnd type="none" w="med" len="med"/>
              <a:tailEnd type="none" w="med" len="med"/>
            </a:ln>
          </p:spPr>
        </p:sp>
        <p:sp>
          <p:nvSpPr>
            <p:cNvPr id="259" name="Google Shape;259;p8"/>
            <p:cNvSpPr/>
            <p:nvPr/>
          </p:nvSpPr>
          <p:spPr>
            <a:xfrm>
              <a:off x="3633925" y="4576775"/>
              <a:ext cx="440775" cy="142525"/>
            </a:xfrm>
            <a:custGeom>
              <a:avLst/>
              <a:gdLst/>
              <a:ahLst/>
              <a:cxnLst/>
              <a:rect l="l" t="t" r="r" b="b"/>
              <a:pathLst>
                <a:path w="17631" h="5701" extrusionOk="0">
                  <a:moveTo>
                    <a:pt x="0" y="5701"/>
                  </a:moveTo>
                  <a:cubicBezTo>
                    <a:pt x="5939" y="4005"/>
                    <a:pt x="11639" y="1500"/>
                    <a:pt x="17631" y="0"/>
                  </a:cubicBezTo>
                </a:path>
              </a:pathLst>
            </a:custGeom>
            <a:noFill/>
            <a:ln w="9525" cap="flat" cmpd="sng">
              <a:solidFill>
                <a:schemeClr val="accent1"/>
              </a:solidFill>
              <a:prstDash val="solid"/>
              <a:round/>
              <a:headEnd type="none" w="med" len="med"/>
              <a:tailEnd type="none" w="med" len="med"/>
            </a:ln>
          </p:spPr>
        </p:sp>
        <p:sp>
          <p:nvSpPr>
            <p:cNvPr id="260" name="Google Shape;260;p8"/>
            <p:cNvSpPr/>
            <p:nvPr/>
          </p:nvSpPr>
          <p:spPr>
            <a:xfrm>
              <a:off x="3647175" y="4646375"/>
              <a:ext cx="434150" cy="116000"/>
            </a:xfrm>
            <a:custGeom>
              <a:avLst/>
              <a:gdLst/>
              <a:ahLst/>
              <a:cxnLst/>
              <a:rect l="l" t="t" r="r" b="b"/>
              <a:pathLst>
                <a:path w="17366" h="4640" extrusionOk="0">
                  <a:moveTo>
                    <a:pt x="0" y="4640"/>
                  </a:moveTo>
                  <a:cubicBezTo>
                    <a:pt x="5900" y="3598"/>
                    <a:pt x="11507" y="1256"/>
                    <a:pt x="17366" y="0"/>
                  </a:cubicBezTo>
                </a:path>
              </a:pathLst>
            </a:custGeom>
            <a:noFill/>
            <a:ln w="9525" cap="flat" cmpd="sng">
              <a:solidFill>
                <a:schemeClr val="accent1"/>
              </a:solidFill>
              <a:prstDash val="solid"/>
              <a:round/>
              <a:headEnd type="none" w="med" len="med"/>
              <a:tailEnd type="none" w="med" len="med"/>
            </a:ln>
          </p:spPr>
        </p:sp>
        <p:sp>
          <p:nvSpPr>
            <p:cNvPr id="261" name="Google Shape;261;p8"/>
            <p:cNvSpPr/>
            <p:nvPr/>
          </p:nvSpPr>
          <p:spPr>
            <a:xfrm>
              <a:off x="3728375" y="4714325"/>
              <a:ext cx="331400" cy="111025"/>
            </a:xfrm>
            <a:custGeom>
              <a:avLst/>
              <a:gdLst/>
              <a:ahLst/>
              <a:cxnLst/>
              <a:rect l="l" t="t" r="r" b="b"/>
              <a:pathLst>
                <a:path w="13256" h="4441" extrusionOk="0">
                  <a:moveTo>
                    <a:pt x="0" y="4441"/>
                  </a:moveTo>
                  <a:cubicBezTo>
                    <a:pt x="4533" y="3360"/>
                    <a:pt x="8735" y="1132"/>
                    <a:pt x="13256" y="0"/>
                  </a:cubicBezTo>
                </a:path>
              </a:pathLst>
            </a:custGeom>
            <a:noFill/>
            <a:ln w="9525" cap="flat" cmpd="sng">
              <a:solidFill>
                <a:schemeClr val="accent1"/>
              </a:solidFill>
              <a:prstDash val="solid"/>
              <a:round/>
              <a:headEnd type="none" w="med" len="med"/>
              <a:tailEnd type="none" w="med" len="med"/>
            </a:ln>
          </p:spPr>
        </p:sp>
        <p:sp>
          <p:nvSpPr>
            <p:cNvPr id="262" name="Google Shape;262;p8"/>
            <p:cNvSpPr/>
            <p:nvPr/>
          </p:nvSpPr>
          <p:spPr>
            <a:xfrm>
              <a:off x="3773125" y="4782250"/>
              <a:ext cx="296600" cy="92800"/>
            </a:xfrm>
            <a:custGeom>
              <a:avLst/>
              <a:gdLst/>
              <a:ahLst/>
              <a:cxnLst/>
              <a:rect l="l" t="t" r="r" b="b"/>
              <a:pathLst>
                <a:path w="11864" h="3712" extrusionOk="0">
                  <a:moveTo>
                    <a:pt x="0" y="3712"/>
                  </a:moveTo>
                  <a:cubicBezTo>
                    <a:pt x="3894" y="2296"/>
                    <a:pt x="7844" y="1006"/>
                    <a:pt x="11864" y="0"/>
                  </a:cubicBezTo>
                </a:path>
              </a:pathLst>
            </a:custGeom>
            <a:noFill/>
            <a:ln w="9525" cap="flat" cmpd="sng">
              <a:solidFill>
                <a:schemeClr val="accent1"/>
              </a:solidFill>
              <a:prstDash val="solid"/>
              <a:round/>
              <a:headEnd type="none" w="med" len="med"/>
              <a:tailEnd type="none" w="med" len="med"/>
            </a:ln>
          </p:spPr>
        </p:sp>
        <p:sp>
          <p:nvSpPr>
            <p:cNvPr id="263" name="Google Shape;263;p8"/>
            <p:cNvSpPr/>
            <p:nvPr/>
          </p:nvSpPr>
          <p:spPr>
            <a:xfrm>
              <a:off x="3633925" y="4765700"/>
              <a:ext cx="642925" cy="231975"/>
            </a:xfrm>
            <a:custGeom>
              <a:avLst/>
              <a:gdLst/>
              <a:ahLst/>
              <a:cxnLst/>
              <a:rect l="l" t="t" r="r" b="b"/>
              <a:pathLst>
                <a:path w="25717" h="9279" extrusionOk="0">
                  <a:moveTo>
                    <a:pt x="0" y="9279"/>
                  </a:moveTo>
                  <a:cubicBezTo>
                    <a:pt x="8460" y="5891"/>
                    <a:pt x="17152" y="3113"/>
                    <a:pt x="25717" y="0"/>
                  </a:cubicBezTo>
                </a:path>
              </a:pathLst>
            </a:custGeom>
            <a:noFill/>
            <a:ln w="9525" cap="flat" cmpd="sng">
              <a:solidFill>
                <a:schemeClr val="accent1"/>
              </a:solidFill>
              <a:prstDash val="solid"/>
              <a:round/>
              <a:headEnd type="none" w="med" len="med"/>
              <a:tailEnd type="none" w="med" len="med"/>
            </a:ln>
          </p:spPr>
        </p:sp>
        <p:sp>
          <p:nvSpPr>
            <p:cNvPr id="264" name="Google Shape;264;p8"/>
            <p:cNvSpPr/>
            <p:nvPr/>
          </p:nvSpPr>
          <p:spPr>
            <a:xfrm>
              <a:off x="3683625" y="4838600"/>
              <a:ext cx="583300" cy="212100"/>
            </a:xfrm>
            <a:custGeom>
              <a:avLst/>
              <a:gdLst/>
              <a:ahLst/>
              <a:cxnLst/>
              <a:rect l="l" t="t" r="r" b="b"/>
              <a:pathLst>
                <a:path w="23332" h="8484" extrusionOk="0">
                  <a:moveTo>
                    <a:pt x="0" y="8484"/>
                  </a:moveTo>
                  <a:cubicBezTo>
                    <a:pt x="7750" y="5581"/>
                    <a:pt x="15304" y="2007"/>
                    <a:pt x="23332" y="0"/>
                  </a:cubicBezTo>
                </a:path>
              </a:pathLst>
            </a:custGeom>
            <a:noFill/>
            <a:ln w="9525" cap="flat" cmpd="sng">
              <a:solidFill>
                <a:schemeClr val="accent1"/>
              </a:solidFill>
              <a:prstDash val="solid"/>
              <a:round/>
              <a:headEnd type="none" w="med" len="med"/>
              <a:tailEnd type="none" w="med" len="med"/>
            </a:ln>
          </p:spPr>
        </p:sp>
        <p:sp>
          <p:nvSpPr>
            <p:cNvPr id="265" name="Google Shape;265;p8"/>
            <p:cNvSpPr/>
            <p:nvPr/>
          </p:nvSpPr>
          <p:spPr>
            <a:xfrm>
              <a:off x="3768150" y="4921450"/>
              <a:ext cx="487175" cy="169025"/>
            </a:xfrm>
            <a:custGeom>
              <a:avLst/>
              <a:gdLst/>
              <a:ahLst/>
              <a:cxnLst/>
              <a:rect l="l" t="t" r="r" b="b"/>
              <a:pathLst>
                <a:path w="19487" h="6761" extrusionOk="0">
                  <a:moveTo>
                    <a:pt x="0" y="6761"/>
                  </a:moveTo>
                  <a:cubicBezTo>
                    <a:pt x="6611" y="4873"/>
                    <a:pt x="13025" y="2349"/>
                    <a:pt x="19487" y="0"/>
                  </a:cubicBezTo>
                </a:path>
              </a:pathLst>
            </a:custGeom>
            <a:noFill/>
            <a:ln w="9525" cap="flat" cmpd="sng">
              <a:solidFill>
                <a:schemeClr val="accent1"/>
              </a:solidFill>
              <a:prstDash val="solid"/>
              <a:round/>
              <a:headEnd type="none" w="med" len="med"/>
              <a:tailEnd type="none" w="med" len="med"/>
            </a:ln>
          </p:spPr>
        </p:sp>
        <p:sp>
          <p:nvSpPr>
            <p:cNvPr id="266" name="Google Shape;266;p8"/>
            <p:cNvSpPr/>
            <p:nvPr/>
          </p:nvSpPr>
          <p:spPr>
            <a:xfrm>
              <a:off x="3822825" y="5015900"/>
              <a:ext cx="415925" cy="134225"/>
            </a:xfrm>
            <a:custGeom>
              <a:avLst/>
              <a:gdLst/>
              <a:ahLst/>
              <a:cxnLst/>
              <a:rect l="l" t="t" r="r" b="b"/>
              <a:pathLst>
                <a:path w="16637" h="5369" extrusionOk="0">
                  <a:moveTo>
                    <a:pt x="0" y="5369"/>
                  </a:moveTo>
                  <a:cubicBezTo>
                    <a:pt x="5641" y="3907"/>
                    <a:pt x="10959" y="1311"/>
                    <a:pt x="16637" y="0"/>
                  </a:cubicBezTo>
                </a:path>
              </a:pathLst>
            </a:custGeom>
            <a:noFill/>
            <a:ln w="9525" cap="flat" cmpd="sng">
              <a:solidFill>
                <a:schemeClr val="accent1"/>
              </a:solidFill>
              <a:prstDash val="solid"/>
              <a:round/>
              <a:headEnd type="none" w="med" len="med"/>
              <a:tailEnd type="none" w="med" len="med"/>
            </a:ln>
          </p:spPr>
        </p:sp>
        <p:sp>
          <p:nvSpPr>
            <p:cNvPr id="267" name="Google Shape;267;p8"/>
            <p:cNvSpPr/>
            <p:nvPr/>
          </p:nvSpPr>
          <p:spPr>
            <a:xfrm>
              <a:off x="3619000" y="5005975"/>
              <a:ext cx="845100" cy="265125"/>
            </a:xfrm>
            <a:custGeom>
              <a:avLst/>
              <a:gdLst/>
              <a:ahLst/>
              <a:cxnLst/>
              <a:rect l="l" t="t" r="r" b="b"/>
              <a:pathLst>
                <a:path w="33804" h="10605" extrusionOk="0">
                  <a:moveTo>
                    <a:pt x="0" y="10605"/>
                  </a:moveTo>
                  <a:cubicBezTo>
                    <a:pt x="11718" y="9141"/>
                    <a:pt x="22195" y="2168"/>
                    <a:pt x="33804" y="0"/>
                  </a:cubicBezTo>
                </a:path>
              </a:pathLst>
            </a:custGeom>
            <a:noFill/>
            <a:ln w="9525" cap="flat" cmpd="sng">
              <a:solidFill>
                <a:schemeClr val="accent1"/>
              </a:solidFill>
              <a:prstDash val="solid"/>
              <a:round/>
              <a:headEnd type="none" w="med" len="med"/>
              <a:tailEnd type="none" w="med" len="med"/>
            </a:ln>
          </p:spPr>
        </p:sp>
        <p:sp>
          <p:nvSpPr>
            <p:cNvPr id="268" name="Google Shape;268;p8"/>
            <p:cNvSpPr/>
            <p:nvPr/>
          </p:nvSpPr>
          <p:spPr>
            <a:xfrm>
              <a:off x="3672025" y="5088825"/>
              <a:ext cx="753975" cy="260150"/>
            </a:xfrm>
            <a:custGeom>
              <a:avLst/>
              <a:gdLst/>
              <a:ahLst/>
              <a:cxnLst/>
              <a:rect l="l" t="t" r="r" b="b"/>
              <a:pathLst>
                <a:path w="30159" h="10406" extrusionOk="0">
                  <a:moveTo>
                    <a:pt x="0" y="10406"/>
                  </a:moveTo>
                  <a:cubicBezTo>
                    <a:pt x="10165" y="7281"/>
                    <a:pt x="20164" y="3633"/>
                    <a:pt x="30159" y="0"/>
                  </a:cubicBezTo>
                </a:path>
              </a:pathLst>
            </a:custGeom>
            <a:noFill/>
            <a:ln w="9525" cap="flat" cmpd="sng">
              <a:solidFill>
                <a:schemeClr val="accent1"/>
              </a:solidFill>
              <a:prstDash val="solid"/>
              <a:round/>
              <a:headEnd type="none" w="med" len="med"/>
              <a:tailEnd type="none" w="med" len="med"/>
            </a:ln>
          </p:spPr>
        </p:sp>
        <p:sp>
          <p:nvSpPr>
            <p:cNvPr id="269" name="Google Shape;269;p8"/>
            <p:cNvSpPr/>
            <p:nvPr/>
          </p:nvSpPr>
          <p:spPr>
            <a:xfrm>
              <a:off x="3789675" y="5181600"/>
              <a:ext cx="609800" cy="207150"/>
            </a:xfrm>
            <a:custGeom>
              <a:avLst/>
              <a:gdLst/>
              <a:ahLst/>
              <a:cxnLst/>
              <a:rect l="l" t="t" r="r" b="b"/>
              <a:pathLst>
                <a:path w="24392" h="8286" extrusionOk="0">
                  <a:moveTo>
                    <a:pt x="0" y="8286"/>
                  </a:moveTo>
                  <a:cubicBezTo>
                    <a:pt x="8284" y="6026"/>
                    <a:pt x="16577" y="3559"/>
                    <a:pt x="24392" y="0"/>
                  </a:cubicBezTo>
                </a:path>
              </a:pathLst>
            </a:custGeom>
            <a:noFill/>
            <a:ln w="9525" cap="flat" cmpd="sng">
              <a:solidFill>
                <a:schemeClr val="accen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6"/>
        <p:cNvGrpSpPr/>
        <p:nvPr/>
      </p:nvGrpSpPr>
      <p:grpSpPr>
        <a:xfrm>
          <a:off x="0" y="0"/>
          <a:ext cx="0" cy="0"/>
          <a:chOff x="0" y="0"/>
          <a:chExt cx="0" cy="0"/>
        </a:xfrm>
      </p:grpSpPr>
      <p:sp>
        <p:nvSpPr>
          <p:cNvPr id="317" name="Google Shape;317;p11"/>
          <p:cNvSpPr txBox="1">
            <a:spLocks noGrp="1"/>
          </p:cNvSpPr>
          <p:nvPr>
            <p:ph type="title" hasCustomPrompt="1"/>
          </p:nvPr>
        </p:nvSpPr>
        <p:spPr>
          <a:xfrm>
            <a:off x="4920725" y="1075921"/>
            <a:ext cx="4107300" cy="19635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318" name="Google Shape;318;p11"/>
          <p:cNvSpPr txBox="1">
            <a:spLocks noGrp="1"/>
          </p:cNvSpPr>
          <p:nvPr>
            <p:ph type="body" idx="1"/>
          </p:nvPr>
        </p:nvSpPr>
        <p:spPr>
          <a:xfrm>
            <a:off x="4920725" y="3122021"/>
            <a:ext cx="33828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319" name="Google Shape;319;p11"/>
          <p:cNvSpPr/>
          <p:nvPr/>
        </p:nvSpPr>
        <p:spPr>
          <a:xfrm rot="-5400000">
            <a:off x="2611242" y="-308495"/>
            <a:ext cx="811078" cy="762585"/>
          </a:xfrm>
          <a:custGeom>
            <a:avLst/>
            <a:gdLst/>
            <a:ahLst/>
            <a:cxnLst/>
            <a:rect l="l" t="t" r="r" b="b"/>
            <a:pathLst>
              <a:path w="28082" h="26403" extrusionOk="0">
                <a:moveTo>
                  <a:pt x="7238" y="1"/>
                </a:moveTo>
                <a:cubicBezTo>
                  <a:pt x="7213" y="1"/>
                  <a:pt x="7177" y="1"/>
                  <a:pt x="7124" y="2"/>
                </a:cubicBezTo>
                <a:cubicBezTo>
                  <a:pt x="7144" y="708"/>
                  <a:pt x="6894" y="1294"/>
                  <a:pt x="6854" y="1986"/>
                </a:cubicBezTo>
                <a:cubicBezTo>
                  <a:pt x="6783" y="3180"/>
                  <a:pt x="7166" y="4700"/>
                  <a:pt x="7405" y="5828"/>
                </a:cubicBezTo>
                <a:cubicBezTo>
                  <a:pt x="7686" y="7163"/>
                  <a:pt x="8057" y="8290"/>
                  <a:pt x="8724" y="9460"/>
                </a:cubicBezTo>
                <a:cubicBezTo>
                  <a:pt x="8958" y="9871"/>
                  <a:pt x="9192" y="10549"/>
                  <a:pt x="9547" y="10901"/>
                </a:cubicBezTo>
                <a:cubicBezTo>
                  <a:pt x="9020" y="10920"/>
                  <a:pt x="8536" y="11242"/>
                  <a:pt x="8083" y="11479"/>
                </a:cubicBezTo>
                <a:cubicBezTo>
                  <a:pt x="6840" y="12129"/>
                  <a:pt x="5542" y="12675"/>
                  <a:pt x="4354" y="13426"/>
                </a:cubicBezTo>
                <a:cubicBezTo>
                  <a:pt x="3315" y="14084"/>
                  <a:pt x="2409" y="14904"/>
                  <a:pt x="1417" y="15625"/>
                </a:cubicBezTo>
                <a:cubicBezTo>
                  <a:pt x="1029" y="15907"/>
                  <a:pt x="0" y="16361"/>
                  <a:pt x="102" y="16956"/>
                </a:cubicBezTo>
                <a:cubicBezTo>
                  <a:pt x="1391" y="17213"/>
                  <a:pt x="2276" y="17936"/>
                  <a:pt x="3619" y="17936"/>
                </a:cubicBezTo>
                <a:cubicBezTo>
                  <a:pt x="3660" y="17936"/>
                  <a:pt x="3701" y="17935"/>
                  <a:pt x="3742" y="17934"/>
                </a:cubicBezTo>
                <a:cubicBezTo>
                  <a:pt x="5075" y="17891"/>
                  <a:pt x="6545" y="17718"/>
                  <a:pt x="7791" y="17237"/>
                </a:cubicBezTo>
                <a:cubicBezTo>
                  <a:pt x="9010" y="16767"/>
                  <a:pt x="9977" y="16069"/>
                  <a:pt x="11000" y="15261"/>
                </a:cubicBezTo>
                <a:lnTo>
                  <a:pt x="11000" y="15261"/>
                </a:lnTo>
                <a:cubicBezTo>
                  <a:pt x="10972" y="15862"/>
                  <a:pt x="9628" y="16621"/>
                  <a:pt x="9430" y="16961"/>
                </a:cubicBezTo>
                <a:cubicBezTo>
                  <a:pt x="8728" y="18158"/>
                  <a:pt x="8050" y="19646"/>
                  <a:pt x="7800" y="21024"/>
                </a:cubicBezTo>
                <a:cubicBezTo>
                  <a:pt x="7576" y="22266"/>
                  <a:pt x="7625" y="23441"/>
                  <a:pt x="7780" y="24692"/>
                </a:cubicBezTo>
                <a:cubicBezTo>
                  <a:pt x="7807" y="24909"/>
                  <a:pt x="8021" y="26403"/>
                  <a:pt x="8090" y="26403"/>
                </a:cubicBezTo>
                <a:cubicBezTo>
                  <a:pt x="8091" y="26403"/>
                  <a:pt x="8092" y="26402"/>
                  <a:pt x="8093" y="26401"/>
                </a:cubicBezTo>
                <a:cubicBezTo>
                  <a:pt x="8101" y="26401"/>
                  <a:pt x="8108" y="26401"/>
                  <a:pt x="8115" y="26401"/>
                </a:cubicBezTo>
                <a:cubicBezTo>
                  <a:pt x="8898" y="26401"/>
                  <a:pt x="10018" y="25635"/>
                  <a:pt x="10595" y="25193"/>
                </a:cubicBezTo>
                <a:cubicBezTo>
                  <a:pt x="11557" y="24457"/>
                  <a:pt x="12239" y="23666"/>
                  <a:pt x="12946" y="22680"/>
                </a:cubicBezTo>
                <a:cubicBezTo>
                  <a:pt x="13538" y="21851"/>
                  <a:pt x="14011" y="20960"/>
                  <a:pt x="14606" y="20138"/>
                </a:cubicBezTo>
                <a:cubicBezTo>
                  <a:pt x="15104" y="19448"/>
                  <a:pt x="15741" y="18511"/>
                  <a:pt x="15628" y="17596"/>
                </a:cubicBezTo>
                <a:lnTo>
                  <a:pt x="15628" y="17596"/>
                </a:lnTo>
                <a:cubicBezTo>
                  <a:pt x="15806" y="18229"/>
                  <a:pt x="16788" y="18681"/>
                  <a:pt x="17268" y="19032"/>
                </a:cubicBezTo>
                <a:cubicBezTo>
                  <a:pt x="18271" y="19771"/>
                  <a:pt x="19733" y="20457"/>
                  <a:pt x="20923" y="20862"/>
                </a:cubicBezTo>
                <a:cubicBezTo>
                  <a:pt x="21907" y="21197"/>
                  <a:pt x="23078" y="21165"/>
                  <a:pt x="24109" y="21294"/>
                </a:cubicBezTo>
                <a:cubicBezTo>
                  <a:pt x="24355" y="21324"/>
                  <a:pt x="24592" y="21338"/>
                  <a:pt x="24824" y="21338"/>
                </a:cubicBezTo>
                <a:cubicBezTo>
                  <a:pt x="25556" y="21338"/>
                  <a:pt x="26232" y="21204"/>
                  <a:pt x="26982" y="21072"/>
                </a:cubicBezTo>
                <a:cubicBezTo>
                  <a:pt x="26982" y="21084"/>
                  <a:pt x="26991" y="21089"/>
                  <a:pt x="27006" y="21089"/>
                </a:cubicBezTo>
                <a:cubicBezTo>
                  <a:pt x="27139" y="21089"/>
                  <a:pt x="27796" y="20695"/>
                  <a:pt x="27928" y="20695"/>
                </a:cubicBezTo>
                <a:cubicBezTo>
                  <a:pt x="27943" y="20695"/>
                  <a:pt x="27951" y="20700"/>
                  <a:pt x="27951" y="20712"/>
                </a:cubicBezTo>
                <a:cubicBezTo>
                  <a:pt x="28082" y="19718"/>
                  <a:pt x="27641" y="19824"/>
                  <a:pt x="27102" y="19243"/>
                </a:cubicBezTo>
                <a:cubicBezTo>
                  <a:pt x="26647" y="18756"/>
                  <a:pt x="26284" y="17999"/>
                  <a:pt x="25895" y="17448"/>
                </a:cubicBezTo>
                <a:cubicBezTo>
                  <a:pt x="25591" y="17016"/>
                  <a:pt x="25358" y="16608"/>
                  <a:pt x="24991" y="16226"/>
                </a:cubicBezTo>
                <a:lnTo>
                  <a:pt x="24624" y="16010"/>
                </a:lnTo>
                <a:cubicBezTo>
                  <a:pt x="24379" y="15729"/>
                  <a:pt x="24173" y="15417"/>
                  <a:pt x="24011" y="15083"/>
                </a:cubicBezTo>
                <a:cubicBezTo>
                  <a:pt x="23417" y="14357"/>
                  <a:pt x="22417" y="14130"/>
                  <a:pt x="21619" y="13731"/>
                </a:cubicBezTo>
                <a:cubicBezTo>
                  <a:pt x="21186" y="13515"/>
                  <a:pt x="21195" y="13322"/>
                  <a:pt x="20708" y="13322"/>
                </a:cubicBezTo>
                <a:cubicBezTo>
                  <a:pt x="20701" y="13322"/>
                  <a:pt x="20694" y="13322"/>
                  <a:pt x="20687" y="13322"/>
                </a:cubicBezTo>
                <a:cubicBezTo>
                  <a:pt x="21849" y="11165"/>
                  <a:pt x="23218" y="9444"/>
                  <a:pt x="23340" y="6894"/>
                </a:cubicBezTo>
                <a:cubicBezTo>
                  <a:pt x="23381" y="6025"/>
                  <a:pt x="23483" y="5040"/>
                  <a:pt x="23315" y="4178"/>
                </a:cubicBezTo>
                <a:cubicBezTo>
                  <a:pt x="23179" y="3486"/>
                  <a:pt x="22675" y="2887"/>
                  <a:pt x="22623" y="2182"/>
                </a:cubicBezTo>
                <a:cubicBezTo>
                  <a:pt x="18883" y="2506"/>
                  <a:pt x="16244" y="6281"/>
                  <a:pt x="15601" y="9690"/>
                </a:cubicBezTo>
                <a:cubicBezTo>
                  <a:pt x="14749" y="7467"/>
                  <a:pt x="13776" y="5665"/>
                  <a:pt x="12099" y="4008"/>
                </a:cubicBezTo>
                <a:cubicBezTo>
                  <a:pt x="11127" y="3050"/>
                  <a:pt x="10252" y="2089"/>
                  <a:pt x="9080" y="1344"/>
                </a:cubicBezTo>
                <a:cubicBezTo>
                  <a:pt x="8497" y="973"/>
                  <a:pt x="7951" y="570"/>
                  <a:pt x="7393" y="166"/>
                </a:cubicBezTo>
                <a:cubicBezTo>
                  <a:pt x="7195" y="22"/>
                  <a:pt x="7359" y="1"/>
                  <a:pt x="7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11"/>
          <p:cNvGrpSpPr/>
          <p:nvPr/>
        </p:nvGrpSpPr>
        <p:grpSpPr>
          <a:xfrm rot="-5400000">
            <a:off x="538634" y="1242836"/>
            <a:ext cx="1047311" cy="733695"/>
            <a:chOff x="2519575" y="4629525"/>
            <a:chExt cx="548675" cy="384375"/>
          </a:xfrm>
        </p:grpSpPr>
        <p:sp>
          <p:nvSpPr>
            <p:cNvPr id="321" name="Google Shape;321;p11"/>
            <p:cNvSpPr/>
            <p:nvPr/>
          </p:nvSpPr>
          <p:spPr>
            <a:xfrm>
              <a:off x="2519575" y="4629525"/>
              <a:ext cx="372900" cy="268925"/>
            </a:xfrm>
            <a:custGeom>
              <a:avLst/>
              <a:gdLst/>
              <a:ahLst/>
              <a:cxnLst/>
              <a:rect l="l" t="t" r="r" b="b"/>
              <a:pathLst>
                <a:path w="14916" h="10757" extrusionOk="0">
                  <a:moveTo>
                    <a:pt x="14142" y="283"/>
                  </a:moveTo>
                  <a:cubicBezTo>
                    <a:pt x="14270" y="283"/>
                    <a:pt x="14368" y="301"/>
                    <a:pt x="14431" y="342"/>
                  </a:cubicBezTo>
                  <a:cubicBezTo>
                    <a:pt x="14547" y="416"/>
                    <a:pt x="14565" y="497"/>
                    <a:pt x="14568" y="553"/>
                  </a:cubicBezTo>
                  <a:cubicBezTo>
                    <a:pt x="14609" y="1145"/>
                    <a:pt x="13145" y="2385"/>
                    <a:pt x="12076" y="3291"/>
                  </a:cubicBezTo>
                  <a:cubicBezTo>
                    <a:pt x="11399" y="3864"/>
                    <a:pt x="10815" y="4360"/>
                    <a:pt x="10590" y="4681"/>
                  </a:cubicBezTo>
                  <a:cubicBezTo>
                    <a:pt x="9660" y="6008"/>
                    <a:pt x="8157" y="7157"/>
                    <a:pt x="6356" y="7918"/>
                  </a:cubicBezTo>
                  <a:cubicBezTo>
                    <a:pt x="5811" y="8149"/>
                    <a:pt x="5220" y="8537"/>
                    <a:pt x="4595" y="8948"/>
                  </a:cubicBezTo>
                  <a:cubicBezTo>
                    <a:pt x="3506" y="9664"/>
                    <a:pt x="2296" y="10459"/>
                    <a:pt x="1185" y="10459"/>
                  </a:cubicBezTo>
                  <a:cubicBezTo>
                    <a:pt x="983" y="10459"/>
                    <a:pt x="785" y="10433"/>
                    <a:pt x="591" y="10375"/>
                  </a:cubicBezTo>
                  <a:lnTo>
                    <a:pt x="591" y="10374"/>
                  </a:lnTo>
                  <a:cubicBezTo>
                    <a:pt x="402" y="9958"/>
                    <a:pt x="962" y="9222"/>
                    <a:pt x="1337" y="8728"/>
                  </a:cubicBezTo>
                  <a:cubicBezTo>
                    <a:pt x="1469" y="8553"/>
                    <a:pt x="1584" y="8402"/>
                    <a:pt x="1659" y="8279"/>
                  </a:cubicBezTo>
                  <a:cubicBezTo>
                    <a:pt x="2554" y="6800"/>
                    <a:pt x="3719" y="5494"/>
                    <a:pt x="5326" y="4169"/>
                  </a:cubicBezTo>
                  <a:cubicBezTo>
                    <a:pt x="6722" y="3019"/>
                    <a:pt x="12601" y="283"/>
                    <a:pt x="14142" y="283"/>
                  </a:cubicBezTo>
                  <a:close/>
                  <a:moveTo>
                    <a:pt x="14160" y="0"/>
                  </a:moveTo>
                  <a:cubicBezTo>
                    <a:pt x="12286" y="0"/>
                    <a:pt x="6359" y="2933"/>
                    <a:pt x="5138" y="3940"/>
                  </a:cubicBezTo>
                  <a:cubicBezTo>
                    <a:pt x="3504" y="5287"/>
                    <a:pt x="2318" y="6617"/>
                    <a:pt x="1405" y="8124"/>
                  </a:cubicBezTo>
                  <a:cubicBezTo>
                    <a:pt x="1338" y="8234"/>
                    <a:pt x="1228" y="8379"/>
                    <a:pt x="1100" y="8547"/>
                  </a:cubicBezTo>
                  <a:cubicBezTo>
                    <a:pt x="637" y="9160"/>
                    <a:pt x="1" y="9998"/>
                    <a:pt x="363" y="10577"/>
                  </a:cubicBezTo>
                  <a:lnTo>
                    <a:pt x="391" y="10622"/>
                  </a:lnTo>
                  <a:lnTo>
                    <a:pt x="443" y="10639"/>
                  </a:lnTo>
                  <a:cubicBezTo>
                    <a:pt x="679" y="10717"/>
                    <a:pt x="927" y="10757"/>
                    <a:pt x="1176" y="10757"/>
                  </a:cubicBezTo>
                  <a:cubicBezTo>
                    <a:pt x="1179" y="10757"/>
                    <a:pt x="1183" y="10757"/>
                    <a:pt x="1186" y="10757"/>
                  </a:cubicBezTo>
                  <a:cubicBezTo>
                    <a:pt x="2383" y="10757"/>
                    <a:pt x="3632" y="9935"/>
                    <a:pt x="4758" y="9196"/>
                  </a:cubicBezTo>
                  <a:cubicBezTo>
                    <a:pt x="5371" y="8793"/>
                    <a:pt x="5951" y="8412"/>
                    <a:pt x="6471" y="8193"/>
                  </a:cubicBezTo>
                  <a:cubicBezTo>
                    <a:pt x="8323" y="7409"/>
                    <a:pt x="9872" y="6223"/>
                    <a:pt x="10832" y="4852"/>
                  </a:cubicBezTo>
                  <a:cubicBezTo>
                    <a:pt x="11036" y="4562"/>
                    <a:pt x="11635" y="4054"/>
                    <a:pt x="12269" y="3517"/>
                  </a:cubicBezTo>
                  <a:cubicBezTo>
                    <a:pt x="13509" y="2466"/>
                    <a:pt x="14916" y="1274"/>
                    <a:pt x="14865" y="532"/>
                  </a:cubicBezTo>
                  <a:cubicBezTo>
                    <a:pt x="14852" y="351"/>
                    <a:pt x="14758" y="198"/>
                    <a:pt x="14590" y="91"/>
                  </a:cubicBezTo>
                  <a:cubicBezTo>
                    <a:pt x="14492" y="29"/>
                    <a:pt x="14346" y="0"/>
                    <a:pt x="1416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2795175" y="4815775"/>
              <a:ext cx="273075" cy="198125"/>
            </a:xfrm>
            <a:custGeom>
              <a:avLst/>
              <a:gdLst/>
              <a:ahLst/>
              <a:cxnLst/>
              <a:rect l="l" t="t" r="r" b="b"/>
              <a:pathLst>
                <a:path w="10923" h="7925" extrusionOk="0">
                  <a:moveTo>
                    <a:pt x="8981" y="300"/>
                  </a:moveTo>
                  <a:cubicBezTo>
                    <a:pt x="9273" y="300"/>
                    <a:pt x="9552" y="373"/>
                    <a:pt x="9797" y="557"/>
                  </a:cubicBezTo>
                  <a:cubicBezTo>
                    <a:pt x="10462" y="1057"/>
                    <a:pt x="10578" y="1841"/>
                    <a:pt x="10088" y="2507"/>
                  </a:cubicBezTo>
                  <a:cubicBezTo>
                    <a:pt x="9550" y="3238"/>
                    <a:pt x="8848" y="3744"/>
                    <a:pt x="8107" y="4280"/>
                  </a:cubicBezTo>
                  <a:cubicBezTo>
                    <a:pt x="7981" y="4371"/>
                    <a:pt x="7852" y="4464"/>
                    <a:pt x="7725" y="4557"/>
                  </a:cubicBezTo>
                  <a:cubicBezTo>
                    <a:pt x="6703" y="5310"/>
                    <a:pt x="5600" y="6089"/>
                    <a:pt x="4460" y="6691"/>
                  </a:cubicBezTo>
                  <a:lnTo>
                    <a:pt x="4204" y="6829"/>
                  </a:lnTo>
                  <a:cubicBezTo>
                    <a:pt x="3664" y="7121"/>
                    <a:pt x="3107" y="7422"/>
                    <a:pt x="2518" y="7520"/>
                  </a:cubicBezTo>
                  <a:cubicBezTo>
                    <a:pt x="2242" y="7565"/>
                    <a:pt x="1866" y="7628"/>
                    <a:pt x="1514" y="7628"/>
                  </a:cubicBezTo>
                  <a:cubicBezTo>
                    <a:pt x="1216" y="7628"/>
                    <a:pt x="935" y="7583"/>
                    <a:pt x="745" y="7446"/>
                  </a:cubicBezTo>
                  <a:cubicBezTo>
                    <a:pt x="459" y="7238"/>
                    <a:pt x="549" y="7008"/>
                    <a:pt x="878" y="6537"/>
                  </a:cubicBezTo>
                  <a:lnTo>
                    <a:pt x="904" y="6501"/>
                  </a:lnTo>
                  <a:cubicBezTo>
                    <a:pt x="1475" y="5681"/>
                    <a:pt x="2276" y="4833"/>
                    <a:pt x="3351" y="3910"/>
                  </a:cubicBezTo>
                  <a:lnTo>
                    <a:pt x="3362" y="3900"/>
                  </a:lnTo>
                  <a:cubicBezTo>
                    <a:pt x="4780" y="2442"/>
                    <a:pt x="5892" y="1534"/>
                    <a:pt x="6862" y="1043"/>
                  </a:cubicBezTo>
                  <a:lnTo>
                    <a:pt x="6996" y="974"/>
                  </a:lnTo>
                  <a:cubicBezTo>
                    <a:pt x="7582" y="676"/>
                    <a:pt x="8318" y="300"/>
                    <a:pt x="8981" y="300"/>
                  </a:cubicBezTo>
                  <a:close/>
                  <a:moveTo>
                    <a:pt x="8982" y="0"/>
                  </a:moveTo>
                  <a:cubicBezTo>
                    <a:pt x="8253" y="0"/>
                    <a:pt x="7480" y="394"/>
                    <a:pt x="6861" y="711"/>
                  </a:cubicBezTo>
                  <a:lnTo>
                    <a:pt x="6728" y="778"/>
                  </a:lnTo>
                  <a:cubicBezTo>
                    <a:pt x="5729" y="1285"/>
                    <a:pt x="4593" y="2208"/>
                    <a:pt x="3154" y="3689"/>
                  </a:cubicBezTo>
                  <a:cubicBezTo>
                    <a:pt x="2061" y="4627"/>
                    <a:pt x="1246" y="5491"/>
                    <a:pt x="661" y="6330"/>
                  </a:cubicBezTo>
                  <a:lnTo>
                    <a:pt x="636" y="6366"/>
                  </a:lnTo>
                  <a:cubicBezTo>
                    <a:pt x="383" y="6727"/>
                    <a:pt x="1" y="7273"/>
                    <a:pt x="571" y="7686"/>
                  </a:cubicBezTo>
                  <a:cubicBezTo>
                    <a:pt x="822" y="7867"/>
                    <a:pt x="1161" y="7925"/>
                    <a:pt x="1514" y="7925"/>
                  </a:cubicBezTo>
                  <a:cubicBezTo>
                    <a:pt x="1888" y="7925"/>
                    <a:pt x="2277" y="7861"/>
                    <a:pt x="2592" y="7809"/>
                  </a:cubicBezTo>
                  <a:cubicBezTo>
                    <a:pt x="3203" y="7707"/>
                    <a:pt x="3809" y="7380"/>
                    <a:pt x="4345" y="7090"/>
                  </a:cubicBezTo>
                  <a:lnTo>
                    <a:pt x="4599" y="6955"/>
                  </a:lnTo>
                  <a:cubicBezTo>
                    <a:pt x="5757" y="6343"/>
                    <a:pt x="6870" y="5555"/>
                    <a:pt x="7900" y="4796"/>
                  </a:cubicBezTo>
                  <a:cubicBezTo>
                    <a:pt x="8027" y="4704"/>
                    <a:pt x="8155" y="4611"/>
                    <a:pt x="8281" y="4520"/>
                  </a:cubicBezTo>
                  <a:cubicBezTo>
                    <a:pt x="9042" y="3971"/>
                    <a:pt x="9761" y="3452"/>
                    <a:pt x="10327" y="2684"/>
                  </a:cubicBezTo>
                  <a:cubicBezTo>
                    <a:pt x="10922" y="1876"/>
                    <a:pt x="10781" y="926"/>
                    <a:pt x="9975" y="320"/>
                  </a:cubicBezTo>
                  <a:cubicBezTo>
                    <a:pt x="9668" y="90"/>
                    <a:pt x="9330" y="0"/>
                    <a:pt x="89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1"/>
          <p:cNvSpPr/>
          <p:nvPr/>
        </p:nvSpPr>
        <p:spPr>
          <a:xfrm rot="-5400000">
            <a:off x="1518201" y="1561605"/>
            <a:ext cx="1082401" cy="1068884"/>
          </a:xfrm>
          <a:custGeom>
            <a:avLst/>
            <a:gdLst/>
            <a:ahLst/>
            <a:cxnLst/>
            <a:rect l="l" t="t" r="r" b="b"/>
            <a:pathLst>
              <a:path w="37476" h="37008" extrusionOk="0">
                <a:moveTo>
                  <a:pt x="16691" y="0"/>
                </a:moveTo>
                <a:cubicBezTo>
                  <a:pt x="16416" y="0"/>
                  <a:pt x="16110" y="66"/>
                  <a:pt x="15769" y="205"/>
                </a:cubicBezTo>
                <a:cubicBezTo>
                  <a:pt x="11696" y="1873"/>
                  <a:pt x="16897" y="15112"/>
                  <a:pt x="12659" y="15112"/>
                </a:cubicBezTo>
                <a:cubicBezTo>
                  <a:pt x="11896" y="15112"/>
                  <a:pt x="10829" y="14683"/>
                  <a:pt x="9346" y="13682"/>
                </a:cubicBezTo>
                <a:cubicBezTo>
                  <a:pt x="8258" y="12947"/>
                  <a:pt x="6027" y="11251"/>
                  <a:pt x="4477" y="11251"/>
                </a:cubicBezTo>
                <a:cubicBezTo>
                  <a:pt x="3728" y="11251"/>
                  <a:pt x="3138" y="11647"/>
                  <a:pt x="2914" y="12739"/>
                </a:cubicBezTo>
                <a:cubicBezTo>
                  <a:pt x="2449" y="14999"/>
                  <a:pt x="5731" y="17346"/>
                  <a:pt x="8594" y="18993"/>
                </a:cubicBezTo>
                <a:cubicBezTo>
                  <a:pt x="9548" y="19542"/>
                  <a:pt x="9112" y="20552"/>
                  <a:pt x="8210" y="21184"/>
                </a:cubicBezTo>
                <a:cubicBezTo>
                  <a:pt x="4055" y="24091"/>
                  <a:pt x="1" y="25634"/>
                  <a:pt x="297" y="27446"/>
                </a:cubicBezTo>
                <a:cubicBezTo>
                  <a:pt x="431" y="28263"/>
                  <a:pt x="1064" y="28560"/>
                  <a:pt x="1984" y="28560"/>
                </a:cubicBezTo>
                <a:cubicBezTo>
                  <a:pt x="4452" y="28560"/>
                  <a:pt x="8990" y="26423"/>
                  <a:pt x="11526" y="26423"/>
                </a:cubicBezTo>
                <a:cubicBezTo>
                  <a:pt x="12342" y="26423"/>
                  <a:pt x="12951" y="26644"/>
                  <a:pt x="13217" y="27230"/>
                </a:cubicBezTo>
                <a:cubicBezTo>
                  <a:pt x="13926" y="28791"/>
                  <a:pt x="8486" y="37008"/>
                  <a:pt x="11413" y="37008"/>
                </a:cubicBezTo>
                <a:cubicBezTo>
                  <a:pt x="11757" y="37008"/>
                  <a:pt x="12218" y="36894"/>
                  <a:pt x="12818" y="36642"/>
                </a:cubicBezTo>
                <a:cubicBezTo>
                  <a:pt x="15154" y="35661"/>
                  <a:pt x="17943" y="28675"/>
                  <a:pt x="19961" y="28675"/>
                </a:cubicBezTo>
                <a:cubicBezTo>
                  <a:pt x="20444" y="28675"/>
                  <a:pt x="20883" y="29076"/>
                  <a:pt x="21261" y="30056"/>
                </a:cubicBezTo>
                <a:cubicBezTo>
                  <a:pt x="21669" y="31114"/>
                  <a:pt x="25984" y="36642"/>
                  <a:pt x="28572" y="36642"/>
                </a:cubicBezTo>
                <a:cubicBezTo>
                  <a:pt x="29306" y="36642"/>
                  <a:pt x="29901" y="36198"/>
                  <a:pt x="30228" y="35081"/>
                </a:cubicBezTo>
                <a:cubicBezTo>
                  <a:pt x="31199" y="31775"/>
                  <a:pt x="24199" y="27561"/>
                  <a:pt x="25400" y="24274"/>
                </a:cubicBezTo>
                <a:cubicBezTo>
                  <a:pt x="25972" y="22711"/>
                  <a:pt x="27737" y="22393"/>
                  <a:pt x="29737" y="22393"/>
                </a:cubicBezTo>
                <a:cubicBezTo>
                  <a:pt x="31107" y="22393"/>
                  <a:pt x="32587" y="22542"/>
                  <a:pt x="33869" y="22542"/>
                </a:cubicBezTo>
                <a:cubicBezTo>
                  <a:pt x="35692" y="22542"/>
                  <a:pt x="37114" y="22240"/>
                  <a:pt x="37246" y="20778"/>
                </a:cubicBezTo>
                <a:cubicBezTo>
                  <a:pt x="37476" y="18261"/>
                  <a:pt x="33051" y="17688"/>
                  <a:pt x="31370" y="17688"/>
                </a:cubicBezTo>
                <a:cubicBezTo>
                  <a:pt x="31350" y="17688"/>
                  <a:pt x="31331" y="17688"/>
                  <a:pt x="31312" y="17688"/>
                </a:cubicBezTo>
                <a:cubicBezTo>
                  <a:pt x="30079" y="17699"/>
                  <a:pt x="28705" y="18160"/>
                  <a:pt x="27689" y="18160"/>
                </a:cubicBezTo>
                <a:cubicBezTo>
                  <a:pt x="26777" y="18160"/>
                  <a:pt x="26153" y="17788"/>
                  <a:pt x="26177" y="16382"/>
                </a:cubicBezTo>
                <a:cubicBezTo>
                  <a:pt x="26227" y="13526"/>
                  <a:pt x="28277" y="11468"/>
                  <a:pt x="29118" y="8891"/>
                </a:cubicBezTo>
                <a:cubicBezTo>
                  <a:pt x="29767" y="6902"/>
                  <a:pt x="30383" y="4070"/>
                  <a:pt x="28429" y="4070"/>
                </a:cubicBezTo>
                <a:cubicBezTo>
                  <a:pt x="28241" y="4070"/>
                  <a:pt x="28030" y="4096"/>
                  <a:pt x="27793" y="4151"/>
                </a:cubicBezTo>
                <a:cubicBezTo>
                  <a:pt x="24094" y="5015"/>
                  <a:pt x="22842" y="14193"/>
                  <a:pt x="20497" y="14193"/>
                </a:cubicBezTo>
                <a:cubicBezTo>
                  <a:pt x="20466" y="14193"/>
                  <a:pt x="20434" y="14192"/>
                  <a:pt x="20402" y="14188"/>
                </a:cubicBezTo>
                <a:cubicBezTo>
                  <a:pt x="18117" y="13947"/>
                  <a:pt x="20710" y="0"/>
                  <a:pt x="16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11"/>
          <p:cNvGrpSpPr/>
          <p:nvPr/>
        </p:nvGrpSpPr>
        <p:grpSpPr>
          <a:xfrm rot="-5400000">
            <a:off x="2590782" y="2466382"/>
            <a:ext cx="811540" cy="735897"/>
            <a:chOff x="4020900" y="961900"/>
            <a:chExt cx="702450" cy="636975"/>
          </a:xfrm>
        </p:grpSpPr>
        <p:sp>
          <p:nvSpPr>
            <p:cNvPr id="325" name="Google Shape;325;p11"/>
            <p:cNvSpPr/>
            <p:nvPr/>
          </p:nvSpPr>
          <p:spPr>
            <a:xfrm>
              <a:off x="4020900" y="961900"/>
              <a:ext cx="524375" cy="373800"/>
            </a:xfrm>
            <a:custGeom>
              <a:avLst/>
              <a:gdLst/>
              <a:ahLst/>
              <a:cxnLst/>
              <a:rect l="l" t="t" r="r" b="b"/>
              <a:pathLst>
                <a:path w="20975" h="14952" extrusionOk="0">
                  <a:moveTo>
                    <a:pt x="20249" y="0"/>
                  </a:moveTo>
                  <a:cubicBezTo>
                    <a:pt x="14714" y="4270"/>
                    <a:pt x="9810" y="7806"/>
                    <a:pt x="5253" y="10812"/>
                  </a:cubicBezTo>
                  <a:cubicBezTo>
                    <a:pt x="5137" y="10890"/>
                    <a:pt x="4995" y="10985"/>
                    <a:pt x="4835" y="11092"/>
                  </a:cubicBezTo>
                  <a:cubicBezTo>
                    <a:pt x="2180" y="12866"/>
                    <a:pt x="585" y="13766"/>
                    <a:pt x="89" y="13766"/>
                  </a:cubicBezTo>
                  <a:lnTo>
                    <a:pt x="68" y="13766"/>
                  </a:lnTo>
                  <a:lnTo>
                    <a:pt x="0" y="14951"/>
                  </a:lnTo>
                  <a:cubicBezTo>
                    <a:pt x="22" y="14952"/>
                    <a:pt x="43" y="14952"/>
                    <a:pt x="65" y="14952"/>
                  </a:cubicBezTo>
                  <a:cubicBezTo>
                    <a:pt x="1006" y="14952"/>
                    <a:pt x="2847" y="13850"/>
                    <a:pt x="5495" y="12078"/>
                  </a:cubicBezTo>
                  <a:cubicBezTo>
                    <a:pt x="5653" y="11972"/>
                    <a:pt x="5793" y="11879"/>
                    <a:pt x="5908" y="11803"/>
                  </a:cubicBezTo>
                  <a:cubicBezTo>
                    <a:pt x="10489" y="8781"/>
                    <a:pt x="15417" y="5227"/>
                    <a:pt x="20975" y="941"/>
                  </a:cubicBezTo>
                  <a:lnTo>
                    <a:pt x="20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4062025" y="1018350"/>
              <a:ext cx="514325" cy="399650"/>
            </a:xfrm>
            <a:custGeom>
              <a:avLst/>
              <a:gdLst/>
              <a:ahLst/>
              <a:cxnLst/>
              <a:rect l="l" t="t" r="r" b="b"/>
              <a:pathLst>
                <a:path w="20573" h="15986" extrusionOk="0">
                  <a:moveTo>
                    <a:pt x="19887" y="1"/>
                  </a:moveTo>
                  <a:cubicBezTo>
                    <a:pt x="15354" y="3204"/>
                    <a:pt x="10990" y="6506"/>
                    <a:pt x="6907" y="9613"/>
                  </a:cubicBezTo>
                  <a:cubicBezTo>
                    <a:pt x="6148" y="10191"/>
                    <a:pt x="5402" y="10837"/>
                    <a:pt x="4681" y="11460"/>
                  </a:cubicBezTo>
                  <a:cubicBezTo>
                    <a:pt x="3464" y="12512"/>
                    <a:pt x="2207" y="13600"/>
                    <a:pt x="861" y="14385"/>
                  </a:cubicBezTo>
                  <a:cubicBezTo>
                    <a:pt x="745" y="14452"/>
                    <a:pt x="632" y="14527"/>
                    <a:pt x="523" y="14598"/>
                  </a:cubicBezTo>
                  <a:cubicBezTo>
                    <a:pt x="410" y="14672"/>
                    <a:pt x="240" y="14785"/>
                    <a:pt x="178" y="14803"/>
                  </a:cubicBezTo>
                  <a:lnTo>
                    <a:pt x="178" y="14803"/>
                  </a:lnTo>
                  <a:cubicBezTo>
                    <a:pt x="178" y="14803"/>
                    <a:pt x="196" y="14798"/>
                    <a:pt x="227" y="14798"/>
                  </a:cubicBezTo>
                  <a:cubicBezTo>
                    <a:pt x="250" y="14798"/>
                    <a:pt x="279" y="14800"/>
                    <a:pt x="312" y="14810"/>
                  </a:cubicBezTo>
                  <a:lnTo>
                    <a:pt x="1" y="15956"/>
                  </a:lnTo>
                  <a:cubicBezTo>
                    <a:pt x="74" y="15976"/>
                    <a:pt x="151" y="15986"/>
                    <a:pt x="227" y="15986"/>
                  </a:cubicBezTo>
                  <a:cubicBezTo>
                    <a:pt x="576" y="15986"/>
                    <a:pt x="893" y="15777"/>
                    <a:pt x="1178" y="15589"/>
                  </a:cubicBezTo>
                  <a:cubicBezTo>
                    <a:pt x="1268" y="15530"/>
                    <a:pt x="1363" y="15467"/>
                    <a:pt x="1460" y="15411"/>
                  </a:cubicBezTo>
                  <a:cubicBezTo>
                    <a:pt x="2900" y="14571"/>
                    <a:pt x="4201" y="13446"/>
                    <a:pt x="5458" y="12359"/>
                  </a:cubicBezTo>
                  <a:cubicBezTo>
                    <a:pt x="6165" y="11747"/>
                    <a:pt x="6897" y="11114"/>
                    <a:pt x="7627" y="10558"/>
                  </a:cubicBezTo>
                  <a:cubicBezTo>
                    <a:pt x="11700" y="7458"/>
                    <a:pt x="16056" y="4162"/>
                    <a:pt x="20572" y="971"/>
                  </a:cubicBezTo>
                  <a:lnTo>
                    <a:pt x="198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4128975" y="1082125"/>
              <a:ext cx="498775" cy="392450"/>
            </a:xfrm>
            <a:custGeom>
              <a:avLst/>
              <a:gdLst/>
              <a:ahLst/>
              <a:cxnLst/>
              <a:rect l="l" t="t" r="r" b="b"/>
              <a:pathLst>
                <a:path w="19951" h="15698" extrusionOk="0">
                  <a:moveTo>
                    <a:pt x="19192" y="1"/>
                  </a:moveTo>
                  <a:cubicBezTo>
                    <a:pt x="15174" y="3330"/>
                    <a:pt x="10987" y="6579"/>
                    <a:pt x="7060" y="9595"/>
                  </a:cubicBezTo>
                  <a:cubicBezTo>
                    <a:pt x="6810" y="9787"/>
                    <a:pt x="6444" y="10100"/>
                    <a:pt x="5979" y="10497"/>
                  </a:cubicBezTo>
                  <a:cubicBezTo>
                    <a:pt x="4457" y="11801"/>
                    <a:pt x="1290" y="14510"/>
                    <a:pt x="14" y="14510"/>
                  </a:cubicBezTo>
                  <a:lnTo>
                    <a:pt x="8" y="14510"/>
                  </a:lnTo>
                  <a:lnTo>
                    <a:pt x="0" y="15697"/>
                  </a:lnTo>
                  <a:lnTo>
                    <a:pt x="11" y="15697"/>
                  </a:lnTo>
                  <a:cubicBezTo>
                    <a:pt x="1596" y="15697"/>
                    <a:pt x="4210" y="13575"/>
                    <a:pt x="6752" y="11399"/>
                  </a:cubicBezTo>
                  <a:cubicBezTo>
                    <a:pt x="7184" y="11029"/>
                    <a:pt x="7558" y="10709"/>
                    <a:pt x="7783" y="10537"/>
                  </a:cubicBezTo>
                  <a:cubicBezTo>
                    <a:pt x="11719" y="7515"/>
                    <a:pt x="15916" y="4257"/>
                    <a:pt x="19950" y="916"/>
                  </a:cubicBezTo>
                  <a:lnTo>
                    <a:pt x="19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4175800" y="1129225"/>
              <a:ext cx="517825" cy="413100"/>
            </a:xfrm>
            <a:custGeom>
              <a:avLst/>
              <a:gdLst/>
              <a:ahLst/>
              <a:cxnLst/>
              <a:rect l="l" t="t" r="r" b="b"/>
              <a:pathLst>
                <a:path w="20713" h="16524" extrusionOk="0">
                  <a:moveTo>
                    <a:pt x="19985" y="0"/>
                  </a:moveTo>
                  <a:cubicBezTo>
                    <a:pt x="18961" y="794"/>
                    <a:pt x="17935" y="1576"/>
                    <a:pt x="16912" y="2356"/>
                  </a:cubicBezTo>
                  <a:cubicBezTo>
                    <a:pt x="14078" y="4518"/>
                    <a:pt x="11148" y="6752"/>
                    <a:pt x="8381" y="9162"/>
                  </a:cubicBezTo>
                  <a:cubicBezTo>
                    <a:pt x="6179" y="11078"/>
                    <a:pt x="2854" y="13973"/>
                    <a:pt x="0" y="15471"/>
                  </a:cubicBezTo>
                  <a:lnTo>
                    <a:pt x="553" y="16523"/>
                  </a:lnTo>
                  <a:cubicBezTo>
                    <a:pt x="3529" y="14960"/>
                    <a:pt x="6917" y="12010"/>
                    <a:pt x="9160" y="10058"/>
                  </a:cubicBezTo>
                  <a:cubicBezTo>
                    <a:pt x="11899" y="7674"/>
                    <a:pt x="14813" y="5451"/>
                    <a:pt x="17633" y="3301"/>
                  </a:cubicBezTo>
                  <a:cubicBezTo>
                    <a:pt x="18659" y="2519"/>
                    <a:pt x="19687" y="1734"/>
                    <a:pt x="20713" y="939"/>
                  </a:cubicBezTo>
                  <a:lnTo>
                    <a:pt x="19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4230825" y="1219100"/>
              <a:ext cx="492525" cy="379775"/>
            </a:xfrm>
            <a:custGeom>
              <a:avLst/>
              <a:gdLst/>
              <a:ahLst/>
              <a:cxnLst/>
              <a:rect l="l" t="t" r="r" b="b"/>
              <a:pathLst>
                <a:path w="19701" h="15191" extrusionOk="0">
                  <a:moveTo>
                    <a:pt x="18988" y="1"/>
                  </a:moveTo>
                  <a:lnTo>
                    <a:pt x="1" y="14241"/>
                  </a:lnTo>
                  <a:lnTo>
                    <a:pt x="713" y="15191"/>
                  </a:lnTo>
                  <a:lnTo>
                    <a:pt x="19700" y="950"/>
                  </a:lnTo>
                  <a:lnTo>
                    <a:pt x="18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1"/>
          <p:cNvGrpSpPr/>
          <p:nvPr/>
        </p:nvGrpSpPr>
        <p:grpSpPr>
          <a:xfrm rot="-5400000">
            <a:off x="1174763" y="5389436"/>
            <a:ext cx="394131" cy="597348"/>
            <a:chOff x="4662700" y="2132250"/>
            <a:chExt cx="341150" cy="517050"/>
          </a:xfrm>
        </p:grpSpPr>
        <p:sp>
          <p:nvSpPr>
            <p:cNvPr id="331" name="Google Shape;331;p11"/>
            <p:cNvSpPr/>
            <p:nvPr/>
          </p:nvSpPr>
          <p:spPr>
            <a:xfrm>
              <a:off x="4662700" y="2410725"/>
              <a:ext cx="191250" cy="208725"/>
            </a:xfrm>
            <a:custGeom>
              <a:avLst/>
              <a:gdLst/>
              <a:ahLst/>
              <a:cxnLst/>
              <a:rect l="l" t="t" r="r" b="b"/>
              <a:pathLst>
                <a:path w="7650" h="8349" extrusionOk="0">
                  <a:moveTo>
                    <a:pt x="647" y="0"/>
                  </a:moveTo>
                  <a:cubicBezTo>
                    <a:pt x="610" y="0"/>
                    <a:pt x="572" y="4"/>
                    <a:pt x="534" y="11"/>
                  </a:cubicBezTo>
                  <a:cubicBezTo>
                    <a:pt x="213" y="72"/>
                    <a:pt x="1" y="383"/>
                    <a:pt x="62" y="705"/>
                  </a:cubicBezTo>
                  <a:cubicBezTo>
                    <a:pt x="262" y="1761"/>
                    <a:pt x="1542" y="2965"/>
                    <a:pt x="2571" y="3932"/>
                  </a:cubicBezTo>
                  <a:cubicBezTo>
                    <a:pt x="2917" y="4257"/>
                    <a:pt x="3243" y="4565"/>
                    <a:pt x="3394" y="4748"/>
                  </a:cubicBezTo>
                  <a:cubicBezTo>
                    <a:pt x="3611" y="5010"/>
                    <a:pt x="3839" y="5366"/>
                    <a:pt x="4081" y="5744"/>
                  </a:cubicBezTo>
                  <a:cubicBezTo>
                    <a:pt x="4798" y="6862"/>
                    <a:pt x="5611" y="8131"/>
                    <a:pt x="6916" y="8342"/>
                  </a:cubicBezTo>
                  <a:cubicBezTo>
                    <a:pt x="6947" y="8346"/>
                    <a:pt x="6979" y="8349"/>
                    <a:pt x="7011" y="8349"/>
                  </a:cubicBezTo>
                  <a:cubicBezTo>
                    <a:pt x="7302" y="8349"/>
                    <a:pt x="7551" y="8138"/>
                    <a:pt x="7597" y="7850"/>
                  </a:cubicBezTo>
                  <a:cubicBezTo>
                    <a:pt x="7649" y="7527"/>
                    <a:pt x="7429" y="7221"/>
                    <a:pt x="7106" y="7169"/>
                  </a:cubicBezTo>
                  <a:cubicBezTo>
                    <a:pt x="6325" y="7043"/>
                    <a:pt x="5664" y="6012"/>
                    <a:pt x="5081" y="5102"/>
                  </a:cubicBezTo>
                  <a:cubicBezTo>
                    <a:pt x="4820" y="4695"/>
                    <a:pt x="4573" y="4310"/>
                    <a:pt x="4312" y="3993"/>
                  </a:cubicBezTo>
                  <a:cubicBezTo>
                    <a:pt x="4113" y="3751"/>
                    <a:pt x="3775" y="3433"/>
                    <a:pt x="3385" y="3066"/>
                  </a:cubicBezTo>
                  <a:cubicBezTo>
                    <a:pt x="2626" y="2353"/>
                    <a:pt x="1357" y="1160"/>
                    <a:pt x="1229" y="484"/>
                  </a:cubicBezTo>
                  <a:cubicBezTo>
                    <a:pt x="1175" y="199"/>
                    <a:pt x="926" y="0"/>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4673000" y="2261550"/>
              <a:ext cx="330850" cy="387750"/>
            </a:xfrm>
            <a:custGeom>
              <a:avLst/>
              <a:gdLst/>
              <a:ahLst/>
              <a:cxnLst/>
              <a:rect l="l" t="t" r="r" b="b"/>
              <a:pathLst>
                <a:path w="13234" h="15510" extrusionOk="0">
                  <a:moveTo>
                    <a:pt x="631" y="0"/>
                  </a:moveTo>
                  <a:cubicBezTo>
                    <a:pt x="564" y="0"/>
                    <a:pt x="495" y="12"/>
                    <a:pt x="429" y="36"/>
                  </a:cubicBezTo>
                  <a:cubicBezTo>
                    <a:pt x="163" y="132"/>
                    <a:pt x="0" y="403"/>
                    <a:pt x="44" y="684"/>
                  </a:cubicBezTo>
                  <a:cubicBezTo>
                    <a:pt x="295" y="2308"/>
                    <a:pt x="1769" y="3756"/>
                    <a:pt x="3069" y="5035"/>
                  </a:cubicBezTo>
                  <a:cubicBezTo>
                    <a:pt x="3123" y="5089"/>
                    <a:pt x="3178" y="5144"/>
                    <a:pt x="3233" y="5197"/>
                  </a:cubicBezTo>
                  <a:cubicBezTo>
                    <a:pt x="4905" y="7251"/>
                    <a:pt x="6834" y="9383"/>
                    <a:pt x="8622" y="11362"/>
                  </a:cubicBezTo>
                  <a:cubicBezTo>
                    <a:pt x="9913" y="12789"/>
                    <a:pt x="11133" y="14136"/>
                    <a:pt x="12112" y="15298"/>
                  </a:cubicBezTo>
                  <a:cubicBezTo>
                    <a:pt x="12224" y="15432"/>
                    <a:pt x="12390" y="15510"/>
                    <a:pt x="12566" y="15510"/>
                  </a:cubicBezTo>
                  <a:cubicBezTo>
                    <a:pt x="12700" y="15510"/>
                    <a:pt x="12830" y="15465"/>
                    <a:pt x="12936" y="15383"/>
                  </a:cubicBezTo>
                  <a:cubicBezTo>
                    <a:pt x="13186" y="15182"/>
                    <a:pt x="13234" y="14818"/>
                    <a:pt x="13040" y="14560"/>
                  </a:cubicBezTo>
                  <a:cubicBezTo>
                    <a:pt x="11316" y="12265"/>
                    <a:pt x="9372" y="10136"/>
                    <a:pt x="7491" y="8076"/>
                  </a:cubicBezTo>
                  <a:cubicBezTo>
                    <a:pt x="6687" y="7194"/>
                    <a:pt x="5854" y="6281"/>
                    <a:pt x="5051" y="5369"/>
                  </a:cubicBezTo>
                  <a:cubicBezTo>
                    <a:pt x="4778" y="5060"/>
                    <a:pt x="4455" y="4735"/>
                    <a:pt x="4111" y="4396"/>
                  </a:cubicBezTo>
                  <a:cubicBezTo>
                    <a:pt x="2937" y="2951"/>
                    <a:pt x="1897" y="1553"/>
                    <a:pt x="1141" y="290"/>
                  </a:cubicBezTo>
                  <a:cubicBezTo>
                    <a:pt x="1031" y="106"/>
                    <a:pt x="835" y="0"/>
                    <a:pt x="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4682425" y="2132250"/>
              <a:ext cx="291175" cy="288300"/>
            </a:xfrm>
            <a:custGeom>
              <a:avLst/>
              <a:gdLst/>
              <a:ahLst/>
              <a:cxnLst/>
              <a:rect l="l" t="t" r="r" b="b"/>
              <a:pathLst>
                <a:path w="11647" h="11532" extrusionOk="0">
                  <a:moveTo>
                    <a:pt x="652" y="0"/>
                  </a:moveTo>
                  <a:cubicBezTo>
                    <a:pt x="500" y="0"/>
                    <a:pt x="348" y="58"/>
                    <a:pt x="232" y="175"/>
                  </a:cubicBezTo>
                  <a:cubicBezTo>
                    <a:pt x="0" y="406"/>
                    <a:pt x="0" y="782"/>
                    <a:pt x="232" y="1014"/>
                  </a:cubicBezTo>
                  <a:lnTo>
                    <a:pt x="10575" y="11358"/>
                  </a:lnTo>
                  <a:cubicBezTo>
                    <a:pt x="10687" y="11469"/>
                    <a:pt x="10838" y="11531"/>
                    <a:pt x="10995" y="11531"/>
                  </a:cubicBezTo>
                  <a:cubicBezTo>
                    <a:pt x="11153" y="11531"/>
                    <a:pt x="11304" y="11469"/>
                    <a:pt x="11415" y="11358"/>
                  </a:cubicBezTo>
                  <a:cubicBezTo>
                    <a:pt x="11647" y="11125"/>
                    <a:pt x="11647" y="10750"/>
                    <a:pt x="11415" y="10517"/>
                  </a:cubicBezTo>
                  <a:lnTo>
                    <a:pt x="1071" y="175"/>
                  </a:lnTo>
                  <a:cubicBezTo>
                    <a:pt x="956" y="58"/>
                    <a:pt x="80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1"/>
          <p:cNvGrpSpPr/>
          <p:nvPr/>
        </p:nvGrpSpPr>
        <p:grpSpPr>
          <a:xfrm rot="4003578">
            <a:off x="-913366" y="2183469"/>
            <a:ext cx="2560541" cy="2594263"/>
            <a:chOff x="3494675" y="4416800"/>
            <a:chExt cx="998550" cy="1015225"/>
          </a:xfrm>
        </p:grpSpPr>
        <p:sp>
          <p:nvSpPr>
            <p:cNvPr id="335" name="Google Shape;335;p11"/>
            <p:cNvSpPr/>
            <p:nvPr/>
          </p:nvSpPr>
          <p:spPr>
            <a:xfrm>
              <a:off x="3494675" y="4416800"/>
              <a:ext cx="998550" cy="101522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3711800" y="4492275"/>
              <a:ext cx="124275" cy="43075"/>
            </a:xfrm>
            <a:custGeom>
              <a:avLst/>
              <a:gdLst/>
              <a:ahLst/>
              <a:cxnLst/>
              <a:rect l="l" t="t" r="r" b="b"/>
              <a:pathLst>
                <a:path w="4971" h="1723" extrusionOk="0">
                  <a:moveTo>
                    <a:pt x="0" y="1723"/>
                  </a:moveTo>
                  <a:cubicBezTo>
                    <a:pt x="1629" y="1073"/>
                    <a:pt x="3323" y="599"/>
                    <a:pt x="4971" y="0"/>
                  </a:cubicBezTo>
                </a:path>
              </a:pathLst>
            </a:custGeom>
            <a:noFill/>
            <a:ln w="9525" cap="flat" cmpd="sng">
              <a:solidFill>
                <a:schemeClr val="accent2"/>
              </a:solidFill>
              <a:prstDash val="solid"/>
              <a:round/>
              <a:headEnd type="none" w="med" len="med"/>
              <a:tailEnd type="none" w="med" len="med"/>
            </a:ln>
          </p:spPr>
        </p:sp>
        <p:sp>
          <p:nvSpPr>
            <p:cNvPr id="337" name="Google Shape;337;p11"/>
            <p:cNvSpPr/>
            <p:nvPr/>
          </p:nvSpPr>
          <p:spPr>
            <a:xfrm>
              <a:off x="3739975" y="4551925"/>
              <a:ext cx="124275" cy="41425"/>
            </a:xfrm>
            <a:custGeom>
              <a:avLst/>
              <a:gdLst/>
              <a:ahLst/>
              <a:cxnLst/>
              <a:rect l="l" t="t" r="r" b="b"/>
              <a:pathLst>
                <a:path w="4971" h="1657" extrusionOk="0">
                  <a:moveTo>
                    <a:pt x="0" y="1657"/>
                  </a:moveTo>
                  <a:cubicBezTo>
                    <a:pt x="1590" y="935"/>
                    <a:pt x="3314" y="552"/>
                    <a:pt x="4971" y="0"/>
                  </a:cubicBezTo>
                </a:path>
              </a:pathLst>
            </a:custGeom>
            <a:noFill/>
            <a:ln w="9525" cap="flat" cmpd="sng">
              <a:solidFill>
                <a:schemeClr val="accent2"/>
              </a:solidFill>
              <a:prstDash val="solid"/>
              <a:round/>
              <a:headEnd type="none" w="med" len="med"/>
              <a:tailEnd type="none" w="med" len="med"/>
            </a:ln>
          </p:spPr>
        </p:sp>
        <p:sp>
          <p:nvSpPr>
            <p:cNvPr id="338" name="Google Shape;338;p11"/>
            <p:cNvSpPr/>
            <p:nvPr/>
          </p:nvSpPr>
          <p:spPr>
            <a:xfrm>
              <a:off x="3633925" y="4576775"/>
              <a:ext cx="440775" cy="142525"/>
            </a:xfrm>
            <a:custGeom>
              <a:avLst/>
              <a:gdLst/>
              <a:ahLst/>
              <a:cxnLst/>
              <a:rect l="l" t="t" r="r" b="b"/>
              <a:pathLst>
                <a:path w="17631" h="5701" extrusionOk="0">
                  <a:moveTo>
                    <a:pt x="0" y="5701"/>
                  </a:moveTo>
                  <a:cubicBezTo>
                    <a:pt x="5939" y="4005"/>
                    <a:pt x="11639" y="1500"/>
                    <a:pt x="17631" y="0"/>
                  </a:cubicBezTo>
                </a:path>
              </a:pathLst>
            </a:custGeom>
            <a:noFill/>
            <a:ln w="9525" cap="flat" cmpd="sng">
              <a:solidFill>
                <a:schemeClr val="accent2"/>
              </a:solidFill>
              <a:prstDash val="solid"/>
              <a:round/>
              <a:headEnd type="none" w="med" len="med"/>
              <a:tailEnd type="none" w="med" len="med"/>
            </a:ln>
          </p:spPr>
        </p:sp>
        <p:sp>
          <p:nvSpPr>
            <p:cNvPr id="339" name="Google Shape;339;p11"/>
            <p:cNvSpPr/>
            <p:nvPr/>
          </p:nvSpPr>
          <p:spPr>
            <a:xfrm>
              <a:off x="3647175" y="4646375"/>
              <a:ext cx="434150" cy="116000"/>
            </a:xfrm>
            <a:custGeom>
              <a:avLst/>
              <a:gdLst/>
              <a:ahLst/>
              <a:cxnLst/>
              <a:rect l="l" t="t" r="r" b="b"/>
              <a:pathLst>
                <a:path w="17366" h="4640" extrusionOk="0">
                  <a:moveTo>
                    <a:pt x="0" y="4640"/>
                  </a:moveTo>
                  <a:cubicBezTo>
                    <a:pt x="5900" y="3598"/>
                    <a:pt x="11507" y="1256"/>
                    <a:pt x="17366" y="0"/>
                  </a:cubicBezTo>
                </a:path>
              </a:pathLst>
            </a:custGeom>
            <a:noFill/>
            <a:ln w="9525" cap="flat" cmpd="sng">
              <a:solidFill>
                <a:schemeClr val="accent2"/>
              </a:solidFill>
              <a:prstDash val="solid"/>
              <a:round/>
              <a:headEnd type="none" w="med" len="med"/>
              <a:tailEnd type="none" w="med" len="med"/>
            </a:ln>
          </p:spPr>
        </p:sp>
        <p:sp>
          <p:nvSpPr>
            <p:cNvPr id="340" name="Google Shape;340;p11"/>
            <p:cNvSpPr/>
            <p:nvPr/>
          </p:nvSpPr>
          <p:spPr>
            <a:xfrm>
              <a:off x="3728375" y="4714325"/>
              <a:ext cx="331400" cy="111025"/>
            </a:xfrm>
            <a:custGeom>
              <a:avLst/>
              <a:gdLst/>
              <a:ahLst/>
              <a:cxnLst/>
              <a:rect l="l" t="t" r="r" b="b"/>
              <a:pathLst>
                <a:path w="13256" h="4441" extrusionOk="0">
                  <a:moveTo>
                    <a:pt x="0" y="4441"/>
                  </a:moveTo>
                  <a:cubicBezTo>
                    <a:pt x="4533" y="3360"/>
                    <a:pt x="8735" y="1132"/>
                    <a:pt x="13256" y="0"/>
                  </a:cubicBezTo>
                </a:path>
              </a:pathLst>
            </a:custGeom>
            <a:noFill/>
            <a:ln w="9525" cap="flat" cmpd="sng">
              <a:solidFill>
                <a:schemeClr val="accent2"/>
              </a:solidFill>
              <a:prstDash val="solid"/>
              <a:round/>
              <a:headEnd type="none" w="med" len="med"/>
              <a:tailEnd type="none" w="med" len="med"/>
            </a:ln>
          </p:spPr>
        </p:sp>
        <p:sp>
          <p:nvSpPr>
            <p:cNvPr id="341" name="Google Shape;341;p11"/>
            <p:cNvSpPr/>
            <p:nvPr/>
          </p:nvSpPr>
          <p:spPr>
            <a:xfrm>
              <a:off x="3773125" y="4782250"/>
              <a:ext cx="296600" cy="92800"/>
            </a:xfrm>
            <a:custGeom>
              <a:avLst/>
              <a:gdLst/>
              <a:ahLst/>
              <a:cxnLst/>
              <a:rect l="l" t="t" r="r" b="b"/>
              <a:pathLst>
                <a:path w="11864" h="3712" extrusionOk="0">
                  <a:moveTo>
                    <a:pt x="0" y="3712"/>
                  </a:moveTo>
                  <a:cubicBezTo>
                    <a:pt x="3894" y="2296"/>
                    <a:pt x="7844" y="1006"/>
                    <a:pt x="11864" y="0"/>
                  </a:cubicBezTo>
                </a:path>
              </a:pathLst>
            </a:custGeom>
            <a:noFill/>
            <a:ln w="9525" cap="flat" cmpd="sng">
              <a:solidFill>
                <a:schemeClr val="accent2"/>
              </a:solidFill>
              <a:prstDash val="solid"/>
              <a:round/>
              <a:headEnd type="none" w="med" len="med"/>
              <a:tailEnd type="none" w="med" len="med"/>
            </a:ln>
          </p:spPr>
        </p:sp>
        <p:sp>
          <p:nvSpPr>
            <p:cNvPr id="342" name="Google Shape;342;p11"/>
            <p:cNvSpPr/>
            <p:nvPr/>
          </p:nvSpPr>
          <p:spPr>
            <a:xfrm>
              <a:off x="3633925" y="4765700"/>
              <a:ext cx="642925" cy="231975"/>
            </a:xfrm>
            <a:custGeom>
              <a:avLst/>
              <a:gdLst/>
              <a:ahLst/>
              <a:cxnLst/>
              <a:rect l="l" t="t" r="r" b="b"/>
              <a:pathLst>
                <a:path w="25717" h="9279" extrusionOk="0">
                  <a:moveTo>
                    <a:pt x="0" y="9279"/>
                  </a:moveTo>
                  <a:cubicBezTo>
                    <a:pt x="8460" y="5891"/>
                    <a:pt x="17152" y="3113"/>
                    <a:pt x="25717" y="0"/>
                  </a:cubicBezTo>
                </a:path>
              </a:pathLst>
            </a:custGeom>
            <a:noFill/>
            <a:ln w="9525" cap="flat" cmpd="sng">
              <a:solidFill>
                <a:schemeClr val="accent2"/>
              </a:solidFill>
              <a:prstDash val="solid"/>
              <a:round/>
              <a:headEnd type="none" w="med" len="med"/>
              <a:tailEnd type="none" w="med" len="med"/>
            </a:ln>
          </p:spPr>
        </p:sp>
        <p:sp>
          <p:nvSpPr>
            <p:cNvPr id="343" name="Google Shape;343;p11"/>
            <p:cNvSpPr/>
            <p:nvPr/>
          </p:nvSpPr>
          <p:spPr>
            <a:xfrm>
              <a:off x="3683625" y="4838600"/>
              <a:ext cx="583300" cy="212100"/>
            </a:xfrm>
            <a:custGeom>
              <a:avLst/>
              <a:gdLst/>
              <a:ahLst/>
              <a:cxnLst/>
              <a:rect l="l" t="t" r="r" b="b"/>
              <a:pathLst>
                <a:path w="23332" h="8484" extrusionOk="0">
                  <a:moveTo>
                    <a:pt x="0" y="8484"/>
                  </a:moveTo>
                  <a:cubicBezTo>
                    <a:pt x="7750" y="5581"/>
                    <a:pt x="15304" y="2007"/>
                    <a:pt x="23332" y="0"/>
                  </a:cubicBezTo>
                </a:path>
              </a:pathLst>
            </a:custGeom>
            <a:noFill/>
            <a:ln w="9525" cap="flat" cmpd="sng">
              <a:solidFill>
                <a:schemeClr val="accent2"/>
              </a:solidFill>
              <a:prstDash val="solid"/>
              <a:round/>
              <a:headEnd type="none" w="med" len="med"/>
              <a:tailEnd type="none" w="med" len="med"/>
            </a:ln>
          </p:spPr>
        </p:sp>
        <p:sp>
          <p:nvSpPr>
            <p:cNvPr id="344" name="Google Shape;344;p11"/>
            <p:cNvSpPr/>
            <p:nvPr/>
          </p:nvSpPr>
          <p:spPr>
            <a:xfrm>
              <a:off x="3768150" y="4921450"/>
              <a:ext cx="487175" cy="169025"/>
            </a:xfrm>
            <a:custGeom>
              <a:avLst/>
              <a:gdLst/>
              <a:ahLst/>
              <a:cxnLst/>
              <a:rect l="l" t="t" r="r" b="b"/>
              <a:pathLst>
                <a:path w="19487" h="6761" extrusionOk="0">
                  <a:moveTo>
                    <a:pt x="0" y="6761"/>
                  </a:moveTo>
                  <a:cubicBezTo>
                    <a:pt x="6611" y="4873"/>
                    <a:pt x="13025" y="2349"/>
                    <a:pt x="19487" y="0"/>
                  </a:cubicBezTo>
                </a:path>
              </a:pathLst>
            </a:custGeom>
            <a:noFill/>
            <a:ln w="9525" cap="flat" cmpd="sng">
              <a:solidFill>
                <a:schemeClr val="accent2"/>
              </a:solidFill>
              <a:prstDash val="solid"/>
              <a:round/>
              <a:headEnd type="none" w="med" len="med"/>
              <a:tailEnd type="none" w="med" len="med"/>
            </a:ln>
          </p:spPr>
        </p:sp>
        <p:sp>
          <p:nvSpPr>
            <p:cNvPr id="345" name="Google Shape;345;p11"/>
            <p:cNvSpPr/>
            <p:nvPr/>
          </p:nvSpPr>
          <p:spPr>
            <a:xfrm>
              <a:off x="3822825" y="5015900"/>
              <a:ext cx="415925" cy="134225"/>
            </a:xfrm>
            <a:custGeom>
              <a:avLst/>
              <a:gdLst/>
              <a:ahLst/>
              <a:cxnLst/>
              <a:rect l="l" t="t" r="r" b="b"/>
              <a:pathLst>
                <a:path w="16637" h="5369" extrusionOk="0">
                  <a:moveTo>
                    <a:pt x="0" y="5369"/>
                  </a:moveTo>
                  <a:cubicBezTo>
                    <a:pt x="5641" y="3907"/>
                    <a:pt x="10959" y="1311"/>
                    <a:pt x="16637" y="0"/>
                  </a:cubicBezTo>
                </a:path>
              </a:pathLst>
            </a:custGeom>
            <a:noFill/>
            <a:ln w="9525" cap="flat" cmpd="sng">
              <a:solidFill>
                <a:schemeClr val="accent2"/>
              </a:solidFill>
              <a:prstDash val="solid"/>
              <a:round/>
              <a:headEnd type="none" w="med" len="med"/>
              <a:tailEnd type="none" w="med" len="med"/>
            </a:ln>
          </p:spPr>
        </p:sp>
        <p:sp>
          <p:nvSpPr>
            <p:cNvPr id="346" name="Google Shape;346;p11"/>
            <p:cNvSpPr/>
            <p:nvPr/>
          </p:nvSpPr>
          <p:spPr>
            <a:xfrm>
              <a:off x="3619000" y="5005975"/>
              <a:ext cx="845100" cy="265125"/>
            </a:xfrm>
            <a:custGeom>
              <a:avLst/>
              <a:gdLst/>
              <a:ahLst/>
              <a:cxnLst/>
              <a:rect l="l" t="t" r="r" b="b"/>
              <a:pathLst>
                <a:path w="33804" h="10605" extrusionOk="0">
                  <a:moveTo>
                    <a:pt x="0" y="10605"/>
                  </a:moveTo>
                  <a:cubicBezTo>
                    <a:pt x="11718" y="9141"/>
                    <a:pt x="22195" y="2168"/>
                    <a:pt x="33804" y="0"/>
                  </a:cubicBezTo>
                </a:path>
              </a:pathLst>
            </a:custGeom>
            <a:noFill/>
            <a:ln w="9525" cap="flat" cmpd="sng">
              <a:solidFill>
                <a:schemeClr val="accent2"/>
              </a:solidFill>
              <a:prstDash val="solid"/>
              <a:round/>
              <a:headEnd type="none" w="med" len="med"/>
              <a:tailEnd type="none" w="med" len="med"/>
            </a:ln>
          </p:spPr>
        </p:sp>
        <p:sp>
          <p:nvSpPr>
            <p:cNvPr id="347" name="Google Shape;347;p11"/>
            <p:cNvSpPr/>
            <p:nvPr/>
          </p:nvSpPr>
          <p:spPr>
            <a:xfrm>
              <a:off x="3672025" y="5088825"/>
              <a:ext cx="753975" cy="260150"/>
            </a:xfrm>
            <a:custGeom>
              <a:avLst/>
              <a:gdLst/>
              <a:ahLst/>
              <a:cxnLst/>
              <a:rect l="l" t="t" r="r" b="b"/>
              <a:pathLst>
                <a:path w="30159" h="10406" extrusionOk="0">
                  <a:moveTo>
                    <a:pt x="0" y="10406"/>
                  </a:moveTo>
                  <a:cubicBezTo>
                    <a:pt x="10165" y="7281"/>
                    <a:pt x="20164" y="3633"/>
                    <a:pt x="30159" y="0"/>
                  </a:cubicBezTo>
                </a:path>
              </a:pathLst>
            </a:custGeom>
            <a:noFill/>
            <a:ln w="9525" cap="flat" cmpd="sng">
              <a:solidFill>
                <a:schemeClr val="accent2"/>
              </a:solidFill>
              <a:prstDash val="solid"/>
              <a:round/>
              <a:headEnd type="none" w="med" len="med"/>
              <a:tailEnd type="none" w="med" len="med"/>
            </a:ln>
          </p:spPr>
        </p:sp>
        <p:sp>
          <p:nvSpPr>
            <p:cNvPr id="348" name="Google Shape;348;p11"/>
            <p:cNvSpPr/>
            <p:nvPr/>
          </p:nvSpPr>
          <p:spPr>
            <a:xfrm>
              <a:off x="3789675" y="5181600"/>
              <a:ext cx="609800" cy="207150"/>
            </a:xfrm>
            <a:custGeom>
              <a:avLst/>
              <a:gdLst/>
              <a:ahLst/>
              <a:cxnLst/>
              <a:rect l="l" t="t" r="r" b="b"/>
              <a:pathLst>
                <a:path w="24392" h="8286" extrusionOk="0">
                  <a:moveTo>
                    <a:pt x="0" y="8286"/>
                  </a:moveTo>
                  <a:cubicBezTo>
                    <a:pt x="8284" y="6026"/>
                    <a:pt x="16577" y="3559"/>
                    <a:pt x="24392" y="0"/>
                  </a:cubicBezTo>
                </a:path>
              </a:pathLst>
            </a:custGeom>
            <a:noFill/>
            <a:ln w="9525" cap="flat" cmpd="sng">
              <a:solidFill>
                <a:schemeClr val="accent2"/>
              </a:solidFill>
              <a:prstDash val="solid"/>
              <a:round/>
              <a:headEnd type="none" w="med" len="med"/>
              <a:tailEnd type="none" w="med" len="med"/>
            </a:ln>
          </p:spPr>
        </p:sp>
      </p:grpSp>
      <p:grpSp>
        <p:nvGrpSpPr>
          <p:cNvPr id="349" name="Google Shape;349;p11"/>
          <p:cNvGrpSpPr/>
          <p:nvPr/>
        </p:nvGrpSpPr>
        <p:grpSpPr>
          <a:xfrm rot="4497598">
            <a:off x="-135923" y="-1113368"/>
            <a:ext cx="2601054" cy="2455976"/>
            <a:chOff x="3158150" y="3052900"/>
            <a:chExt cx="861025" cy="813000"/>
          </a:xfrm>
        </p:grpSpPr>
        <p:sp>
          <p:nvSpPr>
            <p:cNvPr id="350" name="Google Shape;350;p11"/>
            <p:cNvSpPr/>
            <p:nvPr/>
          </p:nvSpPr>
          <p:spPr>
            <a:xfrm>
              <a:off x="3158150" y="3052900"/>
              <a:ext cx="861025" cy="804750"/>
            </a:xfrm>
            <a:custGeom>
              <a:avLst/>
              <a:gdLst/>
              <a:ahLst/>
              <a:cxnLst/>
              <a:rect l="l" t="t" r="r" b="b"/>
              <a:pathLst>
                <a:path w="34441" h="32190" extrusionOk="0">
                  <a:moveTo>
                    <a:pt x="31529" y="0"/>
                  </a:moveTo>
                  <a:cubicBezTo>
                    <a:pt x="29590" y="0"/>
                    <a:pt x="26271" y="6347"/>
                    <a:pt x="24514" y="6758"/>
                  </a:cubicBezTo>
                  <a:cubicBezTo>
                    <a:pt x="24407" y="5706"/>
                    <a:pt x="24652" y="1614"/>
                    <a:pt x="22678" y="1614"/>
                  </a:cubicBezTo>
                  <a:cubicBezTo>
                    <a:pt x="22657" y="1614"/>
                    <a:pt x="22636" y="1614"/>
                    <a:pt x="22615" y="1615"/>
                  </a:cubicBezTo>
                  <a:cubicBezTo>
                    <a:pt x="20771" y="1694"/>
                    <a:pt x="20653" y="6857"/>
                    <a:pt x="20243" y="8126"/>
                  </a:cubicBezTo>
                  <a:cubicBezTo>
                    <a:pt x="19691" y="9831"/>
                    <a:pt x="19132" y="10378"/>
                    <a:pt x="18536" y="10378"/>
                  </a:cubicBezTo>
                  <a:cubicBezTo>
                    <a:pt x="17473" y="10378"/>
                    <a:pt x="16295" y="8632"/>
                    <a:pt x="14841" y="8632"/>
                  </a:cubicBezTo>
                  <a:cubicBezTo>
                    <a:pt x="14335" y="8632"/>
                    <a:pt x="13795" y="8844"/>
                    <a:pt x="13215" y="9416"/>
                  </a:cubicBezTo>
                  <a:cubicBezTo>
                    <a:pt x="11259" y="11343"/>
                    <a:pt x="12698" y="15772"/>
                    <a:pt x="10195" y="17431"/>
                  </a:cubicBezTo>
                  <a:cubicBezTo>
                    <a:pt x="9690" y="17766"/>
                    <a:pt x="9324" y="17897"/>
                    <a:pt x="9035" y="17897"/>
                  </a:cubicBezTo>
                  <a:cubicBezTo>
                    <a:pt x="8060" y="17897"/>
                    <a:pt x="7958" y="16405"/>
                    <a:pt x="6345" y="16182"/>
                  </a:cubicBezTo>
                  <a:cubicBezTo>
                    <a:pt x="6227" y="16166"/>
                    <a:pt x="6110" y="16158"/>
                    <a:pt x="5995" y="16158"/>
                  </a:cubicBezTo>
                  <a:cubicBezTo>
                    <a:pt x="1535" y="16158"/>
                    <a:pt x="0" y="28228"/>
                    <a:pt x="385" y="31020"/>
                  </a:cubicBezTo>
                  <a:cubicBezTo>
                    <a:pt x="3060" y="31621"/>
                    <a:pt x="5409" y="32190"/>
                    <a:pt x="7797" y="32190"/>
                  </a:cubicBezTo>
                  <a:cubicBezTo>
                    <a:pt x="9765" y="32190"/>
                    <a:pt x="11758" y="31803"/>
                    <a:pt x="13982" y="30730"/>
                  </a:cubicBezTo>
                  <a:cubicBezTo>
                    <a:pt x="15583" y="29957"/>
                    <a:pt x="16447" y="29584"/>
                    <a:pt x="16300" y="27743"/>
                  </a:cubicBezTo>
                  <a:cubicBezTo>
                    <a:pt x="16231" y="26875"/>
                    <a:pt x="14935" y="25965"/>
                    <a:pt x="15056" y="25110"/>
                  </a:cubicBezTo>
                  <a:cubicBezTo>
                    <a:pt x="15274" y="23591"/>
                    <a:pt x="16453" y="23215"/>
                    <a:pt x="17986" y="23215"/>
                  </a:cubicBezTo>
                  <a:cubicBezTo>
                    <a:pt x="19486" y="23215"/>
                    <a:pt x="21324" y="23575"/>
                    <a:pt x="22929" y="23575"/>
                  </a:cubicBezTo>
                  <a:cubicBezTo>
                    <a:pt x="24657" y="23575"/>
                    <a:pt x="26114" y="23157"/>
                    <a:pt x="26588" y="21424"/>
                  </a:cubicBezTo>
                  <a:cubicBezTo>
                    <a:pt x="27076" y="19636"/>
                    <a:pt x="24783" y="19014"/>
                    <a:pt x="25071" y="17722"/>
                  </a:cubicBezTo>
                  <a:cubicBezTo>
                    <a:pt x="25349" y="16467"/>
                    <a:pt x="28258" y="15869"/>
                    <a:pt x="29245" y="15231"/>
                  </a:cubicBezTo>
                  <a:cubicBezTo>
                    <a:pt x="30272" y="14565"/>
                    <a:pt x="32661" y="13174"/>
                    <a:pt x="32540" y="11763"/>
                  </a:cubicBezTo>
                  <a:cubicBezTo>
                    <a:pt x="32408" y="10230"/>
                    <a:pt x="31454" y="9856"/>
                    <a:pt x="30388" y="9856"/>
                  </a:cubicBezTo>
                  <a:cubicBezTo>
                    <a:pt x="29708" y="9856"/>
                    <a:pt x="28982" y="10008"/>
                    <a:pt x="28394" y="10108"/>
                  </a:cubicBezTo>
                  <a:cubicBezTo>
                    <a:pt x="28337" y="8749"/>
                    <a:pt x="34440" y="1155"/>
                    <a:pt x="31841" y="62"/>
                  </a:cubicBezTo>
                  <a:cubicBezTo>
                    <a:pt x="31742" y="20"/>
                    <a:pt x="31638" y="0"/>
                    <a:pt x="3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3173250" y="3743300"/>
              <a:ext cx="119325" cy="122600"/>
            </a:xfrm>
            <a:custGeom>
              <a:avLst/>
              <a:gdLst/>
              <a:ahLst/>
              <a:cxnLst/>
              <a:rect l="l" t="t" r="r" b="b"/>
              <a:pathLst>
                <a:path w="4773" h="4904" extrusionOk="0">
                  <a:moveTo>
                    <a:pt x="0" y="0"/>
                  </a:moveTo>
                  <a:cubicBezTo>
                    <a:pt x="1706" y="1514"/>
                    <a:pt x="2964" y="3515"/>
                    <a:pt x="4773" y="4904"/>
                  </a:cubicBezTo>
                </a:path>
              </a:pathLst>
            </a:custGeom>
            <a:noFill/>
            <a:ln w="9525" cap="flat" cmpd="sng">
              <a:solidFill>
                <a:schemeClr val="accent1"/>
              </a:solidFill>
              <a:prstDash val="solid"/>
              <a:round/>
              <a:headEnd type="none" w="med" len="med"/>
              <a:tailEnd type="none" w="med" len="med"/>
            </a:ln>
          </p:spPr>
        </p:sp>
        <p:sp>
          <p:nvSpPr>
            <p:cNvPr id="352" name="Google Shape;352;p11"/>
            <p:cNvSpPr/>
            <p:nvPr/>
          </p:nvSpPr>
          <p:spPr>
            <a:xfrm>
              <a:off x="3173250" y="3678675"/>
              <a:ext cx="162400" cy="169000"/>
            </a:xfrm>
            <a:custGeom>
              <a:avLst/>
              <a:gdLst/>
              <a:ahLst/>
              <a:cxnLst/>
              <a:rect l="l" t="t" r="r" b="b"/>
              <a:pathLst>
                <a:path w="6496" h="6760" extrusionOk="0">
                  <a:moveTo>
                    <a:pt x="0" y="0"/>
                  </a:moveTo>
                  <a:cubicBezTo>
                    <a:pt x="2077" y="2335"/>
                    <a:pt x="4161" y="4683"/>
                    <a:pt x="6496" y="6760"/>
                  </a:cubicBezTo>
                </a:path>
              </a:pathLst>
            </a:custGeom>
            <a:noFill/>
            <a:ln w="9525" cap="flat" cmpd="sng">
              <a:solidFill>
                <a:schemeClr val="accent1"/>
              </a:solidFill>
              <a:prstDash val="solid"/>
              <a:round/>
              <a:headEnd type="none" w="med" len="med"/>
              <a:tailEnd type="none" w="med" len="med"/>
            </a:ln>
          </p:spPr>
        </p:sp>
        <p:sp>
          <p:nvSpPr>
            <p:cNvPr id="353" name="Google Shape;353;p11"/>
            <p:cNvSpPr/>
            <p:nvPr/>
          </p:nvSpPr>
          <p:spPr>
            <a:xfrm>
              <a:off x="3191500" y="3622325"/>
              <a:ext cx="223700" cy="235300"/>
            </a:xfrm>
            <a:custGeom>
              <a:avLst/>
              <a:gdLst/>
              <a:ahLst/>
              <a:cxnLst/>
              <a:rect l="l" t="t" r="r" b="b"/>
              <a:pathLst>
                <a:path w="8948" h="9412" extrusionOk="0">
                  <a:moveTo>
                    <a:pt x="0" y="0"/>
                  </a:moveTo>
                  <a:cubicBezTo>
                    <a:pt x="2546" y="3501"/>
                    <a:pt x="5711" y="6538"/>
                    <a:pt x="8948" y="9412"/>
                  </a:cubicBezTo>
                </a:path>
              </a:pathLst>
            </a:custGeom>
            <a:noFill/>
            <a:ln w="9525" cap="flat" cmpd="sng">
              <a:solidFill>
                <a:schemeClr val="accent1"/>
              </a:solidFill>
              <a:prstDash val="solid"/>
              <a:round/>
              <a:headEnd type="none" w="med" len="med"/>
              <a:tailEnd type="none" w="med" len="med"/>
            </a:ln>
          </p:spPr>
        </p:sp>
        <p:sp>
          <p:nvSpPr>
            <p:cNvPr id="354" name="Google Shape;354;p11"/>
            <p:cNvSpPr/>
            <p:nvPr/>
          </p:nvSpPr>
          <p:spPr>
            <a:xfrm>
              <a:off x="3208050" y="3565975"/>
              <a:ext cx="265150" cy="278400"/>
            </a:xfrm>
            <a:custGeom>
              <a:avLst/>
              <a:gdLst/>
              <a:ahLst/>
              <a:cxnLst/>
              <a:rect l="l" t="t" r="r" b="b"/>
              <a:pathLst>
                <a:path w="10606" h="11136" extrusionOk="0">
                  <a:moveTo>
                    <a:pt x="0" y="0"/>
                  </a:moveTo>
                  <a:cubicBezTo>
                    <a:pt x="3232" y="3979"/>
                    <a:pt x="7199" y="7306"/>
                    <a:pt x="10606" y="11136"/>
                  </a:cubicBezTo>
                </a:path>
              </a:pathLst>
            </a:custGeom>
            <a:noFill/>
            <a:ln w="9525" cap="flat" cmpd="sng">
              <a:solidFill>
                <a:schemeClr val="accent1"/>
              </a:solidFill>
              <a:prstDash val="solid"/>
              <a:round/>
              <a:headEnd type="none" w="med" len="med"/>
              <a:tailEnd type="none" w="med" len="med"/>
            </a:ln>
          </p:spPr>
        </p:sp>
        <p:sp>
          <p:nvSpPr>
            <p:cNvPr id="355" name="Google Shape;355;p11"/>
            <p:cNvSpPr/>
            <p:nvPr/>
          </p:nvSpPr>
          <p:spPr>
            <a:xfrm>
              <a:off x="3227950" y="3517925"/>
              <a:ext cx="288325" cy="288325"/>
            </a:xfrm>
            <a:custGeom>
              <a:avLst/>
              <a:gdLst/>
              <a:ahLst/>
              <a:cxnLst/>
              <a:rect l="l" t="t" r="r" b="b"/>
              <a:pathLst>
                <a:path w="11533" h="11533" extrusionOk="0">
                  <a:moveTo>
                    <a:pt x="0" y="0"/>
                  </a:moveTo>
                  <a:cubicBezTo>
                    <a:pt x="4244" y="3398"/>
                    <a:pt x="7920" y="7470"/>
                    <a:pt x="11533" y="11533"/>
                  </a:cubicBezTo>
                </a:path>
              </a:pathLst>
            </a:custGeom>
            <a:noFill/>
            <a:ln w="9525" cap="flat" cmpd="sng">
              <a:solidFill>
                <a:schemeClr val="accent1"/>
              </a:solidFill>
              <a:prstDash val="solid"/>
              <a:round/>
              <a:headEnd type="none" w="med" len="med"/>
              <a:tailEnd type="none" w="med" len="med"/>
            </a:ln>
          </p:spPr>
        </p:sp>
        <p:sp>
          <p:nvSpPr>
            <p:cNvPr id="356" name="Google Shape;356;p11"/>
            <p:cNvSpPr/>
            <p:nvPr/>
          </p:nvSpPr>
          <p:spPr>
            <a:xfrm>
              <a:off x="3264400" y="3474850"/>
              <a:ext cx="293300" cy="268450"/>
            </a:xfrm>
            <a:custGeom>
              <a:avLst/>
              <a:gdLst/>
              <a:ahLst/>
              <a:cxnLst/>
              <a:rect l="l" t="t" r="r" b="b"/>
              <a:pathLst>
                <a:path w="11732" h="10738" extrusionOk="0">
                  <a:moveTo>
                    <a:pt x="0" y="0"/>
                  </a:moveTo>
                  <a:cubicBezTo>
                    <a:pt x="4288" y="3117"/>
                    <a:pt x="7771" y="7215"/>
                    <a:pt x="11732" y="10738"/>
                  </a:cubicBezTo>
                </a:path>
              </a:pathLst>
            </a:custGeom>
            <a:noFill/>
            <a:ln w="9525" cap="flat" cmpd="sng">
              <a:solidFill>
                <a:schemeClr val="accent1"/>
              </a:solidFill>
              <a:prstDash val="solid"/>
              <a:round/>
              <a:headEnd type="none" w="med" len="med"/>
              <a:tailEnd type="none" w="med" len="med"/>
            </a:ln>
          </p:spPr>
        </p:sp>
        <p:sp>
          <p:nvSpPr>
            <p:cNvPr id="357" name="Google Shape;357;p11"/>
            <p:cNvSpPr/>
            <p:nvPr/>
          </p:nvSpPr>
          <p:spPr>
            <a:xfrm>
              <a:off x="3388675" y="3503025"/>
              <a:ext cx="134225" cy="135875"/>
            </a:xfrm>
            <a:custGeom>
              <a:avLst/>
              <a:gdLst/>
              <a:ahLst/>
              <a:cxnLst/>
              <a:rect l="l" t="t" r="r" b="b"/>
              <a:pathLst>
                <a:path w="5369" h="5435" extrusionOk="0">
                  <a:moveTo>
                    <a:pt x="0" y="0"/>
                  </a:moveTo>
                  <a:cubicBezTo>
                    <a:pt x="1802" y="1800"/>
                    <a:pt x="3568" y="3634"/>
                    <a:pt x="5369" y="5435"/>
                  </a:cubicBezTo>
                </a:path>
              </a:pathLst>
            </a:custGeom>
            <a:noFill/>
            <a:ln w="9525" cap="flat" cmpd="sng">
              <a:solidFill>
                <a:schemeClr val="accent1"/>
              </a:solidFill>
              <a:prstDash val="solid"/>
              <a:round/>
              <a:headEnd type="none" w="med" len="med"/>
              <a:tailEnd type="none" w="med" len="med"/>
            </a:ln>
          </p:spPr>
        </p:sp>
        <p:sp>
          <p:nvSpPr>
            <p:cNvPr id="358" name="Google Shape;358;p11"/>
            <p:cNvSpPr/>
            <p:nvPr/>
          </p:nvSpPr>
          <p:spPr>
            <a:xfrm>
              <a:off x="3425125" y="3484800"/>
              <a:ext cx="142525" cy="145800"/>
            </a:xfrm>
            <a:custGeom>
              <a:avLst/>
              <a:gdLst/>
              <a:ahLst/>
              <a:cxnLst/>
              <a:rect l="l" t="t" r="r" b="b"/>
              <a:pathLst>
                <a:path w="5701" h="5832" extrusionOk="0">
                  <a:moveTo>
                    <a:pt x="0" y="0"/>
                  </a:moveTo>
                  <a:cubicBezTo>
                    <a:pt x="2013" y="1828"/>
                    <a:pt x="3777" y="3911"/>
                    <a:pt x="5701" y="5832"/>
                  </a:cubicBezTo>
                </a:path>
              </a:pathLst>
            </a:custGeom>
            <a:noFill/>
            <a:ln w="9525" cap="flat" cmpd="sng">
              <a:solidFill>
                <a:schemeClr val="accent1"/>
              </a:solidFill>
              <a:prstDash val="solid"/>
              <a:round/>
              <a:headEnd type="none" w="med" len="med"/>
              <a:tailEnd type="none" w="med" len="med"/>
            </a:ln>
          </p:spPr>
        </p:sp>
        <p:sp>
          <p:nvSpPr>
            <p:cNvPr id="359" name="Google Shape;359;p11"/>
            <p:cNvSpPr/>
            <p:nvPr/>
          </p:nvSpPr>
          <p:spPr>
            <a:xfrm>
              <a:off x="3453300" y="3435075"/>
              <a:ext cx="200500" cy="195525"/>
            </a:xfrm>
            <a:custGeom>
              <a:avLst/>
              <a:gdLst/>
              <a:ahLst/>
              <a:cxnLst/>
              <a:rect l="l" t="t" r="r" b="b"/>
              <a:pathLst>
                <a:path w="8020" h="7821" extrusionOk="0">
                  <a:moveTo>
                    <a:pt x="0" y="0"/>
                  </a:moveTo>
                  <a:cubicBezTo>
                    <a:pt x="2754" y="2522"/>
                    <a:pt x="5243" y="5325"/>
                    <a:pt x="8020" y="7821"/>
                  </a:cubicBezTo>
                </a:path>
              </a:pathLst>
            </a:custGeom>
            <a:noFill/>
            <a:ln w="9525" cap="flat" cmpd="sng">
              <a:solidFill>
                <a:schemeClr val="accent1"/>
              </a:solidFill>
              <a:prstDash val="solid"/>
              <a:round/>
              <a:headEnd type="none" w="med" len="med"/>
              <a:tailEnd type="none" w="med" len="med"/>
            </a:ln>
          </p:spPr>
        </p:sp>
        <p:sp>
          <p:nvSpPr>
            <p:cNvPr id="360" name="Google Shape;360;p11"/>
            <p:cNvSpPr/>
            <p:nvPr/>
          </p:nvSpPr>
          <p:spPr>
            <a:xfrm>
              <a:off x="3459925" y="3367125"/>
              <a:ext cx="280050" cy="270100"/>
            </a:xfrm>
            <a:custGeom>
              <a:avLst/>
              <a:gdLst/>
              <a:ahLst/>
              <a:cxnLst/>
              <a:rect l="l" t="t" r="r" b="b"/>
              <a:pathLst>
                <a:path w="11202" h="10804" extrusionOk="0">
                  <a:moveTo>
                    <a:pt x="0" y="0"/>
                  </a:moveTo>
                  <a:cubicBezTo>
                    <a:pt x="4316" y="2879"/>
                    <a:pt x="7531" y="7139"/>
                    <a:pt x="11202" y="10804"/>
                  </a:cubicBezTo>
                </a:path>
              </a:pathLst>
            </a:custGeom>
            <a:noFill/>
            <a:ln w="9525" cap="flat" cmpd="sng">
              <a:solidFill>
                <a:schemeClr val="accent1"/>
              </a:solidFill>
              <a:prstDash val="solid"/>
              <a:round/>
              <a:headEnd type="none" w="med" len="med"/>
              <a:tailEnd type="none" w="med" len="med"/>
            </a:ln>
          </p:spPr>
        </p:sp>
        <p:sp>
          <p:nvSpPr>
            <p:cNvPr id="361" name="Google Shape;361;p11"/>
            <p:cNvSpPr/>
            <p:nvPr/>
          </p:nvSpPr>
          <p:spPr>
            <a:xfrm>
              <a:off x="3476500" y="3310800"/>
              <a:ext cx="323125" cy="286675"/>
            </a:xfrm>
            <a:custGeom>
              <a:avLst/>
              <a:gdLst/>
              <a:ahLst/>
              <a:cxnLst/>
              <a:rect l="l" t="t" r="r" b="b"/>
              <a:pathLst>
                <a:path w="12925" h="11467" extrusionOk="0">
                  <a:moveTo>
                    <a:pt x="0" y="0"/>
                  </a:moveTo>
                  <a:cubicBezTo>
                    <a:pt x="4307" y="3824"/>
                    <a:pt x="8430" y="7867"/>
                    <a:pt x="12925" y="11467"/>
                  </a:cubicBezTo>
                </a:path>
              </a:pathLst>
            </a:custGeom>
            <a:noFill/>
            <a:ln w="9525" cap="flat" cmpd="sng">
              <a:solidFill>
                <a:schemeClr val="accent1"/>
              </a:solidFill>
              <a:prstDash val="solid"/>
              <a:round/>
              <a:headEnd type="none" w="med" len="med"/>
              <a:tailEnd type="none" w="med" len="med"/>
            </a:ln>
          </p:spPr>
        </p:sp>
        <p:sp>
          <p:nvSpPr>
            <p:cNvPr id="362" name="Google Shape;362;p11"/>
            <p:cNvSpPr/>
            <p:nvPr/>
          </p:nvSpPr>
          <p:spPr>
            <a:xfrm>
              <a:off x="3517925" y="3272675"/>
              <a:ext cx="280050" cy="258500"/>
            </a:xfrm>
            <a:custGeom>
              <a:avLst/>
              <a:gdLst/>
              <a:ahLst/>
              <a:cxnLst/>
              <a:rect l="l" t="t" r="r" b="b"/>
              <a:pathLst>
                <a:path w="11202" h="10340" extrusionOk="0">
                  <a:moveTo>
                    <a:pt x="0" y="0"/>
                  </a:moveTo>
                  <a:cubicBezTo>
                    <a:pt x="3857" y="3308"/>
                    <a:pt x="7134" y="7294"/>
                    <a:pt x="11202" y="10340"/>
                  </a:cubicBezTo>
                </a:path>
              </a:pathLst>
            </a:custGeom>
            <a:noFill/>
            <a:ln w="9525" cap="flat" cmpd="sng">
              <a:solidFill>
                <a:schemeClr val="accent1"/>
              </a:solidFill>
              <a:prstDash val="solid"/>
              <a:round/>
              <a:headEnd type="none" w="med" len="med"/>
              <a:tailEnd type="none" w="med" len="med"/>
            </a:ln>
          </p:spPr>
        </p:sp>
        <p:sp>
          <p:nvSpPr>
            <p:cNvPr id="363" name="Google Shape;363;p11"/>
            <p:cNvSpPr/>
            <p:nvPr/>
          </p:nvSpPr>
          <p:spPr>
            <a:xfrm>
              <a:off x="3628950" y="3309150"/>
              <a:ext cx="169025" cy="150775"/>
            </a:xfrm>
            <a:custGeom>
              <a:avLst/>
              <a:gdLst/>
              <a:ahLst/>
              <a:cxnLst/>
              <a:rect l="l" t="t" r="r" b="b"/>
              <a:pathLst>
                <a:path w="6761" h="6031" extrusionOk="0">
                  <a:moveTo>
                    <a:pt x="0" y="0"/>
                  </a:moveTo>
                  <a:cubicBezTo>
                    <a:pt x="2338" y="1912"/>
                    <a:pt x="4740" y="3787"/>
                    <a:pt x="6761" y="6031"/>
                  </a:cubicBezTo>
                </a:path>
              </a:pathLst>
            </a:custGeom>
            <a:noFill/>
            <a:ln w="9525" cap="flat" cmpd="sng">
              <a:solidFill>
                <a:schemeClr val="accent1"/>
              </a:solidFill>
              <a:prstDash val="solid"/>
              <a:round/>
              <a:headEnd type="none" w="med" len="med"/>
              <a:tailEnd type="none" w="med" len="med"/>
            </a:ln>
          </p:spPr>
        </p:sp>
        <p:sp>
          <p:nvSpPr>
            <p:cNvPr id="364" name="Google Shape;364;p11"/>
            <p:cNvSpPr/>
            <p:nvPr/>
          </p:nvSpPr>
          <p:spPr>
            <a:xfrm>
              <a:off x="3662100" y="3274350"/>
              <a:ext cx="197175" cy="178950"/>
            </a:xfrm>
            <a:custGeom>
              <a:avLst/>
              <a:gdLst/>
              <a:ahLst/>
              <a:cxnLst/>
              <a:rect l="l" t="t" r="r" b="b"/>
              <a:pathLst>
                <a:path w="7887" h="7158" extrusionOk="0">
                  <a:moveTo>
                    <a:pt x="0" y="0"/>
                  </a:moveTo>
                  <a:cubicBezTo>
                    <a:pt x="2756" y="2238"/>
                    <a:pt x="5377" y="4648"/>
                    <a:pt x="7887" y="7158"/>
                  </a:cubicBezTo>
                </a:path>
              </a:pathLst>
            </a:custGeom>
            <a:noFill/>
            <a:ln w="9525" cap="flat" cmpd="sng">
              <a:solidFill>
                <a:schemeClr val="accent1"/>
              </a:solidFill>
              <a:prstDash val="solid"/>
              <a:round/>
              <a:headEnd type="none" w="med" len="med"/>
              <a:tailEnd type="none" w="med" len="med"/>
            </a:ln>
          </p:spPr>
        </p:sp>
        <p:sp>
          <p:nvSpPr>
            <p:cNvPr id="365" name="Google Shape;365;p11"/>
            <p:cNvSpPr/>
            <p:nvPr/>
          </p:nvSpPr>
          <p:spPr>
            <a:xfrm>
              <a:off x="3673700" y="3204750"/>
              <a:ext cx="240275" cy="207125"/>
            </a:xfrm>
            <a:custGeom>
              <a:avLst/>
              <a:gdLst/>
              <a:ahLst/>
              <a:cxnLst/>
              <a:rect l="l" t="t" r="r" b="b"/>
              <a:pathLst>
                <a:path w="9611" h="8285" extrusionOk="0">
                  <a:moveTo>
                    <a:pt x="0" y="0"/>
                  </a:moveTo>
                  <a:cubicBezTo>
                    <a:pt x="3478" y="2407"/>
                    <a:pt x="6618" y="5297"/>
                    <a:pt x="9611" y="8285"/>
                  </a:cubicBezTo>
                </a:path>
              </a:pathLst>
            </a:custGeom>
            <a:noFill/>
            <a:ln w="9525" cap="flat" cmpd="sng">
              <a:solidFill>
                <a:schemeClr val="accent1"/>
              </a:solidFill>
              <a:prstDash val="solid"/>
              <a:round/>
              <a:headEnd type="none" w="med" len="med"/>
              <a:tailEnd type="none" w="med" len="med"/>
            </a:ln>
          </p:spPr>
        </p:sp>
        <p:sp>
          <p:nvSpPr>
            <p:cNvPr id="366" name="Google Shape;366;p11"/>
            <p:cNvSpPr/>
            <p:nvPr/>
          </p:nvSpPr>
          <p:spPr>
            <a:xfrm>
              <a:off x="3688600" y="3150050"/>
              <a:ext cx="72925" cy="51375"/>
            </a:xfrm>
            <a:custGeom>
              <a:avLst/>
              <a:gdLst/>
              <a:ahLst/>
              <a:cxnLst/>
              <a:rect l="l" t="t" r="r" b="b"/>
              <a:pathLst>
                <a:path w="2917" h="2055" extrusionOk="0">
                  <a:moveTo>
                    <a:pt x="0" y="0"/>
                  </a:moveTo>
                  <a:cubicBezTo>
                    <a:pt x="1003" y="639"/>
                    <a:pt x="1988" y="1312"/>
                    <a:pt x="2917" y="2055"/>
                  </a:cubicBezTo>
                </a:path>
              </a:pathLst>
            </a:custGeom>
            <a:noFill/>
            <a:ln w="9525" cap="flat" cmpd="sng">
              <a:solidFill>
                <a:schemeClr val="accent1"/>
              </a:solidFill>
              <a:prstDash val="solid"/>
              <a:round/>
              <a:headEnd type="none" w="med" len="med"/>
              <a:tailEnd type="none" w="med" len="med"/>
            </a:ln>
          </p:spPr>
        </p:sp>
        <p:sp>
          <p:nvSpPr>
            <p:cNvPr id="367" name="Google Shape;367;p11"/>
            <p:cNvSpPr/>
            <p:nvPr/>
          </p:nvSpPr>
          <p:spPr>
            <a:xfrm>
              <a:off x="3784725" y="3214700"/>
              <a:ext cx="76225" cy="57975"/>
            </a:xfrm>
            <a:custGeom>
              <a:avLst/>
              <a:gdLst/>
              <a:ahLst/>
              <a:cxnLst/>
              <a:rect l="l" t="t" r="r" b="b"/>
              <a:pathLst>
                <a:path w="3049" h="2319" extrusionOk="0">
                  <a:moveTo>
                    <a:pt x="0" y="0"/>
                  </a:moveTo>
                  <a:cubicBezTo>
                    <a:pt x="1033" y="751"/>
                    <a:pt x="2145" y="1417"/>
                    <a:pt x="3049" y="2319"/>
                  </a:cubicBezTo>
                </a:path>
              </a:pathLst>
            </a:custGeom>
            <a:noFill/>
            <a:ln w="9525" cap="flat" cmpd="sng">
              <a:solidFill>
                <a:schemeClr val="accent1"/>
              </a:solidFill>
              <a:prstDash val="solid"/>
              <a:round/>
              <a:headEnd type="none" w="med" len="med"/>
              <a:tailEnd type="none" w="med" len="med"/>
            </a:ln>
          </p:spPr>
        </p:sp>
        <p:sp>
          <p:nvSpPr>
            <p:cNvPr id="368" name="Google Shape;368;p11"/>
            <p:cNvSpPr/>
            <p:nvPr/>
          </p:nvSpPr>
          <p:spPr>
            <a:xfrm>
              <a:off x="3889100" y="3300850"/>
              <a:ext cx="66300" cy="76225"/>
            </a:xfrm>
            <a:custGeom>
              <a:avLst/>
              <a:gdLst/>
              <a:ahLst/>
              <a:cxnLst/>
              <a:rect l="l" t="t" r="r" b="b"/>
              <a:pathLst>
                <a:path w="2652" h="3049" extrusionOk="0">
                  <a:moveTo>
                    <a:pt x="0" y="0"/>
                  </a:moveTo>
                  <a:cubicBezTo>
                    <a:pt x="887" y="1014"/>
                    <a:pt x="1751" y="2048"/>
                    <a:pt x="2652" y="3049"/>
                  </a:cubicBezTo>
                </a:path>
              </a:pathLst>
            </a:custGeom>
            <a:noFill/>
            <a:ln w="9525" cap="flat" cmpd="sng">
              <a:solidFill>
                <a:schemeClr val="accent1"/>
              </a:solidFill>
              <a:prstDash val="solid"/>
              <a:round/>
              <a:headEnd type="none" w="med" len="med"/>
              <a:tailEnd type="none" w="med" len="med"/>
            </a:ln>
          </p:spPr>
        </p:sp>
        <p:sp>
          <p:nvSpPr>
            <p:cNvPr id="369" name="Google Shape;369;p11"/>
            <p:cNvSpPr/>
            <p:nvPr/>
          </p:nvSpPr>
          <p:spPr>
            <a:xfrm>
              <a:off x="3829450" y="3174925"/>
              <a:ext cx="76225" cy="53025"/>
            </a:xfrm>
            <a:custGeom>
              <a:avLst/>
              <a:gdLst/>
              <a:ahLst/>
              <a:cxnLst/>
              <a:rect l="l" t="t" r="r" b="b"/>
              <a:pathLst>
                <a:path w="3049" h="2121" extrusionOk="0">
                  <a:moveTo>
                    <a:pt x="0" y="0"/>
                  </a:moveTo>
                  <a:cubicBezTo>
                    <a:pt x="1087" y="592"/>
                    <a:pt x="2059" y="1378"/>
                    <a:pt x="3049" y="2121"/>
                  </a:cubicBezTo>
                </a:path>
              </a:pathLst>
            </a:custGeom>
            <a:noFill/>
            <a:ln w="9525" cap="flat" cmpd="sng">
              <a:solidFill>
                <a:schemeClr val="accent1"/>
              </a:solidFill>
              <a:prstDash val="solid"/>
              <a:round/>
              <a:headEnd type="none" w="med" len="med"/>
              <a:tailEnd type="none" w="med" len="med"/>
            </a:ln>
          </p:spPr>
        </p:sp>
        <p:sp>
          <p:nvSpPr>
            <p:cNvPr id="370" name="Google Shape;370;p11"/>
            <p:cNvSpPr/>
            <p:nvPr/>
          </p:nvSpPr>
          <p:spPr>
            <a:xfrm>
              <a:off x="3857625" y="3138475"/>
              <a:ext cx="74575" cy="51350"/>
            </a:xfrm>
            <a:custGeom>
              <a:avLst/>
              <a:gdLst/>
              <a:ahLst/>
              <a:cxnLst/>
              <a:rect l="l" t="t" r="r" b="b"/>
              <a:pathLst>
                <a:path w="2983" h="2054" extrusionOk="0">
                  <a:moveTo>
                    <a:pt x="0" y="0"/>
                  </a:moveTo>
                  <a:cubicBezTo>
                    <a:pt x="1016" y="652"/>
                    <a:pt x="2040" y="1300"/>
                    <a:pt x="2983" y="2054"/>
                  </a:cubicBezTo>
                </a:path>
              </a:pathLst>
            </a:custGeom>
            <a:noFill/>
            <a:ln w="9525" cap="flat" cmpd="sng">
              <a:solidFill>
                <a:schemeClr val="accent1"/>
              </a:solidFill>
              <a:prstDash val="solid"/>
              <a:round/>
              <a:headEnd type="none" w="med" len="med"/>
              <a:tailEnd type="none" w="med" len="med"/>
            </a:ln>
          </p:spPr>
        </p:sp>
        <p:sp>
          <p:nvSpPr>
            <p:cNvPr id="371" name="Google Shape;371;p11"/>
            <p:cNvSpPr/>
            <p:nvPr/>
          </p:nvSpPr>
          <p:spPr>
            <a:xfrm>
              <a:off x="3884150" y="3088750"/>
              <a:ext cx="67925" cy="59650"/>
            </a:xfrm>
            <a:custGeom>
              <a:avLst/>
              <a:gdLst/>
              <a:ahLst/>
              <a:cxnLst/>
              <a:rect l="l" t="t" r="r" b="b"/>
              <a:pathLst>
                <a:path w="2717" h="2386" extrusionOk="0">
                  <a:moveTo>
                    <a:pt x="0" y="0"/>
                  </a:moveTo>
                  <a:cubicBezTo>
                    <a:pt x="975" y="709"/>
                    <a:pt x="1776" y="1633"/>
                    <a:pt x="2717" y="2386"/>
                  </a:cubicBezTo>
                </a:path>
              </a:pathLst>
            </a:custGeom>
            <a:noFill/>
            <a:ln w="9525" cap="flat" cmpd="sng">
              <a:solidFill>
                <a:schemeClr val="accent1"/>
              </a:solidFill>
              <a:prstDash val="solid"/>
              <a:round/>
              <a:headEnd type="none" w="med" len="med"/>
              <a:tailEnd type="none" w="med" len="med"/>
            </a:ln>
          </p:spPr>
        </p:sp>
      </p:grpSp>
      <p:grpSp>
        <p:nvGrpSpPr>
          <p:cNvPr id="372" name="Google Shape;372;p11"/>
          <p:cNvGrpSpPr/>
          <p:nvPr/>
        </p:nvGrpSpPr>
        <p:grpSpPr>
          <a:xfrm rot="-5400000">
            <a:off x="-592576" y="2488901"/>
            <a:ext cx="3643135" cy="4372090"/>
            <a:chOff x="1720871" y="-1444157"/>
            <a:chExt cx="3153410" cy="3784376"/>
          </a:xfrm>
        </p:grpSpPr>
        <p:sp>
          <p:nvSpPr>
            <p:cNvPr id="373" name="Google Shape;373;p11"/>
            <p:cNvSpPr/>
            <p:nvPr/>
          </p:nvSpPr>
          <p:spPr>
            <a:xfrm rot="9632177">
              <a:off x="2251812" y="-1160811"/>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solidFill>
              <a:srgbClr val="EDB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9632177">
              <a:off x="2198760" y="-1179329"/>
              <a:ext cx="2144580" cy="3236203"/>
            </a:xfrm>
            <a:custGeom>
              <a:avLst/>
              <a:gdLst/>
              <a:ahLst/>
              <a:cxnLst/>
              <a:rect l="l" t="t" r="r" b="b"/>
              <a:pathLst>
                <a:path w="39215" h="59176" extrusionOk="0">
                  <a:moveTo>
                    <a:pt x="26210" y="1"/>
                  </a:moveTo>
                  <a:cubicBezTo>
                    <a:pt x="25579" y="1"/>
                    <a:pt x="24901" y="852"/>
                    <a:pt x="24476" y="2573"/>
                  </a:cubicBezTo>
                  <a:cubicBezTo>
                    <a:pt x="23602" y="6110"/>
                    <a:pt x="24935" y="13140"/>
                    <a:pt x="22561" y="18939"/>
                  </a:cubicBezTo>
                  <a:cubicBezTo>
                    <a:pt x="18074" y="16382"/>
                    <a:pt x="22250" y="1473"/>
                    <a:pt x="17661" y="590"/>
                  </a:cubicBezTo>
                  <a:cubicBezTo>
                    <a:pt x="17615" y="581"/>
                    <a:pt x="17571" y="577"/>
                    <a:pt x="17529" y="577"/>
                  </a:cubicBezTo>
                  <a:cubicBezTo>
                    <a:pt x="14945" y="577"/>
                    <a:pt x="19658" y="17048"/>
                    <a:pt x="19350" y="18813"/>
                  </a:cubicBezTo>
                  <a:cubicBezTo>
                    <a:pt x="19294" y="18817"/>
                    <a:pt x="19237" y="18818"/>
                    <a:pt x="19180" y="18818"/>
                  </a:cubicBezTo>
                  <a:cubicBezTo>
                    <a:pt x="16379" y="18818"/>
                    <a:pt x="13262" y="14272"/>
                    <a:pt x="11958" y="12162"/>
                  </a:cubicBezTo>
                  <a:cubicBezTo>
                    <a:pt x="9100" y="7539"/>
                    <a:pt x="8573" y="3161"/>
                    <a:pt x="7061" y="3161"/>
                  </a:cubicBezTo>
                  <a:cubicBezTo>
                    <a:pt x="6826" y="3161"/>
                    <a:pt x="6566" y="3267"/>
                    <a:pt x="6271" y="3495"/>
                  </a:cubicBezTo>
                  <a:cubicBezTo>
                    <a:pt x="4386" y="4948"/>
                    <a:pt x="9320" y="13017"/>
                    <a:pt x="10130" y="14333"/>
                  </a:cubicBezTo>
                  <a:cubicBezTo>
                    <a:pt x="12026" y="17417"/>
                    <a:pt x="17619" y="21960"/>
                    <a:pt x="17619" y="21960"/>
                  </a:cubicBezTo>
                  <a:cubicBezTo>
                    <a:pt x="13951" y="21054"/>
                    <a:pt x="9531" y="18434"/>
                    <a:pt x="6986" y="15705"/>
                  </a:cubicBezTo>
                  <a:cubicBezTo>
                    <a:pt x="4362" y="12892"/>
                    <a:pt x="2540" y="9867"/>
                    <a:pt x="844" y="5575"/>
                  </a:cubicBezTo>
                  <a:cubicBezTo>
                    <a:pt x="0" y="5621"/>
                    <a:pt x="105" y="6698"/>
                    <a:pt x="182" y="7452"/>
                  </a:cubicBezTo>
                  <a:cubicBezTo>
                    <a:pt x="1438" y="19797"/>
                    <a:pt x="10799" y="23502"/>
                    <a:pt x="19729" y="25579"/>
                  </a:cubicBezTo>
                  <a:cubicBezTo>
                    <a:pt x="21473" y="29250"/>
                    <a:pt x="21393" y="34853"/>
                    <a:pt x="22346" y="39062"/>
                  </a:cubicBezTo>
                  <a:cubicBezTo>
                    <a:pt x="23916" y="45992"/>
                    <a:pt x="26851" y="53333"/>
                    <a:pt x="30634" y="59125"/>
                  </a:cubicBezTo>
                  <a:cubicBezTo>
                    <a:pt x="30780" y="59159"/>
                    <a:pt x="30914" y="59176"/>
                    <a:pt x="31037" y="59176"/>
                  </a:cubicBezTo>
                  <a:cubicBezTo>
                    <a:pt x="34490" y="59176"/>
                    <a:pt x="29318" y="46169"/>
                    <a:pt x="28658" y="44329"/>
                  </a:cubicBezTo>
                  <a:cubicBezTo>
                    <a:pt x="26480" y="38258"/>
                    <a:pt x="23470" y="29999"/>
                    <a:pt x="25917" y="23572"/>
                  </a:cubicBezTo>
                  <a:cubicBezTo>
                    <a:pt x="28622" y="21727"/>
                    <a:pt x="39215" y="4191"/>
                    <a:pt x="34086" y="3589"/>
                  </a:cubicBezTo>
                  <a:lnTo>
                    <a:pt x="34086" y="3589"/>
                  </a:lnTo>
                  <a:cubicBezTo>
                    <a:pt x="31121" y="6255"/>
                    <a:pt x="29562" y="17384"/>
                    <a:pt x="25772" y="19064"/>
                  </a:cubicBezTo>
                  <a:cubicBezTo>
                    <a:pt x="25346" y="14958"/>
                    <a:pt x="28177" y="6622"/>
                    <a:pt x="27695" y="2727"/>
                  </a:cubicBezTo>
                  <a:cubicBezTo>
                    <a:pt x="27470" y="916"/>
                    <a:pt x="26865" y="1"/>
                    <a:pt x="26210"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376"/>
        <p:cNvGrpSpPr/>
        <p:nvPr/>
      </p:nvGrpSpPr>
      <p:grpSpPr>
        <a:xfrm>
          <a:off x="0" y="0"/>
          <a:ext cx="0" cy="0"/>
          <a:chOff x="0" y="0"/>
          <a:chExt cx="0" cy="0"/>
        </a:xfrm>
      </p:grpSpPr>
      <p:sp>
        <p:nvSpPr>
          <p:cNvPr id="377" name="Google Shape;377;p13"/>
          <p:cNvSpPr txBox="1">
            <a:spLocks noGrp="1"/>
          </p:cNvSpPr>
          <p:nvPr>
            <p:ph type="title"/>
          </p:nvPr>
        </p:nvSpPr>
        <p:spPr>
          <a:xfrm>
            <a:off x="3003263" y="1101369"/>
            <a:ext cx="22959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78" name="Google Shape;378;p13"/>
          <p:cNvSpPr txBox="1">
            <a:spLocks noGrp="1"/>
          </p:cNvSpPr>
          <p:nvPr>
            <p:ph type="subTitle" idx="1"/>
          </p:nvPr>
        </p:nvSpPr>
        <p:spPr>
          <a:xfrm>
            <a:off x="3003275" y="1526000"/>
            <a:ext cx="2295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9" name="Google Shape;379;p13"/>
          <p:cNvSpPr txBox="1">
            <a:spLocks noGrp="1"/>
          </p:cNvSpPr>
          <p:nvPr>
            <p:ph type="title" idx="2"/>
          </p:nvPr>
        </p:nvSpPr>
        <p:spPr>
          <a:xfrm>
            <a:off x="3003263" y="3260919"/>
            <a:ext cx="22959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0" name="Google Shape;380;p13"/>
          <p:cNvSpPr txBox="1">
            <a:spLocks noGrp="1"/>
          </p:cNvSpPr>
          <p:nvPr>
            <p:ph type="subTitle" idx="3"/>
          </p:nvPr>
        </p:nvSpPr>
        <p:spPr>
          <a:xfrm>
            <a:off x="3003275" y="3685572"/>
            <a:ext cx="2295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1" name="Google Shape;381;p13"/>
          <p:cNvSpPr txBox="1">
            <a:spLocks noGrp="1"/>
          </p:cNvSpPr>
          <p:nvPr>
            <p:ph type="title" idx="4"/>
          </p:nvPr>
        </p:nvSpPr>
        <p:spPr>
          <a:xfrm>
            <a:off x="5978438" y="1101357"/>
            <a:ext cx="22959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2" name="Google Shape;382;p13"/>
          <p:cNvSpPr txBox="1">
            <a:spLocks noGrp="1"/>
          </p:cNvSpPr>
          <p:nvPr>
            <p:ph type="subTitle" idx="5"/>
          </p:nvPr>
        </p:nvSpPr>
        <p:spPr>
          <a:xfrm>
            <a:off x="5978450" y="1526000"/>
            <a:ext cx="2295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3" name="Google Shape;383;p13"/>
          <p:cNvSpPr txBox="1">
            <a:spLocks noGrp="1"/>
          </p:cNvSpPr>
          <p:nvPr>
            <p:ph type="title" idx="6"/>
          </p:nvPr>
        </p:nvSpPr>
        <p:spPr>
          <a:xfrm>
            <a:off x="5978438" y="3260907"/>
            <a:ext cx="22959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4" name="Google Shape;384;p13"/>
          <p:cNvSpPr txBox="1">
            <a:spLocks noGrp="1"/>
          </p:cNvSpPr>
          <p:nvPr>
            <p:ph type="subTitle" idx="7"/>
          </p:nvPr>
        </p:nvSpPr>
        <p:spPr>
          <a:xfrm>
            <a:off x="5978450" y="3685550"/>
            <a:ext cx="2295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5" name="Google Shape;385;p13"/>
          <p:cNvSpPr txBox="1">
            <a:spLocks noGrp="1"/>
          </p:cNvSpPr>
          <p:nvPr>
            <p:ph type="title" idx="8" hasCustomPrompt="1"/>
          </p:nvPr>
        </p:nvSpPr>
        <p:spPr>
          <a:xfrm>
            <a:off x="3551975" y="588500"/>
            <a:ext cx="1198500" cy="55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386" name="Google Shape;386;p13"/>
          <p:cNvSpPr txBox="1">
            <a:spLocks noGrp="1"/>
          </p:cNvSpPr>
          <p:nvPr>
            <p:ph type="title" idx="9" hasCustomPrompt="1"/>
          </p:nvPr>
        </p:nvSpPr>
        <p:spPr>
          <a:xfrm>
            <a:off x="3551975" y="2748075"/>
            <a:ext cx="1198500" cy="55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387" name="Google Shape;387;p13"/>
          <p:cNvSpPr txBox="1">
            <a:spLocks noGrp="1"/>
          </p:cNvSpPr>
          <p:nvPr>
            <p:ph type="title" idx="13" hasCustomPrompt="1"/>
          </p:nvPr>
        </p:nvSpPr>
        <p:spPr>
          <a:xfrm>
            <a:off x="6527150" y="2748075"/>
            <a:ext cx="1198500" cy="55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388" name="Google Shape;388;p13"/>
          <p:cNvSpPr txBox="1">
            <a:spLocks noGrp="1"/>
          </p:cNvSpPr>
          <p:nvPr>
            <p:ph type="title" idx="14" hasCustomPrompt="1"/>
          </p:nvPr>
        </p:nvSpPr>
        <p:spPr>
          <a:xfrm>
            <a:off x="6527150" y="588500"/>
            <a:ext cx="1198500" cy="55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grpSp>
        <p:nvGrpSpPr>
          <p:cNvPr id="389" name="Google Shape;389;p13"/>
          <p:cNvGrpSpPr/>
          <p:nvPr/>
        </p:nvGrpSpPr>
        <p:grpSpPr>
          <a:xfrm>
            <a:off x="-611636" y="3006032"/>
            <a:ext cx="2386946" cy="2560088"/>
            <a:chOff x="2021725" y="443875"/>
            <a:chExt cx="892650" cy="957400"/>
          </a:xfrm>
        </p:grpSpPr>
        <p:sp>
          <p:nvSpPr>
            <p:cNvPr id="390" name="Google Shape;390;p13"/>
            <p:cNvSpPr/>
            <p:nvPr/>
          </p:nvSpPr>
          <p:spPr>
            <a:xfrm>
              <a:off x="2021725" y="443875"/>
              <a:ext cx="892650" cy="957400"/>
            </a:xfrm>
            <a:custGeom>
              <a:avLst/>
              <a:gdLst/>
              <a:ahLst/>
              <a:cxnLst/>
              <a:rect l="l" t="t" r="r" b="b"/>
              <a:pathLst>
                <a:path w="35706" h="38296" extrusionOk="0">
                  <a:moveTo>
                    <a:pt x="11128" y="0"/>
                  </a:moveTo>
                  <a:cubicBezTo>
                    <a:pt x="9991" y="0"/>
                    <a:pt x="9046" y="82"/>
                    <a:pt x="8459" y="270"/>
                  </a:cubicBezTo>
                  <a:cubicBezTo>
                    <a:pt x="7397" y="609"/>
                    <a:pt x="6438" y="1167"/>
                    <a:pt x="5406" y="1578"/>
                  </a:cubicBezTo>
                  <a:cubicBezTo>
                    <a:pt x="4442" y="1962"/>
                    <a:pt x="3693" y="2365"/>
                    <a:pt x="2894" y="3045"/>
                  </a:cubicBezTo>
                  <a:cubicBezTo>
                    <a:pt x="1352" y="4356"/>
                    <a:pt x="663" y="6370"/>
                    <a:pt x="314" y="8320"/>
                  </a:cubicBezTo>
                  <a:cubicBezTo>
                    <a:pt x="27" y="9925"/>
                    <a:pt x="1" y="11883"/>
                    <a:pt x="429" y="13454"/>
                  </a:cubicBezTo>
                  <a:cubicBezTo>
                    <a:pt x="947" y="15355"/>
                    <a:pt x="1082" y="17352"/>
                    <a:pt x="1523" y="19271"/>
                  </a:cubicBezTo>
                  <a:cubicBezTo>
                    <a:pt x="2043" y="21533"/>
                    <a:pt x="2146" y="23802"/>
                    <a:pt x="2123" y="26112"/>
                  </a:cubicBezTo>
                  <a:cubicBezTo>
                    <a:pt x="2112" y="27331"/>
                    <a:pt x="2086" y="28579"/>
                    <a:pt x="2295" y="29785"/>
                  </a:cubicBezTo>
                  <a:cubicBezTo>
                    <a:pt x="2597" y="31534"/>
                    <a:pt x="3892" y="33311"/>
                    <a:pt x="4952" y="34701"/>
                  </a:cubicBezTo>
                  <a:cubicBezTo>
                    <a:pt x="5870" y="35903"/>
                    <a:pt x="6991" y="36880"/>
                    <a:pt x="8335" y="37576"/>
                  </a:cubicBezTo>
                  <a:cubicBezTo>
                    <a:pt x="9479" y="38169"/>
                    <a:pt x="10494" y="38295"/>
                    <a:pt x="11704" y="38295"/>
                  </a:cubicBezTo>
                  <a:cubicBezTo>
                    <a:pt x="11829" y="38295"/>
                    <a:pt x="11956" y="38294"/>
                    <a:pt x="12085" y="38292"/>
                  </a:cubicBezTo>
                  <a:cubicBezTo>
                    <a:pt x="15559" y="38231"/>
                    <a:pt x="18489" y="37229"/>
                    <a:pt x="21467" y="35444"/>
                  </a:cubicBezTo>
                  <a:cubicBezTo>
                    <a:pt x="22746" y="34678"/>
                    <a:pt x="23676" y="33491"/>
                    <a:pt x="24754" y="32487"/>
                  </a:cubicBezTo>
                  <a:cubicBezTo>
                    <a:pt x="25807" y="31507"/>
                    <a:pt x="26179" y="30174"/>
                    <a:pt x="26632" y="28859"/>
                  </a:cubicBezTo>
                  <a:cubicBezTo>
                    <a:pt x="27089" y="27534"/>
                    <a:pt x="28202" y="26354"/>
                    <a:pt x="29002" y="25221"/>
                  </a:cubicBezTo>
                  <a:cubicBezTo>
                    <a:pt x="30299" y="23387"/>
                    <a:pt x="32006" y="21755"/>
                    <a:pt x="33141" y="19829"/>
                  </a:cubicBezTo>
                  <a:cubicBezTo>
                    <a:pt x="34213" y="18012"/>
                    <a:pt x="35024" y="15878"/>
                    <a:pt x="35418" y="13799"/>
                  </a:cubicBezTo>
                  <a:cubicBezTo>
                    <a:pt x="35572" y="12994"/>
                    <a:pt x="35559" y="12202"/>
                    <a:pt x="35551" y="11385"/>
                  </a:cubicBezTo>
                  <a:cubicBezTo>
                    <a:pt x="35542" y="10290"/>
                    <a:pt x="35706" y="9087"/>
                    <a:pt x="35548" y="8010"/>
                  </a:cubicBezTo>
                  <a:cubicBezTo>
                    <a:pt x="35335" y="6545"/>
                    <a:pt x="33626" y="5090"/>
                    <a:pt x="32380" y="4395"/>
                  </a:cubicBezTo>
                  <a:cubicBezTo>
                    <a:pt x="30796" y="3513"/>
                    <a:pt x="29099" y="3322"/>
                    <a:pt x="27382" y="2879"/>
                  </a:cubicBezTo>
                  <a:cubicBezTo>
                    <a:pt x="25767" y="2461"/>
                    <a:pt x="23988" y="2319"/>
                    <a:pt x="22441" y="1691"/>
                  </a:cubicBezTo>
                  <a:cubicBezTo>
                    <a:pt x="20324" y="830"/>
                    <a:pt x="14752" y="0"/>
                    <a:pt x="11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285100" y="735525"/>
              <a:ext cx="357150" cy="303700"/>
            </a:xfrm>
            <a:custGeom>
              <a:avLst/>
              <a:gdLst/>
              <a:ahLst/>
              <a:cxnLst/>
              <a:rect l="l" t="t" r="r" b="b"/>
              <a:pathLst>
                <a:path w="14286" h="12148" extrusionOk="0">
                  <a:moveTo>
                    <a:pt x="6889" y="0"/>
                  </a:moveTo>
                  <a:cubicBezTo>
                    <a:pt x="6855" y="0"/>
                    <a:pt x="6819" y="1"/>
                    <a:pt x="6784" y="2"/>
                  </a:cubicBezTo>
                  <a:cubicBezTo>
                    <a:pt x="6348" y="20"/>
                    <a:pt x="4022" y="889"/>
                    <a:pt x="3090" y="1598"/>
                  </a:cubicBezTo>
                  <a:cubicBezTo>
                    <a:pt x="1989" y="2437"/>
                    <a:pt x="1060" y="3249"/>
                    <a:pt x="524" y="4556"/>
                  </a:cubicBezTo>
                  <a:cubicBezTo>
                    <a:pt x="0" y="5827"/>
                    <a:pt x="102" y="7886"/>
                    <a:pt x="917" y="9063"/>
                  </a:cubicBezTo>
                  <a:cubicBezTo>
                    <a:pt x="2218" y="10940"/>
                    <a:pt x="4452" y="12148"/>
                    <a:pt x="6698" y="12148"/>
                  </a:cubicBezTo>
                  <a:cubicBezTo>
                    <a:pt x="7445" y="12148"/>
                    <a:pt x="8194" y="12014"/>
                    <a:pt x="8910" y="11727"/>
                  </a:cubicBezTo>
                  <a:cubicBezTo>
                    <a:pt x="12853" y="10146"/>
                    <a:pt x="14286" y="4697"/>
                    <a:pt x="11126" y="1728"/>
                  </a:cubicBezTo>
                  <a:cubicBezTo>
                    <a:pt x="10737" y="1361"/>
                    <a:pt x="10158" y="671"/>
                    <a:pt x="9656" y="461"/>
                  </a:cubicBezTo>
                  <a:cubicBezTo>
                    <a:pt x="9199" y="271"/>
                    <a:pt x="8593" y="290"/>
                    <a:pt x="8109" y="191"/>
                  </a:cubicBezTo>
                  <a:cubicBezTo>
                    <a:pt x="7688" y="104"/>
                    <a:pt x="7316" y="0"/>
                    <a:pt x="6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13"/>
          <p:cNvGrpSpPr/>
          <p:nvPr/>
        </p:nvGrpSpPr>
        <p:grpSpPr>
          <a:xfrm>
            <a:off x="834275" y="2577994"/>
            <a:ext cx="980372" cy="979631"/>
            <a:chOff x="1573200" y="1402725"/>
            <a:chExt cx="760450" cy="759875"/>
          </a:xfrm>
        </p:grpSpPr>
        <p:sp>
          <p:nvSpPr>
            <p:cNvPr id="393" name="Google Shape;393;p13"/>
            <p:cNvSpPr/>
            <p:nvPr/>
          </p:nvSpPr>
          <p:spPr>
            <a:xfrm>
              <a:off x="1710750" y="1445100"/>
              <a:ext cx="73200" cy="693275"/>
            </a:xfrm>
            <a:custGeom>
              <a:avLst/>
              <a:gdLst/>
              <a:ahLst/>
              <a:cxnLst/>
              <a:rect l="l" t="t" r="r" b="b"/>
              <a:pathLst>
                <a:path w="2928" h="27731" extrusionOk="0">
                  <a:moveTo>
                    <a:pt x="528" y="1"/>
                  </a:moveTo>
                  <a:cubicBezTo>
                    <a:pt x="299" y="1"/>
                    <a:pt x="110" y="180"/>
                    <a:pt x="100" y="409"/>
                  </a:cubicBezTo>
                  <a:cubicBezTo>
                    <a:pt x="1" y="3178"/>
                    <a:pt x="231" y="6001"/>
                    <a:pt x="455" y="8731"/>
                  </a:cubicBezTo>
                  <a:cubicBezTo>
                    <a:pt x="601" y="10521"/>
                    <a:pt x="753" y="12371"/>
                    <a:pt x="808" y="14174"/>
                  </a:cubicBezTo>
                  <a:cubicBezTo>
                    <a:pt x="832" y="14953"/>
                    <a:pt x="820" y="15754"/>
                    <a:pt x="809" y="16527"/>
                  </a:cubicBezTo>
                  <a:cubicBezTo>
                    <a:pt x="791" y="17949"/>
                    <a:pt x="770" y="19421"/>
                    <a:pt x="960" y="20867"/>
                  </a:cubicBezTo>
                  <a:cubicBezTo>
                    <a:pt x="1278" y="23303"/>
                    <a:pt x="1561" y="25331"/>
                    <a:pt x="2047" y="27403"/>
                  </a:cubicBezTo>
                  <a:cubicBezTo>
                    <a:pt x="2093" y="27595"/>
                    <a:pt x="2263" y="27731"/>
                    <a:pt x="2459" y="27731"/>
                  </a:cubicBezTo>
                  <a:cubicBezTo>
                    <a:pt x="2493" y="27731"/>
                    <a:pt x="2526" y="27726"/>
                    <a:pt x="2557" y="27719"/>
                  </a:cubicBezTo>
                  <a:cubicBezTo>
                    <a:pt x="2785" y="27665"/>
                    <a:pt x="2927" y="27437"/>
                    <a:pt x="2873" y="27209"/>
                  </a:cubicBezTo>
                  <a:cubicBezTo>
                    <a:pt x="2396" y="25175"/>
                    <a:pt x="2116" y="23169"/>
                    <a:pt x="1800" y="20756"/>
                  </a:cubicBezTo>
                  <a:cubicBezTo>
                    <a:pt x="1619" y="19370"/>
                    <a:pt x="1639" y="17931"/>
                    <a:pt x="1658" y="16539"/>
                  </a:cubicBezTo>
                  <a:cubicBezTo>
                    <a:pt x="1669" y="15755"/>
                    <a:pt x="1680" y="14945"/>
                    <a:pt x="1655" y="14148"/>
                  </a:cubicBezTo>
                  <a:cubicBezTo>
                    <a:pt x="1600" y="12323"/>
                    <a:pt x="1447" y="10461"/>
                    <a:pt x="1300" y="8661"/>
                  </a:cubicBezTo>
                  <a:cubicBezTo>
                    <a:pt x="1079" y="5956"/>
                    <a:pt x="849" y="3159"/>
                    <a:pt x="947" y="440"/>
                  </a:cubicBezTo>
                  <a:cubicBezTo>
                    <a:pt x="955" y="205"/>
                    <a:pt x="772" y="9"/>
                    <a:pt x="538" y="1"/>
                  </a:cubicBezTo>
                  <a:cubicBezTo>
                    <a:pt x="535" y="1"/>
                    <a:pt x="531" y="1"/>
                    <a:pt x="528"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1887775" y="1402725"/>
              <a:ext cx="41000" cy="759875"/>
            </a:xfrm>
            <a:custGeom>
              <a:avLst/>
              <a:gdLst/>
              <a:ahLst/>
              <a:cxnLst/>
              <a:rect l="l" t="t" r="r" b="b"/>
              <a:pathLst>
                <a:path w="1640" h="30395" extrusionOk="0">
                  <a:moveTo>
                    <a:pt x="462" y="1"/>
                  </a:moveTo>
                  <a:cubicBezTo>
                    <a:pt x="230" y="1"/>
                    <a:pt x="41" y="191"/>
                    <a:pt x="40" y="424"/>
                  </a:cubicBezTo>
                  <a:cubicBezTo>
                    <a:pt x="40" y="2590"/>
                    <a:pt x="118" y="4776"/>
                    <a:pt x="193" y="6889"/>
                  </a:cubicBezTo>
                  <a:cubicBezTo>
                    <a:pt x="224" y="7802"/>
                    <a:pt x="257" y="8715"/>
                    <a:pt x="283" y="9631"/>
                  </a:cubicBezTo>
                  <a:cubicBezTo>
                    <a:pt x="304" y="10374"/>
                    <a:pt x="353" y="11129"/>
                    <a:pt x="398" y="11858"/>
                  </a:cubicBezTo>
                  <a:cubicBezTo>
                    <a:pt x="488" y="13287"/>
                    <a:pt x="582" y="14766"/>
                    <a:pt x="478" y="16200"/>
                  </a:cubicBezTo>
                  <a:cubicBezTo>
                    <a:pt x="371" y="17689"/>
                    <a:pt x="309" y="19067"/>
                    <a:pt x="290" y="20415"/>
                  </a:cubicBezTo>
                  <a:cubicBezTo>
                    <a:pt x="283" y="20949"/>
                    <a:pt x="220" y="21467"/>
                    <a:pt x="154" y="22016"/>
                  </a:cubicBezTo>
                  <a:cubicBezTo>
                    <a:pt x="101" y="22460"/>
                    <a:pt x="46" y="22921"/>
                    <a:pt x="23" y="23385"/>
                  </a:cubicBezTo>
                  <a:cubicBezTo>
                    <a:pt x="1" y="23845"/>
                    <a:pt x="82" y="24250"/>
                    <a:pt x="161" y="24643"/>
                  </a:cubicBezTo>
                  <a:cubicBezTo>
                    <a:pt x="200" y="24840"/>
                    <a:pt x="239" y="25027"/>
                    <a:pt x="264" y="25221"/>
                  </a:cubicBezTo>
                  <a:cubicBezTo>
                    <a:pt x="376" y="26100"/>
                    <a:pt x="464" y="27005"/>
                    <a:pt x="549" y="27882"/>
                  </a:cubicBezTo>
                  <a:cubicBezTo>
                    <a:pt x="617" y="28582"/>
                    <a:pt x="686" y="29307"/>
                    <a:pt x="770" y="30020"/>
                  </a:cubicBezTo>
                  <a:cubicBezTo>
                    <a:pt x="795" y="30233"/>
                    <a:pt x="976" y="30393"/>
                    <a:pt x="1191" y="30394"/>
                  </a:cubicBezTo>
                  <a:cubicBezTo>
                    <a:pt x="1208" y="30394"/>
                    <a:pt x="1224" y="30393"/>
                    <a:pt x="1241" y="30392"/>
                  </a:cubicBezTo>
                  <a:cubicBezTo>
                    <a:pt x="1474" y="30364"/>
                    <a:pt x="1639" y="30154"/>
                    <a:pt x="1612" y="29922"/>
                  </a:cubicBezTo>
                  <a:cubicBezTo>
                    <a:pt x="1530" y="29217"/>
                    <a:pt x="1460" y="28497"/>
                    <a:pt x="1392" y="27800"/>
                  </a:cubicBezTo>
                  <a:cubicBezTo>
                    <a:pt x="1308" y="26917"/>
                    <a:pt x="1219" y="26005"/>
                    <a:pt x="1105" y="25113"/>
                  </a:cubicBezTo>
                  <a:cubicBezTo>
                    <a:pt x="1074" y="24890"/>
                    <a:pt x="1033" y="24679"/>
                    <a:pt x="992" y="24476"/>
                  </a:cubicBezTo>
                  <a:cubicBezTo>
                    <a:pt x="920" y="24118"/>
                    <a:pt x="852" y="23782"/>
                    <a:pt x="869" y="23427"/>
                  </a:cubicBezTo>
                  <a:cubicBezTo>
                    <a:pt x="892" y="22992"/>
                    <a:pt x="945" y="22547"/>
                    <a:pt x="997" y="22118"/>
                  </a:cubicBezTo>
                  <a:cubicBezTo>
                    <a:pt x="1061" y="21571"/>
                    <a:pt x="1130" y="21007"/>
                    <a:pt x="1138" y="20427"/>
                  </a:cubicBezTo>
                  <a:cubicBezTo>
                    <a:pt x="1156" y="19096"/>
                    <a:pt x="1217" y="17734"/>
                    <a:pt x="1324" y="16262"/>
                  </a:cubicBezTo>
                  <a:cubicBezTo>
                    <a:pt x="1431" y="14770"/>
                    <a:pt x="1336" y="13263"/>
                    <a:pt x="1244" y="11805"/>
                  </a:cubicBezTo>
                  <a:cubicBezTo>
                    <a:pt x="1198" y="11082"/>
                    <a:pt x="1151" y="10336"/>
                    <a:pt x="1131" y="9606"/>
                  </a:cubicBezTo>
                  <a:cubicBezTo>
                    <a:pt x="1104" y="8689"/>
                    <a:pt x="1071" y="7773"/>
                    <a:pt x="1039" y="6860"/>
                  </a:cubicBezTo>
                  <a:cubicBezTo>
                    <a:pt x="965" y="4753"/>
                    <a:pt x="888" y="2574"/>
                    <a:pt x="888" y="424"/>
                  </a:cubicBezTo>
                  <a:cubicBezTo>
                    <a:pt x="888" y="191"/>
                    <a:pt x="700" y="1"/>
                    <a:pt x="466" y="1"/>
                  </a:cubicBezTo>
                  <a:cubicBezTo>
                    <a:pt x="466" y="1"/>
                    <a:pt x="465" y="1"/>
                    <a:pt x="464" y="1"/>
                  </a:cubicBezTo>
                  <a:cubicBezTo>
                    <a:pt x="464" y="1"/>
                    <a:pt x="463" y="1"/>
                    <a:pt x="462"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033400" y="1408800"/>
              <a:ext cx="51200" cy="729575"/>
            </a:xfrm>
            <a:custGeom>
              <a:avLst/>
              <a:gdLst/>
              <a:ahLst/>
              <a:cxnLst/>
              <a:rect l="l" t="t" r="r" b="b"/>
              <a:pathLst>
                <a:path w="2048" h="29183" extrusionOk="0">
                  <a:moveTo>
                    <a:pt x="452" y="0"/>
                  </a:moveTo>
                  <a:cubicBezTo>
                    <a:pt x="222" y="0"/>
                    <a:pt x="33" y="184"/>
                    <a:pt x="29" y="415"/>
                  </a:cubicBezTo>
                  <a:cubicBezTo>
                    <a:pt x="1" y="1885"/>
                    <a:pt x="178" y="3351"/>
                    <a:pt x="349" y="4770"/>
                  </a:cubicBezTo>
                  <a:cubicBezTo>
                    <a:pt x="410" y="5274"/>
                    <a:pt x="471" y="5777"/>
                    <a:pt x="523" y="6281"/>
                  </a:cubicBezTo>
                  <a:cubicBezTo>
                    <a:pt x="895" y="9898"/>
                    <a:pt x="1197" y="13742"/>
                    <a:pt x="889" y="17360"/>
                  </a:cubicBezTo>
                  <a:lnTo>
                    <a:pt x="856" y="17753"/>
                  </a:lnTo>
                  <a:cubicBezTo>
                    <a:pt x="677" y="19841"/>
                    <a:pt x="508" y="21815"/>
                    <a:pt x="508" y="23889"/>
                  </a:cubicBezTo>
                  <a:cubicBezTo>
                    <a:pt x="508" y="24109"/>
                    <a:pt x="506" y="24327"/>
                    <a:pt x="505" y="24546"/>
                  </a:cubicBezTo>
                  <a:cubicBezTo>
                    <a:pt x="498" y="25319"/>
                    <a:pt x="491" y="26117"/>
                    <a:pt x="569" y="26911"/>
                  </a:cubicBezTo>
                  <a:cubicBezTo>
                    <a:pt x="591" y="27136"/>
                    <a:pt x="628" y="27357"/>
                    <a:pt x="663" y="27571"/>
                  </a:cubicBezTo>
                  <a:cubicBezTo>
                    <a:pt x="728" y="27971"/>
                    <a:pt x="790" y="28351"/>
                    <a:pt x="757" y="28721"/>
                  </a:cubicBezTo>
                  <a:cubicBezTo>
                    <a:pt x="736" y="28954"/>
                    <a:pt x="909" y="29160"/>
                    <a:pt x="1141" y="29180"/>
                  </a:cubicBezTo>
                  <a:cubicBezTo>
                    <a:pt x="1154" y="29181"/>
                    <a:pt x="1167" y="29183"/>
                    <a:pt x="1179" y="29183"/>
                  </a:cubicBezTo>
                  <a:cubicBezTo>
                    <a:pt x="1399" y="29183"/>
                    <a:pt x="1582" y="29014"/>
                    <a:pt x="1601" y="28797"/>
                  </a:cubicBezTo>
                  <a:cubicBezTo>
                    <a:pt x="1644" y="28320"/>
                    <a:pt x="1571" y="27870"/>
                    <a:pt x="1500" y="27433"/>
                  </a:cubicBezTo>
                  <a:cubicBezTo>
                    <a:pt x="1465" y="27224"/>
                    <a:pt x="1432" y="27026"/>
                    <a:pt x="1413" y="26829"/>
                  </a:cubicBezTo>
                  <a:cubicBezTo>
                    <a:pt x="1339" y="26079"/>
                    <a:pt x="1346" y="25303"/>
                    <a:pt x="1352" y="24553"/>
                  </a:cubicBezTo>
                  <a:cubicBezTo>
                    <a:pt x="1354" y="24332"/>
                    <a:pt x="1356" y="24111"/>
                    <a:pt x="1356" y="23889"/>
                  </a:cubicBezTo>
                  <a:cubicBezTo>
                    <a:pt x="1356" y="21851"/>
                    <a:pt x="1523" y="19895"/>
                    <a:pt x="1700" y="17825"/>
                  </a:cubicBezTo>
                  <a:lnTo>
                    <a:pt x="1734" y="17432"/>
                  </a:lnTo>
                  <a:cubicBezTo>
                    <a:pt x="2048" y="13744"/>
                    <a:pt x="1742" y="9851"/>
                    <a:pt x="1365" y="6194"/>
                  </a:cubicBezTo>
                  <a:cubicBezTo>
                    <a:pt x="1313" y="5685"/>
                    <a:pt x="1251" y="5177"/>
                    <a:pt x="1190" y="4668"/>
                  </a:cubicBezTo>
                  <a:cubicBezTo>
                    <a:pt x="1022" y="3279"/>
                    <a:pt x="849" y="1842"/>
                    <a:pt x="876" y="432"/>
                  </a:cubicBezTo>
                  <a:cubicBezTo>
                    <a:pt x="881" y="198"/>
                    <a:pt x="695" y="4"/>
                    <a:pt x="461"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2166925" y="1487475"/>
              <a:ext cx="27925" cy="632725"/>
            </a:xfrm>
            <a:custGeom>
              <a:avLst/>
              <a:gdLst/>
              <a:ahLst/>
              <a:cxnLst/>
              <a:rect l="l" t="t" r="r" b="b"/>
              <a:pathLst>
                <a:path w="1117" h="25309" extrusionOk="0">
                  <a:moveTo>
                    <a:pt x="438" y="1"/>
                  </a:moveTo>
                  <a:cubicBezTo>
                    <a:pt x="205" y="1"/>
                    <a:pt x="15" y="190"/>
                    <a:pt x="14" y="425"/>
                  </a:cubicBezTo>
                  <a:cubicBezTo>
                    <a:pt x="14" y="3085"/>
                    <a:pt x="79" y="5783"/>
                    <a:pt x="142" y="8393"/>
                  </a:cubicBezTo>
                  <a:cubicBezTo>
                    <a:pt x="204" y="10967"/>
                    <a:pt x="268" y="13630"/>
                    <a:pt x="268" y="16250"/>
                  </a:cubicBezTo>
                  <a:cubicBezTo>
                    <a:pt x="269" y="17019"/>
                    <a:pt x="203" y="17803"/>
                    <a:pt x="138" y="18561"/>
                  </a:cubicBezTo>
                  <a:cubicBezTo>
                    <a:pt x="71" y="19360"/>
                    <a:pt x="1" y="20188"/>
                    <a:pt x="6" y="21018"/>
                  </a:cubicBezTo>
                  <a:cubicBezTo>
                    <a:pt x="14" y="22307"/>
                    <a:pt x="15" y="23596"/>
                    <a:pt x="15" y="24885"/>
                  </a:cubicBezTo>
                  <a:cubicBezTo>
                    <a:pt x="14" y="25119"/>
                    <a:pt x="205" y="25308"/>
                    <a:pt x="438" y="25308"/>
                  </a:cubicBezTo>
                  <a:cubicBezTo>
                    <a:pt x="673" y="25308"/>
                    <a:pt x="862" y="25119"/>
                    <a:pt x="862" y="24885"/>
                  </a:cubicBezTo>
                  <a:cubicBezTo>
                    <a:pt x="865" y="23594"/>
                    <a:pt x="861" y="22304"/>
                    <a:pt x="853" y="21012"/>
                  </a:cubicBezTo>
                  <a:cubicBezTo>
                    <a:pt x="849" y="20222"/>
                    <a:pt x="918" y="19413"/>
                    <a:pt x="983" y="18632"/>
                  </a:cubicBezTo>
                  <a:cubicBezTo>
                    <a:pt x="1049" y="17857"/>
                    <a:pt x="1116" y="17055"/>
                    <a:pt x="1116" y="16250"/>
                  </a:cubicBezTo>
                  <a:cubicBezTo>
                    <a:pt x="1116" y="13620"/>
                    <a:pt x="1052" y="10953"/>
                    <a:pt x="990" y="8372"/>
                  </a:cubicBezTo>
                  <a:cubicBezTo>
                    <a:pt x="927" y="5768"/>
                    <a:pt x="861" y="3075"/>
                    <a:pt x="862" y="425"/>
                  </a:cubicBezTo>
                  <a:cubicBezTo>
                    <a:pt x="862" y="190"/>
                    <a:pt x="673" y="1"/>
                    <a:pt x="438"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1596925" y="1541575"/>
              <a:ext cx="694575" cy="70225"/>
            </a:xfrm>
            <a:custGeom>
              <a:avLst/>
              <a:gdLst/>
              <a:ahLst/>
              <a:cxnLst/>
              <a:rect l="l" t="t" r="r" b="b"/>
              <a:pathLst>
                <a:path w="27783" h="2809" extrusionOk="0">
                  <a:moveTo>
                    <a:pt x="25999" y="0"/>
                  </a:moveTo>
                  <a:cubicBezTo>
                    <a:pt x="23673" y="0"/>
                    <a:pt x="21325" y="192"/>
                    <a:pt x="19043" y="379"/>
                  </a:cubicBezTo>
                  <a:cubicBezTo>
                    <a:pt x="17253" y="526"/>
                    <a:pt x="15403" y="677"/>
                    <a:pt x="13600" y="732"/>
                  </a:cubicBezTo>
                  <a:cubicBezTo>
                    <a:pt x="13260" y="742"/>
                    <a:pt x="12915" y="746"/>
                    <a:pt x="12570" y="746"/>
                  </a:cubicBezTo>
                  <a:cubicBezTo>
                    <a:pt x="12127" y="746"/>
                    <a:pt x="11683" y="740"/>
                    <a:pt x="11248" y="734"/>
                  </a:cubicBezTo>
                  <a:cubicBezTo>
                    <a:pt x="10810" y="728"/>
                    <a:pt x="10367" y="722"/>
                    <a:pt x="9921" y="722"/>
                  </a:cubicBezTo>
                  <a:cubicBezTo>
                    <a:pt x="8921" y="722"/>
                    <a:pt x="7908" y="753"/>
                    <a:pt x="6907" y="883"/>
                  </a:cubicBezTo>
                  <a:cubicBezTo>
                    <a:pt x="4471" y="1202"/>
                    <a:pt x="2443" y="1485"/>
                    <a:pt x="371" y="1971"/>
                  </a:cubicBezTo>
                  <a:cubicBezTo>
                    <a:pt x="143" y="2024"/>
                    <a:pt x="1" y="2252"/>
                    <a:pt x="55" y="2481"/>
                  </a:cubicBezTo>
                  <a:cubicBezTo>
                    <a:pt x="100" y="2672"/>
                    <a:pt x="270" y="2808"/>
                    <a:pt x="468" y="2808"/>
                  </a:cubicBezTo>
                  <a:cubicBezTo>
                    <a:pt x="500" y="2808"/>
                    <a:pt x="533" y="2805"/>
                    <a:pt x="566" y="2798"/>
                  </a:cubicBezTo>
                  <a:cubicBezTo>
                    <a:pt x="2600" y="2321"/>
                    <a:pt x="4607" y="2041"/>
                    <a:pt x="7018" y="1725"/>
                  </a:cubicBezTo>
                  <a:cubicBezTo>
                    <a:pt x="7975" y="1600"/>
                    <a:pt x="8959" y="1570"/>
                    <a:pt x="9935" y="1570"/>
                  </a:cubicBezTo>
                  <a:cubicBezTo>
                    <a:pt x="10371" y="1570"/>
                    <a:pt x="10806" y="1576"/>
                    <a:pt x="11237" y="1582"/>
                  </a:cubicBezTo>
                  <a:cubicBezTo>
                    <a:pt x="11674" y="1589"/>
                    <a:pt x="12120" y="1595"/>
                    <a:pt x="12568" y="1595"/>
                  </a:cubicBezTo>
                  <a:cubicBezTo>
                    <a:pt x="12921" y="1595"/>
                    <a:pt x="13275" y="1591"/>
                    <a:pt x="13626" y="1580"/>
                  </a:cubicBezTo>
                  <a:cubicBezTo>
                    <a:pt x="15451" y="1525"/>
                    <a:pt x="17313" y="1371"/>
                    <a:pt x="19113" y="1225"/>
                  </a:cubicBezTo>
                  <a:cubicBezTo>
                    <a:pt x="21380" y="1039"/>
                    <a:pt x="23712" y="848"/>
                    <a:pt x="26007" y="848"/>
                  </a:cubicBezTo>
                  <a:cubicBezTo>
                    <a:pt x="26452" y="848"/>
                    <a:pt x="26895" y="855"/>
                    <a:pt x="27336" y="871"/>
                  </a:cubicBezTo>
                  <a:lnTo>
                    <a:pt x="27350" y="871"/>
                  </a:lnTo>
                  <a:cubicBezTo>
                    <a:pt x="27578" y="871"/>
                    <a:pt x="27765" y="690"/>
                    <a:pt x="27773" y="462"/>
                  </a:cubicBezTo>
                  <a:cubicBezTo>
                    <a:pt x="27782" y="228"/>
                    <a:pt x="27598" y="32"/>
                    <a:pt x="27365" y="24"/>
                  </a:cubicBezTo>
                  <a:cubicBezTo>
                    <a:pt x="26911" y="7"/>
                    <a:pt x="26456" y="0"/>
                    <a:pt x="25999"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1573200" y="1717175"/>
              <a:ext cx="760450" cy="39925"/>
            </a:xfrm>
            <a:custGeom>
              <a:avLst/>
              <a:gdLst/>
              <a:ahLst/>
              <a:cxnLst/>
              <a:rect l="l" t="t" r="r" b="b"/>
              <a:pathLst>
                <a:path w="30418" h="1597" extrusionOk="0">
                  <a:moveTo>
                    <a:pt x="6876" y="0"/>
                  </a:moveTo>
                  <a:cubicBezTo>
                    <a:pt x="6479" y="0"/>
                    <a:pt x="6123" y="72"/>
                    <a:pt x="5775" y="142"/>
                  </a:cubicBezTo>
                  <a:cubicBezTo>
                    <a:pt x="5578" y="181"/>
                    <a:pt x="5391" y="220"/>
                    <a:pt x="5197" y="244"/>
                  </a:cubicBezTo>
                  <a:cubicBezTo>
                    <a:pt x="4317" y="358"/>
                    <a:pt x="3409" y="446"/>
                    <a:pt x="2532" y="531"/>
                  </a:cubicBezTo>
                  <a:cubicBezTo>
                    <a:pt x="1834" y="599"/>
                    <a:pt x="1110" y="669"/>
                    <a:pt x="399" y="751"/>
                  </a:cubicBezTo>
                  <a:cubicBezTo>
                    <a:pt x="167" y="778"/>
                    <a:pt x="0" y="989"/>
                    <a:pt x="27" y="1221"/>
                  </a:cubicBezTo>
                  <a:cubicBezTo>
                    <a:pt x="52" y="1434"/>
                    <a:pt x="232" y="1596"/>
                    <a:pt x="448" y="1597"/>
                  </a:cubicBezTo>
                  <a:cubicBezTo>
                    <a:pt x="464" y="1596"/>
                    <a:pt x="481" y="1594"/>
                    <a:pt x="496" y="1592"/>
                  </a:cubicBezTo>
                  <a:cubicBezTo>
                    <a:pt x="1199" y="1511"/>
                    <a:pt x="1917" y="1441"/>
                    <a:pt x="2613" y="1373"/>
                  </a:cubicBezTo>
                  <a:cubicBezTo>
                    <a:pt x="3497" y="1289"/>
                    <a:pt x="4411" y="1200"/>
                    <a:pt x="5304" y="1085"/>
                  </a:cubicBezTo>
                  <a:cubicBezTo>
                    <a:pt x="5527" y="1055"/>
                    <a:pt x="5738" y="1014"/>
                    <a:pt x="5941" y="973"/>
                  </a:cubicBezTo>
                  <a:cubicBezTo>
                    <a:pt x="6263" y="908"/>
                    <a:pt x="6569" y="848"/>
                    <a:pt x="6885" y="848"/>
                  </a:cubicBezTo>
                  <a:cubicBezTo>
                    <a:pt x="6920" y="848"/>
                    <a:pt x="6956" y="848"/>
                    <a:pt x="6991" y="850"/>
                  </a:cubicBezTo>
                  <a:cubicBezTo>
                    <a:pt x="7427" y="872"/>
                    <a:pt x="7871" y="925"/>
                    <a:pt x="8301" y="976"/>
                  </a:cubicBezTo>
                  <a:cubicBezTo>
                    <a:pt x="8848" y="1042"/>
                    <a:pt x="9413" y="1109"/>
                    <a:pt x="9990" y="1117"/>
                  </a:cubicBezTo>
                  <a:cubicBezTo>
                    <a:pt x="11317" y="1137"/>
                    <a:pt x="12681" y="1197"/>
                    <a:pt x="14156" y="1303"/>
                  </a:cubicBezTo>
                  <a:cubicBezTo>
                    <a:pt x="14628" y="1338"/>
                    <a:pt x="15101" y="1352"/>
                    <a:pt x="15574" y="1352"/>
                  </a:cubicBezTo>
                  <a:cubicBezTo>
                    <a:pt x="16596" y="1352"/>
                    <a:pt x="17616" y="1287"/>
                    <a:pt x="18613" y="1225"/>
                  </a:cubicBezTo>
                  <a:cubicBezTo>
                    <a:pt x="19335" y="1178"/>
                    <a:pt x="20081" y="1132"/>
                    <a:pt x="20811" y="1111"/>
                  </a:cubicBezTo>
                  <a:cubicBezTo>
                    <a:pt x="21729" y="1085"/>
                    <a:pt x="22645" y="1052"/>
                    <a:pt x="23559" y="1019"/>
                  </a:cubicBezTo>
                  <a:cubicBezTo>
                    <a:pt x="25666" y="945"/>
                    <a:pt x="27833" y="872"/>
                    <a:pt x="29993" y="868"/>
                  </a:cubicBezTo>
                  <a:cubicBezTo>
                    <a:pt x="29994" y="868"/>
                    <a:pt x="29995" y="868"/>
                    <a:pt x="29995" y="868"/>
                  </a:cubicBezTo>
                  <a:cubicBezTo>
                    <a:pt x="30229" y="868"/>
                    <a:pt x="30417" y="679"/>
                    <a:pt x="30417" y="445"/>
                  </a:cubicBezTo>
                  <a:cubicBezTo>
                    <a:pt x="30417" y="207"/>
                    <a:pt x="30221" y="22"/>
                    <a:pt x="29979" y="22"/>
                  </a:cubicBezTo>
                  <a:cubicBezTo>
                    <a:pt x="29977" y="22"/>
                    <a:pt x="29975" y="22"/>
                    <a:pt x="29973" y="22"/>
                  </a:cubicBezTo>
                  <a:cubicBezTo>
                    <a:pt x="27814" y="22"/>
                    <a:pt x="25637" y="99"/>
                    <a:pt x="23530" y="173"/>
                  </a:cubicBezTo>
                  <a:cubicBezTo>
                    <a:pt x="22616" y="205"/>
                    <a:pt x="21703" y="238"/>
                    <a:pt x="20787" y="264"/>
                  </a:cubicBezTo>
                  <a:cubicBezTo>
                    <a:pt x="20043" y="286"/>
                    <a:pt x="19289" y="334"/>
                    <a:pt x="18560" y="379"/>
                  </a:cubicBezTo>
                  <a:cubicBezTo>
                    <a:pt x="17578" y="441"/>
                    <a:pt x="16572" y="504"/>
                    <a:pt x="15573" y="504"/>
                  </a:cubicBezTo>
                  <a:cubicBezTo>
                    <a:pt x="15119" y="504"/>
                    <a:pt x="14666" y="491"/>
                    <a:pt x="14218" y="459"/>
                  </a:cubicBezTo>
                  <a:cubicBezTo>
                    <a:pt x="12726" y="352"/>
                    <a:pt x="11348" y="290"/>
                    <a:pt x="10003" y="270"/>
                  </a:cubicBezTo>
                  <a:cubicBezTo>
                    <a:pt x="9470" y="264"/>
                    <a:pt x="8951" y="202"/>
                    <a:pt x="8403" y="135"/>
                  </a:cubicBezTo>
                  <a:cubicBezTo>
                    <a:pt x="7959" y="82"/>
                    <a:pt x="7499" y="27"/>
                    <a:pt x="7033" y="4"/>
                  </a:cubicBezTo>
                  <a:cubicBezTo>
                    <a:pt x="6980" y="2"/>
                    <a:pt x="6927" y="0"/>
                    <a:pt x="6876" y="0"/>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1597550" y="1862975"/>
              <a:ext cx="730175" cy="45950"/>
            </a:xfrm>
            <a:custGeom>
              <a:avLst/>
              <a:gdLst/>
              <a:ahLst/>
              <a:cxnLst/>
              <a:rect l="l" t="t" r="r" b="b"/>
              <a:pathLst>
                <a:path w="29207" h="1838" extrusionOk="0">
                  <a:moveTo>
                    <a:pt x="28470" y="1"/>
                  </a:moveTo>
                  <a:cubicBezTo>
                    <a:pt x="27108" y="1"/>
                    <a:pt x="25748" y="164"/>
                    <a:pt x="24431" y="323"/>
                  </a:cubicBezTo>
                  <a:cubicBezTo>
                    <a:pt x="23927" y="384"/>
                    <a:pt x="23424" y="445"/>
                    <a:pt x="22920" y="497"/>
                  </a:cubicBezTo>
                  <a:cubicBezTo>
                    <a:pt x="20350" y="761"/>
                    <a:pt x="17664" y="990"/>
                    <a:pt x="15028" y="990"/>
                  </a:cubicBezTo>
                  <a:cubicBezTo>
                    <a:pt x="13954" y="990"/>
                    <a:pt x="12888" y="952"/>
                    <a:pt x="11842" y="863"/>
                  </a:cubicBezTo>
                  <a:lnTo>
                    <a:pt x="11444" y="829"/>
                  </a:lnTo>
                  <a:cubicBezTo>
                    <a:pt x="9357" y="651"/>
                    <a:pt x="7384" y="482"/>
                    <a:pt x="5312" y="482"/>
                  </a:cubicBezTo>
                  <a:cubicBezTo>
                    <a:pt x="5092" y="482"/>
                    <a:pt x="4873" y="481"/>
                    <a:pt x="4654" y="479"/>
                  </a:cubicBezTo>
                  <a:cubicBezTo>
                    <a:pt x="4436" y="477"/>
                    <a:pt x="4215" y="475"/>
                    <a:pt x="3993" y="475"/>
                  </a:cubicBezTo>
                  <a:cubicBezTo>
                    <a:pt x="3431" y="475"/>
                    <a:pt x="2859" y="487"/>
                    <a:pt x="2290" y="543"/>
                  </a:cubicBezTo>
                  <a:cubicBezTo>
                    <a:pt x="2066" y="566"/>
                    <a:pt x="1846" y="602"/>
                    <a:pt x="1631" y="637"/>
                  </a:cubicBezTo>
                  <a:cubicBezTo>
                    <a:pt x="1306" y="690"/>
                    <a:pt x="996" y="740"/>
                    <a:pt x="693" y="740"/>
                  </a:cubicBezTo>
                  <a:cubicBezTo>
                    <a:pt x="622" y="740"/>
                    <a:pt x="552" y="738"/>
                    <a:pt x="481" y="731"/>
                  </a:cubicBezTo>
                  <a:cubicBezTo>
                    <a:pt x="469" y="730"/>
                    <a:pt x="457" y="730"/>
                    <a:pt x="446" y="730"/>
                  </a:cubicBezTo>
                  <a:cubicBezTo>
                    <a:pt x="228" y="730"/>
                    <a:pt x="42" y="896"/>
                    <a:pt x="21" y="1116"/>
                  </a:cubicBezTo>
                  <a:cubicBezTo>
                    <a:pt x="1" y="1348"/>
                    <a:pt x="172" y="1555"/>
                    <a:pt x="405" y="1575"/>
                  </a:cubicBezTo>
                  <a:cubicBezTo>
                    <a:pt x="503" y="1584"/>
                    <a:pt x="600" y="1588"/>
                    <a:pt x="696" y="1588"/>
                  </a:cubicBezTo>
                  <a:cubicBezTo>
                    <a:pt x="1066" y="1588"/>
                    <a:pt x="1422" y="1530"/>
                    <a:pt x="1769" y="1472"/>
                  </a:cubicBezTo>
                  <a:cubicBezTo>
                    <a:pt x="1979" y="1438"/>
                    <a:pt x="2176" y="1406"/>
                    <a:pt x="2373" y="1387"/>
                  </a:cubicBezTo>
                  <a:cubicBezTo>
                    <a:pt x="2905" y="1335"/>
                    <a:pt x="3449" y="1323"/>
                    <a:pt x="3987" y="1323"/>
                  </a:cubicBezTo>
                  <a:cubicBezTo>
                    <a:pt x="4208" y="1323"/>
                    <a:pt x="4428" y="1325"/>
                    <a:pt x="4646" y="1327"/>
                  </a:cubicBezTo>
                  <a:cubicBezTo>
                    <a:pt x="4868" y="1328"/>
                    <a:pt x="5090" y="1330"/>
                    <a:pt x="5312" y="1330"/>
                  </a:cubicBezTo>
                  <a:cubicBezTo>
                    <a:pt x="7349" y="1330"/>
                    <a:pt x="9304" y="1497"/>
                    <a:pt x="11372" y="1674"/>
                  </a:cubicBezTo>
                  <a:lnTo>
                    <a:pt x="11770" y="1708"/>
                  </a:lnTo>
                  <a:cubicBezTo>
                    <a:pt x="12842" y="1799"/>
                    <a:pt x="13932" y="1838"/>
                    <a:pt x="15028" y="1838"/>
                  </a:cubicBezTo>
                  <a:cubicBezTo>
                    <a:pt x="17701" y="1838"/>
                    <a:pt x="20413" y="1607"/>
                    <a:pt x="23007" y="1340"/>
                  </a:cubicBezTo>
                  <a:cubicBezTo>
                    <a:pt x="23516" y="1287"/>
                    <a:pt x="24024" y="1226"/>
                    <a:pt x="24533" y="1164"/>
                  </a:cubicBezTo>
                  <a:cubicBezTo>
                    <a:pt x="25823" y="1010"/>
                    <a:pt x="27158" y="848"/>
                    <a:pt x="28465" y="848"/>
                  </a:cubicBezTo>
                  <a:cubicBezTo>
                    <a:pt x="28566" y="848"/>
                    <a:pt x="28668" y="849"/>
                    <a:pt x="28769" y="851"/>
                  </a:cubicBezTo>
                  <a:cubicBezTo>
                    <a:pt x="28774" y="851"/>
                    <a:pt x="28778" y="851"/>
                    <a:pt x="28783" y="851"/>
                  </a:cubicBezTo>
                  <a:cubicBezTo>
                    <a:pt x="29012" y="851"/>
                    <a:pt x="29200" y="666"/>
                    <a:pt x="29201" y="436"/>
                  </a:cubicBezTo>
                  <a:cubicBezTo>
                    <a:pt x="29206" y="201"/>
                    <a:pt x="29020" y="8"/>
                    <a:pt x="28786" y="4"/>
                  </a:cubicBezTo>
                  <a:cubicBezTo>
                    <a:pt x="28680" y="2"/>
                    <a:pt x="28575" y="1"/>
                    <a:pt x="28470"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1616200" y="1995975"/>
              <a:ext cx="632700" cy="27800"/>
            </a:xfrm>
            <a:custGeom>
              <a:avLst/>
              <a:gdLst/>
              <a:ahLst/>
              <a:cxnLst/>
              <a:rect l="l" t="t" r="r" b="b"/>
              <a:pathLst>
                <a:path w="25308" h="1112" extrusionOk="0">
                  <a:moveTo>
                    <a:pt x="4431" y="1"/>
                  </a:moveTo>
                  <a:cubicBezTo>
                    <a:pt x="4384" y="1"/>
                    <a:pt x="4337" y="1"/>
                    <a:pt x="4290" y="1"/>
                  </a:cubicBezTo>
                  <a:cubicBezTo>
                    <a:pt x="3001" y="7"/>
                    <a:pt x="1712" y="10"/>
                    <a:pt x="424" y="10"/>
                  </a:cubicBezTo>
                  <a:cubicBezTo>
                    <a:pt x="189" y="10"/>
                    <a:pt x="0" y="200"/>
                    <a:pt x="0" y="434"/>
                  </a:cubicBezTo>
                  <a:cubicBezTo>
                    <a:pt x="0" y="668"/>
                    <a:pt x="189" y="857"/>
                    <a:pt x="424" y="857"/>
                  </a:cubicBezTo>
                  <a:cubicBezTo>
                    <a:pt x="687" y="858"/>
                    <a:pt x="951" y="858"/>
                    <a:pt x="1214" y="858"/>
                  </a:cubicBezTo>
                  <a:cubicBezTo>
                    <a:pt x="2241" y="858"/>
                    <a:pt x="3268" y="855"/>
                    <a:pt x="4296" y="848"/>
                  </a:cubicBezTo>
                  <a:cubicBezTo>
                    <a:pt x="4326" y="848"/>
                    <a:pt x="4356" y="848"/>
                    <a:pt x="4387" y="848"/>
                  </a:cubicBezTo>
                  <a:cubicBezTo>
                    <a:pt x="5141" y="848"/>
                    <a:pt x="5925" y="914"/>
                    <a:pt x="6676" y="978"/>
                  </a:cubicBezTo>
                  <a:cubicBezTo>
                    <a:pt x="7451" y="1043"/>
                    <a:pt x="8251" y="1111"/>
                    <a:pt x="9055" y="1111"/>
                  </a:cubicBezTo>
                  <a:lnTo>
                    <a:pt x="9058" y="1110"/>
                  </a:lnTo>
                  <a:cubicBezTo>
                    <a:pt x="11688" y="1110"/>
                    <a:pt x="14356" y="1046"/>
                    <a:pt x="16936" y="984"/>
                  </a:cubicBezTo>
                  <a:cubicBezTo>
                    <a:pt x="19541" y="921"/>
                    <a:pt x="22241" y="865"/>
                    <a:pt x="24883" y="856"/>
                  </a:cubicBezTo>
                  <a:cubicBezTo>
                    <a:pt x="25118" y="856"/>
                    <a:pt x="25307" y="668"/>
                    <a:pt x="25307" y="433"/>
                  </a:cubicBezTo>
                  <a:cubicBezTo>
                    <a:pt x="25307" y="201"/>
                    <a:pt x="25119" y="10"/>
                    <a:pt x="24885" y="10"/>
                  </a:cubicBezTo>
                  <a:cubicBezTo>
                    <a:pt x="24884" y="10"/>
                    <a:pt x="24884" y="10"/>
                    <a:pt x="24883" y="10"/>
                  </a:cubicBezTo>
                  <a:lnTo>
                    <a:pt x="24830" y="10"/>
                  </a:lnTo>
                  <a:cubicBezTo>
                    <a:pt x="22188" y="10"/>
                    <a:pt x="19507" y="75"/>
                    <a:pt x="16915" y="137"/>
                  </a:cubicBezTo>
                  <a:cubicBezTo>
                    <a:pt x="14341" y="199"/>
                    <a:pt x="11678" y="264"/>
                    <a:pt x="9058" y="264"/>
                  </a:cubicBezTo>
                  <a:lnTo>
                    <a:pt x="9055" y="264"/>
                  </a:lnTo>
                  <a:cubicBezTo>
                    <a:pt x="8287" y="264"/>
                    <a:pt x="7504" y="198"/>
                    <a:pt x="6747" y="133"/>
                  </a:cubicBezTo>
                  <a:cubicBezTo>
                    <a:pt x="5993" y="70"/>
                    <a:pt x="5217" y="1"/>
                    <a:pt x="4431" y="1"/>
                  </a:cubicBezTo>
                  <a:close/>
                </a:path>
              </a:pathLst>
            </a:custGeom>
            <a:solidFill>
              <a:srgbClr val="1F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3"/>
          <p:cNvSpPr/>
          <p:nvPr/>
        </p:nvSpPr>
        <p:spPr>
          <a:xfrm>
            <a:off x="1629450" y="1985075"/>
            <a:ext cx="356250" cy="337325"/>
          </a:xfrm>
          <a:custGeom>
            <a:avLst/>
            <a:gdLst/>
            <a:ahLst/>
            <a:cxnLst/>
            <a:rect l="l" t="t" r="r" b="b"/>
            <a:pathLst>
              <a:path w="14250" h="13493" extrusionOk="0">
                <a:moveTo>
                  <a:pt x="3638" y="1"/>
                </a:moveTo>
                <a:cubicBezTo>
                  <a:pt x="2714" y="1"/>
                  <a:pt x="1908" y="343"/>
                  <a:pt x="1478" y="1282"/>
                </a:cubicBezTo>
                <a:cubicBezTo>
                  <a:pt x="0" y="4511"/>
                  <a:pt x="5873" y="9138"/>
                  <a:pt x="7811" y="10552"/>
                </a:cubicBezTo>
                <a:cubicBezTo>
                  <a:pt x="9739" y="11959"/>
                  <a:pt x="11809" y="13356"/>
                  <a:pt x="14250" y="13492"/>
                </a:cubicBezTo>
                <a:cubicBezTo>
                  <a:pt x="12938" y="7859"/>
                  <a:pt x="10886" y="3737"/>
                  <a:pt x="8110" y="1712"/>
                </a:cubicBezTo>
                <a:cubicBezTo>
                  <a:pt x="7114" y="985"/>
                  <a:pt x="5206" y="1"/>
                  <a:pt x="3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3"/>
          <p:cNvGrpSpPr/>
          <p:nvPr/>
        </p:nvGrpSpPr>
        <p:grpSpPr>
          <a:xfrm rot="6466290">
            <a:off x="200891" y="-385860"/>
            <a:ext cx="1968199" cy="1738745"/>
            <a:chOff x="3158150" y="3052900"/>
            <a:chExt cx="861025" cy="813000"/>
          </a:xfrm>
        </p:grpSpPr>
        <p:sp>
          <p:nvSpPr>
            <p:cNvPr id="403" name="Google Shape;403;p13"/>
            <p:cNvSpPr/>
            <p:nvPr/>
          </p:nvSpPr>
          <p:spPr>
            <a:xfrm>
              <a:off x="3158150" y="3052900"/>
              <a:ext cx="861025" cy="804750"/>
            </a:xfrm>
            <a:custGeom>
              <a:avLst/>
              <a:gdLst/>
              <a:ahLst/>
              <a:cxnLst/>
              <a:rect l="l" t="t" r="r" b="b"/>
              <a:pathLst>
                <a:path w="34441" h="32190" extrusionOk="0">
                  <a:moveTo>
                    <a:pt x="31529" y="0"/>
                  </a:moveTo>
                  <a:cubicBezTo>
                    <a:pt x="29590" y="0"/>
                    <a:pt x="26271" y="6347"/>
                    <a:pt x="24514" y="6758"/>
                  </a:cubicBezTo>
                  <a:cubicBezTo>
                    <a:pt x="24407" y="5706"/>
                    <a:pt x="24652" y="1614"/>
                    <a:pt x="22678" y="1614"/>
                  </a:cubicBezTo>
                  <a:cubicBezTo>
                    <a:pt x="22657" y="1614"/>
                    <a:pt x="22636" y="1614"/>
                    <a:pt x="22615" y="1615"/>
                  </a:cubicBezTo>
                  <a:cubicBezTo>
                    <a:pt x="20771" y="1694"/>
                    <a:pt x="20653" y="6857"/>
                    <a:pt x="20243" y="8126"/>
                  </a:cubicBezTo>
                  <a:cubicBezTo>
                    <a:pt x="19691" y="9831"/>
                    <a:pt x="19132" y="10378"/>
                    <a:pt x="18536" y="10378"/>
                  </a:cubicBezTo>
                  <a:cubicBezTo>
                    <a:pt x="17473" y="10378"/>
                    <a:pt x="16295" y="8632"/>
                    <a:pt x="14841" y="8632"/>
                  </a:cubicBezTo>
                  <a:cubicBezTo>
                    <a:pt x="14335" y="8632"/>
                    <a:pt x="13795" y="8844"/>
                    <a:pt x="13215" y="9416"/>
                  </a:cubicBezTo>
                  <a:cubicBezTo>
                    <a:pt x="11259" y="11343"/>
                    <a:pt x="12698" y="15772"/>
                    <a:pt x="10195" y="17431"/>
                  </a:cubicBezTo>
                  <a:cubicBezTo>
                    <a:pt x="9690" y="17766"/>
                    <a:pt x="9324" y="17897"/>
                    <a:pt x="9035" y="17897"/>
                  </a:cubicBezTo>
                  <a:cubicBezTo>
                    <a:pt x="8060" y="17897"/>
                    <a:pt x="7958" y="16405"/>
                    <a:pt x="6345" y="16182"/>
                  </a:cubicBezTo>
                  <a:cubicBezTo>
                    <a:pt x="6227" y="16166"/>
                    <a:pt x="6110" y="16158"/>
                    <a:pt x="5995" y="16158"/>
                  </a:cubicBezTo>
                  <a:cubicBezTo>
                    <a:pt x="1535" y="16158"/>
                    <a:pt x="0" y="28228"/>
                    <a:pt x="385" y="31020"/>
                  </a:cubicBezTo>
                  <a:cubicBezTo>
                    <a:pt x="3060" y="31621"/>
                    <a:pt x="5409" y="32190"/>
                    <a:pt x="7797" y="32190"/>
                  </a:cubicBezTo>
                  <a:cubicBezTo>
                    <a:pt x="9765" y="32190"/>
                    <a:pt x="11758" y="31803"/>
                    <a:pt x="13982" y="30730"/>
                  </a:cubicBezTo>
                  <a:cubicBezTo>
                    <a:pt x="15583" y="29957"/>
                    <a:pt x="16447" y="29584"/>
                    <a:pt x="16300" y="27743"/>
                  </a:cubicBezTo>
                  <a:cubicBezTo>
                    <a:pt x="16231" y="26875"/>
                    <a:pt x="14935" y="25965"/>
                    <a:pt x="15056" y="25110"/>
                  </a:cubicBezTo>
                  <a:cubicBezTo>
                    <a:pt x="15274" y="23591"/>
                    <a:pt x="16453" y="23215"/>
                    <a:pt x="17986" y="23215"/>
                  </a:cubicBezTo>
                  <a:cubicBezTo>
                    <a:pt x="19486" y="23215"/>
                    <a:pt x="21324" y="23575"/>
                    <a:pt x="22929" y="23575"/>
                  </a:cubicBezTo>
                  <a:cubicBezTo>
                    <a:pt x="24657" y="23575"/>
                    <a:pt x="26114" y="23157"/>
                    <a:pt x="26588" y="21424"/>
                  </a:cubicBezTo>
                  <a:cubicBezTo>
                    <a:pt x="27076" y="19636"/>
                    <a:pt x="24783" y="19014"/>
                    <a:pt x="25071" y="17722"/>
                  </a:cubicBezTo>
                  <a:cubicBezTo>
                    <a:pt x="25349" y="16467"/>
                    <a:pt x="28258" y="15869"/>
                    <a:pt x="29245" y="15231"/>
                  </a:cubicBezTo>
                  <a:cubicBezTo>
                    <a:pt x="30272" y="14565"/>
                    <a:pt x="32661" y="13174"/>
                    <a:pt x="32540" y="11763"/>
                  </a:cubicBezTo>
                  <a:cubicBezTo>
                    <a:pt x="32408" y="10230"/>
                    <a:pt x="31454" y="9856"/>
                    <a:pt x="30388" y="9856"/>
                  </a:cubicBezTo>
                  <a:cubicBezTo>
                    <a:pt x="29708" y="9856"/>
                    <a:pt x="28982" y="10008"/>
                    <a:pt x="28394" y="10108"/>
                  </a:cubicBezTo>
                  <a:cubicBezTo>
                    <a:pt x="28337" y="8749"/>
                    <a:pt x="34440" y="1155"/>
                    <a:pt x="31841" y="62"/>
                  </a:cubicBezTo>
                  <a:cubicBezTo>
                    <a:pt x="31742" y="20"/>
                    <a:pt x="31638" y="0"/>
                    <a:pt x="3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3173250" y="3743300"/>
              <a:ext cx="119325" cy="122600"/>
            </a:xfrm>
            <a:custGeom>
              <a:avLst/>
              <a:gdLst/>
              <a:ahLst/>
              <a:cxnLst/>
              <a:rect l="l" t="t" r="r" b="b"/>
              <a:pathLst>
                <a:path w="4773" h="4904" extrusionOk="0">
                  <a:moveTo>
                    <a:pt x="0" y="0"/>
                  </a:moveTo>
                  <a:cubicBezTo>
                    <a:pt x="1706" y="1514"/>
                    <a:pt x="2964" y="3515"/>
                    <a:pt x="4773" y="4904"/>
                  </a:cubicBezTo>
                </a:path>
              </a:pathLst>
            </a:custGeom>
            <a:noFill/>
            <a:ln w="9525" cap="flat" cmpd="sng">
              <a:solidFill>
                <a:schemeClr val="accent1"/>
              </a:solidFill>
              <a:prstDash val="solid"/>
              <a:round/>
              <a:headEnd type="none" w="med" len="med"/>
              <a:tailEnd type="none" w="med" len="med"/>
            </a:ln>
          </p:spPr>
        </p:sp>
        <p:sp>
          <p:nvSpPr>
            <p:cNvPr id="405" name="Google Shape;405;p13"/>
            <p:cNvSpPr/>
            <p:nvPr/>
          </p:nvSpPr>
          <p:spPr>
            <a:xfrm>
              <a:off x="3173250" y="3678675"/>
              <a:ext cx="162400" cy="169000"/>
            </a:xfrm>
            <a:custGeom>
              <a:avLst/>
              <a:gdLst/>
              <a:ahLst/>
              <a:cxnLst/>
              <a:rect l="l" t="t" r="r" b="b"/>
              <a:pathLst>
                <a:path w="6496" h="6760" extrusionOk="0">
                  <a:moveTo>
                    <a:pt x="0" y="0"/>
                  </a:moveTo>
                  <a:cubicBezTo>
                    <a:pt x="2077" y="2335"/>
                    <a:pt x="4161" y="4683"/>
                    <a:pt x="6496" y="6760"/>
                  </a:cubicBezTo>
                </a:path>
              </a:pathLst>
            </a:custGeom>
            <a:noFill/>
            <a:ln w="9525" cap="flat" cmpd="sng">
              <a:solidFill>
                <a:schemeClr val="accent1"/>
              </a:solidFill>
              <a:prstDash val="solid"/>
              <a:round/>
              <a:headEnd type="none" w="med" len="med"/>
              <a:tailEnd type="none" w="med" len="med"/>
            </a:ln>
          </p:spPr>
        </p:sp>
        <p:sp>
          <p:nvSpPr>
            <p:cNvPr id="406" name="Google Shape;406;p13"/>
            <p:cNvSpPr/>
            <p:nvPr/>
          </p:nvSpPr>
          <p:spPr>
            <a:xfrm>
              <a:off x="3191500" y="3622325"/>
              <a:ext cx="223700" cy="235300"/>
            </a:xfrm>
            <a:custGeom>
              <a:avLst/>
              <a:gdLst/>
              <a:ahLst/>
              <a:cxnLst/>
              <a:rect l="l" t="t" r="r" b="b"/>
              <a:pathLst>
                <a:path w="8948" h="9412" extrusionOk="0">
                  <a:moveTo>
                    <a:pt x="0" y="0"/>
                  </a:moveTo>
                  <a:cubicBezTo>
                    <a:pt x="2546" y="3501"/>
                    <a:pt x="5711" y="6538"/>
                    <a:pt x="8948" y="9412"/>
                  </a:cubicBezTo>
                </a:path>
              </a:pathLst>
            </a:custGeom>
            <a:noFill/>
            <a:ln w="9525" cap="flat" cmpd="sng">
              <a:solidFill>
                <a:schemeClr val="accent1"/>
              </a:solidFill>
              <a:prstDash val="solid"/>
              <a:round/>
              <a:headEnd type="none" w="med" len="med"/>
              <a:tailEnd type="none" w="med" len="med"/>
            </a:ln>
          </p:spPr>
        </p:sp>
        <p:sp>
          <p:nvSpPr>
            <p:cNvPr id="407" name="Google Shape;407;p13"/>
            <p:cNvSpPr/>
            <p:nvPr/>
          </p:nvSpPr>
          <p:spPr>
            <a:xfrm>
              <a:off x="3208050" y="3565975"/>
              <a:ext cx="265150" cy="278400"/>
            </a:xfrm>
            <a:custGeom>
              <a:avLst/>
              <a:gdLst/>
              <a:ahLst/>
              <a:cxnLst/>
              <a:rect l="l" t="t" r="r" b="b"/>
              <a:pathLst>
                <a:path w="10606" h="11136" extrusionOk="0">
                  <a:moveTo>
                    <a:pt x="0" y="0"/>
                  </a:moveTo>
                  <a:cubicBezTo>
                    <a:pt x="3232" y="3979"/>
                    <a:pt x="7199" y="7306"/>
                    <a:pt x="10606" y="11136"/>
                  </a:cubicBezTo>
                </a:path>
              </a:pathLst>
            </a:custGeom>
            <a:noFill/>
            <a:ln w="9525" cap="flat" cmpd="sng">
              <a:solidFill>
                <a:schemeClr val="accent1"/>
              </a:solidFill>
              <a:prstDash val="solid"/>
              <a:round/>
              <a:headEnd type="none" w="med" len="med"/>
              <a:tailEnd type="none" w="med" len="med"/>
            </a:ln>
          </p:spPr>
        </p:sp>
        <p:sp>
          <p:nvSpPr>
            <p:cNvPr id="408" name="Google Shape;408;p13"/>
            <p:cNvSpPr/>
            <p:nvPr/>
          </p:nvSpPr>
          <p:spPr>
            <a:xfrm>
              <a:off x="3227950" y="3517925"/>
              <a:ext cx="288325" cy="288325"/>
            </a:xfrm>
            <a:custGeom>
              <a:avLst/>
              <a:gdLst/>
              <a:ahLst/>
              <a:cxnLst/>
              <a:rect l="l" t="t" r="r" b="b"/>
              <a:pathLst>
                <a:path w="11533" h="11533" extrusionOk="0">
                  <a:moveTo>
                    <a:pt x="0" y="0"/>
                  </a:moveTo>
                  <a:cubicBezTo>
                    <a:pt x="4244" y="3398"/>
                    <a:pt x="7920" y="7470"/>
                    <a:pt x="11533" y="11533"/>
                  </a:cubicBezTo>
                </a:path>
              </a:pathLst>
            </a:custGeom>
            <a:noFill/>
            <a:ln w="9525" cap="flat" cmpd="sng">
              <a:solidFill>
                <a:schemeClr val="accent1"/>
              </a:solidFill>
              <a:prstDash val="solid"/>
              <a:round/>
              <a:headEnd type="none" w="med" len="med"/>
              <a:tailEnd type="none" w="med" len="med"/>
            </a:ln>
          </p:spPr>
        </p:sp>
        <p:sp>
          <p:nvSpPr>
            <p:cNvPr id="409" name="Google Shape;409;p13"/>
            <p:cNvSpPr/>
            <p:nvPr/>
          </p:nvSpPr>
          <p:spPr>
            <a:xfrm>
              <a:off x="3264400" y="3474850"/>
              <a:ext cx="293300" cy="268450"/>
            </a:xfrm>
            <a:custGeom>
              <a:avLst/>
              <a:gdLst/>
              <a:ahLst/>
              <a:cxnLst/>
              <a:rect l="l" t="t" r="r" b="b"/>
              <a:pathLst>
                <a:path w="11732" h="10738" extrusionOk="0">
                  <a:moveTo>
                    <a:pt x="0" y="0"/>
                  </a:moveTo>
                  <a:cubicBezTo>
                    <a:pt x="4288" y="3117"/>
                    <a:pt x="7771" y="7215"/>
                    <a:pt x="11732" y="10738"/>
                  </a:cubicBezTo>
                </a:path>
              </a:pathLst>
            </a:custGeom>
            <a:noFill/>
            <a:ln w="9525" cap="flat" cmpd="sng">
              <a:solidFill>
                <a:schemeClr val="accent1"/>
              </a:solidFill>
              <a:prstDash val="solid"/>
              <a:round/>
              <a:headEnd type="none" w="med" len="med"/>
              <a:tailEnd type="none" w="med" len="med"/>
            </a:ln>
          </p:spPr>
        </p:sp>
        <p:sp>
          <p:nvSpPr>
            <p:cNvPr id="410" name="Google Shape;410;p13"/>
            <p:cNvSpPr/>
            <p:nvPr/>
          </p:nvSpPr>
          <p:spPr>
            <a:xfrm>
              <a:off x="3388675" y="3503025"/>
              <a:ext cx="134225" cy="135875"/>
            </a:xfrm>
            <a:custGeom>
              <a:avLst/>
              <a:gdLst/>
              <a:ahLst/>
              <a:cxnLst/>
              <a:rect l="l" t="t" r="r" b="b"/>
              <a:pathLst>
                <a:path w="5369" h="5435" extrusionOk="0">
                  <a:moveTo>
                    <a:pt x="0" y="0"/>
                  </a:moveTo>
                  <a:cubicBezTo>
                    <a:pt x="1802" y="1800"/>
                    <a:pt x="3568" y="3634"/>
                    <a:pt x="5369" y="5435"/>
                  </a:cubicBezTo>
                </a:path>
              </a:pathLst>
            </a:custGeom>
            <a:noFill/>
            <a:ln w="9525" cap="flat" cmpd="sng">
              <a:solidFill>
                <a:schemeClr val="accent1"/>
              </a:solidFill>
              <a:prstDash val="solid"/>
              <a:round/>
              <a:headEnd type="none" w="med" len="med"/>
              <a:tailEnd type="none" w="med" len="med"/>
            </a:ln>
          </p:spPr>
        </p:sp>
        <p:sp>
          <p:nvSpPr>
            <p:cNvPr id="411" name="Google Shape;411;p13"/>
            <p:cNvSpPr/>
            <p:nvPr/>
          </p:nvSpPr>
          <p:spPr>
            <a:xfrm>
              <a:off x="3425125" y="3484800"/>
              <a:ext cx="142525" cy="145800"/>
            </a:xfrm>
            <a:custGeom>
              <a:avLst/>
              <a:gdLst/>
              <a:ahLst/>
              <a:cxnLst/>
              <a:rect l="l" t="t" r="r" b="b"/>
              <a:pathLst>
                <a:path w="5701" h="5832" extrusionOk="0">
                  <a:moveTo>
                    <a:pt x="0" y="0"/>
                  </a:moveTo>
                  <a:cubicBezTo>
                    <a:pt x="2013" y="1828"/>
                    <a:pt x="3777" y="3911"/>
                    <a:pt x="5701" y="5832"/>
                  </a:cubicBezTo>
                </a:path>
              </a:pathLst>
            </a:custGeom>
            <a:noFill/>
            <a:ln w="9525" cap="flat" cmpd="sng">
              <a:solidFill>
                <a:schemeClr val="accent1"/>
              </a:solidFill>
              <a:prstDash val="solid"/>
              <a:round/>
              <a:headEnd type="none" w="med" len="med"/>
              <a:tailEnd type="none" w="med" len="med"/>
            </a:ln>
          </p:spPr>
        </p:sp>
        <p:sp>
          <p:nvSpPr>
            <p:cNvPr id="412" name="Google Shape;412;p13"/>
            <p:cNvSpPr/>
            <p:nvPr/>
          </p:nvSpPr>
          <p:spPr>
            <a:xfrm>
              <a:off x="3453300" y="3435075"/>
              <a:ext cx="200500" cy="195525"/>
            </a:xfrm>
            <a:custGeom>
              <a:avLst/>
              <a:gdLst/>
              <a:ahLst/>
              <a:cxnLst/>
              <a:rect l="l" t="t" r="r" b="b"/>
              <a:pathLst>
                <a:path w="8020" h="7821" extrusionOk="0">
                  <a:moveTo>
                    <a:pt x="0" y="0"/>
                  </a:moveTo>
                  <a:cubicBezTo>
                    <a:pt x="2754" y="2522"/>
                    <a:pt x="5243" y="5325"/>
                    <a:pt x="8020" y="7821"/>
                  </a:cubicBezTo>
                </a:path>
              </a:pathLst>
            </a:custGeom>
            <a:noFill/>
            <a:ln w="9525" cap="flat" cmpd="sng">
              <a:solidFill>
                <a:schemeClr val="accent1"/>
              </a:solidFill>
              <a:prstDash val="solid"/>
              <a:round/>
              <a:headEnd type="none" w="med" len="med"/>
              <a:tailEnd type="none" w="med" len="med"/>
            </a:ln>
          </p:spPr>
        </p:sp>
        <p:sp>
          <p:nvSpPr>
            <p:cNvPr id="413" name="Google Shape;413;p13"/>
            <p:cNvSpPr/>
            <p:nvPr/>
          </p:nvSpPr>
          <p:spPr>
            <a:xfrm>
              <a:off x="3459925" y="3367125"/>
              <a:ext cx="280050" cy="270100"/>
            </a:xfrm>
            <a:custGeom>
              <a:avLst/>
              <a:gdLst/>
              <a:ahLst/>
              <a:cxnLst/>
              <a:rect l="l" t="t" r="r" b="b"/>
              <a:pathLst>
                <a:path w="11202" h="10804" extrusionOk="0">
                  <a:moveTo>
                    <a:pt x="0" y="0"/>
                  </a:moveTo>
                  <a:cubicBezTo>
                    <a:pt x="4316" y="2879"/>
                    <a:pt x="7531" y="7139"/>
                    <a:pt x="11202" y="10804"/>
                  </a:cubicBezTo>
                </a:path>
              </a:pathLst>
            </a:custGeom>
            <a:noFill/>
            <a:ln w="9525" cap="flat" cmpd="sng">
              <a:solidFill>
                <a:schemeClr val="accent1"/>
              </a:solidFill>
              <a:prstDash val="solid"/>
              <a:round/>
              <a:headEnd type="none" w="med" len="med"/>
              <a:tailEnd type="none" w="med" len="med"/>
            </a:ln>
          </p:spPr>
        </p:sp>
        <p:sp>
          <p:nvSpPr>
            <p:cNvPr id="414" name="Google Shape;414;p13"/>
            <p:cNvSpPr/>
            <p:nvPr/>
          </p:nvSpPr>
          <p:spPr>
            <a:xfrm>
              <a:off x="3476500" y="3310800"/>
              <a:ext cx="323125" cy="286675"/>
            </a:xfrm>
            <a:custGeom>
              <a:avLst/>
              <a:gdLst/>
              <a:ahLst/>
              <a:cxnLst/>
              <a:rect l="l" t="t" r="r" b="b"/>
              <a:pathLst>
                <a:path w="12925" h="11467" extrusionOk="0">
                  <a:moveTo>
                    <a:pt x="0" y="0"/>
                  </a:moveTo>
                  <a:cubicBezTo>
                    <a:pt x="4307" y="3824"/>
                    <a:pt x="8430" y="7867"/>
                    <a:pt x="12925" y="11467"/>
                  </a:cubicBezTo>
                </a:path>
              </a:pathLst>
            </a:custGeom>
            <a:noFill/>
            <a:ln w="9525" cap="flat" cmpd="sng">
              <a:solidFill>
                <a:schemeClr val="accent1"/>
              </a:solidFill>
              <a:prstDash val="solid"/>
              <a:round/>
              <a:headEnd type="none" w="med" len="med"/>
              <a:tailEnd type="none" w="med" len="med"/>
            </a:ln>
          </p:spPr>
        </p:sp>
        <p:sp>
          <p:nvSpPr>
            <p:cNvPr id="415" name="Google Shape;415;p13"/>
            <p:cNvSpPr/>
            <p:nvPr/>
          </p:nvSpPr>
          <p:spPr>
            <a:xfrm>
              <a:off x="3517925" y="3272675"/>
              <a:ext cx="280050" cy="258500"/>
            </a:xfrm>
            <a:custGeom>
              <a:avLst/>
              <a:gdLst/>
              <a:ahLst/>
              <a:cxnLst/>
              <a:rect l="l" t="t" r="r" b="b"/>
              <a:pathLst>
                <a:path w="11202" h="10340" extrusionOk="0">
                  <a:moveTo>
                    <a:pt x="0" y="0"/>
                  </a:moveTo>
                  <a:cubicBezTo>
                    <a:pt x="3857" y="3308"/>
                    <a:pt x="7134" y="7294"/>
                    <a:pt x="11202" y="10340"/>
                  </a:cubicBezTo>
                </a:path>
              </a:pathLst>
            </a:custGeom>
            <a:noFill/>
            <a:ln w="9525" cap="flat" cmpd="sng">
              <a:solidFill>
                <a:schemeClr val="accent1"/>
              </a:solidFill>
              <a:prstDash val="solid"/>
              <a:round/>
              <a:headEnd type="none" w="med" len="med"/>
              <a:tailEnd type="none" w="med" len="med"/>
            </a:ln>
          </p:spPr>
        </p:sp>
        <p:sp>
          <p:nvSpPr>
            <p:cNvPr id="416" name="Google Shape;416;p13"/>
            <p:cNvSpPr/>
            <p:nvPr/>
          </p:nvSpPr>
          <p:spPr>
            <a:xfrm>
              <a:off x="3628950" y="3309150"/>
              <a:ext cx="169025" cy="150775"/>
            </a:xfrm>
            <a:custGeom>
              <a:avLst/>
              <a:gdLst/>
              <a:ahLst/>
              <a:cxnLst/>
              <a:rect l="l" t="t" r="r" b="b"/>
              <a:pathLst>
                <a:path w="6761" h="6031" extrusionOk="0">
                  <a:moveTo>
                    <a:pt x="0" y="0"/>
                  </a:moveTo>
                  <a:cubicBezTo>
                    <a:pt x="2338" y="1912"/>
                    <a:pt x="4740" y="3787"/>
                    <a:pt x="6761" y="6031"/>
                  </a:cubicBezTo>
                </a:path>
              </a:pathLst>
            </a:custGeom>
            <a:noFill/>
            <a:ln w="9525" cap="flat" cmpd="sng">
              <a:solidFill>
                <a:schemeClr val="accent1"/>
              </a:solidFill>
              <a:prstDash val="solid"/>
              <a:round/>
              <a:headEnd type="none" w="med" len="med"/>
              <a:tailEnd type="none" w="med" len="med"/>
            </a:ln>
          </p:spPr>
        </p:sp>
        <p:sp>
          <p:nvSpPr>
            <p:cNvPr id="417" name="Google Shape;417;p13"/>
            <p:cNvSpPr/>
            <p:nvPr/>
          </p:nvSpPr>
          <p:spPr>
            <a:xfrm>
              <a:off x="3662100" y="3274350"/>
              <a:ext cx="197175" cy="178950"/>
            </a:xfrm>
            <a:custGeom>
              <a:avLst/>
              <a:gdLst/>
              <a:ahLst/>
              <a:cxnLst/>
              <a:rect l="l" t="t" r="r" b="b"/>
              <a:pathLst>
                <a:path w="7887" h="7158" extrusionOk="0">
                  <a:moveTo>
                    <a:pt x="0" y="0"/>
                  </a:moveTo>
                  <a:cubicBezTo>
                    <a:pt x="2756" y="2238"/>
                    <a:pt x="5377" y="4648"/>
                    <a:pt x="7887" y="7158"/>
                  </a:cubicBezTo>
                </a:path>
              </a:pathLst>
            </a:custGeom>
            <a:noFill/>
            <a:ln w="9525" cap="flat" cmpd="sng">
              <a:solidFill>
                <a:schemeClr val="accent1"/>
              </a:solidFill>
              <a:prstDash val="solid"/>
              <a:round/>
              <a:headEnd type="none" w="med" len="med"/>
              <a:tailEnd type="none" w="med" len="med"/>
            </a:ln>
          </p:spPr>
        </p:sp>
        <p:sp>
          <p:nvSpPr>
            <p:cNvPr id="418" name="Google Shape;418;p13"/>
            <p:cNvSpPr/>
            <p:nvPr/>
          </p:nvSpPr>
          <p:spPr>
            <a:xfrm>
              <a:off x="3673700" y="3204750"/>
              <a:ext cx="240275" cy="207125"/>
            </a:xfrm>
            <a:custGeom>
              <a:avLst/>
              <a:gdLst/>
              <a:ahLst/>
              <a:cxnLst/>
              <a:rect l="l" t="t" r="r" b="b"/>
              <a:pathLst>
                <a:path w="9611" h="8285" extrusionOk="0">
                  <a:moveTo>
                    <a:pt x="0" y="0"/>
                  </a:moveTo>
                  <a:cubicBezTo>
                    <a:pt x="3478" y="2407"/>
                    <a:pt x="6618" y="5297"/>
                    <a:pt x="9611" y="8285"/>
                  </a:cubicBezTo>
                </a:path>
              </a:pathLst>
            </a:custGeom>
            <a:noFill/>
            <a:ln w="9525" cap="flat" cmpd="sng">
              <a:solidFill>
                <a:schemeClr val="accent1"/>
              </a:solidFill>
              <a:prstDash val="solid"/>
              <a:round/>
              <a:headEnd type="none" w="med" len="med"/>
              <a:tailEnd type="none" w="med" len="med"/>
            </a:ln>
          </p:spPr>
        </p:sp>
        <p:sp>
          <p:nvSpPr>
            <p:cNvPr id="419" name="Google Shape;419;p13"/>
            <p:cNvSpPr/>
            <p:nvPr/>
          </p:nvSpPr>
          <p:spPr>
            <a:xfrm>
              <a:off x="3688600" y="3150050"/>
              <a:ext cx="72925" cy="51375"/>
            </a:xfrm>
            <a:custGeom>
              <a:avLst/>
              <a:gdLst/>
              <a:ahLst/>
              <a:cxnLst/>
              <a:rect l="l" t="t" r="r" b="b"/>
              <a:pathLst>
                <a:path w="2917" h="2055" extrusionOk="0">
                  <a:moveTo>
                    <a:pt x="0" y="0"/>
                  </a:moveTo>
                  <a:cubicBezTo>
                    <a:pt x="1003" y="639"/>
                    <a:pt x="1988" y="1312"/>
                    <a:pt x="2917" y="2055"/>
                  </a:cubicBezTo>
                </a:path>
              </a:pathLst>
            </a:custGeom>
            <a:noFill/>
            <a:ln w="9525" cap="flat" cmpd="sng">
              <a:solidFill>
                <a:schemeClr val="accent1"/>
              </a:solidFill>
              <a:prstDash val="solid"/>
              <a:round/>
              <a:headEnd type="none" w="med" len="med"/>
              <a:tailEnd type="none" w="med" len="med"/>
            </a:ln>
          </p:spPr>
        </p:sp>
        <p:sp>
          <p:nvSpPr>
            <p:cNvPr id="420" name="Google Shape;420;p13"/>
            <p:cNvSpPr/>
            <p:nvPr/>
          </p:nvSpPr>
          <p:spPr>
            <a:xfrm>
              <a:off x="3784725" y="3214700"/>
              <a:ext cx="76225" cy="57975"/>
            </a:xfrm>
            <a:custGeom>
              <a:avLst/>
              <a:gdLst/>
              <a:ahLst/>
              <a:cxnLst/>
              <a:rect l="l" t="t" r="r" b="b"/>
              <a:pathLst>
                <a:path w="3049" h="2319" extrusionOk="0">
                  <a:moveTo>
                    <a:pt x="0" y="0"/>
                  </a:moveTo>
                  <a:cubicBezTo>
                    <a:pt x="1033" y="751"/>
                    <a:pt x="2145" y="1417"/>
                    <a:pt x="3049" y="2319"/>
                  </a:cubicBezTo>
                </a:path>
              </a:pathLst>
            </a:custGeom>
            <a:noFill/>
            <a:ln w="9525" cap="flat" cmpd="sng">
              <a:solidFill>
                <a:schemeClr val="accent1"/>
              </a:solidFill>
              <a:prstDash val="solid"/>
              <a:round/>
              <a:headEnd type="none" w="med" len="med"/>
              <a:tailEnd type="none" w="med" len="med"/>
            </a:ln>
          </p:spPr>
        </p:sp>
        <p:sp>
          <p:nvSpPr>
            <p:cNvPr id="421" name="Google Shape;421;p13"/>
            <p:cNvSpPr/>
            <p:nvPr/>
          </p:nvSpPr>
          <p:spPr>
            <a:xfrm>
              <a:off x="3889100" y="3300850"/>
              <a:ext cx="66300" cy="76225"/>
            </a:xfrm>
            <a:custGeom>
              <a:avLst/>
              <a:gdLst/>
              <a:ahLst/>
              <a:cxnLst/>
              <a:rect l="l" t="t" r="r" b="b"/>
              <a:pathLst>
                <a:path w="2652" h="3049" extrusionOk="0">
                  <a:moveTo>
                    <a:pt x="0" y="0"/>
                  </a:moveTo>
                  <a:cubicBezTo>
                    <a:pt x="887" y="1014"/>
                    <a:pt x="1751" y="2048"/>
                    <a:pt x="2652" y="3049"/>
                  </a:cubicBezTo>
                </a:path>
              </a:pathLst>
            </a:custGeom>
            <a:noFill/>
            <a:ln w="9525" cap="flat" cmpd="sng">
              <a:solidFill>
                <a:schemeClr val="accent1"/>
              </a:solidFill>
              <a:prstDash val="solid"/>
              <a:round/>
              <a:headEnd type="none" w="med" len="med"/>
              <a:tailEnd type="none" w="med" len="med"/>
            </a:ln>
          </p:spPr>
        </p:sp>
        <p:sp>
          <p:nvSpPr>
            <p:cNvPr id="422" name="Google Shape;422;p13"/>
            <p:cNvSpPr/>
            <p:nvPr/>
          </p:nvSpPr>
          <p:spPr>
            <a:xfrm>
              <a:off x="3829450" y="3174925"/>
              <a:ext cx="76225" cy="53025"/>
            </a:xfrm>
            <a:custGeom>
              <a:avLst/>
              <a:gdLst/>
              <a:ahLst/>
              <a:cxnLst/>
              <a:rect l="l" t="t" r="r" b="b"/>
              <a:pathLst>
                <a:path w="3049" h="2121" extrusionOk="0">
                  <a:moveTo>
                    <a:pt x="0" y="0"/>
                  </a:moveTo>
                  <a:cubicBezTo>
                    <a:pt x="1087" y="592"/>
                    <a:pt x="2059" y="1378"/>
                    <a:pt x="3049" y="2121"/>
                  </a:cubicBezTo>
                </a:path>
              </a:pathLst>
            </a:custGeom>
            <a:noFill/>
            <a:ln w="9525" cap="flat" cmpd="sng">
              <a:solidFill>
                <a:schemeClr val="accent1"/>
              </a:solidFill>
              <a:prstDash val="solid"/>
              <a:round/>
              <a:headEnd type="none" w="med" len="med"/>
              <a:tailEnd type="none" w="med" len="med"/>
            </a:ln>
          </p:spPr>
        </p:sp>
        <p:sp>
          <p:nvSpPr>
            <p:cNvPr id="423" name="Google Shape;423;p13"/>
            <p:cNvSpPr/>
            <p:nvPr/>
          </p:nvSpPr>
          <p:spPr>
            <a:xfrm>
              <a:off x="3857625" y="3138475"/>
              <a:ext cx="74575" cy="51350"/>
            </a:xfrm>
            <a:custGeom>
              <a:avLst/>
              <a:gdLst/>
              <a:ahLst/>
              <a:cxnLst/>
              <a:rect l="l" t="t" r="r" b="b"/>
              <a:pathLst>
                <a:path w="2983" h="2054" extrusionOk="0">
                  <a:moveTo>
                    <a:pt x="0" y="0"/>
                  </a:moveTo>
                  <a:cubicBezTo>
                    <a:pt x="1016" y="652"/>
                    <a:pt x="2040" y="1300"/>
                    <a:pt x="2983" y="2054"/>
                  </a:cubicBezTo>
                </a:path>
              </a:pathLst>
            </a:custGeom>
            <a:noFill/>
            <a:ln w="9525" cap="flat" cmpd="sng">
              <a:solidFill>
                <a:schemeClr val="accent1"/>
              </a:solidFill>
              <a:prstDash val="solid"/>
              <a:round/>
              <a:headEnd type="none" w="med" len="med"/>
              <a:tailEnd type="none" w="med" len="med"/>
            </a:ln>
          </p:spPr>
        </p:sp>
        <p:sp>
          <p:nvSpPr>
            <p:cNvPr id="424" name="Google Shape;424;p13"/>
            <p:cNvSpPr/>
            <p:nvPr/>
          </p:nvSpPr>
          <p:spPr>
            <a:xfrm>
              <a:off x="3884150" y="3088750"/>
              <a:ext cx="67925" cy="59650"/>
            </a:xfrm>
            <a:custGeom>
              <a:avLst/>
              <a:gdLst/>
              <a:ahLst/>
              <a:cxnLst/>
              <a:rect l="l" t="t" r="r" b="b"/>
              <a:pathLst>
                <a:path w="2717" h="2386" extrusionOk="0">
                  <a:moveTo>
                    <a:pt x="0" y="0"/>
                  </a:moveTo>
                  <a:cubicBezTo>
                    <a:pt x="975" y="709"/>
                    <a:pt x="1776" y="1633"/>
                    <a:pt x="2717" y="2386"/>
                  </a:cubicBezTo>
                </a:path>
              </a:pathLst>
            </a:custGeom>
            <a:noFill/>
            <a:ln w="9525" cap="flat" cmpd="sng">
              <a:solidFill>
                <a:schemeClr val="accent1"/>
              </a:solidFill>
              <a:prstDash val="solid"/>
              <a:round/>
              <a:headEnd type="none" w="med" len="med"/>
              <a:tailEnd type="none" w="med" len="med"/>
            </a:ln>
          </p:spPr>
        </p:sp>
      </p:grpSp>
      <p:grpSp>
        <p:nvGrpSpPr>
          <p:cNvPr id="425" name="Google Shape;425;p13"/>
          <p:cNvGrpSpPr/>
          <p:nvPr/>
        </p:nvGrpSpPr>
        <p:grpSpPr>
          <a:xfrm>
            <a:off x="-583106" y="994186"/>
            <a:ext cx="1535924" cy="1577294"/>
            <a:chOff x="-583106" y="994186"/>
            <a:chExt cx="1535924" cy="1577294"/>
          </a:xfrm>
        </p:grpSpPr>
        <p:sp>
          <p:nvSpPr>
            <p:cNvPr id="426" name="Google Shape;426;p13"/>
            <p:cNvSpPr/>
            <p:nvPr/>
          </p:nvSpPr>
          <p:spPr>
            <a:xfrm>
              <a:off x="-583106" y="1030775"/>
              <a:ext cx="1515399" cy="154070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562581" y="994186"/>
              <a:ext cx="1515399" cy="154070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428"/>
        <p:cNvGrpSpPr/>
        <p:nvPr/>
      </p:nvGrpSpPr>
      <p:grpSpPr>
        <a:xfrm>
          <a:off x="0" y="0"/>
          <a:ext cx="0" cy="0"/>
          <a:chOff x="0" y="0"/>
          <a:chExt cx="0" cy="0"/>
        </a:xfrm>
      </p:grpSpPr>
      <p:sp>
        <p:nvSpPr>
          <p:cNvPr id="429" name="Google Shape;429;p14"/>
          <p:cNvSpPr txBox="1">
            <a:spLocks noGrp="1"/>
          </p:cNvSpPr>
          <p:nvPr>
            <p:ph type="title"/>
          </p:nvPr>
        </p:nvSpPr>
        <p:spPr>
          <a:xfrm>
            <a:off x="999000" y="2928225"/>
            <a:ext cx="21390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0" name="Google Shape;430;p14"/>
          <p:cNvSpPr txBox="1">
            <a:spLocks noGrp="1"/>
          </p:cNvSpPr>
          <p:nvPr>
            <p:ph type="subTitle" idx="1"/>
          </p:nvPr>
        </p:nvSpPr>
        <p:spPr>
          <a:xfrm>
            <a:off x="999012" y="3352853"/>
            <a:ext cx="2139000" cy="9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31" name="Google Shape;431;p14"/>
          <p:cNvSpPr txBox="1">
            <a:spLocks noGrp="1"/>
          </p:cNvSpPr>
          <p:nvPr>
            <p:ph type="title" idx="2"/>
          </p:nvPr>
        </p:nvSpPr>
        <p:spPr>
          <a:xfrm>
            <a:off x="3502500" y="2928225"/>
            <a:ext cx="21390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2" name="Google Shape;432;p14"/>
          <p:cNvSpPr txBox="1">
            <a:spLocks noGrp="1"/>
          </p:cNvSpPr>
          <p:nvPr>
            <p:ph type="subTitle" idx="3"/>
          </p:nvPr>
        </p:nvSpPr>
        <p:spPr>
          <a:xfrm>
            <a:off x="3502512" y="3352853"/>
            <a:ext cx="2139000" cy="9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33" name="Google Shape;433;p14"/>
          <p:cNvSpPr txBox="1">
            <a:spLocks noGrp="1"/>
          </p:cNvSpPr>
          <p:nvPr>
            <p:ph type="title" idx="4"/>
          </p:nvPr>
        </p:nvSpPr>
        <p:spPr>
          <a:xfrm>
            <a:off x="6006000" y="2928225"/>
            <a:ext cx="2139000" cy="5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4" name="Google Shape;434;p14"/>
          <p:cNvSpPr txBox="1">
            <a:spLocks noGrp="1"/>
          </p:cNvSpPr>
          <p:nvPr>
            <p:ph type="subTitle" idx="5"/>
          </p:nvPr>
        </p:nvSpPr>
        <p:spPr>
          <a:xfrm>
            <a:off x="6006012" y="3352853"/>
            <a:ext cx="2139000" cy="9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35" name="Google Shape;435;p14"/>
          <p:cNvSpPr txBox="1">
            <a:spLocks noGrp="1"/>
          </p:cNvSpPr>
          <p:nvPr>
            <p:ph type="title" idx="6"/>
          </p:nvPr>
        </p:nvSpPr>
        <p:spPr>
          <a:xfrm>
            <a:off x="761175" y="412550"/>
            <a:ext cx="41067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6" name="Google Shape;436;p14"/>
          <p:cNvSpPr/>
          <p:nvPr/>
        </p:nvSpPr>
        <p:spPr>
          <a:xfrm rot="-1425064">
            <a:off x="-532469" y="3749413"/>
            <a:ext cx="1906884" cy="1841484"/>
          </a:xfrm>
          <a:custGeom>
            <a:avLst/>
            <a:gdLst/>
            <a:ahLst/>
            <a:cxnLst/>
            <a:rect l="l" t="t" r="r" b="b"/>
            <a:pathLst>
              <a:path w="15949" h="15402" extrusionOk="0">
                <a:moveTo>
                  <a:pt x="10079" y="0"/>
                </a:moveTo>
                <a:cubicBezTo>
                  <a:pt x="7887" y="0"/>
                  <a:pt x="6417" y="4108"/>
                  <a:pt x="6940" y="5741"/>
                </a:cubicBezTo>
                <a:cubicBezTo>
                  <a:pt x="6496" y="4627"/>
                  <a:pt x="4227" y="1369"/>
                  <a:pt x="2544" y="1369"/>
                </a:cubicBezTo>
                <a:cubicBezTo>
                  <a:pt x="2207" y="1369"/>
                  <a:pt x="1893" y="1499"/>
                  <a:pt x="1622" y="1803"/>
                </a:cubicBezTo>
                <a:cubicBezTo>
                  <a:pt x="1" y="3624"/>
                  <a:pt x="3648" y="8265"/>
                  <a:pt x="5838" y="8410"/>
                </a:cubicBezTo>
                <a:cubicBezTo>
                  <a:pt x="4012" y="9192"/>
                  <a:pt x="414" y="11513"/>
                  <a:pt x="1414" y="14126"/>
                </a:cubicBezTo>
                <a:cubicBezTo>
                  <a:pt x="1761" y="15035"/>
                  <a:pt x="2388" y="15401"/>
                  <a:pt x="3118" y="15401"/>
                </a:cubicBezTo>
                <a:cubicBezTo>
                  <a:pt x="5212" y="15401"/>
                  <a:pt x="8158" y="12399"/>
                  <a:pt x="7828" y="10569"/>
                </a:cubicBezTo>
                <a:lnTo>
                  <a:pt x="7828" y="10569"/>
                </a:lnTo>
                <a:cubicBezTo>
                  <a:pt x="8159" y="11942"/>
                  <a:pt x="11165" y="15160"/>
                  <a:pt x="13263" y="15160"/>
                </a:cubicBezTo>
                <a:cubicBezTo>
                  <a:pt x="13894" y="15160"/>
                  <a:pt x="14442" y="14869"/>
                  <a:pt x="14811" y="14150"/>
                </a:cubicBezTo>
                <a:cubicBezTo>
                  <a:pt x="15948" y="11934"/>
                  <a:pt x="11410" y="9251"/>
                  <a:pt x="10158" y="8410"/>
                </a:cubicBezTo>
                <a:cubicBezTo>
                  <a:pt x="11142" y="6488"/>
                  <a:pt x="14298" y="1638"/>
                  <a:pt x="10837" y="162"/>
                </a:cubicBezTo>
                <a:cubicBezTo>
                  <a:pt x="10577" y="51"/>
                  <a:pt x="10323" y="0"/>
                  <a:pt x="100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14"/>
          <p:cNvGrpSpPr/>
          <p:nvPr/>
        </p:nvGrpSpPr>
        <p:grpSpPr>
          <a:xfrm>
            <a:off x="7646425" y="908000"/>
            <a:ext cx="495100" cy="764950"/>
            <a:chOff x="7646425" y="908000"/>
            <a:chExt cx="495100" cy="764950"/>
          </a:xfrm>
        </p:grpSpPr>
        <p:sp>
          <p:nvSpPr>
            <p:cNvPr id="438" name="Google Shape;438;p14"/>
            <p:cNvSpPr/>
            <p:nvPr/>
          </p:nvSpPr>
          <p:spPr>
            <a:xfrm>
              <a:off x="7646425" y="1137950"/>
              <a:ext cx="172800" cy="279700"/>
            </a:xfrm>
            <a:custGeom>
              <a:avLst/>
              <a:gdLst/>
              <a:ahLst/>
              <a:cxnLst/>
              <a:rect l="l" t="t" r="r" b="b"/>
              <a:pathLst>
                <a:path w="6912" h="11188" extrusionOk="0">
                  <a:moveTo>
                    <a:pt x="4161" y="0"/>
                  </a:moveTo>
                  <a:cubicBezTo>
                    <a:pt x="3958" y="0"/>
                    <a:pt x="3759" y="94"/>
                    <a:pt x="3480" y="356"/>
                  </a:cubicBezTo>
                  <a:cubicBezTo>
                    <a:pt x="2740" y="1050"/>
                    <a:pt x="2326" y="1856"/>
                    <a:pt x="1963" y="2756"/>
                  </a:cubicBezTo>
                  <a:lnTo>
                    <a:pt x="1963" y="2756"/>
                  </a:lnTo>
                  <a:lnTo>
                    <a:pt x="2242" y="2040"/>
                  </a:lnTo>
                  <a:lnTo>
                    <a:pt x="2242" y="2040"/>
                  </a:lnTo>
                  <a:cubicBezTo>
                    <a:pt x="1271" y="4451"/>
                    <a:pt x="0" y="7098"/>
                    <a:pt x="445" y="9770"/>
                  </a:cubicBezTo>
                  <a:cubicBezTo>
                    <a:pt x="591" y="10648"/>
                    <a:pt x="1011" y="11188"/>
                    <a:pt x="1555" y="11188"/>
                  </a:cubicBezTo>
                  <a:cubicBezTo>
                    <a:pt x="1848" y="11188"/>
                    <a:pt x="2177" y="11031"/>
                    <a:pt x="2519" y="10687"/>
                  </a:cubicBezTo>
                  <a:cubicBezTo>
                    <a:pt x="3138" y="10064"/>
                    <a:pt x="3587" y="9380"/>
                    <a:pt x="4268" y="8823"/>
                  </a:cubicBezTo>
                  <a:cubicBezTo>
                    <a:pt x="5173" y="8081"/>
                    <a:pt x="5849" y="7174"/>
                    <a:pt x="6368" y="6118"/>
                  </a:cubicBezTo>
                  <a:cubicBezTo>
                    <a:pt x="6911" y="5011"/>
                    <a:pt x="6730" y="3284"/>
                    <a:pt x="6444" y="2107"/>
                  </a:cubicBezTo>
                  <a:cubicBezTo>
                    <a:pt x="6215" y="1162"/>
                    <a:pt x="5902" y="589"/>
                    <a:pt x="5022" y="268"/>
                  </a:cubicBezTo>
                  <a:cubicBezTo>
                    <a:pt x="4641" y="129"/>
                    <a:pt x="4399" y="0"/>
                    <a:pt x="4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7856050" y="908000"/>
              <a:ext cx="128375" cy="215500"/>
            </a:xfrm>
            <a:custGeom>
              <a:avLst/>
              <a:gdLst/>
              <a:ahLst/>
              <a:cxnLst/>
              <a:rect l="l" t="t" r="r" b="b"/>
              <a:pathLst>
                <a:path w="5135" h="8620" extrusionOk="0">
                  <a:moveTo>
                    <a:pt x="3370" y="1"/>
                  </a:moveTo>
                  <a:cubicBezTo>
                    <a:pt x="3289" y="1"/>
                    <a:pt x="3204" y="8"/>
                    <a:pt x="3116" y="24"/>
                  </a:cubicBezTo>
                  <a:cubicBezTo>
                    <a:pt x="1757" y="262"/>
                    <a:pt x="1440" y="1481"/>
                    <a:pt x="712" y="2435"/>
                  </a:cubicBezTo>
                  <a:lnTo>
                    <a:pt x="771" y="2199"/>
                  </a:lnTo>
                  <a:lnTo>
                    <a:pt x="771" y="2199"/>
                  </a:lnTo>
                  <a:cubicBezTo>
                    <a:pt x="0" y="2897"/>
                    <a:pt x="97" y="4086"/>
                    <a:pt x="101" y="5028"/>
                  </a:cubicBezTo>
                  <a:cubicBezTo>
                    <a:pt x="104" y="6035"/>
                    <a:pt x="44" y="7363"/>
                    <a:pt x="766" y="8182"/>
                  </a:cubicBezTo>
                  <a:cubicBezTo>
                    <a:pt x="1047" y="8500"/>
                    <a:pt x="1344" y="8620"/>
                    <a:pt x="1646" y="8620"/>
                  </a:cubicBezTo>
                  <a:cubicBezTo>
                    <a:pt x="2233" y="8620"/>
                    <a:pt x="2838" y="8167"/>
                    <a:pt x="3370" y="7836"/>
                  </a:cubicBezTo>
                  <a:cubicBezTo>
                    <a:pt x="5096" y="6762"/>
                    <a:pt x="5096" y="4841"/>
                    <a:pt x="5119" y="3022"/>
                  </a:cubicBezTo>
                  <a:cubicBezTo>
                    <a:pt x="5134" y="1919"/>
                    <a:pt x="468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7959525" y="1146500"/>
              <a:ext cx="175600" cy="190425"/>
            </a:xfrm>
            <a:custGeom>
              <a:avLst/>
              <a:gdLst/>
              <a:ahLst/>
              <a:cxnLst/>
              <a:rect l="l" t="t" r="r" b="b"/>
              <a:pathLst>
                <a:path w="7024" h="7617" extrusionOk="0">
                  <a:moveTo>
                    <a:pt x="5088" y="0"/>
                  </a:moveTo>
                  <a:cubicBezTo>
                    <a:pt x="4002" y="0"/>
                    <a:pt x="3319" y="867"/>
                    <a:pt x="2410" y="1421"/>
                  </a:cubicBezTo>
                  <a:lnTo>
                    <a:pt x="2549" y="1223"/>
                  </a:lnTo>
                  <a:lnTo>
                    <a:pt x="2549" y="1223"/>
                  </a:lnTo>
                  <a:cubicBezTo>
                    <a:pt x="1578" y="1593"/>
                    <a:pt x="1237" y="2736"/>
                    <a:pt x="899" y="3615"/>
                  </a:cubicBezTo>
                  <a:cubicBezTo>
                    <a:pt x="537" y="4556"/>
                    <a:pt x="0" y="5772"/>
                    <a:pt x="376" y="6796"/>
                  </a:cubicBezTo>
                  <a:cubicBezTo>
                    <a:pt x="611" y="7439"/>
                    <a:pt x="1076" y="7616"/>
                    <a:pt x="1602" y="7616"/>
                  </a:cubicBezTo>
                  <a:cubicBezTo>
                    <a:pt x="2033" y="7616"/>
                    <a:pt x="2506" y="7497"/>
                    <a:pt x="2928" y="7418"/>
                  </a:cubicBezTo>
                  <a:cubicBezTo>
                    <a:pt x="4925" y="7044"/>
                    <a:pt x="5620" y="5254"/>
                    <a:pt x="6303" y="3567"/>
                  </a:cubicBezTo>
                  <a:cubicBezTo>
                    <a:pt x="6743" y="2480"/>
                    <a:pt x="7024" y="346"/>
                    <a:pt x="5524" y="45"/>
                  </a:cubicBezTo>
                  <a:cubicBezTo>
                    <a:pt x="5371" y="14"/>
                    <a:pt x="5226" y="0"/>
                    <a:pt x="5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8006600" y="1475625"/>
              <a:ext cx="134925" cy="134650"/>
            </a:xfrm>
            <a:custGeom>
              <a:avLst/>
              <a:gdLst/>
              <a:ahLst/>
              <a:cxnLst/>
              <a:rect l="l" t="t" r="r" b="b"/>
              <a:pathLst>
                <a:path w="5397" h="5386" extrusionOk="0">
                  <a:moveTo>
                    <a:pt x="3151" y="0"/>
                  </a:moveTo>
                  <a:cubicBezTo>
                    <a:pt x="2432" y="0"/>
                    <a:pt x="2008" y="437"/>
                    <a:pt x="1397" y="669"/>
                  </a:cubicBezTo>
                  <a:lnTo>
                    <a:pt x="1487" y="542"/>
                  </a:lnTo>
                  <a:lnTo>
                    <a:pt x="1487" y="542"/>
                  </a:lnTo>
                  <a:cubicBezTo>
                    <a:pt x="693" y="661"/>
                    <a:pt x="585" y="1474"/>
                    <a:pt x="433" y="2087"/>
                  </a:cubicBezTo>
                  <a:cubicBezTo>
                    <a:pt x="271" y="2742"/>
                    <a:pt x="1" y="3579"/>
                    <a:pt x="504" y="4421"/>
                  </a:cubicBezTo>
                  <a:cubicBezTo>
                    <a:pt x="1079" y="5385"/>
                    <a:pt x="2064" y="5300"/>
                    <a:pt x="2859" y="5323"/>
                  </a:cubicBezTo>
                  <a:cubicBezTo>
                    <a:pt x="2892" y="5324"/>
                    <a:pt x="2925" y="5325"/>
                    <a:pt x="2957" y="5325"/>
                  </a:cubicBezTo>
                  <a:cubicBezTo>
                    <a:pt x="4570" y="5325"/>
                    <a:pt x="4879" y="4104"/>
                    <a:pt x="5192" y="2957"/>
                  </a:cubicBezTo>
                  <a:cubicBezTo>
                    <a:pt x="5397" y="2203"/>
                    <a:pt x="5288" y="624"/>
                    <a:pt x="3914" y="144"/>
                  </a:cubicBezTo>
                  <a:cubicBezTo>
                    <a:pt x="3622" y="42"/>
                    <a:pt x="3373" y="0"/>
                    <a:pt x="3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7769125" y="1411425"/>
              <a:ext cx="160300" cy="261525"/>
            </a:xfrm>
            <a:custGeom>
              <a:avLst/>
              <a:gdLst/>
              <a:ahLst/>
              <a:cxnLst/>
              <a:rect l="l" t="t" r="r" b="b"/>
              <a:pathLst>
                <a:path w="6412" h="10461" extrusionOk="0">
                  <a:moveTo>
                    <a:pt x="4967" y="1"/>
                  </a:moveTo>
                  <a:cubicBezTo>
                    <a:pt x="4911" y="1"/>
                    <a:pt x="4852" y="5"/>
                    <a:pt x="4791" y="13"/>
                  </a:cubicBezTo>
                  <a:cubicBezTo>
                    <a:pt x="3361" y="201"/>
                    <a:pt x="2761" y="1674"/>
                    <a:pt x="1804" y="2791"/>
                  </a:cubicBezTo>
                  <a:lnTo>
                    <a:pt x="1916" y="2506"/>
                  </a:lnTo>
                  <a:lnTo>
                    <a:pt x="1916" y="2506"/>
                  </a:lnTo>
                  <a:cubicBezTo>
                    <a:pt x="976" y="3305"/>
                    <a:pt x="803" y="4771"/>
                    <a:pt x="591" y="5928"/>
                  </a:cubicBezTo>
                  <a:cubicBezTo>
                    <a:pt x="365" y="7166"/>
                    <a:pt x="0" y="8794"/>
                    <a:pt x="545" y="9853"/>
                  </a:cubicBezTo>
                  <a:cubicBezTo>
                    <a:pt x="774" y="10298"/>
                    <a:pt x="1076" y="10460"/>
                    <a:pt x="1412" y="10460"/>
                  </a:cubicBezTo>
                  <a:cubicBezTo>
                    <a:pt x="1992" y="10460"/>
                    <a:pt x="2675" y="9977"/>
                    <a:pt x="3266" y="9626"/>
                  </a:cubicBezTo>
                  <a:cubicBezTo>
                    <a:pt x="5260" y="8440"/>
                    <a:pt x="5699" y="6080"/>
                    <a:pt x="6139" y="3848"/>
                  </a:cubicBezTo>
                  <a:cubicBezTo>
                    <a:pt x="6411" y="2464"/>
                    <a:pt x="6383" y="1"/>
                    <a:pt x="4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14"/>
          <p:cNvGrpSpPr/>
          <p:nvPr/>
        </p:nvGrpSpPr>
        <p:grpSpPr>
          <a:xfrm>
            <a:off x="-472882" y="3749423"/>
            <a:ext cx="936874" cy="936166"/>
            <a:chOff x="1573200" y="1402725"/>
            <a:chExt cx="760450" cy="759875"/>
          </a:xfrm>
        </p:grpSpPr>
        <p:sp>
          <p:nvSpPr>
            <p:cNvPr id="444" name="Google Shape;444;p14"/>
            <p:cNvSpPr/>
            <p:nvPr/>
          </p:nvSpPr>
          <p:spPr>
            <a:xfrm>
              <a:off x="1710750" y="1445100"/>
              <a:ext cx="73200" cy="693275"/>
            </a:xfrm>
            <a:custGeom>
              <a:avLst/>
              <a:gdLst/>
              <a:ahLst/>
              <a:cxnLst/>
              <a:rect l="l" t="t" r="r" b="b"/>
              <a:pathLst>
                <a:path w="2928" h="27731" extrusionOk="0">
                  <a:moveTo>
                    <a:pt x="528" y="1"/>
                  </a:moveTo>
                  <a:cubicBezTo>
                    <a:pt x="299" y="1"/>
                    <a:pt x="110" y="180"/>
                    <a:pt x="100" y="409"/>
                  </a:cubicBezTo>
                  <a:cubicBezTo>
                    <a:pt x="1" y="3178"/>
                    <a:pt x="231" y="6001"/>
                    <a:pt x="455" y="8731"/>
                  </a:cubicBezTo>
                  <a:cubicBezTo>
                    <a:pt x="601" y="10521"/>
                    <a:pt x="753" y="12371"/>
                    <a:pt x="808" y="14174"/>
                  </a:cubicBezTo>
                  <a:cubicBezTo>
                    <a:pt x="832" y="14953"/>
                    <a:pt x="820" y="15754"/>
                    <a:pt x="809" y="16527"/>
                  </a:cubicBezTo>
                  <a:cubicBezTo>
                    <a:pt x="791" y="17949"/>
                    <a:pt x="770" y="19421"/>
                    <a:pt x="960" y="20867"/>
                  </a:cubicBezTo>
                  <a:cubicBezTo>
                    <a:pt x="1278" y="23303"/>
                    <a:pt x="1561" y="25331"/>
                    <a:pt x="2047" y="27403"/>
                  </a:cubicBezTo>
                  <a:cubicBezTo>
                    <a:pt x="2093" y="27595"/>
                    <a:pt x="2263" y="27731"/>
                    <a:pt x="2459" y="27731"/>
                  </a:cubicBezTo>
                  <a:cubicBezTo>
                    <a:pt x="2493" y="27731"/>
                    <a:pt x="2526" y="27726"/>
                    <a:pt x="2557" y="27719"/>
                  </a:cubicBezTo>
                  <a:cubicBezTo>
                    <a:pt x="2785" y="27665"/>
                    <a:pt x="2927" y="27437"/>
                    <a:pt x="2873" y="27209"/>
                  </a:cubicBezTo>
                  <a:cubicBezTo>
                    <a:pt x="2396" y="25175"/>
                    <a:pt x="2116" y="23169"/>
                    <a:pt x="1800" y="20756"/>
                  </a:cubicBezTo>
                  <a:cubicBezTo>
                    <a:pt x="1619" y="19370"/>
                    <a:pt x="1639" y="17931"/>
                    <a:pt x="1658" y="16539"/>
                  </a:cubicBezTo>
                  <a:cubicBezTo>
                    <a:pt x="1669" y="15755"/>
                    <a:pt x="1680" y="14945"/>
                    <a:pt x="1655" y="14148"/>
                  </a:cubicBezTo>
                  <a:cubicBezTo>
                    <a:pt x="1600" y="12323"/>
                    <a:pt x="1447" y="10461"/>
                    <a:pt x="1300" y="8661"/>
                  </a:cubicBezTo>
                  <a:cubicBezTo>
                    <a:pt x="1079" y="5956"/>
                    <a:pt x="849" y="3159"/>
                    <a:pt x="947" y="440"/>
                  </a:cubicBezTo>
                  <a:cubicBezTo>
                    <a:pt x="955" y="205"/>
                    <a:pt x="772" y="9"/>
                    <a:pt x="538" y="1"/>
                  </a:cubicBezTo>
                  <a:cubicBezTo>
                    <a:pt x="535" y="1"/>
                    <a:pt x="531" y="1"/>
                    <a:pt x="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1887775" y="1402725"/>
              <a:ext cx="41000" cy="759875"/>
            </a:xfrm>
            <a:custGeom>
              <a:avLst/>
              <a:gdLst/>
              <a:ahLst/>
              <a:cxnLst/>
              <a:rect l="l" t="t" r="r" b="b"/>
              <a:pathLst>
                <a:path w="1640" h="30395" extrusionOk="0">
                  <a:moveTo>
                    <a:pt x="462" y="1"/>
                  </a:moveTo>
                  <a:cubicBezTo>
                    <a:pt x="230" y="1"/>
                    <a:pt x="41" y="191"/>
                    <a:pt x="40" y="424"/>
                  </a:cubicBezTo>
                  <a:cubicBezTo>
                    <a:pt x="40" y="2590"/>
                    <a:pt x="118" y="4776"/>
                    <a:pt x="193" y="6889"/>
                  </a:cubicBezTo>
                  <a:cubicBezTo>
                    <a:pt x="224" y="7802"/>
                    <a:pt x="257" y="8715"/>
                    <a:pt x="283" y="9631"/>
                  </a:cubicBezTo>
                  <a:cubicBezTo>
                    <a:pt x="304" y="10374"/>
                    <a:pt x="353" y="11129"/>
                    <a:pt x="398" y="11858"/>
                  </a:cubicBezTo>
                  <a:cubicBezTo>
                    <a:pt x="488" y="13287"/>
                    <a:pt x="582" y="14766"/>
                    <a:pt x="478" y="16200"/>
                  </a:cubicBezTo>
                  <a:cubicBezTo>
                    <a:pt x="371" y="17689"/>
                    <a:pt x="309" y="19067"/>
                    <a:pt x="290" y="20415"/>
                  </a:cubicBezTo>
                  <a:cubicBezTo>
                    <a:pt x="283" y="20949"/>
                    <a:pt x="220" y="21467"/>
                    <a:pt x="154" y="22016"/>
                  </a:cubicBezTo>
                  <a:cubicBezTo>
                    <a:pt x="101" y="22460"/>
                    <a:pt x="46" y="22921"/>
                    <a:pt x="23" y="23385"/>
                  </a:cubicBezTo>
                  <a:cubicBezTo>
                    <a:pt x="1" y="23845"/>
                    <a:pt x="82" y="24250"/>
                    <a:pt x="161" y="24643"/>
                  </a:cubicBezTo>
                  <a:cubicBezTo>
                    <a:pt x="200" y="24840"/>
                    <a:pt x="239" y="25027"/>
                    <a:pt x="264" y="25221"/>
                  </a:cubicBezTo>
                  <a:cubicBezTo>
                    <a:pt x="376" y="26100"/>
                    <a:pt x="464" y="27005"/>
                    <a:pt x="549" y="27882"/>
                  </a:cubicBezTo>
                  <a:cubicBezTo>
                    <a:pt x="617" y="28582"/>
                    <a:pt x="686" y="29307"/>
                    <a:pt x="770" y="30020"/>
                  </a:cubicBezTo>
                  <a:cubicBezTo>
                    <a:pt x="795" y="30233"/>
                    <a:pt x="976" y="30393"/>
                    <a:pt x="1191" y="30394"/>
                  </a:cubicBezTo>
                  <a:cubicBezTo>
                    <a:pt x="1208" y="30394"/>
                    <a:pt x="1224" y="30393"/>
                    <a:pt x="1241" y="30392"/>
                  </a:cubicBezTo>
                  <a:cubicBezTo>
                    <a:pt x="1474" y="30364"/>
                    <a:pt x="1639" y="30154"/>
                    <a:pt x="1612" y="29922"/>
                  </a:cubicBezTo>
                  <a:cubicBezTo>
                    <a:pt x="1530" y="29217"/>
                    <a:pt x="1460" y="28497"/>
                    <a:pt x="1392" y="27800"/>
                  </a:cubicBezTo>
                  <a:cubicBezTo>
                    <a:pt x="1308" y="26917"/>
                    <a:pt x="1219" y="26005"/>
                    <a:pt x="1105" y="25113"/>
                  </a:cubicBezTo>
                  <a:cubicBezTo>
                    <a:pt x="1074" y="24890"/>
                    <a:pt x="1033" y="24679"/>
                    <a:pt x="992" y="24476"/>
                  </a:cubicBezTo>
                  <a:cubicBezTo>
                    <a:pt x="920" y="24118"/>
                    <a:pt x="852" y="23782"/>
                    <a:pt x="869" y="23427"/>
                  </a:cubicBezTo>
                  <a:cubicBezTo>
                    <a:pt x="892" y="22992"/>
                    <a:pt x="945" y="22547"/>
                    <a:pt x="997" y="22118"/>
                  </a:cubicBezTo>
                  <a:cubicBezTo>
                    <a:pt x="1061" y="21571"/>
                    <a:pt x="1130" y="21007"/>
                    <a:pt x="1138" y="20427"/>
                  </a:cubicBezTo>
                  <a:cubicBezTo>
                    <a:pt x="1156" y="19096"/>
                    <a:pt x="1217" y="17734"/>
                    <a:pt x="1324" y="16262"/>
                  </a:cubicBezTo>
                  <a:cubicBezTo>
                    <a:pt x="1431" y="14770"/>
                    <a:pt x="1336" y="13263"/>
                    <a:pt x="1244" y="11805"/>
                  </a:cubicBezTo>
                  <a:cubicBezTo>
                    <a:pt x="1198" y="11082"/>
                    <a:pt x="1151" y="10336"/>
                    <a:pt x="1131" y="9606"/>
                  </a:cubicBezTo>
                  <a:cubicBezTo>
                    <a:pt x="1104" y="8689"/>
                    <a:pt x="1071" y="7773"/>
                    <a:pt x="1039" y="6860"/>
                  </a:cubicBezTo>
                  <a:cubicBezTo>
                    <a:pt x="965" y="4753"/>
                    <a:pt x="888" y="2574"/>
                    <a:pt x="888" y="424"/>
                  </a:cubicBezTo>
                  <a:cubicBezTo>
                    <a:pt x="888" y="191"/>
                    <a:pt x="700" y="1"/>
                    <a:pt x="466" y="1"/>
                  </a:cubicBezTo>
                  <a:cubicBezTo>
                    <a:pt x="466" y="1"/>
                    <a:pt x="465" y="1"/>
                    <a:pt x="464" y="1"/>
                  </a:cubicBezTo>
                  <a:cubicBezTo>
                    <a:pt x="464" y="1"/>
                    <a:pt x="463" y="1"/>
                    <a:pt x="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2033400" y="1408800"/>
              <a:ext cx="51200" cy="729575"/>
            </a:xfrm>
            <a:custGeom>
              <a:avLst/>
              <a:gdLst/>
              <a:ahLst/>
              <a:cxnLst/>
              <a:rect l="l" t="t" r="r" b="b"/>
              <a:pathLst>
                <a:path w="2048" h="29183" extrusionOk="0">
                  <a:moveTo>
                    <a:pt x="452" y="0"/>
                  </a:moveTo>
                  <a:cubicBezTo>
                    <a:pt x="222" y="0"/>
                    <a:pt x="33" y="184"/>
                    <a:pt x="29" y="415"/>
                  </a:cubicBezTo>
                  <a:cubicBezTo>
                    <a:pt x="1" y="1885"/>
                    <a:pt x="178" y="3351"/>
                    <a:pt x="349" y="4770"/>
                  </a:cubicBezTo>
                  <a:cubicBezTo>
                    <a:pt x="410" y="5274"/>
                    <a:pt x="471" y="5777"/>
                    <a:pt x="523" y="6281"/>
                  </a:cubicBezTo>
                  <a:cubicBezTo>
                    <a:pt x="895" y="9898"/>
                    <a:pt x="1197" y="13742"/>
                    <a:pt x="889" y="17360"/>
                  </a:cubicBezTo>
                  <a:lnTo>
                    <a:pt x="856" y="17753"/>
                  </a:lnTo>
                  <a:cubicBezTo>
                    <a:pt x="677" y="19841"/>
                    <a:pt x="508" y="21815"/>
                    <a:pt x="508" y="23889"/>
                  </a:cubicBezTo>
                  <a:cubicBezTo>
                    <a:pt x="508" y="24109"/>
                    <a:pt x="506" y="24327"/>
                    <a:pt x="505" y="24546"/>
                  </a:cubicBezTo>
                  <a:cubicBezTo>
                    <a:pt x="498" y="25319"/>
                    <a:pt x="491" y="26117"/>
                    <a:pt x="569" y="26911"/>
                  </a:cubicBezTo>
                  <a:cubicBezTo>
                    <a:pt x="591" y="27136"/>
                    <a:pt x="628" y="27357"/>
                    <a:pt x="663" y="27571"/>
                  </a:cubicBezTo>
                  <a:cubicBezTo>
                    <a:pt x="728" y="27971"/>
                    <a:pt x="790" y="28351"/>
                    <a:pt x="757" y="28721"/>
                  </a:cubicBezTo>
                  <a:cubicBezTo>
                    <a:pt x="736" y="28954"/>
                    <a:pt x="909" y="29160"/>
                    <a:pt x="1141" y="29180"/>
                  </a:cubicBezTo>
                  <a:cubicBezTo>
                    <a:pt x="1154" y="29181"/>
                    <a:pt x="1167" y="29183"/>
                    <a:pt x="1179" y="29183"/>
                  </a:cubicBezTo>
                  <a:cubicBezTo>
                    <a:pt x="1399" y="29183"/>
                    <a:pt x="1582" y="29014"/>
                    <a:pt x="1601" y="28797"/>
                  </a:cubicBezTo>
                  <a:cubicBezTo>
                    <a:pt x="1644" y="28320"/>
                    <a:pt x="1571" y="27870"/>
                    <a:pt x="1500" y="27433"/>
                  </a:cubicBezTo>
                  <a:cubicBezTo>
                    <a:pt x="1465" y="27224"/>
                    <a:pt x="1432" y="27026"/>
                    <a:pt x="1413" y="26829"/>
                  </a:cubicBezTo>
                  <a:cubicBezTo>
                    <a:pt x="1339" y="26079"/>
                    <a:pt x="1346" y="25303"/>
                    <a:pt x="1352" y="24553"/>
                  </a:cubicBezTo>
                  <a:cubicBezTo>
                    <a:pt x="1354" y="24332"/>
                    <a:pt x="1356" y="24111"/>
                    <a:pt x="1356" y="23889"/>
                  </a:cubicBezTo>
                  <a:cubicBezTo>
                    <a:pt x="1356" y="21851"/>
                    <a:pt x="1523" y="19895"/>
                    <a:pt x="1700" y="17825"/>
                  </a:cubicBezTo>
                  <a:lnTo>
                    <a:pt x="1734" y="17432"/>
                  </a:lnTo>
                  <a:cubicBezTo>
                    <a:pt x="2048" y="13744"/>
                    <a:pt x="1742" y="9851"/>
                    <a:pt x="1365" y="6194"/>
                  </a:cubicBezTo>
                  <a:cubicBezTo>
                    <a:pt x="1313" y="5685"/>
                    <a:pt x="1251" y="5177"/>
                    <a:pt x="1190" y="4668"/>
                  </a:cubicBezTo>
                  <a:cubicBezTo>
                    <a:pt x="1022" y="3279"/>
                    <a:pt x="849" y="1842"/>
                    <a:pt x="876" y="432"/>
                  </a:cubicBezTo>
                  <a:cubicBezTo>
                    <a:pt x="881" y="198"/>
                    <a:pt x="695" y="4"/>
                    <a:pt x="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2166925" y="1487475"/>
              <a:ext cx="27925" cy="632725"/>
            </a:xfrm>
            <a:custGeom>
              <a:avLst/>
              <a:gdLst/>
              <a:ahLst/>
              <a:cxnLst/>
              <a:rect l="l" t="t" r="r" b="b"/>
              <a:pathLst>
                <a:path w="1117" h="25309" extrusionOk="0">
                  <a:moveTo>
                    <a:pt x="438" y="1"/>
                  </a:moveTo>
                  <a:cubicBezTo>
                    <a:pt x="205" y="1"/>
                    <a:pt x="15" y="190"/>
                    <a:pt x="14" y="425"/>
                  </a:cubicBezTo>
                  <a:cubicBezTo>
                    <a:pt x="14" y="3085"/>
                    <a:pt x="79" y="5783"/>
                    <a:pt x="142" y="8393"/>
                  </a:cubicBezTo>
                  <a:cubicBezTo>
                    <a:pt x="204" y="10967"/>
                    <a:pt x="268" y="13630"/>
                    <a:pt x="268" y="16250"/>
                  </a:cubicBezTo>
                  <a:cubicBezTo>
                    <a:pt x="269" y="17019"/>
                    <a:pt x="203" y="17803"/>
                    <a:pt x="138" y="18561"/>
                  </a:cubicBezTo>
                  <a:cubicBezTo>
                    <a:pt x="71" y="19360"/>
                    <a:pt x="1" y="20188"/>
                    <a:pt x="6" y="21018"/>
                  </a:cubicBezTo>
                  <a:cubicBezTo>
                    <a:pt x="14" y="22307"/>
                    <a:pt x="15" y="23596"/>
                    <a:pt x="15" y="24885"/>
                  </a:cubicBezTo>
                  <a:cubicBezTo>
                    <a:pt x="14" y="25119"/>
                    <a:pt x="205" y="25308"/>
                    <a:pt x="438" y="25308"/>
                  </a:cubicBezTo>
                  <a:cubicBezTo>
                    <a:pt x="673" y="25308"/>
                    <a:pt x="862" y="25119"/>
                    <a:pt x="862" y="24885"/>
                  </a:cubicBezTo>
                  <a:cubicBezTo>
                    <a:pt x="865" y="23594"/>
                    <a:pt x="861" y="22304"/>
                    <a:pt x="853" y="21012"/>
                  </a:cubicBezTo>
                  <a:cubicBezTo>
                    <a:pt x="849" y="20222"/>
                    <a:pt x="918" y="19413"/>
                    <a:pt x="983" y="18632"/>
                  </a:cubicBezTo>
                  <a:cubicBezTo>
                    <a:pt x="1049" y="17857"/>
                    <a:pt x="1116" y="17055"/>
                    <a:pt x="1116" y="16250"/>
                  </a:cubicBezTo>
                  <a:cubicBezTo>
                    <a:pt x="1116" y="13620"/>
                    <a:pt x="1052" y="10953"/>
                    <a:pt x="990" y="8372"/>
                  </a:cubicBezTo>
                  <a:cubicBezTo>
                    <a:pt x="927" y="5768"/>
                    <a:pt x="861" y="3075"/>
                    <a:pt x="862" y="425"/>
                  </a:cubicBezTo>
                  <a:cubicBezTo>
                    <a:pt x="862" y="190"/>
                    <a:pt x="673" y="1"/>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1596925" y="1541575"/>
              <a:ext cx="694575" cy="70225"/>
            </a:xfrm>
            <a:custGeom>
              <a:avLst/>
              <a:gdLst/>
              <a:ahLst/>
              <a:cxnLst/>
              <a:rect l="l" t="t" r="r" b="b"/>
              <a:pathLst>
                <a:path w="27783" h="2809" extrusionOk="0">
                  <a:moveTo>
                    <a:pt x="25999" y="0"/>
                  </a:moveTo>
                  <a:cubicBezTo>
                    <a:pt x="23673" y="0"/>
                    <a:pt x="21325" y="192"/>
                    <a:pt x="19043" y="379"/>
                  </a:cubicBezTo>
                  <a:cubicBezTo>
                    <a:pt x="17253" y="526"/>
                    <a:pt x="15403" y="677"/>
                    <a:pt x="13600" y="732"/>
                  </a:cubicBezTo>
                  <a:cubicBezTo>
                    <a:pt x="13260" y="742"/>
                    <a:pt x="12915" y="746"/>
                    <a:pt x="12570" y="746"/>
                  </a:cubicBezTo>
                  <a:cubicBezTo>
                    <a:pt x="12127" y="746"/>
                    <a:pt x="11683" y="740"/>
                    <a:pt x="11248" y="734"/>
                  </a:cubicBezTo>
                  <a:cubicBezTo>
                    <a:pt x="10810" y="728"/>
                    <a:pt x="10367" y="722"/>
                    <a:pt x="9921" y="722"/>
                  </a:cubicBezTo>
                  <a:cubicBezTo>
                    <a:pt x="8921" y="722"/>
                    <a:pt x="7908" y="753"/>
                    <a:pt x="6907" y="883"/>
                  </a:cubicBezTo>
                  <a:cubicBezTo>
                    <a:pt x="4471" y="1202"/>
                    <a:pt x="2443" y="1485"/>
                    <a:pt x="371" y="1971"/>
                  </a:cubicBezTo>
                  <a:cubicBezTo>
                    <a:pt x="143" y="2024"/>
                    <a:pt x="1" y="2252"/>
                    <a:pt x="55" y="2481"/>
                  </a:cubicBezTo>
                  <a:cubicBezTo>
                    <a:pt x="100" y="2672"/>
                    <a:pt x="270" y="2808"/>
                    <a:pt x="468" y="2808"/>
                  </a:cubicBezTo>
                  <a:cubicBezTo>
                    <a:pt x="500" y="2808"/>
                    <a:pt x="533" y="2805"/>
                    <a:pt x="566" y="2798"/>
                  </a:cubicBezTo>
                  <a:cubicBezTo>
                    <a:pt x="2600" y="2321"/>
                    <a:pt x="4607" y="2041"/>
                    <a:pt x="7018" y="1725"/>
                  </a:cubicBezTo>
                  <a:cubicBezTo>
                    <a:pt x="7975" y="1600"/>
                    <a:pt x="8959" y="1570"/>
                    <a:pt x="9935" y="1570"/>
                  </a:cubicBezTo>
                  <a:cubicBezTo>
                    <a:pt x="10371" y="1570"/>
                    <a:pt x="10806" y="1576"/>
                    <a:pt x="11237" y="1582"/>
                  </a:cubicBezTo>
                  <a:cubicBezTo>
                    <a:pt x="11674" y="1589"/>
                    <a:pt x="12120" y="1595"/>
                    <a:pt x="12568" y="1595"/>
                  </a:cubicBezTo>
                  <a:cubicBezTo>
                    <a:pt x="12921" y="1595"/>
                    <a:pt x="13275" y="1591"/>
                    <a:pt x="13626" y="1580"/>
                  </a:cubicBezTo>
                  <a:cubicBezTo>
                    <a:pt x="15451" y="1525"/>
                    <a:pt x="17313" y="1371"/>
                    <a:pt x="19113" y="1225"/>
                  </a:cubicBezTo>
                  <a:cubicBezTo>
                    <a:pt x="21380" y="1039"/>
                    <a:pt x="23712" y="848"/>
                    <a:pt x="26007" y="848"/>
                  </a:cubicBezTo>
                  <a:cubicBezTo>
                    <a:pt x="26452" y="848"/>
                    <a:pt x="26895" y="855"/>
                    <a:pt x="27336" y="871"/>
                  </a:cubicBezTo>
                  <a:lnTo>
                    <a:pt x="27350" y="871"/>
                  </a:lnTo>
                  <a:cubicBezTo>
                    <a:pt x="27578" y="871"/>
                    <a:pt x="27765" y="690"/>
                    <a:pt x="27773" y="462"/>
                  </a:cubicBezTo>
                  <a:cubicBezTo>
                    <a:pt x="27782" y="228"/>
                    <a:pt x="27598" y="32"/>
                    <a:pt x="27365" y="24"/>
                  </a:cubicBezTo>
                  <a:cubicBezTo>
                    <a:pt x="26911" y="7"/>
                    <a:pt x="26456" y="0"/>
                    <a:pt x="25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1573200" y="1717175"/>
              <a:ext cx="760450" cy="39925"/>
            </a:xfrm>
            <a:custGeom>
              <a:avLst/>
              <a:gdLst/>
              <a:ahLst/>
              <a:cxnLst/>
              <a:rect l="l" t="t" r="r" b="b"/>
              <a:pathLst>
                <a:path w="30418" h="1597" extrusionOk="0">
                  <a:moveTo>
                    <a:pt x="6876" y="0"/>
                  </a:moveTo>
                  <a:cubicBezTo>
                    <a:pt x="6479" y="0"/>
                    <a:pt x="6123" y="72"/>
                    <a:pt x="5775" y="142"/>
                  </a:cubicBezTo>
                  <a:cubicBezTo>
                    <a:pt x="5578" y="181"/>
                    <a:pt x="5391" y="220"/>
                    <a:pt x="5197" y="244"/>
                  </a:cubicBezTo>
                  <a:cubicBezTo>
                    <a:pt x="4317" y="358"/>
                    <a:pt x="3409" y="446"/>
                    <a:pt x="2532" y="531"/>
                  </a:cubicBezTo>
                  <a:cubicBezTo>
                    <a:pt x="1834" y="599"/>
                    <a:pt x="1110" y="669"/>
                    <a:pt x="399" y="751"/>
                  </a:cubicBezTo>
                  <a:cubicBezTo>
                    <a:pt x="167" y="778"/>
                    <a:pt x="0" y="989"/>
                    <a:pt x="27" y="1221"/>
                  </a:cubicBezTo>
                  <a:cubicBezTo>
                    <a:pt x="52" y="1434"/>
                    <a:pt x="232" y="1596"/>
                    <a:pt x="448" y="1597"/>
                  </a:cubicBezTo>
                  <a:cubicBezTo>
                    <a:pt x="464" y="1596"/>
                    <a:pt x="481" y="1594"/>
                    <a:pt x="496" y="1592"/>
                  </a:cubicBezTo>
                  <a:cubicBezTo>
                    <a:pt x="1199" y="1511"/>
                    <a:pt x="1917" y="1441"/>
                    <a:pt x="2613" y="1373"/>
                  </a:cubicBezTo>
                  <a:cubicBezTo>
                    <a:pt x="3497" y="1289"/>
                    <a:pt x="4411" y="1200"/>
                    <a:pt x="5304" y="1085"/>
                  </a:cubicBezTo>
                  <a:cubicBezTo>
                    <a:pt x="5527" y="1055"/>
                    <a:pt x="5738" y="1014"/>
                    <a:pt x="5941" y="973"/>
                  </a:cubicBezTo>
                  <a:cubicBezTo>
                    <a:pt x="6263" y="908"/>
                    <a:pt x="6569" y="848"/>
                    <a:pt x="6885" y="848"/>
                  </a:cubicBezTo>
                  <a:cubicBezTo>
                    <a:pt x="6920" y="848"/>
                    <a:pt x="6956" y="848"/>
                    <a:pt x="6991" y="850"/>
                  </a:cubicBezTo>
                  <a:cubicBezTo>
                    <a:pt x="7427" y="872"/>
                    <a:pt x="7871" y="925"/>
                    <a:pt x="8301" y="976"/>
                  </a:cubicBezTo>
                  <a:cubicBezTo>
                    <a:pt x="8848" y="1042"/>
                    <a:pt x="9413" y="1109"/>
                    <a:pt x="9990" y="1117"/>
                  </a:cubicBezTo>
                  <a:cubicBezTo>
                    <a:pt x="11317" y="1137"/>
                    <a:pt x="12681" y="1197"/>
                    <a:pt x="14156" y="1303"/>
                  </a:cubicBezTo>
                  <a:cubicBezTo>
                    <a:pt x="14628" y="1338"/>
                    <a:pt x="15101" y="1352"/>
                    <a:pt x="15574" y="1352"/>
                  </a:cubicBezTo>
                  <a:cubicBezTo>
                    <a:pt x="16596" y="1352"/>
                    <a:pt x="17616" y="1287"/>
                    <a:pt x="18613" y="1225"/>
                  </a:cubicBezTo>
                  <a:cubicBezTo>
                    <a:pt x="19335" y="1178"/>
                    <a:pt x="20081" y="1132"/>
                    <a:pt x="20811" y="1111"/>
                  </a:cubicBezTo>
                  <a:cubicBezTo>
                    <a:pt x="21729" y="1085"/>
                    <a:pt x="22645" y="1052"/>
                    <a:pt x="23559" y="1019"/>
                  </a:cubicBezTo>
                  <a:cubicBezTo>
                    <a:pt x="25666" y="945"/>
                    <a:pt x="27833" y="872"/>
                    <a:pt x="29993" y="868"/>
                  </a:cubicBezTo>
                  <a:cubicBezTo>
                    <a:pt x="29994" y="868"/>
                    <a:pt x="29995" y="868"/>
                    <a:pt x="29995" y="868"/>
                  </a:cubicBezTo>
                  <a:cubicBezTo>
                    <a:pt x="30229" y="868"/>
                    <a:pt x="30417" y="679"/>
                    <a:pt x="30417" y="445"/>
                  </a:cubicBezTo>
                  <a:cubicBezTo>
                    <a:pt x="30417" y="207"/>
                    <a:pt x="30221" y="22"/>
                    <a:pt x="29979" y="22"/>
                  </a:cubicBezTo>
                  <a:cubicBezTo>
                    <a:pt x="29977" y="22"/>
                    <a:pt x="29975" y="22"/>
                    <a:pt x="29973" y="22"/>
                  </a:cubicBezTo>
                  <a:cubicBezTo>
                    <a:pt x="27814" y="22"/>
                    <a:pt x="25637" y="99"/>
                    <a:pt x="23530" y="173"/>
                  </a:cubicBezTo>
                  <a:cubicBezTo>
                    <a:pt x="22616" y="205"/>
                    <a:pt x="21703" y="238"/>
                    <a:pt x="20787" y="264"/>
                  </a:cubicBezTo>
                  <a:cubicBezTo>
                    <a:pt x="20043" y="286"/>
                    <a:pt x="19289" y="334"/>
                    <a:pt x="18560" y="379"/>
                  </a:cubicBezTo>
                  <a:cubicBezTo>
                    <a:pt x="17578" y="441"/>
                    <a:pt x="16572" y="504"/>
                    <a:pt x="15573" y="504"/>
                  </a:cubicBezTo>
                  <a:cubicBezTo>
                    <a:pt x="15119" y="504"/>
                    <a:pt x="14666" y="491"/>
                    <a:pt x="14218" y="459"/>
                  </a:cubicBezTo>
                  <a:cubicBezTo>
                    <a:pt x="12726" y="352"/>
                    <a:pt x="11348" y="290"/>
                    <a:pt x="10003" y="270"/>
                  </a:cubicBezTo>
                  <a:cubicBezTo>
                    <a:pt x="9470" y="264"/>
                    <a:pt x="8951" y="202"/>
                    <a:pt x="8403" y="135"/>
                  </a:cubicBezTo>
                  <a:cubicBezTo>
                    <a:pt x="7959" y="82"/>
                    <a:pt x="7499" y="27"/>
                    <a:pt x="7033" y="4"/>
                  </a:cubicBezTo>
                  <a:cubicBezTo>
                    <a:pt x="6980" y="2"/>
                    <a:pt x="6927" y="0"/>
                    <a:pt x="6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1597550" y="1862975"/>
              <a:ext cx="730175" cy="45950"/>
            </a:xfrm>
            <a:custGeom>
              <a:avLst/>
              <a:gdLst/>
              <a:ahLst/>
              <a:cxnLst/>
              <a:rect l="l" t="t" r="r" b="b"/>
              <a:pathLst>
                <a:path w="29207" h="1838" extrusionOk="0">
                  <a:moveTo>
                    <a:pt x="28470" y="1"/>
                  </a:moveTo>
                  <a:cubicBezTo>
                    <a:pt x="27108" y="1"/>
                    <a:pt x="25748" y="164"/>
                    <a:pt x="24431" y="323"/>
                  </a:cubicBezTo>
                  <a:cubicBezTo>
                    <a:pt x="23927" y="384"/>
                    <a:pt x="23424" y="445"/>
                    <a:pt x="22920" y="497"/>
                  </a:cubicBezTo>
                  <a:cubicBezTo>
                    <a:pt x="20350" y="761"/>
                    <a:pt x="17664" y="990"/>
                    <a:pt x="15028" y="990"/>
                  </a:cubicBezTo>
                  <a:cubicBezTo>
                    <a:pt x="13954" y="990"/>
                    <a:pt x="12888" y="952"/>
                    <a:pt x="11842" y="863"/>
                  </a:cubicBezTo>
                  <a:lnTo>
                    <a:pt x="11444" y="829"/>
                  </a:lnTo>
                  <a:cubicBezTo>
                    <a:pt x="9357" y="651"/>
                    <a:pt x="7384" y="482"/>
                    <a:pt x="5312" y="482"/>
                  </a:cubicBezTo>
                  <a:cubicBezTo>
                    <a:pt x="5092" y="482"/>
                    <a:pt x="4873" y="481"/>
                    <a:pt x="4654" y="479"/>
                  </a:cubicBezTo>
                  <a:cubicBezTo>
                    <a:pt x="4436" y="477"/>
                    <a:pt x="4215" y="475"/>
                    <a:pt x="3993" y="475"/>
                  </a:cubicBezTo>
                  <a:cubicBezTo>
                    <a:pt x="3431" y="475"/>
                    <a:pt x="2859" y="487"/>
                    <a:pt x="2290" y="543"/>
                  </a:cubicBezTo>
                  <a:cubicBezTo>
                    <a:pt x="2066" y="566"/>
                    <a:pt x="1846" y="602"/>
                    <a:pt x="1631" y="637"/>
                  </a:cubicBezTo>
                  <a:cubicBezTo>
                    <a:pt x="1306" y="690"/>
                    <a:pt x="996" y="740"/>
                    <a:pt x="693" y="740"/>
                  </a:cubicBezTo>
                  <a:cubicBezTo>
                    <a:pt x="622" y="740"/>
                    <a:pt x="552" y="738"/>
                    <a:pt x="481" y="731"/>
                  </a:cubicBezTo>
                  <a:cubicBezTo>
                    <a:pt x="469" y="730"/>
                    <a:pt x="457" y="730"/>
                    <a:pt x="446" y="730"/>
                  </a:cubicBezTo>
                  <a:cubicBezTo>
                    <a:pt x="228" y="730"/>
                    <a:pt x="42" y="896"/>
                    <a:pt x="21" y="1116"/>
                  </a:cubicBezTo>
                  <a:cubicBezTo>
                    <a:pt x="1" y="1348"/>
                    <a:pt x="172" y="1555"/>
                    <a:pt x="405" y="1575"/>
                  </a:cubicBezTo>
                  <a:cubicBezTo>
                    <a:pt x="503" y="1584"/>
                    <a:pt x="600" y="1588"/>
                    <a:pt x="696" y="1588"/>
                  </a:cubicBezTo>
                  <a:cubicBezTo>
                    <a:pt x="1066" y="1588"/>
                    <a:pt x="1422" y="1530"/>
                    <a:pt x="1769" y="1472"/>
                  </a:cubicBezTo>
                  <a:cubicBezTo>
                    <a:pt x="1979" y="1438"/>
                    <a:pt x="2176" y="1406"/>
                    <a:pt x="2373" y="1387"/>
                  </a:cubicBezTo>
                  <a:cubicBezTo>
                    <a:pt x="2905" y="1335"/>
                    <a:pt x="3449" y="1323"/>
                    <a:pt x="3987" y="1323"/>
                  </a:cubicBezTo>
                  <a:cubicBezTo>
                    <a:pt x="4208" y="1323"/>
                    <a:pt x="4428" y="1325"/>
                    <a:pt x="4646" y="1327"/>
                  </a:cubicBezTo>
                  <a:cubicBezTo>
                    <a:pt x="4868" y="1328"/>
                    <a:pt x="5090" y="1330"/>
                    <a:pt x="5312" y="1330"/>
                  </a:cubicBezTo>
                  <a:cubicBezTo>
                    <a:pt x="7349" y="1330"/>
                    <a:pt x="9304" y="1497"/>
                    <a:pt x="11372" y="1674"/>
                  </a:cubicBezTo>
                  <a:lnTo>
                    <a:pt x="11770" y="1708"/>
                  </a:lnTo>
                  <a:cubicBezTo>
                    <a:pt x="12842" y="1799"/>
                    <a:pt x="13932" y="1838"/>
                    <a:pt x="15028" y="1838"/>
                  </a:cubicBezTo>
                  <a:cubicBezTo>
                    <a:pt x="17701" y="1838"/>
                    <a:pt x="20413" y="1607"/>
                    <a:pt x="23007" y="1340"/>
                  </a:cubicBezTo>
                  <a:cubicBezTo>
                    <a:pt x="23516" y="1287"/>
                    <a:pt x="24024" y="1226"/>
                    <a:pt x="24533" y="1164"/>
                  </a:cubicBezTo>
                  <a:cubicBezTo>
                    <a:pt x="25823" y="1010"/>
                    <a:pt x="27158" y="848"/>
                    <a:pt x="28465" y="848"/>
                  </a:cubicBezTo>
                  <a:cubicBezTo>
                    <a:pt x="28566" y="848"/>
                    <a:pt x="28668" y="849"/>
                    <a:pt x="28769" y="851"/>
                  </a:cubicBezTo>
                  <a:cubicBezTo>
                    <a:pt x="28774" y="851"/>
                    <a:pt x="28778" y="851"/>
                    <a:pt x="28783" y="851"/>
                  </a:cubicBezTo>
                  <a:cubicBezTo>
                    <a:pt x="29012" y="851"/>
                    <a:pt x="29200" y="666"/>
                    <a:pt x="29201" y="436"/>
                  </a:cubicBezTo>
                  <a:cubicBezTo>
                    <a:pt x="29206" y="201"/>
                    <a:pt x="29020" y="8"/>
                    <a:pt x="28786" y="4"/>
                  </a:cubicBezTo>
                  <a:cubicBezTo>
                    <a:pt x="28680" y="2"/>
                    <a:pt x="28575" y="1"/>
                    <a:pt x="28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1616200" y="1995975"/>
              <a:ext cx="632700" cy="27800"/>
            </a:xfrm>
            <a:custGeom>
              <a:avLst/>
              <a:gdLst/>
              <a:ahLst/>
              <a:cxnLst/>
              <a:rect l="l" t="t" r="r" b="b"/>
              <a:pathLst>
                <a:path w="25308" h="1112" extrusionOk="0">
                  <a:moveTo>
                    <a:pt x="4431" y="1"/>
                  </a:moveTo>
                  <a:cubicBezTo>
                    <a:pt x="4384" y="1"/>
                    <a:pt x="4337" y="1"/>
                    <a:pt x="4290" y="1"/>
                  </a:cubicBezTo>
                  <a:cubicBezTo>
                    <a:pt x="3001" y="7"/>
                    <a:pt x="1712" y="10"/>
                    <a:pt x="424" y="10"/>
                  </a:cubicBezTo>
                  <a:cubicBezTo>
                    <a:pt x="189" y="10"/>
                    <a:pt x="0" y="200"/>
                    <a:pt x="0" y="434"/>
                  </a:cubicBezTo>
                  <a:cubicBezTo>
                    <a:pt x="0" y="668"/>
                    <a:pt x="189" y="857"/>
                    <a:pt x="424" y="857"/>
                  </a:cubicBezTo>
                  <a:cubicBezTo>
                    <a:pt x="687" y="858"/>
                    <a:pt x="951" y="858"/>
                    <a:pt x="1214" y="858"/>
                  </a:cubicBezTo>
                  <a:cubicBezTo>
                    <a:pt x="2241" y="858"/>
                    <a:pt x="3268" y="855"/>
                    <a:pt x="4296" y="848"/>
                  </a:cubicBezTo>
                  <a:cubicBezTo>
                    <a:pt x="4326" y="848"/>
                    <a:pt x="4356" y="848"/>
                    <a:pt x="4387" y="848"/>
                  </a:cubicBezTo>
                  <a:cubicBezTo>
                    <a:pt x="5141" y="848"/>
                    <a:pt x="5925" y="914"/>
                    <a:pt x="6676" y="978"/>
                  </a:cubicBezTo>
                  <a:cubicBezTo>
                    <a:pt x="7451" y="1043"/>
                    <a:pt x="8251" y="1111"/>
                    <a:pt x="9055" y="1111"/>
                  </a:cubicBezTo>
                  <a:lnTo>
                    <a:pt x="9058" y="1110"/>
                  </a:lnTo>
                  <a:cubicBezTo>
                    <a:pt x="11688" y="1110"/>
                    <a:pt x="14356" y="1046"/>
                    <a:pt x="16936" y="984"/>
                  </a:cubicBezTo>
                  <a:cubicBezTo>
                    <a:pt x="19541" y="921"/>
                    <a:pt x="22241" y="865"/>
                    <a:pt x="24883" y="856"/>
                  </a:cubicBezTo>
                  <a:cubicBezTo>
                    <a:pt x="25118" y="856"/>
                    <a:pt x="25307" y="668"/>
                    <a:pt x="25307" y="433"/>
                  </a:cubicBezTo>
                  <a:cubicBezTo>
                    <a:pt x="25307" y="201"/>
                    <a:pt x="25119" y="10"/>
                    <a:pt x="24885" y="10"/>
                  </a:cubicBezTo>
                  <a:cubicBezTo>
                    <a:pt x="24884" y="10"/>
                    <a:pt x="24884" y="10"/>
                    <a:pt x="24883" y="10"/>
                  </a:cubicBezTo>
                  <a:lnTo>
                    <a:pt x="24830" y="10"/>
                  </a:lnTo>
                  <a:cubicBezTo>
                    <a:pt x="22188" y="10"/>
                    <a:pt x="19507" y="75"/>
                    <a:pt x="16915" y="137"/>
                  </a:cubicBezTo>
                  <a:cubicBezTo>
                    <a:pt x="14341" y="199"/>
                    <a:pt x="11678" y="264"/>
                    <a:pt x="9058" y="264"/>
                  </a:cubicBezTo>
                  <a:lnTo>
                    <a:pt x="9055" y="264"/>
                  </a:lnTo>
                  <a:cubicBezTo>
                    <a:pt x="8287" y="264"/>
                    <a:pt x="7504" y="198"/>
                    <a:pt x="6747" y="133"/>
                  </a:cubicBezTo>
                  <a:cubicBezTo>
                    <a:pt x="5993" y="70"/>
                    <a:pt x="5217" y="1"/>
                    <a:pt x="4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4"/>
          <p:cNvGrpSpPr/>
          <p:nvPr/>
        </p:nvGrpSpPr>
        <p:grpSpPr>
          <a:xfrm>
            <a:off x="761175" y="4670750"/>
            <a:ext cx="341150" cy="517050"/>
            <a:chOff x="4662700" y="2132250"/>
            <a:chExt cx="341150" cy="517050"/>
          </a:xfrm>
        </p:grpSpPr>
        <p:sp>
          <p:nvSpPr>
            <p:cNvPr id="453" name="Google Shape;453;p14"/>
            <p:cNvSpPr/>
            <p:nvPr/>
          </p:nvSpPr>
          <p:spPr>
            <a:xfrm>
              <a:off x="4662700" y="2410725"/>
              <a:ext cx="191250" cy="208725"/>
            </a:xfrm>
            <a:custGeom>
              <a:avLst/>
              <a:gdLst/>
              <a:ahLst/>
              <a:cxnLst/>
              <a:rect l="l" t="t" r="r" b="b"/>
              <a:pathLst>
                <a:path w="7650" h="8349" extrusionOk="0">
                  <a:moveTo>
                    <a:pt x="647" y="0"/>
                  </a:moveTo>
                  <a:cubicBezTo>
                    <a:pt x="610" y="0"/>
                    <a:pt x="572" y="4"/>
                    <a:pt x="534" y="11"/>
                  </a:cubicBezTo>
                  <a:cubicBezTo>
                    <a:pt x="213" y="72"/>
                    <a:pt x="1" y="383"/>
                    <a:pt x="62" y="705"/>
                  </a:cubicBezTo>
                  <a:cubicBezTo>
                    <a:pt x="262" y="1761"/>
                    <a:pt x="1542" y="2965"/>
                    <a:pt x="2571" y="3932"/>
                  </a:cubicBezTo>
                  <a:cubicBezTo>
                    <a:pt x="2917" y="4257"/>
                    <a:pt x="3243" y="4565"/>
                    <a:pt x="3394" y="4748"/>
                  </a:cubicBezTo>
                  <a:cubicBezTo>
                    <a:pt x="3611" y="5010"/>
                    <a:pt x="3839" y="5366"/>
                    <a:pt x="4081" y="5744"/>
                  </a:cubicBezTo>
                  <a:cubicBezTo>
                    <a:pt x="4798" y="6862"/>
                    <a:pt x="5611" y="8131"/>
                    <a:pt x="6916" y="8342"/>
                  </a:cubicBezTo>
                  <a:cubicBezTo>
                    <a:pt x="6947" y="8346"/>
                    <a:pt x="6979" y="8349"/>
                    <a:pt x="7011" y="8349"/>
                  </a:cubicBezTo>
                  <a:cubicBezTo>
                    <a:pt x="7302" y="8349"/>
                    <a:pt x="7551" y="8138"/>
                    <a:pt x="7597" y="7850"/>
                  </a:cubicBezTo>
                  <a:cubicBezTo>
                    <a:pt x="7649" y="7527"/>
                    <a:pt x="7429" y="7221"/>
                    <a:pt x="7106" y="7169"/>
                  </a:cubicBezTo>
                  <a:cubicBezTo>
                    <a:pt x="6325" y="7043"/>
                    <a:pt x="5664" y="6012"/>
                    <a:pt x="5081" y="5102"/>
                  </a:cubicBezTo>
                  <a:cubicBezTo>
                    <a:pt x="4820" y="4695"/>
                    <a:pt x="4573" y="4310"/>
                    <a:pt x="4312" y="3993"/>
                  </a:cubicBezTo>
                  <a:cubicBezTo>
                    <a:pt x="4113" y="3751"/>
                    <a:pt x="3775" y="3433"/>
                    <a:pt x="3385" y="3066"/>
                  </a:cubicBezTo>
                  <a:cubicBezTo>
                    <a:pt x="2626" y="2353"/>
                    <a:pt x="1357" y="1160"/>
                    <a:pt x="1229" y="484"/>
                  </a:cubicBezTo>
                  <a:cubicBezTo>
                    <a:pt x="1175" y="199"/>
                    <a:pt x="926" y="0"/>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4673000" y="2261550"/>
              <a:ext cx="330850" cy="387750"/>
            </a:xfrm>
            <a:custGeom>
              <a:avLst/>
              <a:gdLst/>
              <a:ahLst/>
              <a:cxnLst/>
              <a:rect l="l" t="t" r="r" b="b"/>
              <a:pathLst>
                <a:path w="13234" h="15510" extrusionOk="0">
                  <a:moveTo>
                    <a:pt x="631" y="0"/>
                  </a:moveTo>
                  <a:cubicBezTo>
                    <a:pt x="564" y="0"/>
                    <a:pt x="495" y="12"/>
                    <a:pt x="429" y="36"/>
                  </a:cubicBezTo>
                  <a:cubicBezTo>
                    <a:pt x="163" y="132"/>
                    <a:pt x="0" y="403"/>
                    <a:pt x="44" y="684"/>
                  </a:cubicBezTo>
                  <a:cubicBezTo>
                    <a:pt x="295" y="2308"/>
                    <a:pt x="1769" y="3756"/>
                    <a:pt x="3069" y="5035"/>
                  </a:cubicBezTo>
                  <a:cubicBezTo>
                    <a:pt x="3123" y="5089"/>
                    <a:pt x="3178" y="5144"/>
                    <a:pt x="3233" y="5197"/>
                  </a:cubicBezTo>
                  <a:cubicBezTo>
                    <a:pt x="4905" y="7251"/>
                    <a:pt x="6834" y="9383"/>
                    <a:pt x="8622" y="11362"/>
                  </a:cubicBezTo>
                  <a:cubicBezTo>
                    <a:pt x="9913" y="12789"/>
                    <a:pt x="11133" y="14136"/>
                    <a:pt x="12112" y="15298"/>
                  </a:cubicBezTo>
                  <a:cubicBezTo>
                    <a:pt x="12224" y="15432"/>
                    <a:pt x="12390" y="15510"/>
                    <a:pt x="12566" y="15510"/>
                  </a:cubicBezTo>
                  <a:cubicBezTo>
                    <a:pt x="12700" y="15510"/>
                    <a:pt x="12830" y="15465"/>
                    <a:pt x="12936" y="15383"/>
                  </a:cubicBezTo>
                  <a:cubicBezTo>
                    <a:pt x="13186" y="15182"/>
                    <a:pt x="13234" y="14818"/>
                    <a:pt x="13040" y="14560"/>
                  </a:cubicBezTo>
                  <a:cubicBezTo>
                    <a:pt x="11316" y="12265"/>
                    <a:pt x="9372" y="10136"/>
                    <a:pt x="7491" y="8076"/>
                  </a:cubicBezTo>
                  <a:cubicBezTo>
                    <a:pt x="6687" y="7194"/>
                    <a:pt x="5854" y="6281"/>
                    <a:pt x="5051" y="5369"/>
                  </a:cubicBezTo>
                  <a:cubicBezTo>
                    <a:pt x="4778" y="5060"/>
                    <a:pt x="4455" y="4735"/>
                    <a:pt x="4111" y="4396"/>
                  </a:cubicBezTo>
                  <a:cubicBezTo>
                    <a:pt x="2937" y="2951"/>
                    <a:pt x="1897" y="1553"/>
                    <a:pt x="1141" y="290"/>
                  </a:cubicBezTo>
                  <a:cubicBezTo>
                    <a:pt x="1031" y="106"/>
                    <a:pt x="835" y="0"/>
                    <a:pt x="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4682425" y="2132250"/>
              <a:ext cx="291175" cy="288300"/>
            </a:xfrm>
            <a:custGeom>
              <a:avLst/>
              <a:gdLst/>
              <a:ahLst/>
              <a:cxnLst/>
              <a:rect l="l" t="t" r="r" b="b"/>
              <a:pathLst>
                <a:path w="11647" h="11532" extrusionOk="0">
                  <a:moveTo>
                    <a:pt x="652" y="0"/>
                  </a:moveTo>
                  <a:cubicBezTo>
                    <a:pt x="500" y="0"/>
                    <a:pt x="348" y="58"/>
                    <a:pt x="232" y="175"/>
                  </a:cubicBezTo>
                  <a:cubicBezTo>
                    <a:pt x="0" y="406"/>
                    <a:pt x="0" y="782"/>
                    <a:pt x="232" y="1014"/>
                  </a:cubicBezTo>
                  <a:lnTo>
                    <a:pt x="10575" y="11358"/>
                  </a:lnTo>
                  <a:cubicBezTo>
                    <a:pt x="10687" y="11469"/>
                    <a:pt x="10838" y="11531"/>
                    <a:pt x="10995" y="11531"/>
                  </a:cubicBezTo>
                  <a:cubicBezTo>
                    <a:pt x="11153" y="11531"/>
                    <a:pt x="11304" y="11469"/>
                    <a:pt x="11415" y="11358"/>
                  </a:cubicBezTo>
                  <a:cubicBezTo>
                    <a:pt x="11647" y="11125"/>
                    <a:pt x="11647" y="10750"/>
                    <a:pt x="11415" y="10517"/>
                  </a:cubicBezTo>
                  <a:lnTo>
                    <a:pt x="1071" y="175"/>
                  </a:lnTo>
                  <a:cubicBezTo>
                    <a:pt x="956" y="58"/>
                    <a:pt x="80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14"/>
          <p:cNvGrpSpPr/>
          <p:nvPr/>
        </p:nvGrpSpPr>
        <p:grpSpPr>
          <a:xfrm>
            <a:off x="4867725" y="-50487"/>
            <a:ext cx="635050" cy="562875"/>
            <a:chOff x="4604400" y="238125"/>
            <a:chExt cx="635050" cy="562875"/>
          </a:xfrm>
        </p:grpSpPr>
        <p:sp>
          <p:nvSpPr>
            <p:cNvPr id="457" name="Google Shape;457;p14"/>
            <p:cNvSpPr/>
            <p:nvPr/>
          </p:nvSpPr>
          <p:spPr>
            <a:xfrm>
              <a:off x="4604400" y="238125"/>
              <a:ext cx="635050" cy="562875"/>
            </a:xfrm>
            <a:custGeom>
              <a:avLst/>
              <a:gdLst/>
              <a:ahLst/>
              <a:cxnLst/>
              <a:rect l="l" t="t" r="r" b="b"/>
              <a:pathLst>
                <a:path w="25402" h="22515" extrusionOk="0">
                  <a:moveTo>
                    <a:pt x="12349" y="615"/>
                  </a:moveTo>
                  <a:cubicBezTo>
                    <a:pt x="14301" y="615"/>
                    <a:pt x="16299" y="1024"/>
                    <a:pt x="17915" y="1868"/>
                  </a:cubicBezTo>
                  <a:cubicBezTo>
                    <a:pt x="19264" y="2571"/>
                    <a:pt x="21162" y="3804"/>
                    <a:pt x="22545" y="5681"/>
                  </a:cubicBezTo>
                  <a:cubicBezTo>
                    <a:pt x="24700" y="8602"/>
                    <a:pt x="22865" y="14154"/>
                    <a:pt x="21204" y="16966"/>
                  </a:cubicBezTo>
                  <a:cubicBezTo>
                    <a:pt x="19809" y="19325"/>
                    <a:pt x="17653" y="20918"/>
                    <a:pt x="14969" y="21570"/>
                  </a:cubicBezTo>
                  <a:cubicBezTo>
                    <a:pt x="14095" y="21782"/>
                    <a:pt x="13194" y="21887"/>
                    <a:pt x="12287" y="21887"/>
                  </a:cubicBezTo>
                  <a:cubicBezTo>
                    <a:pt x="9976" y="21887"/>
                    <a:pt x="7625" y="21209"/>
                    <a:pt x="5559" y="19912"/>
                  </a:cubicBezTo>
                  <a:cubicBezTo>
                    <a:pt x="2438" y="17952"/>
                    <a:pt x="668" y="13307"/>
                    <a:pt x="1530" y="9337"/>
                  </a:cubicBezTo>
                  <a:cubicBezTo>
                    <a:pt x="2175" y="6363"/>
                    <a:pt x="4551" y="3850"/>
                    <a:pt x="5910" y="2618"/>
                  </a:cubicBezTo>
                  <a:cubicBezTo>
                    <a:pt x="7361" y="1302"/>
                    <a:pt x="9816" y="615"/>
                    <a:pt x="12349" y="615"/>
                  </a:cubicBezTo>
                  <a:close/>
                  <a:moveTo>
                    <a:pt x="12373" y="0"/>
                  </a:moveTo>
                  <a:cubicBezTo>
                    <a:pt x="9675" y="0"/>
                    <a:pt x="7045" y="739"/>
                    <a:pt x="5488" y="2152"/>
                  </a:cubicBezTo>
                  <a:cubicBezTo>
                    <a:pt x="4073" y="3435"/>
                    <a:pt x="1597" y="6057"/>
                    <a:pt x="915" y="9204"/>
                  </a:cubicBezTo>
                  <a:cubicBezTo>
                    <a:pt x="1" y="13416"/>
                    <a:pt x="1894" y="18353"/>
                    <a:pt x="5224" y="20445"/>
                  </a:cubicBezTo>
                  <a:cubicBezTo>
                    <a:pt x="7391" y="21805"/>
                    <a:pt x="9858" y="22515"/>
                    <a:pt x="12286" y="22515"/>
                  </a:cubicBezTo>
                  <a:cubicBezTo>
                    <a:pt x="12296" y="22515"/>
                    <a:pt x="12305" y="22515"/>
                    <a:pt x="12315" y="22515"/>
                  </a:cubicBezTo>
                  <a:cubicBezTo>
                    <a:pt x="13259" y="22515"/>
                    <a:pt x="14200" y="22402"/>
                    <a:pt x="15118" y="22181"/>
                  </a:cubicBezTo>
                  <a:cubicBezTo>
                    <a:pt x="17970" y="21489"/>
                    <a:pt x="20262" y="19796"/>
                    <a:pt x="21745" y="17286"/>
                  </a:cubicBezTo>
                  <a:cubicBezTo>
                    <a:pt x="23558" y="14218"/>
                    <a:pt x="25401" y="8495"/>
                    <a:pt x="23051" y="5307"/>
                  </a:cubicBezTo>
                  <a:cubicBezTo>
                    <a:pt x="21596" y="3335"/>
                    <a:pt x="19614" y="2045"/>
                    <a:pt x="18206" y="1310"/>
                  </a:cubicBezTo>
                  <a:cubicBezTo>
                    <a:pt x="16515" y="427"/>
                    <a:pt x="14424"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723600" y="327000"/>
              <a:ext cx="385475" cy="364650"/>
            </a:xfrm>
            <a:custGeom>
              <a:avLst/>
              <a:gdLst/>
              <a:ahLst/>
              <a:cxnLst/>
              <a:rect l="l" t="t" r="r" b="b"/>
              <a:pathLst>
                <a:path w="15419" h="14586" extrusionOk="0">
                  <a:moveTo>
                    <a:pt x="7796" y="622"/>
                  </a:moveTo>
                  <a:cubicBezTo>
                    <a:pt x="8698" y="622"/>
                    <a:pt x="9627" y="793"/>
                    <a:pt x="10577" y="1133"/>
                  </a:cubicBezTo>
                  <a:cubicBezTo>
                    <a:pt x="11711" y="1539"/>
                    <a:pt x="12551" y="2856"/>
                    <a:pt x="13083" y="3813"/>
                  </a:cubicBezTo>
                  <a:cubicBezTo>
                    <a:pt x="14913" y="7102"/>
                    <a:pt x="13788" y="10796"/>
                    <a:pt x="11642" y="12466"/>
                  </a:cubicBezTo>
                  <a:cubicBezTo>
                    <a:pt x="10412" y="13423"/>
                    <a:pt x="8657" y="13950"/>
                    <a:pt x="6932" y="13950"/>
                  </a:cubicBezTo>
                  <a:cubicBezTo>
                    <a:pt x="6209" y="13950"/>
                    <a:pt x="5491" y="13857"/>
                    <a:pt x="4820" y="13665"/>
                  </a:cubicBezTo>
                  <a:cubicBezTo>
                    <a:pt x="3620" y="13321"/>
                    <a:pt x="2044" y="12516"/>
                    <a:pt x="1360" y="10640"/>
                  </a:cubicBezTo>
                  <a:cubicBezTo>
                    <a:pt x="644" y="8681"/>
                    <a:pt x="918" y="6082"/>
                    <a:pt x="1505" y="4374"/>
                  </a:cubicBezTo>
                  <a:cubicBezTo>
                    <a:pt x="1699" y="3812"/>
                    <a:pt x="2778" y="2264"/>
                    <a:pt x="4727" y="1328"/>
                  </a:cubicBezTo>
                  <a:cubicBezTo>
                    <a:pt x="5708" y="858"/>
                    <a:pt x="6734" y="622"/>
                    <a:pt x="7796" y="622"/>
                  </a:cubicBezTo>
                  <a:close/>
                  <a:moveTo>
                    <a:pt x="7802" y="0"/>
                  </a:moveTo>
                  <a:cubicBezTo>
                    <a:pt x="6638" y="0"/>
                    <a:pt x="5510" y="254"/>
                    <a:pt x="4454" y="761"/>
                  </a:cubicBezTo>
                  <a:cubicBezTo>
                    <a:pt x="2494" y="1703"/>
                    <a:pt x="1202" y="3321"/>
                    <a:pt x="910" y="4169"/>
                  </a:cubicBezTo>
                  <a:cubicBezTo>
                    <a:pt x="286" y="5983"/>
                    <a:pt x="1" y="8752"/>
                    <a:pt x="769" y="10856"/>
                  </a:cubicBezTo>
                  <a:cubicBezTo>
                    <a:pt x="1374" y="12513"/>
                    <a:pt x="2751" y="13726"/>
                    <a:pt x="4646" y="14269"/>
                  </a:cubicBezTo>
                  <a:cubicBezTo>
                    <a:pt x="5388" y="14483"/>
                    <a:pt x="6173" y="14585"/>
                    <a:pt x="6959" y="14585"/>
                  </a:cubicBezTo>
                  <a:cubicBezTo>
                    <a:pt x="8813" y="14585"/>
                    <a:pt x="10677" y="14015"/>
                    <a:pt x="12027" y="12962"/>
                  </a:cubicBezTo>
                  <a:cubicBezTo>
                    <a:pt x="14714" y="10871"/>
                    <a:pt x="15418" y="6718"/>
                    <a:pt x="13632" y="3507"/>
                  </a:cubicBezTo>
                  <a:cubicBezTo>
                    <a:pt x="13050" y="2462"/>
                    <a:pt x="12122" y="1018"/>
                    <a:pt x="10788" y="540"/>
                  </a:cubicBezTo>
                  <a:cubicBezTo>
                    <a:pt x="9783" y="180"/>
                    <a:pt x="8780" y="0"/>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14"/>
          <p:cNvGrpSpPr/>
          <p:nvPr/>
        </p:nvGrpSpPr>
        <p:grpSpPr>
          <a:xfrm>
            <a:off x="8290189" y="154741"/>
            <a:ext cx="1863893" cy="1895019"/>
            <a:chOff x="3494675" y="4416800"/>
            <a:chExt cx="998550" cy="1015225"/>
          </a:xfrm>
        </p:grpSpPr>
        <p:sp>
          <p:nvSpPr>
            <p:cNvPr id="460" name="Google Shape;460;p14"/>
            <p:cNvSpPr/>
            <p:nvPr/>
          </p:nvSpPr>
          <p:spPr>
            <a:xfrm>
              <a:off x="3494675" y="4416800"/>
              <a:ext cx="998550" cy="1015225"/>
            </a:xfrm>
            <a:custGeom>
              <a:avLst/>
              <a:gdLst/>
              <a:ahLst/>
              <a:cxnLst/>
              <a:rect l="l" t="t" r="r" b="b"/>
              <a:pathLst>
                <a:path w="39942" h="40609" extrusionOk="0">
                  <a:moveTo>
                    <a:pt x="10920" y="1"/>
                  </a:moveTo>
                  <a:cubicBezTo>
                    <a:pt x="10110" y="1"/>
                    <a:pt x="9328" y="298"/>
                    <a:pt x="8772" y="999"/>
                  </a:cubicBezTo>
                  <a:cubicBezTo>
                    <a:pt x="7217" y="2963"/>
                    <a:pt x="8986" y="5728"/>
                    <a:pt x="9695" y="7606"/>
                  </a:cubicBezTo>
                  <a:cubicBezTo>
                    <a:pt x="10287" y="9174"/>
                    <a:pt x="10845" y="10557"/>
                    <a:pt x="9036" y="10927"/>
                  </a:cubicBezTo>
                  <a:cubicBezTo>
                    <a:pt x="8855" y="10964"/>
                    <a:pt x="8660" y="10978"/>
                    <a:pt x="8458" y="10978"/>
                  </a:cubicBezTo>
                  <a:cubicBezTo>
                    <a:pt x="7785" y="10978"/>
                    <a:pt x="7029" y="10821"/>
                    <a:pt x="6415" y="10821"/>
                  </a:cubicBezTo>
                  <a:cubicBezTo>
                    <a:pt x="5436" y="10821"/>
                    <a:pt x="4816" y="11221"/>
                    <a:pt x="5462" y="13297"/>
                  </a:cubicBezTo>
                  <a:cubicBezTo>
                    <a:pt x="6258" y="15850"/>
                    <a:pt x="10248" y="16575"/>
                    <a:pt x="10921" y="18769"/>
                  </a:cubicBezTo>
                  <a:cubicBezTo>
                    <a:pt x="11780" y="21569"/>
                    <a:pt x="7254" y="20039"/>
                    <a:pt x="5740" y="21170"/>
                  </a:cubicBezTo>
                  <a:cubicBezTo>
                    <a:pt x="1" y="25458"/>
                    <a:pt x="17192" y="28280"/>
                    <a:pt x="11842" y="31428"/>
                  </a:cubicBezTo>
                  <a:cubicBezTo>
                    <a:pt x="9495" y="32808"/>
                    <a:pt x="1857" y="31195"/>
                    <a:pt x="5206" y="36554"/>
                  </a:cubicBezTo>
                  <a:cubicBezTo>
                    <a:pt x="7089" y="39565"/>
                    <a:pt x="10649" y="40609"/>
                    <a:pt x="14265" y="40609"/>
                  </a:cubicBezTo>
                  <a:cubicBezTo>
                    <a:pt x="16793" y="40609"/>
                    <a:pt x="19350" y="40099"/>
                    <a:pt x="21380" y="39394"/>
                  </a:cubicBezTo>
                  <a:cubicBezTo>
                    <a:pt x="21461" y="39416"/>
                    <a:pt x="21551" y="39426"/>
                    <a:pt x="21647" y="39426"/>
                  </a:cubicBezTo>
                  <a:cubicBezTo>
                    <a:pt x="22618" y="39426"/>
                    <a:pt x="24321" y="38393"/>
                    <a:pt x="25981" y="37806"/>
                  </a:cubicBezTo>
                  <a:cubicBezTo>
                    <a:pt x="28159" y="37035"/>
                    <a:pt x="30294" y="36548"/>
                    <a:pt x="32206" y="35185"/>
                  </a:cubicBezTo>
                  <a:cubicBezTo>
                    <a:pt x="34964" y="33222"/>
                    <a:pt x="37997" y="29957"/>
                    <a:pt x="38891" y="26685"/>
                  </a:cubicBezTo>
                  <a:cubicBezTo>
                    <a:pt x="39398" y="24830"/>
                    <a:pt x="39942" y="21982"/>
                    <a:pt x="37907" y="20745"/>
                  </a:cubicBezTo>
                  <a:cubicBezTo>
                    <a:pt x="37476" y="20483"/>
                    <a:pt x="37070" y="20372"/>
                    <a:pt x="36684" y="20372"/>
                  </a:cubicBezTo>
                  <a:cubicBezTo>
                    <a:pt x="35227" y="20372"/>
                    <a:pt x="34070" y="21954"/>
                    <a:pt x="33052" y="22928"/>
                  </a:cubicBezTo>
                  <a:cubicBezTo>
                    <a:pt x="32404" y="23547"/>
                    <a:pt x="31518" y="24185"/>
                    <a:pt x="30795" y="24185"/>
                  </a:cubicBezTo>
                  <a:cubicBezTo>
                    <a:pt x="30279" y="24185"/>
                    <a:pt x="29847" y="23859"/>
                    <a:pt x="29645" y="22969"/>
                  </a:cubicBezTo>
                  <a:cubicBezTo>
                    <a:pt x="29380" y="21801"/>
                    <a:pt x="30421" y="20838"/>
                    <a:pt x="30960" y="19868"/>
                  </a:cubicBezTo>
                  <a:cubicBezTo>
                    <a:pt x="31938" y="18110"/>
                    <a:pt x="33918" y="13360"/>
                    <a:pt x="30940" y="12249"/>
                  </a:cubicBezTo>
                  <a:cubicBezTo>
                    <a:pt x="30632" y="12134"/>
                    <a:pt x="30345" y="12082"/>
                    <a:pt x="30076" y="12082"/>
                  </a:cubicBezTo>
                  <a:cubicBezTo>
                    <a:pt x="27783" y="12082"/>
                    <a:pt x="26770" y="15812"/>
                    <a:pt x="24799" y="15812"/>
                  </a:cubicBezTo>
                  <a:cubicBezTo>
                    <a:pt x="24795" y="15812"/>
                    <a:pt x="24791" y="15812"/>
                    <a:pt x="24787" y="15812"/>
                  </a:cubicBezTo>
                  <a:cubicBezTo>
                    <a:pt x="20853" y="15781"/>
                    <a:pt x="28407" y="4601"/>
                    <a:pt x="21825" y="4601"/>
                  </a:cubicBezTo>
                  <a:cubicBezTo>
                    <a:pt x="21798" y="4601"/>
                    <a:pt x="21770" y="4601"/>
                    <a:pt x="21742" y="4601"/>
                  </a:cubicBezTo>
                  <a:cubicBezTo>
                    <a:pt x="19719" y="4629"/>
                    <a:pt x="19637" y="6546"/>
                    <a:pt x="18375" y="7379"/>
                  </a:cubicBezTo>
                  <a:cubicBezTo>
                    <a:pt x="18009" y="7621"/>
                    <a:pt x="17683" y="7729"/>
                    <a:pt x="17391" y="7729"/>
                  </a:cubicBezTo>
                  <a:cubicBezTo>
                    <a:pt x="15365" y="7729"/>
                    <a:pt x="14958" y="2557"/>
                    <a:pt x="13792" y="1282"/>
                  </a:cubicBezTo>
                  <a:cubicBezTo>
                    <a:pt x="13082" y="507"/>
                    <a:pt x="11977" y="1"/>
                    <a:pt x="10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711800" y="4492275"/>
              <a:ext cx="124275" cy="43075"/>
            </a:xfrm>
            <a:custGeom>
              <a:avLst/>
              <a:gdLst/>
              <a:ahLst/>
              <a:cxnLst/>
              <a:rect l="l" t="t" r="r" b="b"/>
              <a:pathLst>
                <a:path w="4971" h="1723" extrusionOk="0">
                  <a:moveTo>
                    <a:pt x="0" y="1723"/>
                  </a:moveTo>
                  <a:cubicBezTo>
                    <a:pt x="1629" y="1073"/>
                    <a:pt x="3323" y="599"/>
                    <a:pt x="4971" y="0"/>
                  </a:cubicBezTo>
                </a:path>
              </a:pathLst>
            </a:custGeom>
            <a:noFill/>
            <a:ln w="9525" cap="flat" cmpd="sng">
              <a:solidFill>
                <a:schemeClr val="accent2"/>
              </a:solidFill>
              <a:prstDash val="solid"/>
              <a:round/>
              <a:headEnd type="none" w="med" len="med"/>
              <a:tailEnd type="none" w="med" len="med"/>
            </a:ln>
          </p:spPr>
        </p:sp>
        <p:sp>
          <p:nvSpPr>
            <p:cNvPr id="462" name="Google Shape;462;p14"/>
            <p:cNvSpPr/>
            <p:nvPr/>
          </p:nvSpPr>
          <p:spPr>
            <a:xfrm>
              <a:off x="3739975" y="4551925"/>
              <a:ext cx="124275" cy="41425"/>
            </a:xfrm>
            <a:custGeom>
              <a:avLst/>
              <a:gdLst/>
              <a:ahLst/>
              <a:cxnLst/>
              <a:rect l="l" t="t" r="r" b="b"/>
              <a:pathLst>
                <a:path w="4971" h="1657" extrusionOk="0">
                  <a:moveTo>
                    <a:pt x="0" y="1657"/>
                  </a:moveTo>
                  <a:cubicBezTo>
                    <a:pt x="1590" y="935"/>
                    <a:pt x="3314" y="552"/>
                    <a:pt x="4971" y="0"/>
                  </a:cubicBezTo>
                </a:path>
              </a:pathLst>
            </a:custGeom>
            <a:noFill/>
            <a:ln w="9525" cap="flat" cmpd="sng">
              <a:solidFill>
                <a:schemeClr val="accent2"/>
              </a:solidFill>
              <a:prstDash val="solid"/>
              <a:round/>
              <a:headEnd type="none" w="med" len="med"/>
              <a:tailEnd type="none" w="med" len="med"/>
            </a:ln>
          </p:spPr>
        </p:sp>
        <p:sp>
          <p:nvSpPr>
            <p:cNvPr id="463" name="Google Shape;463;p14"/>
            <p:cNvSpPr/>
            <p:nvPr/>
          </p:nvSpPr>
          <p:spPr>
            <a:xfrm>
              <a:off x="3633925" y="4576775"/>
              <a:ext cx="440775" cy="142525"/>
            </a:xfrm>
            <a:custGeom>
              <a:avLst/>
              <a:gdLst/>
              <a:ahLst/>
              <a:cxnLst/>
              <a:rect l="l" t="t" r="r" b="b"/>
              <a:pathLst>
                <a:path w="17631" h="5701" extrusionOk="0">
                  <a:moveTo>
                    <a:pt x="0" y="5701"/>
                  </a:moveTo>
                  <a:cubicBezTo>
                    <a:pt x="5939" y="4005"/>
                    <a:pt x="11639" y="1500"/>
                    <a:pt x="17631" y="0"/>
                  </a:cubicBezTo>
                </a:path>
              </a:pathLst>
            </a:custGeom>
            <a:noFill/>
            <a:ln w="9525" cap="flat" cmpd="sng">
              <a:solidFill>
                <a:schemeClr val="accent2"/>
              </a:solidFill>
              <a:prstDash val="solid"/>
              <a:round/>
              <a:headEnd type="none" w="med" len="med"/>
              <a:tailEnd type="none" w="med" len="med"/>
            </a:ln>
          </p:spPr>
        </p:sp>
        <p:sp>
          <p:nvSpPr>
            <p:cNvPr id="464" name="Google Shape;464;p14"/>
            <p:cNvSpPr/>
            <p:nvPr/>
          </p:nvSpPr>
          <p:spPr>
            <a:xfrm>
              <a:off x="3647175" y="4646375"/>
              <a:ext cx="434150" cy="116000"/>
            </a:xfrm>
            <a:custGeom>
              <a:avLst/>
              <a:gdLst/>
              <a:ahLst/>
              <a:cxnLst/>
              <a:rect l="l" t="t" r="r" b="b"/>
              <a:pathLst>
                <a:path w="17366" h="4640" extrusionOk="0">
                  <a:moveTo>
                    <a:pt x="0" y="4640"/>
                  </a:moveTo>
                  <a:cubicBezTo>
                    <a:pt x="5900" y="3598"/>
                    <a:pt x="11507" y="1256"/>
                    <a:pt x="17366" y="0"/>
                  </a:cubicBezTo>
                </a:path>
              </a:pathLst>
            </a:custGeom>
            <a:noFill/>
            <a:ln w="9525" cap="flat" cmpd="sng">
              <a:solidFill>
                <a:schemeClr val="accent2"/>
              </a:solidFill>
              <a:prstDash val="solid"/>
              <a:round/>
              <a:headEnd type="none" w="med" len="med"/>
              <a:tailEnd type="none" w="med" len="med"/>
            </a:ln>
          </p:spPr>
        </p:sp>
        <p:sp>
          <p:nvSpPr>
            <p:cNvPr id="465" name="Google Shape;465;p14"/>
            <p:cNvSpPr/>
            <p:nvPr/>
          </p:nvSpPr>
          <p:spPr>
            <a:xfrm>
              <a:off x="3728375" y="4714325"/>
              <a:ext cx="331400" cy="111025"/>
            </a:xfrm>
            <a:custGeom>
              <a:avLst/>
              <a:gdLst/>
              <a:ahLst/>
              <a:cxnLst/>
              <a:rect l="l" t="t" r="r" b="b"/>
              <a:pathLst>
                <a:path w="13256" h="4441" extrusionOk="0">
                  <a:moveTo>
                    <a:pt x="0" y="4441"/>
                  </a:moveTo>
                  <a:cubicBezTo>
                    <a:pt x="4533" y="3360"/>
                    <a:pt x="8735" y="1132"/>
                    <a:pt x="13256" y="0"/>
                  </a:cubicBezTo>
                </a:path>
              </a:pathLst>
            </a:custGeom>
            <a:noFill/>
            <a:ln w="9525" cap="flat" cmpd="sng">
              <a:solidFill>
                <a:schemeClr val="accent2"/>
              </a:solidFill>
              <a:prstDash val="solid"/>
              <a:round/>
              <a:headEnd type="none" w="med" len="med"/>
              <a:tailEnd type="none" w="med" len="med"/>
            </a:ln>
          </p:spPr>
        </p:sp>
        <p:sp>
          <p:nvSpPr>
            <p:cNvPr id="466" name="Google Shape;466;p14"/>
            <p:cNvSpPr/>
            <p:nvPr/>
          </p:nvSpPr>
          <p:spPr>
            <a:xfrm>
              <a:off x="3773125" y="4782250"/>
              <a:ext cx="296600" cy="92800"/>
            </a:xfrm>
            <a:custGeom>
              <a:avLst/>
              <a:gdLst/>
              <a:ahLst/>
              <a:cxnLst/>
              <a:rect l="l" t="t" r="r" b="b"/>
              <a:pathLst>
                <a:path w="11864" h="3712" extrusionOk="0">
                  <a:moveTo>
                    <a:pt x="0" y="3712"/>
                  </a:moveTo>
                  <a:cubicBezTo>
                    <a:pt x="3894" y="2296"/>
                    <a:pt x="7844" y="1006"/>
                    <a:pt x="11864" y="0"/>
                  </a:cubicBezTo>
                </a:path>
              </a:pathLst>
            </a:custGeom>
            <a:noFill/>
            <a:ln w="9525" cap="flat" cmpd="sng">
              <a:solidFill>
                <a:schemeClr val="accent2"/>
              </a:solidFill>
              <a:prstDash val="solid"/>
              <a:round/>
              <a:headEnd type="none" w="med" len="med"/>
              <a:tailEnd type="none" w="med" len="med"/>
            </a:ln>
          </p:spPr>
        </p:sp>
        <p:sp>
          <p:nvSpPr>
            <p:cNvPr id="467" name="Google Shape;467;p14"/>
            <p:cNvSpPr/>
            <p:nvPr/>
          </p:nvSpPr>
          <p:spPr>
            <a:xfrm>
              <a:off x="3633925" y="4765700"/>
              <a:ext cx="642925" cy="231975"/>
            </a:xfrm>
            <a:custGeom>
              <a:avLst/>
              <a:gdLst/>
              <a:ahLst/>
              <a:cxnLst/>
              <a:rect l="l" t="t" r="r" b="b"/>
              <a:pathLst>
                <a:path w="25717" h="9279" extrusionOk="0">
                  <a:moveTo>
                    <a:pt x="0" y="9279"/>
                  </a:moveTo>
                  <a:cubicBezTo>
                    <a:pt x="8460" y="5891"/>
                    <a:pt x="17152" y="3113"/>
                    <a:pt x="25717" y="0"/>
                  </a:cubicBezTo>
                </a:path>
              </a:pathLst>
            </a:custGeom>
            <a:noFill/>
            <a:ln w="9525" cap="flat" cmpd="sng">
              <a:solidFill>
                <a:schemeClr val="accent2"/>
              </a:solidFill>
              <a:prstDash val="solid"/>
              <a:round/>
              <a:headEnd type="none" w="med" len="med"/>
              <a:tailEnd type="none" w="med" len="med"/>
            </a:ln>
          </p:spPr>
        </p:sp>
        <p:sp>
          <p:nvSpPr>
            <p:cNvPr id="468" name="Google Shape;468;p14"/>
            <p:cNvSpPr/>
            <p:nvPr/>
          </p:nvSpPr>
          <p:spPr>
            <a:xfrm>
              <a:off x="3683625" y="4838600"/>
              <a:ext cx="583300" cy="212100"/>
            </a:xfrm>
            <a:custGeom>
              <a:avLst/>
              <a:gdLst/>
              <a:ahLst/>
              <a:cxnLst/>
              <a:rect l="l" t="t" r="r" b="b"/>
              <a:pathLst>
                <a:path w="23332" h="8484" extrusionOk="0">
                  <a:moveTo>
                    <a:pt x="0" y="8484"/>
                  </a:moveTo>
                  <a:cubicBezTo>
                    <a:pt x="7750" y="5581"/>
                    <a:pt x="15304" y="2007"/>
                    <a:pt x="23332" y="0"/>
                  </a:cubicBezTo>
                </a:path>
              </a:pathLst>
            </a:custGeom>
            <a:noFill/>
            <a:ln w="9525" cap="flat" cmpd="sng">
              <a:solidFill>
                <a:schemeClr val="accent2"/>
              </a:solidFill>
              <a:prstDash val="solid"/>
              <a:round/>
              <a:headEnd type="none" w="med" len="med"/>
              <a:tailEnd type="none" w="med" len="med"/>
            </a:ln>
          </p:spPr>
        </p:sp>
        <p:sp>
          <p:nvSpPr>
            <p:cNvPr id="469" name="Google Shape;469;p14"/>
            <p:cNvSpPr/>
            <p:nvPr/>
          </p:nvSpPr>
          <p:spPr>
            <a:xfrm>
              <a:off x="3768150" y="4921450"/>
              <a:ext cx="487175" cy="169025"/>
            </a:xfrm>
            <a:custGeom>
              <a:avLst/>
              <a:gdLst/>
              <a:ahLst/>
              <a:cxnLst/>
              <a:rect l="l" t="t" r="r" b="b"/>
              <a:pathLst>
                <a:path w="19487" h="6761" extrusionOk="0">
                  <a:moveTo>
                    <a:pt x="0" y="6761"/>
                  </a:moveTo>
                  <a:cubicBezTo>
                    <a:pt x="6611" y="4873"/>
                    <a:pt x="13025" y="2349"/>
                    <a:pt x="19487" y="0"/>
                  </a:cubicBezTo>
                </a:path>
              </a:pathLst>
            </a:custGeom>
            <a:noFill/>
            <a:ln w="9525" cap="flat" cmpd="sng">
              <a:solidFill>
                <a:schemeClr val="accent2"/>
              </a:solidFill>
              <a:prstDash val="solid"/>
              <a:round/>
              <a:headEnd type="none" w="med" len="med"/>
              <a:tailEnd type="none" w="med" len="med"/>
            </a:ln>
          </p:spPr>
        </p:sp>
        <p:sp>
          <p:nvSpPr>
            <p:cNvPr id="470" name="Google Shape;470;p14"/>
            <p:cNvSpPr/>
            <p:nvPr/>
          </p:nvSpPr>
          <p:spPr>
            <a:xfrm>
              <a:off x="3822825" y="5015900"/>
              <a:ext cx="415925" cy="134225"/>
            </a:xfrm>
            <a:custGeom>
              <a:avLst/>
              <a:gdLst/>
              <a:ahLst/>
              <a:cxnLst/>
              <a:rect l="l" t="t" r="r" b="b"/>
              <a:pathLst>
                <a:path w="16637" h="5369" extrusionOk="0">
                  <a:moveTo>
                    <a:pt x="0" y="5369"/>
                  </a:moveTo>
                  <a:cubicBezTo>
                    <a:pt x="5641" y="3907"/>
                    <a:pt x="10959" y="1311"/>
                    <a:pt x="16637" y="0"/>
                  </a:cubicBezTo>
                </a:path>
              </a:pathLst>
            </a:custGeom>
            <a:noFill/>
            <a:ln w="9525" cap="flat" cmpd="sng">
              <a:solidFill>
                <a:schemeClr val="accent2"/>
              </a:solidFill>
              <a:prstDash val="solid"/>
              <a:round/>
              <a:headEnd type="none" w="med" len="med"/>
              <a:tailEnd type="none" w="med" len="med"/>
            </a:ln>
          </p:spPr>
        </p:sp>
        <p:sp>
          <p:nvSpPr>
            <p:cNvPr id="471" name="Google Shape;471;p14"/>
            <p:cNvSpPr/>
            <p:nvPr/>
          </p:nvSpPr>
          <p:spPr>
            <a:xfrm>
              <a:off x="3619000" y="5005975"/>
              <a:ext cx="845100" cy="265125"/>
            </a:xfrm>
            <a:custGeom>
              <a:avLst/>
              <a:gdLst/>
              <a:ahLst/>
              <a:cxnLst/>
              <a:rect l="l" t="t" r="r" b="b"/>
              <a:pathLst>
                <a:path w="33804" h="10605" extrusionOk="0">
                  <a:moveTo>
                    <a:pt x="0" y="10605"/>
                  </a:moveTo>
                  <a:cubicBezTo>
                    <a:pt x="11718" y="9141"/>
                    <a:pt x="22195" y="2168"/>
                    <a:pt x="33804" y="0"/>
                  </a:cubicBezTo>
                </a:path>
              </a:pathLst>
            </a:custGeom>
            <a:noFill/>
            <a:ln w="9525" cap="flat" cmpd="sng">
              <a:solidFill>
                <a:schemeClr val="accent2"/>
              </a:solidFill>
              <a:prstDash val="solid"/>
              <a:round/>
              <a:headEnd type="none" w="med" len="med"/>
              <a:tailEnd type="none" w="med" len="med"/>
            </a:ln>
          </p:spPr>
        </p:sp>
        <p:sp>
          <p:nvSpPr>
            <p:cNvPr id="472" name="Google Shape;472;p14"/>
            <p:cNvSpPr/>
            <p:nvPr/>
          </p:nvSpPr>
          <p:spPr>
            <a:xfrm>
              <a:off x="3672025" y="5088825"/>
              <a:ext cx="753975" cy="260150"/>
            </a:xfrm>
            <a:custGeom>
              <a:avLst/>
              <a:gdLst/>
              <a:ahLst/>
              <a:cxnLst/>
              <a:rect l="l" t="t" r="r" b="b"/>
              <a:pathLst>
                <a:path w="30159" h="10406" extrusionOk="0">
                  <a:moveTo>
                    <a:pt x="0" y="10406"/>
                  </a:moveTo>
                  <a:cubicBezTo>
                    <a:pt x="10165" y="7281"/>
                    <a:pt x="20164" y="3633"/>
                    <a:pt x="30159" y="0"/>
                  </a:cubicBezTo>
                </a:path>
              </a:pathLst>
            </a:custGeom>
            <a:noFill/>
            <a:ln w="9525" cap="flat" cmpd="sng">
              <a:solidFill>
                <a:schemeClr val="accent2"/>
              </a:solidFill>
              <a:prstDash val="solid"/>
              <a:round/>
              <a:headEnd type="none" w="med" len="med"/>
              <a:tailEnd type="none" w="med" len="med"/>
            </a:ln>
          </p:spPr>
        </p:sp>
        <p:sp>
          <p:nvSpPr>
            <p:cNvPr id="473" name="Google Shape;473;p14"/>
            <p:cNvSpPr/>
            <p:nvPr/>
          </p:nvSpPr>
          <p:spPr>
            <a:xfrm>
              <a:off x="3789675" y="5181600"/>
              <a:ext cx="609800" cy="207150"/>
            </a:xfrm>
            <a:custGeom>
              <a:avLst/>
              <a:gdLst/>
              <a:ahLst/>
              <a:cxnLst/>
              <a:rect l="l" t="t" r="r" b="b"/>
              <a:pathLst>
                <a:path w="24392" h="8286" extrusionOk="0">
                  <a:moveTo>
                    <a:pt x="0" y="8286"/>
                  </a:moveTo>
                  <a:cubicBezTo>
                    <a:pt x="8284" y="6026"/>
                    <a:pt x="16577" y="3559"/>
                    <a:pt x="24392" y="0"/>
                  </a:cubicBezTo>
                </a:path>
              </a:pathLst>
            </a:custGeom>
            <a:noFill/>
            <a:ln w="9525" cap="flat" cmpd="sng">
              <a:solidFill>
                <a:schemeClr val="accent2"/>
              </a:solidFill>
              <a:prstDash val="solid"/>
              <a:round/>
              <a:headEnd type="none" w="med" len="med"/>
              <a:tailEnd type="none" w="med" len="med"/>
            </a:ln>
          </p:spPr>
        </p:sp>
      </p:grpSp>
      <p:grpSp>
        <p:nvGrpSpPr>
          <p:cNvPr id="474" name="Google Shape;474;p14"/>
          <p:cNvGrpSpPr/>
          <p:nvPr/>
        </p:nvGrpSpPr>
        <p:grpSpPr>
          <a:xfrm>
            <a:off x="5349816" y="-846130"/>
            <a:ext cx="1896008" cy="1793053"/>
            <a:chOff x="5349816" y="-846130"/>
            <a:chExt cx="1896008" cy="1793053"/>
          </a:xfrm>
        </p:grpSpPr>
        <p:sp>
          <p:nvSpPr>
            <p:cNvPr id="475" name="Google Shape;475;p14"/>
            <p:cNvSpPr/>
            <p:nvPr/>
          </p:nvSpPr>
          <p:spPr>
            <a:xfrm rot="-6479874">
              <a:off x="5658101" y="-682399"/>
              <a:ext cx="1307216" cy="1539663"/>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6479874">
              <a:off x="5630323" y="-756472"/>
              <a:ext cx="1307216" cy="1539663"/>
            </a:xfrm>
            <a:custGeom>
              <a:avLst/>
              <a:gdLst/>
              <a:ahLst/>
              <a:cxnLst/>
              <a:rect l="l" t="t" r="r" b="b"/>
              <a:pathLst>
                <a:path w="24255" h="28568" extrusionOk="0">
                  <a:moveTo>
                    <a:pt x="9204" y="18854"/>
                  </a:moveTo>
                  <a:cubicBezTo>
                    <a:pt x="9211" y="18858"/>
                    <a:pt x="9218" y="18862"/>
                    <a:pt x="9226" y="18866"/>
                  </a:cubicBezTo>
                  <a:cubicBezTo>
                    <a:pt x="9209" y="18869"/>
                    <a:pt x="9191" y="18872"/>
                    <a:pt x="9174" y="18875"/>
                  </a:cubicBezTo>
                  <a:lnTo>
                    <a:pt x="9174" y="18875"/>
                  </a:lnTo>
                  <a:cubicBezTo>
                    <a:pt x="9088" y="18932"/>
                    <a:pt x="8980" y="18963"/>
                    <a:pt x="8844" y="18963"/>
                  </a:cubicBezTo>
                  <a:cubicBezTo>
                    <a:pt x="8782" y="18963"/>
                    <a:pt x="8714" y="18957"/>
                    <a:pt x="8640" y="18943"/>
                  </a:cubicBezTo>
                  <a:cubicBezTo>
                    <a:pt x="8645" y="18915"/>
                    <a:pt x="8650" y="18888"/>
                    <a:pt x="8657" y="18862"/>
                  </a:cubicBezTo>
                  <a:lnTo>
                    <a:pt x="8657" y="18862"/>
                  </a:lnTo>
                  <a:cubicBezTo>
                    <a:pt x="8752" y="18882"/>
                    <a:pt x="8850" y="18893"/>
                    <a:pt x="8949" y="18893"/>
                  </a:cubicBezTo>
                  <a:cubicBezTo>
                    <a:pt x="9023" y="18893"/>
                    <a:pt x="9098" y="18887"/>
                    <a:pt x="9174" y="18875"/>
                  </a:cubicBezTo>
                  <a:lnTo>
                    <a:pt x="9174" y="18875"/>
                  </a:lnTo>
                  <a:cubicBezTo>
                    <a:pt x="9185" y="18868"/>
                    <a:pt x="9195" y="18861"/>
                    <a:pt x="9204" y="18854"/>
                  </a:cubicBezTo>
                  <a:close/>
                  <a:moveTo>
                    <a:pt x="19199" y="0"/>
                  </a:moveTo>
                  <a:cubicBezTo>
                    <a:pt x="18860" y="0"/>
                    <a:pt x="18527" y="157"/>
                    <a:pt x="18234" y="549"/>
                  </a:cubicBezTo>
                  <a:cubicBezTo>
                    <a:pt x="17189" y="1949"/>
                    <a:pt x="16845" y="4066"/>
                    <a:pt x="16752" y="5745"/>
                  </a:cubicBezTo>
                  <a:cubicBezTo>
                    <a:pt x="16686" y="6963"/>
                    <a:pt x="16796" y="7816"/>
                    <a:pt x="16140" y="8937"/>
                  </a:cubicBezTo>
                  <a:cubicBezTo>
                    <a:pt x="15683" y="9718"/>
                    <a:pt x="15055" y="10386"/>
                    <a:pt x="14301" y="10386"/>
                  </a:cubicBezTo>
                  <a:cubicBezTo>
                    <a:pt x="13979" y="10386"/>
                    <a:pt x="13633" y="10264"/>
                    <a:pt x="13269" y="9977"/>
                  </a:cubicBezTo>
                  <a:cubicBezTo>
                    <a:pt x="12272" y="9192"/>
                    <a:pt x="11808" y="7808"/>
                    <a:pt x="11161" y="6772"/>
                  </a:cubicBezTo>
                  <a:cubicBezTo>
                    <a:pt x="10542" y="5782"/>
                    <a:pt x="9870" y="4825"/>
                    <a:pt x="9227" y="3850"/>
                  </a:cubicBezTo>
                  <a:cubicBezTo>
                    <a:pt x="8644" y="2964"/>
                    <a:pt x="8082" y="2070"/>
                    <a:pt x="7235" y="1409"/>
                  </a:cubicBezTo>
                  <a:cubicBezTo>
                    <a:pt x="6760" y="1037"/>
                    <a:pt x="6008" y="449"/>
                    <a:pt x="5351" y="449"/>
                  </a:cubicBezTo>
                  <a:cubicBezTo>
                    <a:pt x="5300" y="449"/>
                    <a:pt x="5250" y="452"/>
                    <a:pt x="5201" y="460"/>
                  </a:cubicBezTo>
                  <a:cubicBezTo>
                    <a:pt x="4716" y="533"/>
                    <a:pt x="3942" y="1067"/>
                    <a:pt x="3639" y="1450"/>
                  </a:cubicBezTo>
                  <a:cubicBezTo>
                    <a:pt x="3042" y="2203"/>
                    <a:pt x="3126" y="3423"/>
                    <a:pt x="3145" y="4313"/>
                  </a:cubicBezTo>
                  <a:cubicBezTo>
                    <a:pt x="3179" y="6018"/>
                    <a:pt x="3873" y="7332"/>
                    <a:pt x="4600" y="8831"/>
                  </a:cubicBezTo>
                  <a:cubicBezTo>
                    <a:pt x="5265" y="10206"/>
                    <a:pt x="5898" y="11549"/>
                    <a:pt x="6768" y="12818"/>
                  </a:cubicBezTo>
                  <a:cubicBezTo>
                    <a:pt x="7222" y="13477"/>
                    <a:pt x="7989" y="13766"/>
                    <a:pt x="8338" y="14507"/>
                  </a:cubicBezTo>
                  <a:cubicBezTo>
                    <a:pt x="8595" y="15052"/>
                    <a:pt x="8861" y="15626"/>
                    <a:pt x="9050" y="16196"/>
                  </a:cubicBezTo>
                  <a:cubicBezTo>
                    <a:pt x="9190" y="16622"/>
                    <a:pt x="9798" y="18394"/>
                    <a:pt x="9204" y="18854"/>
                  </a:cubicBezTo>
                  <a:lnTo>
                    <a:pt x="9204" y="18854"/>
                  </a:lnTo>
                  <a:cubicBezTo>
                    <a:pt x="9021" y="18751"/>
                    <a:pt x="8900" y="18711"/>
                    <a:pt x="8820" y="18711"/>
                  </a:cubicBezTo>
                  <a:cubicBezTo>
                    <a:pt x="8715" y="18711"/>
                    <a:pt x="8678" y="18779"/>
                    <a:pt x="8657" y="18862"/>
                  </a:cubicBezTo>
                  <a:lnTo>
                    <a:pt x="8657" y="18862"/>
                  </a:lnTo>
                  <a:cubicBezTo>
                    <a:pt x="7196" y="18559"/>
                    <a:pt x="6183" y="16065"/>
                    <a:pt x="5372" y="15153"/>
                  </a:cubicBezTo>
                  <a:cubicBezTo>
                    <a:pt x="4780" y="14488"/>
                    <a:pt x="3638" y="13923"/>
                    <a:pt x="2611" y="13923"/>
                  </a:cubicBezTo>
                  <a:cubicBezTo>
                    <a:pt x="2090" y="13923"/>
                    <a:pt x="1599" y="14068"/>
                    <a:pt x="1224" y="14420"/>
                  </a:cubicBezTo>
                  <a:cubicBezTo>
                    <a:pt x="1" y="15571"/>
                    <a:pt x="514" y="17338"/>
                    <a:pt x="1023" y="18733"/>
                  </a:cubicBezTo>
                  <a:cubicBezTo>
                    <a:pt x="1886" y="21093"/>
                    <a:pt x="3677" y="23285"/>
                    <a:pt x="5449" y="25039"/>
                  </a:cubicBezTo>
                  <a:cubicBezTo>
                    <a:pt x="6601" y="26181"/>
                    <a:pt x="8030" y="26958"/>
                    <a:pt x="9521" y="27585"/>
                  </a:cubicBezTo>
                  <a:cubicBezTo>
                    <a:pt x="10201" y="27870"/>
                    <a:pt x="10884" y="28279"/>
                    <a:pt x="11629" y="28330"/>
                  </a:cubicBezTo>
                  <a:cubicBezTo>
                    <a:pt x="12551" y="28392"/>
                    <a:pt x="13439" y="28384"/>
                    <a:pt x="14367" y="28506"/>
                  </a:cubicBezTo>
                  <a:cubicBezTo>
                    <a:pt x="14685" y="28548"/>
                    <a:pt x="15005" y="28568"/>
                    <a:pt x="15325" y="28568"/>
                  </a:cubicBezTo>
                  <a:cubicBezTo>
                    <a:pt x="16879" y="28568"/>
                    <a:pt x="18437" y="28097"/>
                    <a:pt x="19770" y="27342"/>
                  </a:cubicBezTo>
                  <a:cubicBezTo>
                    <a:pt x="20491" y="26934"/>
                    <a:pt x="21135" y="26694"/>
                    <a:pt x="21587" y="25983"/>
                  </a:cubicBezTo>
                  <a:cubicBezTo>
                    <a:pt x="22145" y="25106"/>
                    <a:pt x="22398" y="24120"/>
                    <a:pt x="22599" y="23116"/>
                  </a:cubicBezTo>
                  <a:cubicBezTo>
                    <a:pt x="22780" y="22212"/>
                    <a:pt x="23133" y="21346"/>
                    <a:pt x="23396" y="20463"/>
                  </a:cubicBezTo>
                  <a:cubicBezTo>
                    <a:pt x="23760" y="19235"/>
                    <a:pt x="23941" y="18060"/>
                    <a:pt x="24069" y="16790"/>
                  </a:cubicBezTo>
                  <a:cubicBezTo>
                    <a:pt x="24190" y="15597"/>
                    <a:pt x="24237" y="14453"/>
                    <a:pt x="24244" y="13256"/>
                  </a:cubicBezTo>
                  <a:cubicBezTo>
                    <a:pt x="24254" y="11763"/>
                    <a:pt x="24001" y="10586"/>
                    <a:pt x="23631" y="9155"/>
                  </a:cubicBezTo>
                  <a:cubicBezTo>
                    <a:pt x="22972" y="6609"/>
                    <a:pt x="22661" y="4014"/>
                    <a:pt x="21333" y="1681"/>
                  </a:cubicBezTo>
                  <a:cubicBezTo>
                    <a:pt x="20931" y="973"/>
                    <a:pt x="20045" y="0"/>
                    <a:pt x="19199"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4"/>
          <p:cNvGrpSpPr/>
          <p:nvPr/>
        </p:nvGrpSpPr>
        <p:grpSpPr>
          <a:xfrm>
            <a:off x="7114375" y="-682437"/>
            <a:ext cx="1586967" cy="1586014"/>
            <a:chOff x="7114375" y="-682437"/>
            <a:chExt cx="1586967" cy="1586014"/>
          </a:xfrm>
        </p:grpSpPr>
        <p:sp>
          <p:nvSpPr>
            <p:cNvPr id="478" name="Google Shape;478;p14"/>
            <p:cNvSpPr/>
            <p:nvPr/>
          </p:nvSpPr>
          <p:spPr>
            <a:xfrm>
              <a:off x="7114375" y="-682437"/>
              <a:ext cx="1559189" cy="1539718"/>
            </a:xfrm>
            <a:custGeom>
              <a:avLst/>
              <a:gdLst/>
              <a:ahLst/>
              <a:cxnLst/>
              <a:rect l="l" t="t" r="r" b="b"/>
              <a:pathLst>
                <a:path w="37476" h="37008" extrusionOk="0">
                  <a:moveTo>
                    <a:pt x="16691" y="0"/>
                  </a:moveTo>
                  <a:cubicBezTo>
                    <a:pt x="16416" y="0"/>
                    <a:pt x="16110" y="66"/>
                    <a:pt x="15769" y="205"/>
                  </a:cubicBezTo>
                  <a:cubicBezTo>
                    <a:pt x="11696" y="1873"/>
                    <a:pt x="16897" y="15112"/>
                    <a:pt x="12659" y="15112"/>
                  </a:cubicBezTo>
                  <a:cubicBezTo>
                    <a:pt x="11896" y="15112"/>
                    <a:pt x="10829" y="14683"/>
                    <a:pt x="9346" y="13682"/>
                  </a:cubicBezTo>
                  <a:cubicBezTo>
                    <a:pt x="8258" y="12947"/>
                    <a:pt x="6027" y="11251"/>
                    <a:pt x="4477" y="11251"/>
                  </a:cubicBezTo>
                  <a:cubicBezTo>
                    <a:pt x="3728" y="11251"/>
                    <a:pt x="3138" y="11647"/>
                    <a:pt x="2914" y="12739"/>
                  </a:cubicBezTo>
                  <a:cubicBezTo>
                    <a:pt x="2449" y="14999"/>
                    <a:pt x="5731" y="17346"/>
                    <a:pt x="8594" y="18993"/>
                  </a:cubicBezTo>
                  <a:cubicBezTo>
                    <a:pt x="9548" y="19542"/>
                    <a:pt x="9112" y="20552"/>
                    <a:pt x="8210" y="21184"/>
                  </a:cubicBezTo>
                  <a:cubicBezTo>
                    <a:pt x="4055" y="24091"/>
                    <a:pt x="1" y="25634"/>
                    <a:pt x="297" y="27446"/>
                  </a:cubicBezTo>
                  <a:cubicBezTo>
                    <a:pt x="431" y="28263"/>
                    <a:pt x="1064" y="28560"/>
                    <a:pt x="1984" y="28560"/>
                  </a:cubicBezTo>
                  <a:cubicBezTo>
                    <a:pt x="4452" y="28560"/>
                    <a:pt x="8990" y="26423"/>
                    <a:pt x="11526" y="26423"/>
                  </a:cubicBezTo>
                  <a:cubicBezTo>
                    <a:pt x="12342" y="26423"/>
                    <a:pt x="12951" y="26644"/>
                    <a:pt x="13217" y="27230"/>
                  </a:cubicBezTo>
                  <a:cubicBezTo>
                    <a:pt x="13926" y="28791"/>
                    <a:pt x="8486" y="37008"/>
                    <a:pt x="11413" y="37008"/>
                  </a:cubicBezTo>
                  <a:cubicBezTo>
                    <a:pt x="11757" y="37008"/>
                    <a:pt x="12218" y="36894"/>
                    <a:pt x="12818" y="36642"/>
                  </a:cubicBezTo>
                  <a:cubicBezTo>
                    <a:pt x="15154" y="35661"/>
                    <a:pt x="17943" y="28675"/>
                    <a:pt x="19961" y="28675"/>
                  </a:cubicBezTo>
                  <a:cubicBezTo>
                    <a:pt x="20444" y="28675"/>
                    <a:pt x="20883" y="29076"/>
                    <a:pt x="21261" y="30056"/>
                  </a:cubicBezTo>
                  <a:cubicBezTo>
                    <a:pt x="21669" y="31114"/>
                    <a:pt x="25984" y="36642"/>
                    <a:pt x="28572" y="36642"/>
                  </a:cubicBezTo>
                  <a:cubicBezTo>
                    <a:pt x="29306" y="36642"/>
                    <a:pt x="29901" y="36198"/>
                    <a:pt x="30228" y="35081"/>
                  </a:cubicBezTo>
                  <a:cubicBezTo>
                    <a:pt x="31199" y="31775"/>
                    <a:pt x="24199" y="27561"/>
                    <a:pt x="25400" y="24274"/>
                  </a:cubicBezTo>
                  <a:cubicBezTo>
                    <a:pt x="25972" y="22711"/>
                    <a:pt x="27737" y="22393"/>
                    <a:pt x="29737" y="22393"/>
                  </a:cubicBezTo>
                  <a:cubicBezTo>
                    <a:pt x="31107" y="22393"/>
                    <a:pt x="32587" y="22542"/>
                    <a:pt x="33869" y="22542"/>
                  </a:cubicBezTo>
                  <a:cubicBezTo>
                    <a:pt x="35692" y="22542"/>
                    <a:pt x="37114" y="22240"/>
                    <a:pt x="37246" y="20778"/>
                  </a:cubicBezTo>
                  <a:cubicBezTo>
                    <a:pt x="37476" y="18261"/>
                    <a:pt x="33051" y="17688"/>
                    <a:pt x="31370" y="17688"/>
                  </a:cubicBezTo>
                  <a:cubicBezTo>
                    <a:pt x="31350" y="17688"/>
                    <a:pt x="31331" y="17688"/>
                    <a:pt x="31312" y="17688"/>
                  </a:cubicBezTo>
                  <a:cubicBezTo>
                    <a:pt x="30079" y="17699"/>
                    <a:pt x="28705" y="18160"/>
                    <a:pt x="27689" y="18160"/>
                  </a:cubicBezTo>
                  <a:cubicBezTo>
                    <a:pt x="26777" y="18160"/>
                    <a:pt x="26153" y="17788"/>
                    <a:pt x="26177" y="16382"/>
                  </a:cubicBezTo>
                  <a:cubicBezTo>
                    <a:pt x="26227" y="13526"/>
                    <a:pt x="28277" y="11468"/>
                    <a:pt x="29118" y="8891"/>
                  </a:cubicBezTo>
                  <a:cubicBezTo>
                    <a:pt x="29767" y="6902"/>
                    <a:pt x="30383" y="4070"/>
                    <a:pt x="28429" y="4070"/>
                  </a:cubicBezTo>
                  <a:cubicBezTo>
                    <a:pt x="28241" y="4070"/>
                    <a:pt x="28030" y="4096"/>
                    <a:pt x="27793" y="4151"/>
                  </a:cubicBezTo>
                  <a:cubicBezTo>
                    <a:pt x="24094" y="5015"/>
                    <a:pt x="22842" y="14193"/>
                    <a:pt x="20497" y="14193"/>
                  </a:cubicBezTo>
                  <a:cubicBezTo>
                    <a:pt x="20466" y="14193"/>
                    <a:pt x="20434" y="14192"/>
                    <a:pt x="20402" y="14188"/>
                  </a:cubicBezTo>
                  <a:cubicBezTo>
                    <a:pt x="18117" y="13947"/>
                    <a:pt x="20710" y="0"/>
                    <a:pt x="16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7142153" y="-636141"/>
              <a:ext cx="1559189" cy="1539718"/>
            </a:xfrm>
            <a:custGeom>
              <a:avLst/>
              <a:gdLst/>
              <a:ahLst/>
              <a:cxnLst/>
              <a:rect l="l" t="t" r="r" b="b"/>
              <a:pathLst>
                <a:path w="37476" h="37008" extrusionOk="0">
                  <a:moveTo>
                    <a:pt x="16691" y="0"/>
                  </a:moveTo>
                  <a:cubicBezTo>
                    <a:pt x="16416" y="0"/>
                    <a:pt x="16110" y="66"/>
                    <a:pt x="15769" y="205"/>
                  </a:cubicBezTo>
                  <a:cubicBezTo>
                    <a:pt x="11696" y="1873"/>
                    <a:pt x="16897" y="15112"/>
                    <a:pt x="12659" y="15112"/>
                  </a:cubicBezTo>
                  <a:cubicBezTo>
                    <a:pt x="11896" y="15112"/>
                    <a:pt x="10829" y="14683"/>
                    <a:pt x="9346" y="13682"/>
                  </a:cubicBezTo>
                  <a:cubicBezTo>
                    <a:pt x="8258" y="12947"/>
                    <a:pt x="6027" y="11251"/>
                    <a:pt x="4477" y="11251"/>
                  </a:cubicBezTo>
                  <a:cubicBezTo>
                    <a:pt x="3728" y="11251"/>
                    <a:pt x="3138" y="11647"/>
                    <a:pt x="2914" y="12739"/>
                  </a:cubicBezTo>
                  <a:cubicBezTo>
                    <a:pt x="2449" y="14999"/>
                    <a:pt x="5731" y="17346"/>
                    <a:pt x="8594" y="18993"/>
                  </a:cubicBezTo>
                  <a:cubicBezTo>
                    <a:pt x="9548" y="19542"/>
                    <a:pt x="9112" y="20552"/>
                    <a:pt x="8210" y="21184"/>
                  </a:cubicBezTo>
                  <a:cubicBezTo>
                    <a:pt x="4055" y="24091"/>
                    <a:pt x="1" y="25634"/>
                    <a:pt x="297" y="27446"/>
                  </a:cubicBezTo>
                  <a:cubicBezTo>
                    <a:pt x="431" y="28263"/>
                    <a:pt x="1064" y="28560"/>
                    <a:pt x="1984" y="28560"/>
                  </a:cubicBezTo>
                  <a:cubicBezTo>
                    <a:pt x="4452" y="28560"/>
                    <a:pt x="8990" y="26423"/>
                    <a:pt x="11526" y="26423"/>
                  </a:cubicBezTo>
                  <a:cubicBezTo>
                    <a:pt x="12342" y="26423"/>
                    <a:pt x="12951" y="26644"/>
                    <a:pt x="13217" y="27230"/>
                  </a:cubicBezTo>
                  <a:cubicBezTo>
                    <a:pt x="13926" y="28791"/>
                    <a:pt x="8486" y="37008"/>
                    <a:pt x="11413" y="37008"/>
                  </a:cubicBezTo>
                  <a:cubicBezTo>
                    <a:pt x="11757" y="37008"/>
                    <a:pt x="12218" y="36894"/>
                    <a:pt x="12818" y="36642"/>
                  </a:cubicBezTo>
                  <a:cubicBezTo>
                    <a:pt x="15154" y="35661"/>
                    <a:pt x="17943" y="28675"/>
                    <a:pt x="19961" y="28675"/>
                  </a:cubicBezTo>
                  <a:cubicBezTo>
                    <a:pt x="20444" y="28675"/>
                    <a:pt x="20883" y="29076"/>
                    <a:pt x="21261" y="30056"/>
                  </a:cubicBezTo>
                  <a:cubicBezTo>
                    <a:pt x="21669" y="31114"/>
                    <a:pt x="25984" y="36642"/>
                    <a:pt x="28572" y="36642"/>
                  </a:cubicBezTo>
                  <a:cubicBezTo>
                    <a:pt x="29306" y="36642"/>
                    <a:pt x="29901" y="36198"/>
                    <a:pt x="30228" y="35081"/>
                  </a:cubicBezTo>
                  <a:cubicBezTo>
                    <a:pt x="31199" y="31775"/>
                    <a:pt x="24199" y="27561"/>
                    <a:pt x="25400" y="24274"/>
                  </a:cubicBezTo>
                  <a:cubicBezTo>
                    <a:pt x="25972" y="22711"/>
                    <a:pt x="27737" y="22393"/>
                    <a:pt x="29737" y="22393"/>
                  </a:cubicBezTo>
                  <a:cubicBezTo>
                    <a:pt x="31107" y="22393"/>
                    <a:pt x="32587" y="22542"/>
                    <a:pt x="33869" y="22542"/>
                  </a:cubicBezTo>
                  <a:cubicBezTo>
                    <a:pt x="35692" y="22542"/>
                    <a:pt x="37114" y="22240"/>
                    <a:pt x="37246" y="20778"/>
                  </a:cubicBezTo>
                  <a:cubicBezTo>
                    <a:pt x="37476" y="18261"/>
                    <a:pt x="33051" y="17688"/>
                    <a:pt x="31370" y="17688"/>
                  </a:cubicBezTo>
                  <a:cubicBezTo>
                    <a:pt x="31350" y="17688"/>
                    <a:pt x="31331" y="17688"/>
                    <a:pt x="31312" y="17688"/>
                  </a:cubicBezTo>
                  <a:cubicBezTo>
                    <a:pt x="30079" y="17699"/>
                    <a:pt x="28705" y="18160"/>
                    <a:pt x="27689" y="18160"/>
                  </a:cubicBezTo>
                  <a:cubicBezTo>
                    <a:pt x="26777" y="18160"/>
                    <a:pt x="26153" y="17788"/>
                    <a:pt x="26177" y="16382"/>
                  </a:cubicBezTo>
                  <a:cubicBezTo>
                    <a:pt x="26227" y="13526"/>
                    <a:pt x="28277" y="11468"/>
                    <a:pt x="29118" y="8891"/>
                  </a:cubicBezTo>
                  <a:cubicBezTo>
                    <a:pt x="29767" y="6902"/>
                    <a:pt x="30383" y="4070"/>
                    <a:pt x="28429" y="4070"/>
                  </a:cubicBezTo>
                  <a:cubicBezTo>
                    <a:pt x="28241" y="4070"/>
                    <a:pt x="28030" y="4096"/>
                    <a:pt x="27793" y="4151"/>
                  </a:cubicBezTo>
                  <a:cubicBezTo>
                    <a:pt x="24094" y="5015"/>
                    <a:pt x="22842" y="14193"/>
                    <a:pt x="20497" y="14193"/>
                  </a:cubicBezTo>
                  <a:cubicBezTo>
                    <a:pt x="20466" y="14193"/>
                    <a:pt x="20434" y="14192"/>
                    <a:pt x="20402" y="14188"/>
                  </a:cubicBezTo>
                  <a:cubicBezTo>
                    <a:pt x="18117" y="13947"/>
                    <a:pt x="20710" y="0"/>
                    <a:pt x="16691"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Londrina Solid"/>
              <a:buNone/>
              <a:defRPr sz="2800">
                <a:solidFill>
                  <a:schemeClr val="accent2"/>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7" r:id="rId6"/>
    <p:sldLayoutId id="2147483658" r:id="rId7"/>
    <p:sldLayoutId id="2147483659" r:id="rId8"/>
    <p:sldLayoutId id="2147483660" r:id="rId9"/>
    <p:sldLayoutId id="2147483661" r:id="rId10"/>
    <p:sldLayoutId id="2147483662" r:id="rId11"/>
    <p:sldLayoutId id="2147483663"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4" name="Picture 3"/>
          <p:cNvPicPr/>
          <p:nvPr/>
        </p:nvPicPr>
        <p:blipFill>
          <a:blip r:embed="rId3"/>
          <a:srcRect/>
          <a:stretch>
            <a:fillRect/>
          </a:stretch>
        </p:blipFill>
        <p:spPr bwMode="auto">
          <a:xfrm>
            <a:off x="7725104" y="157655"/>
            <a:ext cx="1212998" cy="1145628"/>
          </a:xfrm>
          <a:prstGeom prst="rect">
            <a:avLst/>
          </a:prstGeom>
          <a:noFill/>
          <a:ln w="9525">
            <a:noFill/>
            <a:miter lim="800000"/>
            <a:headEnd/>
            <a:tailEnd/>
          </a:ln>
        </p:spPr>
      </p:pic>
      <p:sp>
        <p:nvSpPr>
          <p:cNvPr id="5" name="Rounded Rectangle 4"/>
          <p:cNvSpPr/>
          <p:nvPr/>
        </p:nvSpPr>
        <p:spPr>
          <a:xfrm>
            <a:off x="2269864" y="1581374"/>
            <a:ext cx="4948517" cy="32595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itle 5"/>
          <p:cNvSpPr>
            <a:spLocks noGrp="1"/>
          </p:cNvSpPr>
          <p:nvPr>
            <p:ph type="ctrTitle"/>
          </p:nvPr>
        </p:nvSpPr>
        <p:spPr>
          <a:xfrm>
            <a:off x="2164578" y="1581374"/>
            <a:ext cx="5159100" cy="3562126"/>
          </a:xfrm>
        </p:spPr>
        <p:txBody>
          <a:bodyPr/>
          <a:lstStyle/>
          <a:p>
            <a:r>
              <a:rPr lang="en" sz="2400" dirty="0" smtClean="0"/>
              <a:t/>
            </a:r>
            <a:br>
              <a:rPr lang="en" sz="2400" dirty="0" smtClean="0"/>
            </a:br>
            <a:r>
              <a:rPr lang="en" sz="2400" dirty="0" smtClean="0"/>
              <a:t/>
            </a:r>
            <a:br>
              <a:rPr lang="en" sz="2400" dirty="0" smtClean="0"/>
            </a:br>
            <a:r>
              <a:rPr lang="en" sz="2400" dirty="0" smtClean="0"/>
              <a:t/>
            </a:r>
            <a:br>
              <a:rPr lang="en" sz="2400" dirty="0" smtClean="0"/>
            </a:br>
            <a:r>
              <a:rPr lang="en" sz="2400" dirty="0" smtClean="0"/>
              <a:t>Nama: Ida Lestari</a:t>
            </a:r>
            <a:br>
              <a:rPr lang="en" sz="2400" dirty="0" smtClean="0"/>
            </a:br>
            <a:r>
              <a:rPr lang="en" sz="2400" dirty="0" smtClean="0"/>
              <a:t>NPM: 2013053109</a:t>
            </a:r>
            <a:br>
              <a:rPr lang="en" sz="2400" dirty="0" smtClean="0"/>
            </a:br>
            <a:r>
              <a:rPr lang="en" sz="2400" dirty="0" smtClean="0"/>
              <a:t>Kelas: 3B</a:t>
            </a:r>
            <a:br>
              <a:rPr lang="en" sz="2400" dirty="0" smtClean="0"/>
            </a:br>
            <a:r>
              <a:rPr lang="en" sz="2400" dirty="0" smtClean="0"/>
              <a:t>Mata Kuliah: Pendidikan Nilai dan Moral</a:t>
            </a:r>
            <a:br>
              <a:rPr lang="en" sz="2400" dirty="0" smtClean="0"/>
            </a:br>
            <a:r>
              <a:rPr lang="en" sz="2400" dirty="0" smtClean="0"/>
              <a:t>Prodi: PGSD</a:t>
            </a:r>
            <a:br>
              <a:rPr lang="en" sz="2400" dirty="0" smtClean="0"/>
            </a:br>
            <a:r>
              <a:rPr lang="en" sz="2400" dirty="0" smtClean="0"/>
              <a:t>Fakultas: KIP</a:t>
            </a:r>
            <a:br>
              <a:rPr lang="en" sz="2400" dirty="0" smtClean="0"/>
            </a:br>
            <a:r>
              <a:rPr lang="en" sz="2400" dirty="0" smtClean="0"/>
              <a:t/>
            </a:r>
            <a:br>
              <a:rPr lang="en" sz="2400" dirty="0" smtClean="0"/>
            </a:br>
            <a:r>
              <a:rPr lang="en" sz="2400" dirty="0" smtClean="0"/>
              <a:t>UNIVERSITAS LAMPUNG</a:t>
            </a:r>
            <a:br>
              <a:rPr lang="en" sz="2400" dirty="0" smtClean="0"/>
            </a:br>
            <a:endParaRPr lang="en-US" sz="24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9" y="1329122"/>
            <a:ext cx="6491680" cy="3416400"/>
          </a:xfrm>
        </p:spPr>
        <p:txBody>
          <a:bodyPr/>
          <a:lstStyle/>
          <a:p>
            <a:pPr algn="just">
              <a:lnSpc>
                <a:spcPct val="150000"/>
              </a:lnSpc>
              <a:buNone/>
            </a:pPr>
            <a:r>
              <a:rPr lang="en-US" sz="1600" dirty="0" smtClean="0">
                <a:latin typeface="Berlin Sans FB" pitchFamily="34" charset="0"/>
              </a:rPr>
              <a:t>	</a:t>
            </a:r>
            <a:r>
              <a:rPr lang="en-US" sz="1600" dirty="0" err="1" smtClean="0">
                <a:latin typeface="Berlin Sans FB" pitchFamily="34" charset="0"/>
              </a:rPr>
              <a:t>Bagi</a:t>
            </a:r>
            <a:r>
              <a:rPr lang="en-US" sz="1600" dirty="0" smtClean="0">
                <a:latin typeface="Berlin Sans FB" pitchFamily="34" charset="0"/>
              </a:rPr>
              <a:t> </a:t>
            </a:r>
            <a:r>
              <a:rPr lang="en-US" sz="1600" dirty="0" err="1" smtClean="0">
                <a:latin typeface="Berlin Sans FB" pitchFamily="34" charset="0"/>
              </a:rPr>
              <a:t>mereka</a:t>
            </a:r>
            <a:r>
              <a:rPr lang="en-US" sz="1600" dirty="0" smtClean="0">
                <a:latin typeface="Berlin Sans FB" pitchFamily="34" charset="0"/>
              </a:rPr>
              <a:t> yang </a:t>
            </a:r>
            <a:r>
              <a:rPr lang="en-US" sz="1600" dirty="0" err="1" smtClean="0">
                <a:latin typeface="Berlin Sans FB" pitchFamily="34" charset="0"/>
              </a:rPr>
              <a:t>pernah</a:t>
            </a:r>
            <a:r>
              <a:rPr lang="en-US" sz="1600" dirty="0" smtClean="0">
                <a:latin typeface="Berlin Sans FB" pitchFamily="34" charset="0"/>
              </a:rPr>
              <a:t> </a:t>
            </a:r>
            <a:r>
              <a:rPr lang="en-US" sz="1600" dirty="0" err="1" smtClean="0">
                <a:latin typeface="Berlin Sans FB" pitchFamily="34" charset="0"/>
              </a:rPr>
              <a:t>merasakan</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bebas</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bebas</a:t>
            </a:r>
            <a:r>
              <a:rPr lang="en-US" sz="1600" dirty="0" smtClean="0">
                <a:latin typeface="Berlin Sans FB" pitchFamily="34" charset="0"/>
              </a:rPr>
              <a:t> </a:t>
            </a:r>
            <a:r>
              <a:rPr lang="en-US" sz="1600" dirty="0" err="1" smtClean="0">
                <a:latin typeface="Berlin Sans FB" pitchFamily="34" charset="0"/>
              </a:rPr>
              <a:t>adalah</a:t>
            </a:r>
            <a:r>
              <a:rPr lang="en-US" sz="1600" dirty="0" smtClean="0">
                <a:latin typeface="Berlin Sans FB" pitchFamily="34" charset="0"/>
              </a:rPr>
              <a:t> </a:t>
            </a:r>
            <a:r>
              <a:rPr lang="en-US" sz="1600" dirty="0" err="1" smtClean="0">
                <a:latin typeface="Berlin Sans FB" pitchFamily="34" charset="0"/>
              </a:rPr>
              <a:t>suatu</a:t>
            </a:r>
            <a:r>
              <a:rPr lang="en-US" sz="1600" dirty="0" smtClean="0">
                <a:latin typeface="Berlin Sans FB" pitchFamily="34" charset="0"/>
              </a:rPr>
              <a:t> </a:t>
            </a:r>
            <a:r>
              <a:rPr lang="en-US" sz="1600" dirty="0" err="1" smtClean="0">
                <a:latin typeface="Berlin Sans FB" pitchFamily="34" charset="0"/>
              </a:rPr>
              <a:t>hal</a:t>
            </a:r>
            <a:r>
              <a:rPr lang="en-US" sz="1600" dirty="0" smtClean="0">
                <a:latin typeface="Berlin Sans FB" pitchFamily="34" charset="0"/>
              </a:rPr>
              <a:t> yang </a:t>
            </a:r>
            <a:r>
              <a:rPr lang="en-US" sz="1600" dirty="0" err="1" smtClean="0">
                <a:latin typeface="Berlin Sans FB" pitchFamily="34" charset="0"/>
              </a:rPr>
              <a:t>wajar</a:t>
            </a:r>
            <a:r>
              <a:rPr lang="en-US" sz="1600" dirty="0" smtClean="0">
                <a:latin typeface="Berlin Sans FB" pitchFamily="34" charset="0"/>
              </a:rPr>
              <a:t> </a:t>
            </a:r>
            <a:r>
              <a:rPr lang="en-US" sz="1600" dirty="0" err="1" smtClean="0">
                <a:latin typeface="Berlin Sans FB" pitchFamily="34" charset="0"/>
              </a:rPr>
              <a:t>bagi</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mereka</a:t>
            </a:r>
            <a:r>
              <a:rPr lang="en-US" sz="1600" dirty="0" smtClean="0">
                <a:latin typeface="Berlin Sans FB" pitchFamily="34" charset="0"/>
              </a:rPr>
              <a:t>. </a:t>
            </a:r>
            <a:r>
              <a:rPr lang="en-US" sz="1600" dirty="0" err="1" smtClean="0">
                <a:latin typeface="Berlin Sans FB" pitchFamily="34" charset="0"/>
              </a:rPr>
              <a:t>Faktor</a:t>
            </a:r>
            <a:r>
              <a:rPr lang="en-US" sz="1600" dirty="0" smtClean="0">
                <a:latin typeface="Berlin Sans FB" pitchFamily="34" charset="0"/>
              </a:rPr>
              <a:t> </a:t>
            </a:r>
            <a:r>
              <a:rPr lang="en-US" sz="1600" dirty="0" err="1" smtClean="0">
                <a:latin typeface="Berlin Sans FB" pitchFamily="34" charset="0"/>
              </a:rPr>
              <a:t>pengetahuan</a:t>
            </a:r>
            <a:r>
              <a:rPr lang="en-US" sz="1600" dirty="0" smtClean="0">
                <a:latin typeface="Berlin Sans FB" pitchFamily="34" charset="0"/>
              </a:rPr>
              <a:t> yang minim </a:t>
            </a:r>
            <a:r>
              <a:rPr lang="en-US" sz="1600" dirty="0" err="1" smtClean="0">
                <a:latin typeface="Berlin Sans FB" pitchFamily="34" charset="0"/>
              </a:rPr>
              <a:t>ditambah</a:t>
            </a:r>
            <a:r>
              <a:rPr lang="en-US" sz="1600" dirty="0" smtClean="0">
                <a:latin typeface="Berlin Sans FB" pitchFamily="34" charset="0"/>
              </a:rPr>
              <a:t> rasa </a:t>
            </a:r>
            <a:r>
              <a:rPr lang="en-US" sz="1600" dirty="0" err="1" smtClean="0">
                <a:latin typeface="Berlin Sans FB" pitchFamily="34" charset="0"/>
              </a:rPr>
              <a:t>ingin</a:t>
            </a:r>
            <a:r>
              <a:rPr lang="en-US" sz="1600" dirty="0" smtClean="0">
                <a:latin typeface="Berlin Sans FB" pitchFamily="34" charset="0"/>
              </a:rPr>
              <a:t> </a:t>
            </a:r>
            <a:r>
              <a:rPr lang="en-US" sz="1600" dirty="0" err="1" smtClean="0">
                <a:latin typeface="Berlin Sans FB" pitchFamily="34" charset="0"/>
              </a:rPr>
              <a:t>tahu</a:t>
            </a:r>
            <a:r>
              <a:rPr lang="en-US" sz="1600" dirty="0" smtClean="0">
                <a:latin typeface="Berlin Sans FB" pitchFamily="34" charset="0"/>
              </a:rPr>
              <a:t> </a:t>
            </a:r>
            <a:r>
              <a:rPr lang="en-US" sz="1600" dirty="0" err="1" smtClean="0">
                <a:latin typeface="Berlin Sans FB" pitchFamily="34" charset="0"/>
              </a:rPr>
              <a:t>yng</a:t>
            </a:r>
            <a:r>
              <a:rPr lang="en-US" sz="1600" dirty="0" smtClean="0">
                <a:latin typeface="Berlin Sans FB" pitchFamily="34" charset="0"/>
              </a:rPr>
              <a:t> </a:t>
            </a:r>
            <a:r>
              <a:rPr lang="en-US" sz="1600" dirty="0" err="1" smtClean="0">
                <a:latin typeface="Berlin Sans FB" pitchFamily="34" charset="0"/>
              </a:rPr>
              <a:t>tinggi</a:t>
            </a:r>
            <a:r>
              <a:rPr lang="en-US" sz="1600" dirty="0" smtClean="0">
                <a:latin typeface="Berlin Sans FB" pitchFamily="34" charset="0"/>
              </a:rPr>
              <a:t>, </a:t>
            </a:r>
            <a:r>
              <a:rPr lang="en-US" sz="1600" dirty="0" err="1" smtClean="0">
                <a:latin typeface="Berlin Sans FB" pitchFamily="34" charset="0"/>
              </a:rPr>
              <a:t>kurangnya</a:t>
            </a:r>
            <a:r>
              <a:rPr lang="en-US" sz="1600" dirty="0" smtClean="0">
                <a:latin typeface="Berlin Sans FB" pitchFamily="34" charset="0"/>
              </a:rPr>
              <a:t> </a:t>
            </a:r>
            <a:r>
              <a:rPr lang="en-US" sz="1600" dirty="0" err="1" smtClean="0">
                <a:latin typeface="Berlin Sans FB" pitchFamily="34" charset="0"/>
              </a:rPr>
              <a:t>pengetahuan</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dampak</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akibat</a:t>
            </a:r>
            <a:r>
              <a:rPr lang="en-US" sz="1600" dirty="0" smtClean="0">
                <a:latin typeface="Berlin Sans FB" pitchFamily="34" charset="0"/>
              </a:rPr>
              <a:t> yang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hal</a:t>
            </a:r>
            <a:r>
              <a:rPr lang="en-US" sz="1600" dirty="0" smtClean="0">
                <a:latin typeface="Berlin Sans FB" pitchFamily="34" charset="0"/>
              </a:rPr>
              <a:t> yang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dilakukan</a:t>
            </a:r>
            <a:r>
              <a:rPr lang="en-US" sz="1600" dirty="0" smtClean="0">
                <a:latin typeface="Berlin Sans FB" pitchFamily="34" charset="0"/>
              </a:rPr>
              <a:t> </a:t>
            </a:r>
            <a:r>
              <a:rPr lang="en-US" sz="1600" dirty="0" err="1" smtClean="0">
                <a:latin typeface="Berlin Sans FB" pitchFamily="34" charset="0"/>
              </a:rPr>
              <a:t>dapat</a:t>
            </a:r>
            <a:r>
              <a:rPr lang="en-US" sz="1600" dirty="0" smtClean="0">
                <a:latin typeface="Berlin Sans FB" pitchFamily="34" charset="0"/>
              </a:rPr>
              <a:t> </a:t>
            </a:r>
            <a:r>
              <a:rPr lang="en-US" sz="1600" dirty="0" err="1" smtClean="0">
                <a:latin typeface="Berlin Sans FB" pitchFamily="34" charset="0"/>
              </a:rPr>
              <a:t>memudahkan</a:t>
            </a:r>
            <a:r>
              <a:rPr lang="en-US" sz="1600" dirty="0" smtClean="0">
                <a:latin typeface="Berlin Sans FB" pitchFamily="34" charset="0"/>
              </a:rPr>
              <a:t> </a:t>
            </a:r>
            <a:r>
              <a:rPr lang="en-US" sz="1600" dirty="0" err="1" smtClean="0">
                <a:latin typeface="Berlin Sans FB" pitchFamily="34" charset="0"/>
              </a:rPr>
              <a:t>untuk</a:t>
            </a:r>
            <a:r>
              <a:rPr lang="en-US" sz="1600" dirty="0" smtClean="0">
                <a:latin typeface="Berlin Sans FB" pitchFamily="34" charset="0"/>
              </a:rPr>
              <a:t> </a:t>
            </a:r>
            <a:r>
              <a:rPr lang="en-US" sz="1600" dirty="0" err="1" smtClean="0">
                <a:latin typeface="Berlin Sans FB" pitchFamily="34" charset="0"/>
              </a:rPr>
              <a:t>terjerumus</a:t>
            </a:r>
            <a:r>
              <a:rPr lang="en-US" sz="1600" dirty="0" smtClean="0">
                <a:latin typeface="Berlin Sans FB" pitchFamily="34" charset="0"/>
              </a:rPr>
              <a:t> </a:t>
            </a:r>
            <a:r>
              <a:rPr lang="en-US" sz="1600" dirty="0" err="1" smtClean="0">
                <a:latin typeface="Berlin Sans FB" pitchFamily="34" charset="0"/>
              </a:rPr>
              <a:t>ke</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hal-hal</a:t>
            </a:r>
            <a:r>
              <a:rPr lang="en-US" sz="1600" dirty="0" smtClean="0">
                <a:latin typeface="Berlin Sans FB" pitchFamily="34" charset="0"/>
              </a:rPr>
              <a:t> yang </a:t>
            </a:r>
            <a:r>
              <a:rPr lang="en-US" sz="1600" dirty="0" err="1" smtClean="0">
                <a:latin typeface="Berlin Sans FB" pitchFamily="34" charset="0"/>
              </a:rPr>
              <a:t>negatif</a:t>
            </a:r>
            <a:r>
              <a:rPr lang="en-US" sz="1600" dirty="0" smtClean="0">
                <a:latin typeface="Berlin Sans FB" pitchFamily="34" charset="0"/>
              </a:rPr>
              <a:t>.</a:t>
            </a:r>
            <a:endParaRPr lang="en-US" sz="1600" dirty="0">
              <a:latin typeface="Berlin Sans FB" pitchFamily="34" charset="0"/>
            </a:endParaRPr>
          </a:p>
        </p:txBody>
      </p:sp>
      <p:sp>
        <p:nvSpPr>
          <p:cNvPr id="3" name="Title 2"/>
          <p:cNvSpPr>
            <a:spLocks noGrp="1"/>
          </p:cNvSpPr>
          <p:nvPr>
            <p:ph type="title"/>
          </p:nvPr>
        </p:nvSpPr>
        <p:spPr>
          <a:xfrm>
            <a:off x="646874" y="523915"/>
            <a:ext cx="7322952" cy="755700"/>
          </a:xfrm>
        </p:spPr>
        <p:txBody>
          <a:bodyPr/>
          <a:lstStyle/>
          <a:p>
            <a:r>
              <a:rPr lang="en-US" sz="2400" dirty="0" smtClean="0">
                <a:solidFill>
                  <a:srgbClr val="00B0F0"/>
                </a:solidFill>
              </a:rPr>
              <a:t>5. </a:t>
            </a:r>
            <a:r>
              <a:rPr lang="en-US" sz="2400" dirty="0" err="1" smtClean="0">
                <a:solidFill>
                  <a:srgbClr val="00B0F0"/>
                </a:solidFill>
              </a:rPr>
              <a:t>Rendahnya</a:t>
            </a:r>
            <a:r>
              <a:rPr lang="en-US" sz="2400" dirty="0" smtClean="0">
                <a:solidFill>
                  <a:srgbClr val="00B0F0"/>
                </a:solidFill>
              </a:rPr>
              <a:t> </a:t>
            </a:r>
            <a:r>
              <a:rPr lang="en-US" sz="2400" dirty="0" err="1" smtClean="0">
                <a:solidFill>
                  <a:srgbClr val="00B0F0"/>
                </a:solidFill>
              </a:rPr>
              <a:t>pengetahuan</a:t>
            </a:r>
            <a:r>
              <a:rPr lang="en-US" sz="2400" dirty="0" smtClean="0">
                <a:solidFill>
                  <a:srgbClr val="00B0F0"/>
                </a:solidFill>
              </a:rPr>
              <a:t> </a:t>
            </a:r>
            <a:r>
              <a:rPr lang="en-US" sz="2400" dirty="0" err="1" smtClean="0">
                <a:solidFill>
                  <a:srgbClr val="00B0F0"/>
                </a:solidFill>
              </a:rPr>
              <a:t>tentang</a:t>
            </a:r>
            <a:r>
              <a:rPr lang="en-US" sz="2400" dirty="0" smtClean="0">
                <a:solidFill>
                  <a:srgbClr val="00B0F0"/>
                </a:solidFill>
              </a:rPr>
              <a:t> </a:t>
            </a:r>
            <a:r>
              <a:rPr lang="en-US" sz="2400" dirty="0" err="1" smtClean="0">
                <a:solidFill>
                  <a:srgbClr val="00B0F0"/>
                </a:solidFill>
              </a:rPr>
              <a:t>bahaya</a:t>
            </a:r>
            <a:r>
              <a:rPr lang="en-US" sz="2400" dirty="0" smtClean="0">
                <a:solidFill>
                  <a:srgbClr val="00B0F0"/>
                </a:solidFill>
              </a:rPr>
              <a:t> </a:t>
            </a:r>
            <a:r>
              <a:rPr lang="en-US" sz="2400" dirty="0" err="1" smtClean="0">
                <a:solidFill>
                  <a:srgbClr val="00B0F0"/>
                </a:solidFill>
              </a:rPr>
              <a:t>pergaulan</a:t>
            </a:r>
            <a:r>
              <a:rPr lang="en-US" sz="2400" dirty="0" smtClean="0">
                <a:solidFill>
                  <a:srgbClr val="00B0F0"/>
                </a:solidFill>
              </a:rPr>
              <a:t> </a:t>
            </a:r>
            <a:r>
              <a:rPr lang="en-US" sz="2400" dirty="0" err="1" smtClean="0">
                <a:solidFill>
                  <a:srgbClr val="00B0F0"/>
                </a:solidFill>
              </a:rPr>
              <a:t>bebas</a:t>
            </a:r>
            <a:endParaRPr lang="en-US" sz="2400" dirty="0">
              <a:solidFill>
                <a:srgbClr val="00B0F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edg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9" y="1152475"/>
            <a:ext cx="6491680" cy="3416400"/>
          </a:xfrm>
        </p:spPr>
        <p:txBody>
          <a:bodyPr/>
          <a:lstStyle/>
          <a:p>
            <a:pPr algn="just">
              <a:lnSpc>
                <a:spcPct val="150000"/>
              </a:lnSpc>
              <a:buNone/>
            </a:pPr>
            <a:r>
              <a:rPr lang="en-US" sz="1600" dirty="0" smtClean="0">
                <a:latin typeface="Berlin Sans FB" pitchFamily="34" charset="0"/>
              </a:rPr>
              <a:t>	</a:t>
            </a:r>
            <a:r>
              <a:rPr lang="en-US" sz="1600" dirty="0" err="1" smtClean="0">
                <a:latin typeface="Berlin Sans FB" pitchFamily="34" charset="0"/>
              </a:rPr>
              <a:t>Teman</a:t>
            </a:r>
            <a:r>
              <a:rPr lang="en-US" sz="1600" dirty="0" smtClean="0">
                <a:latin typeface="Berlin Sans FB" pitchFamily="34" charset="0"/>
              </a:rPr>
              <a:t> </a:t>
            </a:r>
            <a:r>
              <a:rPr lang="en-US" sz="1600" dirty="0" err="1" smtClean="0">
                <a:latin typeface="Berlin Sans FB" pitchFamily="34" charset="0"/>
              </a:rPr>
              <a:t>merupakan</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yang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berpengaruh</a:t>
            </a:r>
            <a:r>
              <a:rPr lang="en-US" sz="1600" dirty="0" smtClean="0">
                <a:latin typeface="Berlin Sans FB" pitchFamily="34" charset="0"/>
              </a:rPr>
              <a:t> </a:t>
            </a:r>
            <a:r>
              <a:rPr lang="en-US" sz="1600" dirty="0" err="1" smtClean="0">
                <a:latin typeface="Berlin Sans FB" pitchFamily="34" charset="0"/>
              </a:rPr>
              <a:t>bagi</a:t>
            </a:r>
            <a:r>
              <a:rPr lang="en-US" sz="1600" dirty="0" smtClean="0">
                <a:latin typeface="Berlin Sans FB" pitchFamily="34" charset="0"/>
              </a:rPr>
              <a:t> </a:t>
            </a:r>
            <a:r>
              <a:rPr lang="en-US" sz="1600" dirty="0" err="1" smtClean="0">
                <a:latin typeface="Berlin Sans FB" pitchFamily="34" charset="0"/>
              </a:rPr>
              <a:t>para</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Apabila</a:t>
            </a:r>
            <a:r>
              <a:rPr lang="en-US" sz="1600" dirty="0" smtClean="0">
                <a:latin typeface="Berlin Sans FB" pitchFamily="34" charset="0"/>
              </a:rPr>
              <a:t> </a:t>
            </a:r>
            <a:r>
              <a:rPr lang="en-US" sz="1600" dirty="0" err="1" smtClean="0">
                <a:latin typeface="Berlin Sans FB" pitchFamily="34" charset="0"/>
              </a:rPr>
              <a:t>seorang</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sudah</a:t>
            </a:r>
            <a:r>
              <a:rPr lang="en-US" sz="1600" dirty="0" smtClean="0">
                <a:latin typeface="Berlin Sans FB" pitchFamily="34" charset="0"/>
              </a:rPr>
              <a:t> </a:t>
            </a:r>
            <a:r>
              <a:rPr lang="en-US" sz="1600" dirty="0" err="1" smtClean="0">
                <a:latin typeface="Berlin Sans FB" pitchFamily="34" charset="0"/>
              </a:rPr>
              <a:t>salah</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meilih</a:t>
            </a:r>
            <a:r>
              <a:rPr lang="en-US" sz="1600" dirty="0" smtClean="0">
                <a:latin typeface="Berlin Sans FB" pitchFamily="34" charset="0"/>
              </a:rPr>
              <a:t> </a:t>
            </a:r>
            <a:r>
              <a:rPr lang="en-US" sz="1600" dirty="0" err="1" smtClean="0">
                <a:latin typeface="Berlin Sans FB" pitchFamily="34" charset="0"/>
              </a:rPr>
              <a:t>teman</a:t>
            </a:r>
            <a:r>
              <a:rPr lang="en-US" sz="1600" dirty="0" smtClean="0">
                <a:latin typeface="Berlin Sans FB" pitchFamily="34" charset="0"/>
              </a:rPr>
              <a:t>, </a:t>
            </a:r>
            <a:r>
              <a:rPr lang="en-US" sz="1600" dirty="0" err="1" smtClean="0">
                <a:latin typeface="Berlin Sans FB" pitchFamily="34" charset="0"/>
              </a:rPr>
              <a:t>maka</a:t>
            </a:r>
            <a:r>
              <a:rPr lang="en-US" sz="1600" dirty="0" smtClean="0">
                <a:latin typeface="Berlin Sans FB" pitchFamily="34" charset="0"/>
              </a:rPr>
              <a:t> </a:t>
            </a:r>
            <a:r>
              <a:rPr lang="en-US" sz="1600" dirty="0" err="1" smtClean="0">
                <a:latin typeface="Berlin Sans FB" pitchFamily="34" charset="0"/>
              </a:rPr>
              <a:t>akibatnya</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fatal. </a:t>
            </a:r>
            <a:r>
              <a:rPr lang="en-US" sz="1600" dirty="0" err="1" smtClean="0">
                <a:latin typeface="Berlin Sans FB" pitchFamily="34" charset="0"/>
              </a:rPr>
              <a:t>Memilih</a:t>
            </a:r>
            <a:r>
              <a:rPr lang="en-US" sz="1600" dirty="0" smtClean="0">
                <a:latin typeface="Berlin Sans FB" pitchFamily="34" charset="0"/>
              </a:rPr>
              <a:t> </a:t>
            </a:r>
            <a:r>
              <a:rPr lang="en-US" sz="1600" dirty="0" err="1" smtClean="0">
                <a:latin typeface="Berlin Sans FB" pitchFamily="34" charset="0"/>
              </a:rPr>
              <a:t>teman</a:t>
            </a:r>
            <a:r>
              <a:rPr lang="en-US" sz="1600" dirty="0" smtClean="0">
                <a:latin typeface="Berlin Sans FB" pitchFamily="34" charset="0"/>
              </a:rPr>
              <a:t> </a:t>
            </a:r>
            <a:r>
              <a:rPr lang="en-US" sz="1600" dirty="0" err="1" smtClean="0">
                <a:latin typeface="Berlin Sans FB" pitchFamily="34" charset="0"/>
              </a:rPr>
              <a:t>berarti</a:t>
            </a:r>
            <a:r>
              <a:rPr lang="en-US" sz="1600" dirty="0" smtClean="0">
                <a:latin typeface="Berlin Sans FB" pitchFamily="34" charset="0"/>
              </a:rPr>
              <a:t> </a:t>
            </a:r>
            <a:r>
              <a:rPr lang="en-US" sz="1600" dirty="0" err="1" smtClean="0">
                <a:latin typeface="Berlin Sans FB" pitchFamily="34" charset="0"/>
              </a:rPr>
              <a:t>meilih</a:t>
            </a:r>
            <a:r>
              <a:rPr lang="en-US" sz="1600" dirty="0" smtClean="0">
                <a:latin typeface="Berlin Sans FB" pitchFamily="34" charset="0"/>
              </a:rPr>
              <a:t> </a:t>
            </a:r>
            <a:r>
              <a:rPr lang="en-US" sz="1600" dirty="0" err="1" smtClean="0">
                <a:latin typeface="Berlin Sans FB" pitchFamily="34" charset="0"/>
              </a:rPr>
              <a:t>masa</a:t>
            </a:r>
            <a:r>
              <a:rPr lang="en-US" sz="1600" dirty="0" smtClean="0">
                <a:latin typeface="Berlin Sans FB" pitchFamily="34" charset="0"/>
              </a:rPr>
              <a:t> </a:t>
            </a:r>
            <a:r>
              <a:rPr lang="en-US" sz="1600" dirty="0" err="1" smtClean="0">
                <a:latin typeface="Berlin Sans FB" pitchFamily="34" charset="0"/>
              </a:rPr>
              <a:t>depan</a:t>
            </a:r>
            <a:r>
              <a:rPr lang="en-US" sz="1600" dirty="0" smtClean="0">
                <a:latin typeface="Berlin Sans FB" pitchFamily="34" charset="0"/>
              </a:rPr>
              <a:t>, </a:t>
            </a:r>
            <a:r>
              <a:rPr lang="en-US" sz="1600" dirty="0" err="1" smtClean="0">
                <a:latin typeface="Berlin Sans FB" pitchFamily="34" charset="0"/>
              </a:rPr>
              <a:t>maka</a:t>
            </a:r>
            <a:r>
              <a:rPr lang="en-US" sz="1600" dirty="0" smtClean="0">
                <a:latin typeface="Berlin Sans FB" pitchFamily="34" charset="0"/>
              </a:rPr>
              <a:t> </a:t>
            </a:r>
            <a:r>
              <a:rPr lang="en-US" sz="1600" dirty="0" err="1" smtClean="0">
                <a:latin typeface="Berlin Sans FB" pitchFamily="34" charset="0"/>
              </a:rPr>
              <a:t>siapapun</a:t>
            </a:r>
            <a:r>
              <a:rPr lang="en-US" sz="1600" dirty="0" smtClean="0">
                <a:latin typeface="Berlin Sans FB" pitchFamily="34" charset="0"/>
              </a:rPr>
              <a:t> yang </a:t>
            </a:r>
            <a:r>
              <a:rPr lang="en-US" sz="1600" dirty="0" err="1" smtClean="0">
                <a:latin typeface="Berlin Sans FB" pitchFamily="34" charset="0"/>
              </a:rPr>
              <a:t>ingin</a:t>
            </a:r>
            <a:r>
              <a:rPr lang="en-US" sz="1600" dirty="0" smtClean="0">
                <a:latin typeface="Berlin Sans FB" pitchFamily="34" charset="0"/>
              </a:rPr>
              <a:t> </a:t>
            </a:r>
            <a:r>
              <a:rPr lang="en-US" sz="1600" dirty="0" err="1" smtClean="0">
                <a:latin typeface="Berlin Sans FB" pitchFamily="34" charset="0"/>
              </a:rPr>
              <a:t>masa</a:t>
            </a:r>
            <a:r>
              <a:rPr lang="en-US" sz="1600" dirty="0" smtClean="0">
                <a:latin typeface="Berlin Sans FB" pitchFamily="34" charset="0"/>
              </a:rPr>
              <a:t> </a:t>
            </a:r>
            <a:r>
              <a:rPr lang="en-US" sz="1600" dirty="0" err="1" smtClean="0">
                <a:latin typeface="Berlin Sans FB" pitchFamily="34" charset="0"/>
              </a:rPr>
              <a:t>depannya</a:t>
            </a:r>
            <a:r>
              <a:rPr lang="en-US" sz="1600" dirty="0" smtClean="0">
                <a:latin typeface="Berlin Sans FB" pitchFamily="34" charset="0"/>
              </a:rPr>
              <a:t> </a:t>
            </a:r>
            <a:r>
              <a:rPr lang="en-US" sz="1600" dirty="0" err="1" smtClean="0">
                <a:latin typeface="Berlin Sans FB" pitchFamily="34" charset="0"/>
              </a:rPr>
              <a:t>cerah</a:t>
            </a:r>
            <a:r>
              <a:rPr lang="en-US" sz="1600" dirty="0" smtClean="0">
                <a:latin typeface="Berlin Sans FB" pitchFamily="34" charset="0"/>
              </a:rPr>
              <a:t> </a:t>
            </a:r>
            <a:r>
              <a:rPr lang="en-US" sz="1600" dirty="0" err="1" smtClean="0">
                <a:latin typeface="Berlin Sans FB" pitchFamily="34" charset="0"/>
              </a:rPr>
              <a:t>ditengah</a:t>
            </a:r>
            <a:r>
              <a:rPr lang="en-US" sz="1600" dirty="0" smtClean="0">
                <a:latin typeface="Berlin Sans FB" pitchFamily="34" charset="0"/>
              </a:rPr>
              <a:t> </a:t>
            </a:r>
            <a:r>
              <a:rPr lang="en-US" sz="1600" dirty="0" err="1" smtClean="0">
                <a:latin typeface="Berlin Sans FB" pitchFamily="34" charset="0"/>
              </a:rPr>
              <a:t>bekapan</a:t>
            </a:r>
            <a:r>
              <a:rPr lang="en-US" sz="1600" dirty="0" smtClean="0">
                <a:latin typeface="Berlin Sans FB" pitchFamily="34" charset="0"/>
              </a:rPr>
              <a:t> </a:t>
            </a:r>
            <a:r>
              <a:rPr lang="en-US" sz="1600" dirty="0" err="1" smtClean="0">
                <a:latin typeface="Berlin Sans FB" pitchFamily="34" charset="0"/>
              </a:rPr>
              <a:t>arus</a:t>
            </a:r>
            <a:r>
              <a:rPr lang="en-US" sz="1600" dirty="0" smtClean="0">
                <a:latin typeface="Berlin Sans FB" pitchFamily="34" charset="0"/>
              </a:rPr>
              <a:t> </a:t>
            </a:r>
            <a:r>
              <a:rPr lang="en-US" sz="1600" dirty="0" err="1" smtClean="0">
                <a:latin typeface="Berlin Sans FB" pitchFamily="34" charset="0"/>
              </a:rPr>
              <a:t>globalisasi</a:t>
            </a:r>
            <a:r>
              <a:rPr lang="en-US" sz="1600" dirty="0" smtClean="0">
                <a:latin typeface="Berlin Sans FB" pitchFamily="34" charset="0"/>
              </a:rPr>
              <a:t>, </a:t>
            </a:r>
            <a:r>
              <a:rPr lang="en-US" sz="1600" dirty="0" err="1" smtClean="0">
                <a:latin typeface="Berlin Sans FB" pitchFamily="34" charset="0"/>
              </a:rPr>
              <a:t>serta</a:t>
            </a:r>
            <a:r>
              <a:rPr lang="en-US" sz="1600" dirty="0" smtClean="0">
                <a:latin typeface="Berlin Sans FB" pitchFamily="34" charset="0"/>
              </a:rPr>
              <a:t> </a:t>
            </a:r>
            <a:r>
              <a:rPr lang="en-US" sz="1600" dirty="0" err="1" smtClean="0">
                <a:latin typeface="Berlin Sans FB" pitchFamily="34" charset="0"/>
              </a:rPr>
              <a:t>luas</a:t>
            </a:r>
            <a:r>
              <a:rPr lang="en-US" sz="1600" dirty="0" smtClean="0">
                <a:latin typeface="Berlin Sans FB" pitchFamily="34" charset="0"/>
              </a:rPr>
              <a:t> </a:t>
            </a:r>
            <a:r>
              <a:rPr lang="en-US" sz="1600" dirty="0" err="1" smtClean="0">
                <a:latin typeface="Berlin Sans FB" pitchFamily="34" charset="0"/>
              </a:rPr>
              <a:t>ilmu</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wawasannya</a:t>
            </a:r>
            <a:r>
              <a:rPr lang="en-US" sz="1600" dirty="0" smtClean="0">
                <a:latin typeface="Berlin Sans FB" pitchFamily="34" charset="0"/>
              </a:rPr>
              <a:t>, </a:t>
            </a:r>
            <a:r>
              <a:rPr lang="en-US" sz="1600" dirty="0" err="1" smtClean="0">
                <a:latin typeface="Berlin Sans FB" pitchFamily="34" charset="0"/>
              </a:rPr>
              <a:t>maka</a:t>
            </a:r>
            <a:r>
              <a:rPr lang="en-US" sz="1600" dirty="0" smtClean="0">
                <a:latin typeface="Berlin Sans FB" pitchFamily="34" charset="0"/>
              </a:rPr>
              <a:t> </a:t>
            </a:r>
            <a:r>
              <a:rPr lang="en-US" sz="1600" dirty="0" err="1" smtClean="0">
                <a:latin typeface="Berlin Sans FB" pitchFamily="34" charset="0"/>
              </a:rPr>
              <a:t>ia</a:t>
            </a:r>
            <a:r>
              <a:rPr lang="en-US" sz="1600" dirty="0" smtClean="0">
                <a:latin typeface="Berlin Sans FB" pitchFamily="34" charset="0"/>
              </a:rPr>
              <a:t> </a:t>
            </a:r>
            <a:r>
              <a:rPr lang="en-US" sz="1600" dirty="0" err="1" smtClean="0">
                <a:latin typeface="Berlin Sans FB" pitchFamily="34" charset="0"/>
              </a:rPr>
              <a:t>harus</a:t>
            </a:r>
            <a:r>
              <a:rPr lang="en-US" sz="1600" dirty="0" smtClean="0">
                <a:latin typeface="Berlin Sans FB" pitchFamily="34" charset="0"/>
              </a:rPr>
              <a:t> </a:t>
            </a:r>
            <a:r>
              <a:rPr lang="en-US" sz="1600" dirty="0" err="1" smtClean="0">
                <a:latin typeface="Berlin Sans FB" pitchFamily="34" charset="0"/>
              </a:rPr>
              <a:t>pandai</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memilih</a:t>
            </a:r>
            <a:r>
              <a:rPr lang="en-US" sz="1600" dirty="0" smtClean="0">
                <a:latin typeface="Berlin Sans FB" pitchFamily="34" charset="0"/>
              </a:rPr>
              <a:t> </a:t>
            </a:r>
            <a:r>
              <a:rPr lang="en-US" sz="1600" dirty="0" err="1" smtClean="0">
                <a:latin typeface="Berlin Sans FB" pitchFamily="34" charset="0"/>
              </a:rPr>
              <a:t>teman</a:t>
            </a:r>
            <a:r>
              <a:rPr lang="en-US" sz="1600" dirty="0" smtClean="0">
                <a:latin typeface="Berlin Sans FB" pitchFamily="34" charset="0"/>
              </a:rPr>
              <a:t>.</a:t>
            </a:r>
            <a:endParaRPr lang="en-US" sz="1600" dirty="0">
              <a:latin typeface="Berlin Sans FB" pitchFamily="34" charset="0"/>
            </a:endParaRPr>
          </a:p>
        </p:txBody>
      </p:sp>
      <p:sp>
        <p:nvSpPr>
          <p:cNvPr id="3" name="Title 2"/>
          <p:cNvSpPr>
            <a:spLocks noGrp="1"/>
          </p:cNvSpPr>
          <p:nvPr>
            <p:ph type="title"/>
          </p:nvPr>
        </p:nvSpPr>
        <p:spPr/>
        <p:txBody>
          <a:bodyPr/>
          <a:lstStyle/>
          <a:p>
            <a:r>
              <a:rPr lang="en-US" sz="2400" dirty="0" smtClean="0">
                <a:solidFill>
                  <a:srgbClr val="00B0F0"/>
                </a:solidFill>
              </a:rPr>
              <a:t>6. </a:t>
            </a:r>
            <a:r>
              <a:rPr lang="en-US" sz="2400" dirty="0" err="1" smtClean="0">
                <a:solidFill>
                  <a:srgbClr val="00B0F0"/>
                </a:solidFill>
              </a:rPr>
              <a:t>Salah</a:t>
            </a:r>
            <a:r>
              <a:rPr lang="en-US" sz="2400" dirty="0" smtClean="0">
                <a:solidFill>
                  <a:srgbClr val="00B0F0"/>
                </a:solidFill>
              </a:rPr>
              <a:t> </a:t>
            </a:r>
            <a:r>
              <a:rPr lang="en-US" sz="2400" dirty="0" err="1" smtClean="0">
                <a:solidFill>
                  <a:srgbClr val="00B0F0"/>
                </a:solidFill>
              </a:rPr>
              <a:t>bergaul</a:t>
            </a:r>
            <a:endParaRPr lang="en-US" sz="2400" dirty="0">
              <a:solidFill>
                <a:srgbClr val="00B0F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Horizontal)">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33"/>
          <p:cNvSpPr txBox="1">
            <a:spLocks noGrp="1"/>
          </p:cNvSpPr>
          <p:nvPr>
            <p:ph type="title" idx="6"/>
          </p:nvPr>
        </p:nvSpPr>
        <p:spPr>
          <a:xfrm>
            <a:off x="1322288" y="672324"/>
            <a:ext cx="6595589" cy="8551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err="1" smtClean="0"/>
              <a:t>Solusi</a:t>
            </a:r>
            <a:r>
              <a:rPr lang="en-US" sz="2400" dirty="0" smtClean="0"/>
              <a:t> </a:t>
            </a:r>
            <a:r>
              <a:rPr lang="en-US" sz="2400" dirty="0" err="1" smtClean="0"/>
              <a:t>atau</a:t>
            </a:r>
            <a:r>
              <a:rPr lang="en-US" sz="2400" dirty="0" smtClean="0"/>
              <a:t> </a:t>
            </a:r>
            <a:r>
              <a:rPr lang="en-US" sz="2400" dirty="0" err="1" smtClean="0"/>
              <a:t>cara</a:t>
            </a:r>
            <a:r>
              <a:rPr lang="en-US" sz="2400" dirty="0" smtClean="0"/>
              <a:t> </a:t>
            </a:r>
            <a:r>
              <a:rPr lang="en-US" sz="2400" dirty="0" err="1" smtClean="0"/>
              <a:t>penanganan</a:t>
            </a:r>
            <a:r>
              <a:rPr lang="en-US" sz="2400" dirty="0" smtClean="0"/>
              <a:t> yang </a:t>
            </a:r>
            <a:r>
              <a:rPr lang="en-US" sz="2400" dirty="0" err="1" smtClean="0"/>
              <a:t>tepat</a:t>
            </a:r>
            <a:r>
              <a:rPr lang="en-US" sz="2400" dirty="0" smtClean="0"/>
              <a:t> </a:t>
            </a:r>
            <a:r>
              <a:rPr lang="en-US" sz="2400" dirty="0" err="1" smtClean="0"/>
              <a:t>bagi</a:t>
            </a:r>
            <a:r>
              <a:rPr lang="en-US" sz="2400" dirty="0" smtClean="0"/>
              <a:t> </a:t>
            </a:r>
            <a:r>
              <a:rPr lang="en-US" sz="2400" dirty="0" err="1" smtClean="0"/>
              <a:t>permasalahan</a:t>
            </a:r>
            <a:r>
              <a:rPr lang="en-US" sz="2400" dirty="0" smtClean="0"/>
              <a:t> </a:t>
            </a:r>
            <a:r>
              <a:rPr lang="en-US" sz="2400" dirty="0" err="1" smtClean="0"/>
              <a:t>Pergaulan</a:t>
            </a:r>
            <a:r>
              <a:rPr lang="en-US" sz="2400" dirty="0" smtClean="0"/>
              <a:t> </a:t>
            </a:r>
            <a:r>
              <a:rPr lang="en-US" sz="2400" dirty="0" err="1" smtClean="0"/>
              <a:t>Bebas</a:t>
            </a:r>
            <a:endParaRPr sz="2400"/>
          </a:p>
        </p:txBody>
      </p:sp>
      <p:grpSp>
        <p:nvGrpSpPr>
          <p:cNvPr id="943" name="Google Shape;943;p33"/>
          <p:cNvGrpSpPr/>
          <p:nvPr/>
        </p:nvGrpSpPr>
        <p:grpSpPr>
          <a:xfrm>
            <a:off x="893989" y="1777418"/>
            <a:ext cx="561779" cy="585556"/>
            <a:chOff x="1787607" y="2045703"/>
            <a:chExt cx="561779" cy="585556"/>
          </a:xfrm>
        </p:grpSpPr>
        <p:grpSp>
          <p:nvGrpSpPr>
            <p:cNvPr id="944" name="Google Shape;944;p33"/>
            <p:cNvGrpSpPr/>
            <p:nvPr/>
          </p:nvGrpSpPr>
          <p:grpSpPr>
            <a:xfrm>
              <a:off x="1787607" y="2073480"/>
              <a:ext cx="561779" cy="557778"/>
              <a:chOff x="-64781025" y="3361050"/>
              <a:chExt cx="317425" cy="315200"/>
            </a:xfrm>
          </p:grpSpPr>
          <p:sp>
            <p:nvSpPr>
              <p:cNvPr id="945" name="Google Shape;945;p33"/>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3"/>
            <p:cNvGrpSpPr/>
            <p:nvPr/>
          </p:nvGrpSpPr>
          <p:grpSpPr>
            <a:xfrm>
              <a:off x="1787607" y="2045703"/>
              <a:ext cx="561779" cy="557778"/>
              <a:chOff x="-64781025" y="3361050"/>
              <a:chExt cx="317425" cy="315200"/>
            </a:xfrm>
          </p:grpSpPr>
          <p:sp>
            <p:nvSpPr>
              <p:cNvPr id="950" name="Google Shape;950;p33"/>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 name="Google Shape;954;p33"/>
          <p:cNvGrpSpPr/>
          <p:nvPr/>
        </p:nvGrpSpPr>
        <p:grpSpPr>
          <a:xfrm>
            <a:off x="3208869" y="1863753"/>
            <a:ext cx="712670" cy="387470"/>
            <a:chOff x="4206405" y="2175483"/>
            <a:chExt cx="712670" cy="387470"/>
          </a:xfrm>
        </p:grpSpPr>
        <p:grpSp>
          <p:nvGrpSpPr>
            <p:cNvPr id="955" name="Google Shape;955;p33"/>
            <p:cNvGrpSpPr/>
            <p:nvPr/>
          </p:nvGrpSpPr>
          <p:grpSpPr>
            <a:xfrm>
              <a:off x="4224901" y="2198625"/>
              <a:ext cx="694174" cy="364329"/>
              <a:chOff x="2084325" y="363300"/>
              <a:chExt cx="484150" cy="254100"/>
            </a:xfrm>
          </p:grpSpPr>
          <p:sp>
            <p:nvSpPr>
              <p:cNvPr id="956" name="Google Shape;956;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 name="Google Shape;957;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8" name="Google Shape;958;p33"/>
            <p:cNvGrpSpPr/>
            <p:nvPr/>
          </p:nvGrpSpPr>
          <p:grpSpPr>
            <a:xfrm>
              <a:off x="4206405" y="2175483"/>
              <a:ext cx="694174" cy="364329"/>
              <a:chOff x="2084325" y="363300"/>
              <a:chExt cx="484150" cy="254100"/>
            </a:xfrm>
          </p:grpSpPr>
          <p:sp>
            <p:nvSpPr>
              <p:cNvPr id="959" name="Google Shape;959;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0" name="Google Shape;960;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961" name="Google Shape;961;p33"/>
          <p:cNvGrpSpPr/>
          <p:nvPr/>
        </p:nvGrpSpPr>
        <p:grpSpPr>
          <a:xfrm>
            <a:off x="5503952" y="1883297"/>
            <a:ext cx="583357" cy="560830"/>
            <a:chOff x="6771646" y="2136527"/>
            <a:chExt cx="583357" cy="560830"/>
          </a:xfrm>
        </p:grpSpPr>
        <p:sp>
          <p:nvSpPr>
            <p:cNvPr id="962" name="Google Shape;962;p33"/>
            <p:cNvSpPr/>
            <p:nvPr/>
          </p:nvSpPr>
          <p:spPr>
            <a:xfrm>
              <a:off x="6771646" y="2136527"/>
              <a:ext cx="560407" cy="560830"/>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6794596" y="2136527"/>
              <a:ext cx="560407" cy="560830"/>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33"/>
          <p:cNvSpPr txBox="1">
            <a:spLocks noGrp="1"/>
          </p:cNvSpPr>
          <p:nvPr>
            <p:ph type="title"/>
          </p:nvPr>
        </p:nvSpPr>
        <p:spPr>
          <a:xfrm>
            <a:off x="146938" y="2462644"/>
            <a:ext cx="2139000" cy="8212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dirty="0" err="1" smtClean="0">
                <a:solidFill>
                  <a:srgbClr val="00B0F0"/>
                </a:solidFill>
              </a:rPr>
              <a:t>Hindari</a:t>
            </a:r>
            <a:r>
              <a:rPr lang="en-US" sz="1800" dirty="0" smtClean="0">
                <a:solidFill>
                  <a:srgbClr val="00B0F0"/>
                </a:solidFill>
              </a:rPr>
              <a:t> </a:t>
            </a:r>
            <a:r>
              <a:rPr lang="en-US" sz="1800" dirty="0" err="1" smtClean="0">
                <a:solidFill>
                  <a:srgbClr val="00B0F0"/>
                </a:solidFill>
              </a:rPr>
              <a:t>lingkungan</a:t>
            </a:r>
            <a:r>
              <a:rPr lang="en-US" sz="1800" dirty="0" smtClean="0">
                <a:solidFill>
                  <a:srgbClr val="00B0F0"/>
                </a:solidFill>
              </a:rPr>
              <a:t> yang </a:t>
            </a:r>
            <a:r>
              <a:rPr lang="en-US" sz="1800" dirty="0" err="1" smtClean="0">
                <a:solidFill>
                  <a:srgbClr val="00B0F0"/>
                </a:solidFill>
              </a:rPr>
              <a:t>buruk</a:t>
            </a:r>
            <a:endParaRPr sz="1800">
              <a:solidFill>
                <a:srgbClr val="00B0F0"/>
              </a:solidFill>
            </a:endParaRPr>
          </a:p>
        </p:txBody>
      </p:sp>
      <p:sp>
        <p:nvSpPr>
          <p:cNvPr id="966" name="Google Shape;966;p33"/>
          <p:cNvSpPr txBox="1">
            <a:spLocks noGrp="1"/>
          </p:cNvSpPr>
          <p:nvPr>
            <p:ph type="title" idx="2"/>
          </p:nvPr>
        </p:nvSpPr>
        <p:spPr>
          <a:xfrm>
            <a:off x="2504964" y="2587337"/>
            <a:ext cx="2139000" cy="7380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rgbClr val="00B0F0"/>
                </a:solidFill>
              </a:rPr>
              <a:t>Batasi waktu keluar rumah</a:t>
            </a:r>
            <a:endParaRPr sz="1800">
              <a:solidFill>
                <a:srgbClr val="00B0F0"/>
              </a:solidFill>
            </a:endParaRPr>
          </a:p>
        </p:txBody>
      </p:sp>
      <p:sp>
        <p:nvSpPr>
          <p:cNvPr id="968" name="Google Shape;968;p33"/>
          <p:cNvSpPr txBox="1">
            <a:spLocks noGrp="1"/>
          </p:cNvSpPr>
          <p:nvPr>
            <p:ph type="title" idx="4"/>
          </p:nvPr>
        </p:nvSpPr>
        <p:spPr>
          <a:xfrm>
            <a:off x="4769471" y="2616495"/>
            <a:ext cx="2139000" cy="51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rgbClr val="00B0F0"/>
                </a:solidFill>
              </a:rPr>
              <a:t>Isi waktu kosong</a:t>
            </a:r>
            <a:endParaRPr sz="1800">
              <a:solidFill>
                <a:srgbClr val="00B0F0"/>
              </a:solidFill>
            </a:endParaRPr>
          </a:p>
        </p:txBody>
      </p:sp>
      <p:grpSp>
        <p:nvGrpSpPr>
          <p:cNvPr id="43" name="Google Shape;954;p33"/>
          <p:cNvGrpSpPr/>
          <p:nvPr/>
        </p:nvGrpSpPr>
        <p:grpSpPr>
          <a:xfrm>
            <a:off x="7528023" y="1912245"/>
            <a:ext cx="712670" cy="387470"/>
            <a:chOff x="4206405" y="2175483"/>
            <a:chExt cx="712670" cy="387470"/>
          </a:xfrm>
        </p:grpSpPr>
        <p:grpSp>
          <p:nvGrpSpPr>
            <p:cNvPr id="44" name="Google Shape;955;p33"/>
            <p:cNvGrpSpPr/>
            <p:nvPr/>
          </p:nvGrpSpPr>
          <p:grpSpPr>
            <a:xfrm>
              <a:off x="4224901" y="2198625"/>
              <a:ext cx="694174" cy="364329"/>
              <a:chOff x="2084325" y="363300"/>
              <a:chExt cx="484150" cy="254100"/>
            </a:xfrm>
          </p:grpSpPr>
          <p:sp>
            <p:nvSpPr>
              <p:cNvPr id="48" name="Google Shape;956;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 name="Google Shape;957;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 name="Google Shape;958;p33"/>
            <p:cNvGrpSpPr/>
            <p:nvPr/>
          </p:nvGrpSpPr>
          <p:grpSpPr>
            <a:xfrm>
              <a:off x="4206405" y="2175483"/>
              <a:ext cx="694174" cy="364329"/>
              <a:chOff x="2084325" y="363300"/>
              <a:chExt cx="484150" cy="254100"/>
            </a:xfrm>
          </p:grpSpPr>
          <p:sp>
            <p:nvSpPr>
              <p:cNvPr id="46" name="Google Shape;959;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960;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50" name="Google Shape;968;p33"/>
          <p:cNvSpPr txBox="1">
            <a:spLocks/>
          </p:cNvSpPr>
          <p:nvPr/>
        </p:nvSpPr>
        <p:spPr>
          <a:xfrm>
            <a:off x="6864988" y="2654594"/>
            <a:ext cx="2139000" cy="5115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lang="en-US" sz="1800" dirty="0" err="1" smtClean="0">
                <a:solidFill>
                  <a:srgbClr val="00B0F0"/>
                </a:solidFill>
                <a:latin typeface="Londrina Solid"/>
                <a:ea typeface="Londrina Solid"/>
                <a:cs typeface="Londrina Solid"/>
                <a:sym typeface="Londrina Solid"/>
              </a:rPr>
              <a:t>Jangan</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salah</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bergaul</a:t>
            </a:r>
            <a:endParaRPr kumimoji="0" lang="en-US" sz="1800" b="0" i="0" u="none" strike="noStrike" kern="0" cap="none" spc="0" normalizeH="0" baseline="0" noProof="0" dirty="0">
              <a:ln>
                <a:noFill/>
              </a:ln>
              <a:solidFill>
                <a:srgbClr val="00B0F0"/>
              </a:solidFill>
              <a:effectLst/>
              <a:uLnTx/>
              <a:uFillTx/>
              <a:latin typeface="Londrina Solid"/>
              <a:ea typeface="Londrina Solid"/>
              <a:cs typeface="Londrina Solid"/>
              <a:sym typeface="Londrina Solid"/>
            </a:endParaRPr>
          </a:p>
        </p:txBody>
      </p:sp>
      <p:grpSp>
        <p:nvGrpSpPr>
          <p:cNvPr id="51" name="Google Shape;943;p33"/>
          <p:cNvGrpSpPr/>
          <p:nvPr/>
        </p:nvGrpSpPr>
        <p:grpSpPr>
          <a:xfrm>
            <a:off x="2043917" y="3426109"/>
            <a:ext cx="561779" cy="585556"/>
            <a:chOff x="1787607" y="2045703"/>
            <a:chExt cx="561779" cy="585556"/>
          </a:xfrm>
        </p:grpSpPr>
        <p:grpSp>
          <p:nvGrpSpPr>
            <p:cNvPr id="52" name="Google Shape;944;p33"/>
            <p:cNvGrpSpPr/>
            <p:nvPr/>
          </p:nvGrpSpPr>
          <p:grpSpPr>
            <a:xfrm>
              <a:off x="1787609" y="2073490"/>
              <a:ext cx="561779" cy="557779"/>
              <a:chOff x="-64781025" y="3361050"/>
              <a:chExt cx="317425" cy="315200"/>
            </a:xfrm>
          </p:grpSpPr>
          <p:sp>
            <p:nvSpPr>
              <p:cNvPr id="58" name="Google Shape;945;p33"/>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6;p33"/>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7;p33"/>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p33"/>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949;p33"/>
            <p:cNvGrpSpPr/>
            <p:nvPr/>
          </p:nvGrpSpPr>
          <p:grpSpPr>
            <a:xfrm>
              <a:off x="1787609" y="2045713"/>
              <a:ext cx="561779" cy="557779"/>
              <a:chOff x="-64781025" y="3361050"/>
              <a:chExt cx="317425" cy="315200"/>
            </a:xfrm>
          </p:grpSpPr>
          <p:sp>
            <p:nvSpPr>
              <p:cNvPr id="54" name="Google Shape;950;p33"/>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51;p33"/>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52;p33"/>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3;p33"/>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Google Shape;964;p33"/>
          <p:cNvSpPr txBox="1">
            <a:spLocks/>
          </p:cNvSpPr>
          <p:nvPr/>
        </p:nvSpPr>
        <p:spPr>
          <a:xfrm>
            <a:off x="1255310" y="4218707"/>
            <a:ext cx="2139000" cy="495645"/>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kumimoji="0" lang="en-US" sz="1800" b="0" i="0" u="none" strike="noStrike" kern="0" cap="none" spc="0" normalizeH="0" baseline="0" noProof="0" dirty="0" err="1" smtClean="0">
                <a:ln>
                  <a:noFill/>
                </a:ln>
                <a:solidFill>
                  <a:srgbClr val="00B0F0"/>
                </a:solidFill>
                <a:effectLst/>
                <a:uLnTx/>
                <a:uFillTx/>
                <a:latin typeface="Londrina Solid"/>
                <a:ea typeface="Londrina Solid"/>
                <a:cs typeface="Londrina Solid"/>
                <a:sym typeface="Londrina Solid"/>
              </a:rPr>
              <a:t>Memperdalam</a:t>
            </a:r>
            <a:r>
              <a:rPr kumimoji="0" lang="en-US" sz="1800" b="0" i="0" u="none" strike="noStrike" kern="0" cap="none" spc="0" normalizeH="0" noProof="0" dirty="0" smtClean="0">
                <a:ln>
                  <a:noFill/>
                </a:ln>
                <a:solidFill>
                  <a:srgbClr val="00B0F0"/>
                </a:solidFill>
                <a:effectLst/>
                <a:uLnTx/>
                <a:uFillTx/>
                <a:latin typeface="Londrina Solid"/>
                <a:ea typeface="Londrina Solid"/>
                <a:cs typeface="Londrina Solid"/>
                <a:sym typeface="Londrina Solid"/>
              </a:rPr>
              <a:t> </a:t>
            </a:r>
            <a:r>
              <a:rPr kumimoji="0" lang="en-US" sz="1800" b="0" i="0" u="none" strike="noStrike" kern="0" cap="none" spc="0" normalizeH="0" noProof="0" dirty="0" err="1" smtClean="0">
                <a:ln>
                  <a:noFill/>
                </a:ln>
                <a:solidFill>
                  <a:srgbClr val="00B0F0"/>
                </a:solidFill>
                <a:effectLst/>
                <a:uLnTx/>
                <a:uFillTx/>
                <a:latin typeface="Londrina Solid"/>
                <a:ea typeface="Londrina Solid"/>
                <a:cs typeface="Londrina Solid"/>
                <a:sym typeface="Londrina Solid"/>
              </a:rPr>
              <a:t>iman</a:t>
            </a:r>
            <a:endParaRPr kumimoji="0" lang="en-US" sz="1800" b="0" i="0" u="none" strike="noStrike" kern="0" cap="none" spc="0" normalizeH="0" baseline="0" noProof="0" dirty="0">
              <a:ln>
                <a:noFill/>
              </a:ln>
              <a:solidFill>
                <a:srgbClr val="00B0F0"/>
              </a:solidFill>
              <a:effectLst/>
              <a:uLnTx/>
              <a:uFillTx/>
              <a:latin typeface="Londrina Solid"/>
              <a:ea typeface="Londrina Solid"/>
              <a:cs typeface="Londrina Solid"/>
              <a:sym typeface="Londrina Solid"/>
            </a:endParaRPr>
          </a:p>
        </p:txBody>
      </p:sp>
      <p:grpSp>
        <p:nvGrpSpPr>
          <p:cNvPr id="63" name="Google Shape;954;p33"/>
          <p:cNvGrpSpPr/>
          <p:nvPr/>
        </p:nvGrpSpPr>
        <p:grpSpPr>
          <a:xfrm>
            <a:off x="4338014" y="3470881"/>
            <a:ext cx="712670" cy="387470"/>
            <a:chOff x="4206405" y="2175483"/>
            <a:chExt cx="712670" cy="387470"/>
          </a:xfrm>
        </p:grpSpPr>
        <p:grpSp>
          <p:nvGrpSpPr>
            <p:cNvPr id="64" name="Google Shape;955;p33"/>
            <p:cNvGrpSpPr/>
            <p:nvPr/>
          </p:nvGrpSpPr>
          <p:grpSpPr>
            <a:xfrm>
              <a:off x="4224901" y="2198625"/>
              <a:ext cx="694174" cy="364329"/>
              <a:chOff x="2084325" y="363300"/>
              <a:chExt cx="484150" cy="254100"/>
            </a:xfrm>
          </p:grpSpPr>
          <p:sp>
            <p:nvSpPr>
              <p:cNvPr id="68" name="Google Shape;956;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957;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 name="Google Shape;958;p33"/>
            <p:cNvGrpSpPr/>
            <p:nvPr/>
          </p:nvGrpSpPr>
          <p:grpSpPr>
            <a:xfrm>
              <a:off x="4206405" y="2175483"/>
              <a:ext cx="694174" cy="364329"/>
              <a:chOff x="2084325" y="363300"/>
              <a:chExt cx="484150" cy="254100"/>
            </a:xfrm>
          </p:grpSpPr>
          <p:sp>
            <p:nvSpPr>
              <p:cNvPr id="66" name="Google Shape;959;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 name="Google Shape;960;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70" name="Google Shape;964;p33"/>
          <p:cNvSpPr txBox="1">
            <a:spLocks/>
          </p:cNvSpPr>
          <p:nvPr/>
        </p:nvSpPr>
        <p:spPr>
          <a:xfrm>
            <a:off x="3683339" y="4246415"/>
            <a:ext cx="2139000" cy="495645"/>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kumimoji="0" lang="en-US" sz="1800" b="0" i="0" u="none" strike="noStrike" kern="0" cap="none" spc="0" normalizeH="0" baseline="0" noProof="0" dirty="0" err="1" smtClean="0">
                <a:ln>
                  <a:noFill/>
                </a:ln>
                <a:solidFill>
                  <a:srgbClr val="00B0F0"/>
                </a:solidFill>
                <a:effectLst/>
                <a:uLnTx/>
                <a:uFillTx/>
                <a:latin typeface="Londrina Solid"/>
                <a:ea typeface="Londrina Solid"/>
                <a:cs typeface="Londrina Solid"/>
                <a:sym typeface="Londrina Solid"/>
              </a:rPr>
              <a:t>Tidak</a:t>
            </a:r>
            <a:r>
              <a:rPr kumimoji="0" lang="en-US" sz="1800" b="0" i="0" u="none" strike="noStrike" kern="0" cap="none" spc="0" normalizeH="0" noProof="0" dirty="0" smtClean="0">
                <a:ln>
                  <a:noFill/>
                </a:ln>
                <a:solidFill>
                  <a:srgbClr val="00B0F0"/>
                </a:solidFill>
                <a:effectLst/>
                <a:uLnTx/>
                <a:uFillTx/>
                <a:latin typeface="Londrina Solid"/>
                <a:ea typeface="Londrina Solid"/>
                <a:cs typeface="Londrina Solid"/>
                <a:sym typeface="Londrina Solid"/>
              </a:rPr>
              <a:t> </a:t>
            </a:r>
            <a:r>
              <a:rPr kumimoji="0" lang="en-US" sz="1800" b="0" i="0" u="none" strike="noStrike" kern="0" cap="none" spc="0" normalizeH="0" noProof="0" dirty="0" err="1" smtClean="0">
                <a:ln>
                  <a:noFill/>
                </a:ln>
                <a:solidFill>
                  <a:srgbClr val="00B0F0"/>
                </a:solidFill>
                <a:effectLst/>
                <a:uLnTx/>
                <a:uFillTx/>
                <a:latin typeface="Londrina Solid"/>
                <a:ea typeface="Londrina Solid"/>
                <a:cs typeface="Londrina Solid"/>
                <a:sym typeface="Londrina Solid"/>
              </a:rPr>
              <a:t>mencoba-coba</a:t>
            </a:r>
            <a:endParaRPr kumimoji="0" lang="en-US" sz="1800" b="0" i="0" u="none" strike="noStrike" kern="0" cap="none" spc="0" normalizeH="0" baseline="0" noProof="0" dirty="0">
              <a:ln>
                <a:noFill/>
              </a:ln>
              <a:solidFill>
                <a:srgbClr val="00B0F0"/>
              </a:solidFill>
              <a:effectLst/>
              <a:uLnTx/>
              <a:uFillTx/>
              <a:latin typeface="Londrina Solid"/>
              <a:ea typeface="Londrina Solid"/>
              <a:cs typeface="Londrina Solid"/>
              <a:sym typeface="Londrina Solid"/>
            </a:endParaRPr>
          </a:p>
        </p:txBody>
      </p:sp>
      <p:grpSp>
        <p:nvGrpSpPr>
          <p:cNvPr id="71" name="Google Shape;961;p33"/>
          <p:cNvGrpSpPr/>
          <p:nvPr/>
        </p:nvGrpSpPr>
        <p:grpSpPr>
          <a:xfrm>
            <a:off x="6840919" y="3448862"/>
            <a:ext cx="583357" cy="560830"/>
            <a:chOff x="6771646" y="2136527"/>
            <a:chExt cx="583357" cy="560830"/>
          </a:xfrm>
        </p:grpSpPr>
        <p:sp>
          <p:nvSpPr>
            <p:cNvPr id="72" name="Google Shape;962;p33"/>
            <p:cNvSpPr/>
            <p:nvPr/>
          </p:nvSpPr>
          <p:spPr>
            <a:xfrm>
              <a:off x="6771646" y="2136527"/>
              <a:ext cx="560407" cy="560830"/>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3;p33"/>
            <p:cNvSpPr/>
            <p:nvPr/>
          </p:nvSpPr>
          <p:spPr>
            <a:xfrm>
              <a:off x="6794596" y="2136527"/>
              <a:ext cx="560407" cy="560830"/>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964;p33"/>
          <p:cNvSpPr txBox="1">
            <a:spLocks/>
          </p:cNvSpPr>
          <p:nvPr/>
        </p:nvSpPr>
        <p:spPr>
          <a:xfrm>
            <a:off x="6090586" y="4253341"/>
            <a:ext cx="2139000" cy="495645"/>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lang="en-US" sz="1800" dirty="0" err="1" smtClean="0">
                <a:solidFill>
                  <a:srgbClr val="00B0F0"/>
                </a:solidFill>
                <a:latin typeface="Londrina Solid"/>
                <a:ea typeface="Londrina Solid"/>
                <a:cs typeface="Londrina Solid"/>
                <a:sym typeface="Londrina Solid"/>
              </a:rPr>
              <a:t>Peranan</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orang</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tua</a:t>
            </a:r>
            <a:endParaRPr kumimoji="0" lang="en-US" sz="1800" b="0" i="0" u="none" strike="noStrike" kern="0" cap="none" spc="0" normalizeH="0" baseline="0" noProof="0" dirty="0">
              <a:ln>
                <a:noFill/>
              </a:ln>
              <a:solidFill>
                <a:srgbClr val="00B0F0"/>
              </a:solidFill>
              <a:effectLst/>
              <a:uLnTx/>
              <a:uFillTx/>
              <a:latin typeface="Londrina Solid"/>
              <a:ea typeface="Londrina Solid"/>
              <a:cs typeface="Londrina Solid"/>
              <a:sym typeface="Londrina Solid"/>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942"/>
                                        </p:tgtEl>
                                        <p:attrNameLst>
                                          <p:attrName>style.visibility</p:attrName>
                                        </p:attrNameLst>
                                      </p:cBhvr>
                                      <p:to>
                                        <p:strVal val="visible"/>
                                      </p:to>
                                    </p:set>
                                    <p:animEffect transition="in" filter="plus(in)">
                                      <p:cBhvr>
                                        <p:cTn id="7" dur="2000"/>
                                        <p:tgtEl>
                                          <p:spTgt spid="94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943"/>
                                        </p:tgtEl>
                                        <p:attrNameLst>
                                          <p:attrName>style.visibility</p:attrName>
                                        </p:attrNameLst>
                                      </p:cBhvr>
                                      <p:to>
                                        <p:strVal val="visible"/>
                                      </p:to>
                                    </p:set>
                                    <p:animEffect transition="in" filter="dissolve">
                                      <p:cBhvr>
                                        <p:cTn id="11" dur="2000"/>
                                        <p:tgtEl>
                                          <p:spTgt spid="943"/>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964"/>
                                        </p:tgtEl>
                                        <p:attrNameLst>
                                          <p:attrName>style.visibility</p:attrName>
                                        </p:attrNameLst>
                                      </p:cBhvr>
                                      <p:to>
                                        <p:strVal val="visible"/>
                                      </p:to>
                                    </p:set>
                                    <p:animEffect transition="in" filter="dissolve">
                                      <p:cBhvr>
                                        <p:cTn id="15" dur="2000"/>
                                        <p:tgtEl>
                                          <p:spTgt spid="964"/>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954"/>
                                        </p:tgtEl>
                                        <p:attrNameLst>
                                          <p:attrName>style.visibility</p:attrName>
                                        </p:attrNameLst>
                                      </p:cBhvr>
                                      <p:to>
                                        <p:strVal val="visible"/>
                                      </p:to>
                                    </p:set>
                                    <p:animEffect transition="in" filter="dissolve">
                                      <p:cBhvr>
                                        <p:cTn id="19" dur="2000"/>
                                        <p:tgtEl>
                                          <p:spTgt spid="954"/>
                                        </p:tgtEl>
                                      </p:cBhvr>
                                    </p:animEffect>
                                  </p:childTnLst>
                                </p:cTn>
                              </p:par>
                            </p:childTnLst>
                          </p:cTn>
                        </p:par>
                        <p:par>
                          <p:cTn id="20" fill="hold">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966"/>
                                        </p:tgtEl>
                                        <p:attrNameLst>
                                          <p:attrName>style.visibility</p:attrName>
                                        </p:attrNameLst>
                                      </p:cBhvr>
                                      <p:to>
                                        <p:strVal val="visible"/>
                                      </p:to>
                                    </p:set>
                                    <p:animEffect transition="in" filter="dissolve">
                                      <p:cBhvr>
                                        <p:cTn id="23" dur="2000"/>
                                        <p:tgtEl>
                                          <p:spTgt spid="966"/>
                                        </p:tgtEl>
                                      </p:cBhvr>
                                    </p:animEffect>
                                  </p:childTnLst>
                                </p:cTn>
                              </p:par>
                            </p:childTnLst>
                          </p:cTn>
                        </p:par>
                        <p:par>
                          <p:cTn id="24" fill="hold">
                            <p:stCondLst>
                              <p:cond delay="10000"/>
                            </p:stCondLst>
                            <p:childTnLst>
                              <p:par>
                                <p:cTn id="25" presetID="9" presetClass="entr" presetSubtype="0" fill="hold" nodeType="afterEffect">
                                  <p:stCondLst>
                                    <p:cond delay="0"/>
                                  </p:stCondLst>
                                  <p:childTnLst>
                                    <p:set>
                                      <p:cBhvr>
                                        <p:cTn id="26" dur="1" fill="hold">
                                          <p:stCondLst>
                                            <p:cond delay="0"/>
                                          </p:stCondLst>
                                        </p:cTn>
                                        <p:tgtEl>
                                          <p:spTgt spid="961"/>
                                        </p:tgtEl>
                                        <p:attrNameLst>
                                          <p:attrName>style.visibility</p:attrName>
                                        </p:attrNameLst>
                                      </p:cBhvr>
                                      <p:to>
                                        <p:strVal val="visible"/>
                                      </p:to>
                                    </p:set>
                                    <p:animEffect transition="in" filter="dissolve">
                                      <p:cBhvr>
                                        <p:cTn id="27" dur="2000"/>
                                        <p:tgtEl>
                                          <p:spTgt spid="961"/>
                                        </p:tgtEl>
                                      </p:cBhvr>
                                    </p:animEffect>
                                  </p:childTnLst>
                                </p:cTn>
                              </p:par>
                            </p:childTnLst>
                          </p:cTn>
                        </p:par>
                        <p:par>
                          <p:cTn id="28" fill="hold">
                            <p:stCondLst>
                              <p:cond delay="12000"/>
                            </p:stCondLst>
                            <p:childTnLst>
                              <p:par>
                                <p:cTn id="29" presetID="9" presetClass="entr" presetSubtype="0" fill="hold" grpId="0" nodeType="afterEffect">
                                  <p:stCondLst>
                                    <p:cond delay="0"/>
                                  </p:stCondLst>
                                  <p:childTnLst>
                                    <p:set>
                                      <p:cBhvr>
                                        <p:cTn id="30" dur="1" fill="hold">
                                          <p:stCondLst>
                                            <p:cond delay="0"/>
                                          </p:stCondLst>
                                        </p:cTn>
                                        <p:tgtEl>
                                          <p:spTgt spid="968"/>
                                        </p:tgtEl>
                                        <p:attrNameLst>
                                          <p:attrName>style.visibility</p:attrName>
                                        </p:attrNameLst>
                                      </p:cBhvr>
                                      <p:to>
                                        <p:strVal val="visible"/>
                                      </p:to>
                                    </p:set>
                                    <p:animEffect transition="in" filter="dissolve">
                                      <p:cBhvr>
                                        <p:cTn id="31" dur="2000"/>
                                        <p:tgtEl>
                                          <p:spTgt spid="968"/>
                                        </p:tgtEl>
                                      </p:cBhvr>
                                    </p:animEffect>
                                  </p:childTnLst>
                                </p:cTn>
                              </p:par>
                            </p:childTnLst>
                          </p:cTn>
                        </p:par>
                        <p:par>
                          <p:cTn id="32" fill="hold">
                            <p:stCondLst>
                              <p:cond delay="14000"/>
                            </p:stCondLst>
                            <p:childTnLst>
                              <p:par>
                                <p:cTn id="33" presetID="9"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dissolve">
                                      <p:cBhvr>
                                        <p:cTn id="35" dur="2000"/>
                                        <p:tgtEl>
                                          <p:spTgt spid="43"/>
                                        </p:tgtEl>
                                      </p:cBhvr>
                                    </p:animEffect>
                                  </p:childTnLst>
                                </p:cTn>
                              </p:par>
                            </p:childTnLst>
                          </p:cTn>
                        </p:par>
                        <p:par>
                          <p:cTn id="36" fill="hold">
                            <p:stCondLst>
                              <p:cond delay="16000"/>
                            </p:stCondLst>
                            <p:childTnLst>
                              <p:par>
                                <p:cTn id="37" presetID="9" presetClass="entr" presetSubtype="0" fill="hold" nodeType="after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animEffect transition="in" filter="dissolve">
                                      <p:cBhvr>
                                        <p:cTn id="39" dur="2000"/>
                                        <p:tgtEl>
                                          <p:spTgt spid="50">
                                            <p:txEl>
                                              <p:pRg st="0" end="0"/>
                                            </p:txEl>
                                          </p:spTgt>
                                        </p:tgtEl>
                                      </p:cBhvr>
                                    </p:animEffect>
                                  </p:childTnLst>
                                </p:cTn>
                              </p:par>
                            </p:childTnLst>
                          </p:cTn>
                        </p:par>
                        <p:par>
                          <p:cTn id="40" fill="hold">
                            <p:stCondLst>
                              <p:cond delay="18000"/>
                            </p:stCondLst>
                            <p:childTnLst>
                              <p:par>
                                <p:cTn id="41" presetID="9"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2000"/>
                                        <p:tgtEl>
                                          <p:spTgt spid="51"/>
                                        </p:tgtEl>
                                      </p:cBhvr>
                                    </p:animEffect>
                                  </p:childTnLst>
                                </p:cTn>
                              </p:par>
                            </p:childTnLst>
                          </p:cTn>
                        </p:par>
                        <p:par>
                          <p:cTn id="44" fill="hold">
                            <p:stCondLst>
                              <p:cond delay="20000"/>
                            </p:stCondLst>
                            <p:childTnLst>
                              <p:par>
                                <p:cTn id="45" presetID="9" presetClass="entr" presetSubtype="0" fill="hold" nodeType="after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dissolve">
                                      <p:cBhvr>
                                        <p:cTn id="47" dur="2000"/>
                                        <p:tgtEl>
                                          <p:spTgt spid="62">
                                            <p:txEl>
                                              <p:pRg st="0" end="0"/>
                                            </p:txEl>
                                          </p:spTgt>
                                        </p:tgtEl>
                                      </p:cBhvr>
                                    </p:animEffect>
                                  </p:childTnLst>
                                </p:cTn>
                              </p:par>
                            </p:childTnLst>
                          </p:cTn>
                        </p:par>
                        <p:par>
                          <p:cTn id="48" fill="hold">
                            <p:stCondLst>
                              <p:cond delay="22000"/>
                            </p:stCondLst>
                            <p:childTnLst>
                              <p:par>
                                <p:cTn id="49" presetID="9" presetClass="entr" presetSubtype="0"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dissolve">
                                      <p:cBhvr>
                                        <p:cTn id="51" dur="2000"/>
                                        <p:tgtEl>
                                          <p:spTgt spid="63"/>
                                        </p:tgtEl>
                                      </p:cBhvr>
                                    </p:animEffect>
                                  </p:childTnLst>
                                </p:cTn>
                              </p:par>
                            </p:childTnLst>
                          </p:cTn>
                        </p:par>
                        <p:par>
                          <p:cTn id="52" fill="hold">
                            <p:stCondLst>
                              <p:cond delay="24000"/>
                            </p:stCondLst>
                            <p:childTnLst>
                              <p:par>
                                <p:cTn id="53" presetID="9" presetClass="entr" presetSubtype="0" fill="hold" nodeType="afterEffect">
                                  <p:stCondLst>
                                    <p:cond delay="0"/>
                                  </p:stCondLst>
                                  <p:childTnLst>
                                    <p:set>
                                      <p:cBhvr>
                                        <p:cTn id="54" dur="1" fill="hold">
                                          <p:stCondLst>
                                            <p:cond delay="0"/>
                                          </p:stCondLst>
                                        </p:cTn>
                                        <p:tgtEl>
                                          <p:spTgt spid="70">
                                            <p:txEl>
                                              <p:pRg st="0" end="0"/>
                                            </p:txEl>
                                          </p:spTgt>
                                        </p:tgtEl>
                                        <p:attrNameLst>
                                          <p:attrName>style.visibility</p:attrName>
                                        </p:attrNameLst>
                                      </p:cBhvr>
                                      <p:to>
                                        <p:strVal val="visible"/>
                                      </p:to>
                                    </p:set>
                                    <p:animEffect transition="in" filter="dissolve">
                                      <p:cBhvr>
                                        <p:cTn id="55" dur="2000"/>
                                        <p:tgtEl>
                                          <p:spTgt spid="70">
                                            <p:txEl>
                                              <p:pRg st="0" end="0"/>
                                            </p:txEl>
                                          </p:spTgt>
                                        </p:tgtEl>
                                      </p:cBhvr>
                                    </p:animEffect>
                                  </p:childTnLst>
                                </p:cTn>
                              </p:par>
                            </p:childTnLst>
                          </p:cTn>
                        </p:par>
                        <p:par>
                          <p:cTn id="56" fill="hold">
                            <p:stCondLst>
                              <p:cond delay="26000"/>
                            </p:stCondLst>
                            <p:childTnLst>
                              <p:par>
                                <p:cTn id="57" presetID="9" presetClass="entr" presetSubtype="0" fill="hold"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dissolve">
                                      <p:cBhvr>
                                        <p:cTn id="59" dur="2000"/>
                                        <p:tgtEl>
                                          <p:spTgt spid="71"/>
                                        </p:tgtEl>
                                      </p:cBhvr>
                                    </p:animEffect>
                                  </p:childTnLst>
                                </p:cTn>
                              </p:par>
                            </p:childTnLst>
                          </p:cTn>
                        </p:par>
                        <p:par>
                          <p:cTn id="60" fill="hold">
                            <p:stCondLst>
                              <p:cond delay="28000"/>
                            </p:stCondLst>
                            <p:childTnLst>
                              <p:par>
                                <p:cTn id="61" presetID="9" presetClass="entr" presetSubtype="0" fill="hold" nodeType="afterEffect">
                                  <p:stCondLst>
                                    <p:cond delay="0"/>
                                  </p:stCondLst>
                                  <p:childTnLst>
                                    <p:set>
                                      <p:cBhvr>
                                        <p:cTn id="62" dur="1" fill="hold">
                                          <p:stCondLst>
                                            <p:cond delay="0"/>
                                          </p:stCondLst>
                                        </p:cTn>
                                        <p:tgtEl>
                                          <p:spTgt spid="74">
                                            <p:txEl>
                                              <p:pRg st="0" end="0"/>
                                            </p:txEl>
                                          </p:spTgt>
                                        </p:tgtEl>
                                        <p:attrNameLst>
                                          <p:attrName>style.visibility</p:attrName>
                                        </p:attrNameLst>
                                      </p:cBhvr>
                                      <p:to>
                                        <p:strVal val="visible"/>
                                      </p:to>
                                    </p:set>
                                    <p:animEffect transition="in" filter="dissolve">
                                      <p:cBhvr>
                                        <p:cTn id="63" dur="20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964" grpId="0"/>
      <p:bldP spid="966" grpId="0"/>
      <p:bldP spid="9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iii2.jpg"/>
          <p:cNvPicPr>
            <a:picLocks noChangeAspect="1"/>
          </p:cNvPicPr>
          <p:nvPr/>
        </p:nvPicPr>
        <p:blipFill>
          <a:blip r:embed="rId2"/>
          <a:stretch>
            <a:fillRect/>
          </a:stretch>
        </p:blipFill>
        <p:spPr>
          <a:xfrm>
            <a:off x="1814091" y="0"/>
            <a:ext cx="5515818" cy="5143500"/>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2. </a:t>
            </a:r>
            <a:r>
              <a:rPr lang="en-US" dirty="0" err="1" smtClean="0"/>
              <a:t>Tawuran</a:t>
            </a:r>
            <a:r>
              <a:rPr lang="en-US" dirty="0" smtClean="0"/>
              <a:t> </a:t>
            </a:r>
            <a:r>
              <a:rPr lang="en-US" dirty="0" err="1" smtClean="0"/>
              <a:t>antar</a:t>
            </a:r>
            <a:r>
              <a:rPr lang="en-US" dirty="0" smtClean="0"/>
              <a:t> </a:t>
            </a:r>
            <a:r>
              <a:rPr lang="en-US" dirty="0" err="1" smtClean="0"/>
              <a:t>Pelajar</a:t>
            </a:r>
            <a:endParaRPr lang="en-US" dirty="0"/>
          </a:p>
        </p:txBody>
      </p:sp>
      <p:pic>
        <p:nvPicPr>
          <p:cNvPr id="7" name="Picture 6" descr="ilustrasi-tawuran.jpg"/>
          <p:cNvPicPr>
            <a:picLocks noChangeAspect="1"/>
          </p:cNvPicPr>
          <p:nvPr/>
        </p:nvPicPr>
        <p:blipFill>
          <a:blip r:embed="rId2"/>
          <a:stretch>
            <a:fillRect/>
          </a:stretch>
        </p:blipFill>
        <p:spPr>
          <a:xfrm>
            <a:off x="315186" y="1413164"/>
            <a:ext cx="3997041" cy="2618510"/>
          </a:xfrm>
          <a:prstGeom prst="rect">
            <a:avLst/>
          </a:prstGeom>
        </p:spPr>
      </p:pic>
      <p:pic>
        <p:nvPicPr>
          <p:cNvPr id="8" name="Picture 7" descr="images-2.jpeg"/>
          <p:cNvPicPr>
            <a:picLocks noChangeAspect="1"/>
          </p:cNvPicPr>
          <p:nvPr/>
        </p:nvPicPr>
        <p:blipFill>
          <a:blip r:embed="rId3"/>
          <a:stretch>
            <a:fillRect/>
          </a:stretch>
        </p:blipFill>
        <p:spPr>
          <a:xfrm>
            <a:off x="4579350" y="1413162"/>
            <a:ext cx="4408354" cy="2686049"/>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par>
                          <p:cTn id="13" fill="hold">
                            <p:stCondLst>
                              <p:cond delay="4000"/>
                            </p:stCondLst>
                            <p:childTnLst>
                              <p:par>
                                <p:cTn id="14" presetID="2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30"/>
          <p:cNvSpPr txBox="1">
            <a:spLocks noGrp="1"/>
          </p:cNvSpPr>
          <p:nvPr>
            <p:ph type="body" idx="1"/>
          </p:nvPr>
        </p:nvSpPr>
        <p:spPr>
          <a:xfrm>
            <a:off x="761175" y="1152475"/>
            <a:ext cx="7816500" cy="3416400"/>
          </a:xfrm>
          <a:prstGeom prst="rect">
            <a:avLst/>
          </a:prstGeom>
        </p:spPr>
        <p:txBody>
          <a:bodyPr spcFirstLastPara="1" wrap="square" lIns="91425" tIns="91425" rIns="91425" bIns="91425" anchor="t" anchorCtr="0">
            <a:noAutofit/>
          </a:bodyPr>
          <a:lstStyle/>
          <a:p>
            <a:pPr marL="0" lvl="0" indent="0" algn="just" rtl="0">
              <a:lnSpc>
                <a:spcPct val="150000"/>
              </a:lnSpc>
              <a:spcBef>
                <a:spcPts val="1600"/>
              </a:spcBef>
              <a:spcAft>
                <a:spcPts val="1600"/>
              </a:spcAft>
              <a:buNone/>
            </a:pPr>
            <a:r>
              <a:rPr lang="en-US" sz="1600" dirty="0" err="1" smtClean="0">
                <a:latin typeface="Berlin Sans FB" pitchFamily="34" charset="0"/>
              </a:rPr>
              <a:t>Tanggapan</a:t>
            </a:r>
            <a:r>
              <a:rPr lang="en-US" sz="1600" dirty="0" smtClean="0">
                <a:latin typeface="Berlin Sans FB" pitchFamily="34" charset="0"/>
              </a:rPr>
              <a:t> </a:t>
            </a:r>
            <a:r>
              <a:rPr lang="en-US" sz="1600" dirty="0" err="1" smtClean="0">
                <a:latin typeface="Berlin Sans FB" pitchFamily="34" charset="0"/>
              </a:rPr>
              <a:t>saya</a:t>
            </a:r>
            <a:r>
              <a:rPr lang="en-US" sz="1600" dirty="0" smtClean="0">
                <a:latin typeface="Berlin Sans FB" pitchFamily="34" charset="0"/>
              </a:rPr>
              <a:t> </a:t>
            </a:r>
            <a:r>
              <a:rPr lang="en-US" sz="1600" dirty="0" err="1" smtClean="0">
                <a:latin typeface="Berlin Sans FB" pitchFamily="34" charset="0"/>
              </a:rPr>
              <a:t>mengenai</a:t>
            </a:r>
            <a:r>
              <a:rPr lang="en-US" sz="1600" dirty="0" smtClean="0">
                <a:latin typeface="Berlin Sans FB" pitchFamily="34" charset="0"/>
              </a:rPr>
              <a:t> </a:t>
            </a:r>
            <a:r>
              <a:rPr lang="en-US" sz="1600" dirty="0" err="1" smtClean="0">
                <a:latin typeface="Berlin Sans FB" pitchFamily="34" charset="0"/>
              </a:rPr>
              <a:t>permasalahan</a:t>
            </a:r>
            <a:r>
              <a:rPr lang="en-US" sz="1600" dirty="0" smtClean="0">
                <a:latin typeface="Berlin Sans FB" pitchFamily="34" charset="0"/>
              </a:rPr>
              <a:t> moral </a:t>
            </a:r>
            <a:r>
              <a:rPr lang="en-US" sz="1600" dirty="0" err="1" smtClean="0">
                <a:latin typeface="Berlin Sans FB" pitchFamily="34" charset="0"/>
              </a:rPr>
              <a:t>tawuran</a:t>
            </a:r>
            <a:r>
              <a:rPr lang="en-US" sz="1600" dirty="0" smtClean="0">
                <a:latin typeface="Berlin Sans FB" pitchFamily="34" charset="0"/>
              </a:rPr>
              <a:t> </a:t>
            </a:r>
            <a:r>
              <a:rPr lang="en-US" sz="1600" dirty="0" err="1" smtClean="0">
                <a:latin typeface="Berlin Sans FB" pitchFamily="34" charset="0"/>
              </a:rPr>
              <a:t>antar</a:t>
            </a:r>
            <a:r>
              <a:rPr lang="en-US" sz="1600" dirty="0" smtClean="0">
                <a:latin typeface="Berlin Sans FB" pitchFamily="34" charset="0"/>
              </a:rPr>
              <a:t> </a:t>
            </a:r>
            <a:r>
              <a:rPr lang="en-US" sz="1600" dirty="0" err="1" smtClean="0">
                <a:latin typeface="Berlin Sans FB" pitchFamily="34" charset="0"/>
              </a:rPr>
              <a:t>pelajar</a:t>
            </a:r>
            <a:r>
              <a:rPr lang="en-US" sz="1600" dirty="0" smtClean="0">
                <a:latin typeface="Berlin Sans FB" pitchFamily="34" charset="0"/>
              </a:rPr>
              <a:t> </a:t>
            </a:r>
            <a:r>
              <a:rPr lang="en-US" sz="1600" dirty="0" err="1" smtClean="0">
                <a:latin typeface="Berlin Sans FB" pitchFamily="34" charset="0"/>
              </a:rPr>
              <a:t>adalah</a:t>
            </a:r>
            <a:r>
              <a:rPr lang="en-US" sz="1600" dirty="0" smtClean="0">
                <a:latin typeface="Berlin Sans FB" pitchFamily="34" charset="0"/>
              </a:rPr>
              <a:t> </a:t>
            </a:r>
            <a:r>
              <a:rPr lang="en-US" sz="1600" dirty="0" err="1" smtClean="0">
                <a:latin typeface="Berlin Sans FB" pitchFamily="34" charset="0"/>
              </a:rPr>
              <a:t>tawuran</a:t>
            </a:r>
            <a:r>
              <a:rPr lang="en-US" sz="1600" dirty="0" smtClean="0">
                <a:latin typeface="Berlin Sans FB" pitchFamily="34" charset="0"/>
              </a:rPr>
              <a:t> </a:t>
            </a:r>
            <a:r>
              <a:rPr lang="en-US" sz="1600" dirty="0" err="1" smtClean="0">
                <a:latin typeface="Berlin Sans FB" pitchFamily="34" charset="0"/>
              </a:rPr>
              <a:t>ini</a:t>
            </a:r>
            <a:r>
              <a:rPr lang="en-US" sz="1600" dirty="0" smtClean="0">
                <a:latin typeface="Berlin Sans FB" pitchFamily="34" charset="0"/>
              </a:rPr>
              <a:t> </a:t>
            </a:r>
            <a:r>
              <a:rPr lang="en-US" sz="1600" dirty="0" err="1" smtClean="0">
                <a:latin typeface="Berlin Sans FB" pitchFamily="34" charset="0"/>
              </a:rPr>
              <a:t>adalah</a:t>
            </a:r>
            <a:r>
              <a:rPr lang="en-US" sz="1600" dirty="0" smtClean="0">
                <a:latin typeface="Berlin Sans FB" pitchFamily="34" charset="0"/>
              </a:rPr>
              <a:t> </a:t>
            </a:r>
            <a:r>
              <a:rPr lang="en-US" sz="1600" dirty="0" err="1" smtClean="0">
                <a:latin typeface="Berlin Sans FB" pitchFamily="34" charset="0"/>
              </a:rPr>
              <a:t>salah</a:t>
            </a:r>
            <a:r>
              <a:rPr lang="en-US" sz="1600" dirty="0" smtClean="0">
                <a:latin typeface="Berlin Sans FB" pitchFamily="34" charset="0"/>
              </a:rPr>
              <a:t> </a:t>
            </a:r>
            <a:r>
              <a:rPr lang="en-US" sz="1600" dirty="0" err="1" smtClean="0">
                <a:latin typeface="Berlin Sans FB" pitchFamily="34" charset="0"/>
              </a:rPr>
              <a:t>satu</a:t>
            </a:r>
            <a:r>
              <a:rPr lang="en-US" sz="1600" dirty="0" smtClean="0">
                <a:latin typeface="Berlin Sans FB" pitchFamily="34" charset="0"/>
              </a:rPr>
              <a:t> </a:t>
            </a:r>
            <a:r>
              <a:rPr lang="en-US" sz="1600" dirty="0" err="1" smtClean="0">
                <a:latin typeface="Berlin Sans FB" pitchFamily="34" charset="0"/>
              </a:rPr>
              <a:t>tindakan</a:t>
            </a:r>
            <a:r>
              <a:rPr lang="en-US" sz="1600" dirty="0" smtClean="0">
                <a:latin typeface="Berlin Sans FB" pitchFamily="34" charset="0"/>
              </a:rPr>
              <a:t> yang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tidak</a:t>
            </a:r>
            <a:r>
              <a:rPr lang="en-US" sz="1600" dirty="0" smtClean="0">
                <a:latin typeface="Berlin Sans FB" pitchFamily="34" charset="0"/>
              </a:rPr>
              <a:t> </a:t>
            </a:r>
            <a:r>
              <a:rPr lang="en-US" sz="1600" dirty="0" err="1" smtClean="0">
                <a:latin typeface="Berlin Sans FB" pitchFamily="34" charset="0"/>
              </a:rPr>
              <a:t>patut</a:t>
            </a:r>
            <a:r>
              <a:rPr lang="en-US" sz="1600" dirty="0" smtClean="0">
                <a:latin typeface="Berlin Sans FB" pitchFamily="34" charset="0"/>
              </a:rPr>
              <a:t> </a:t>
            </a:r>
            <a:r>
              <a:rPr lang="en-US" sz="1600" dirty="0" err="1" smtClean="0">
                <a:latin typeface="Berlin Sans FB" pitchFamily="34" charset="0"/>
              </a:rPr>
              <a:t>untuk</a:t>
            </a:r>
            <a:r>
              <a:rPr lang="en-US" sz="1600" dirty="0" smtClean="0">
                <a:latin typeface="Berlin Sans FB" pitchFamily="34" charset="0"/>
              </a:rPr>
              <a:t> </a:t>
            </a:r>
            <a:r>
              <a:rPr lang="en-US" sz="1600" dirty="0" err="1" smtClean="0">
                <a:latin typeface="Berlin Sans FB" pitchFamily="34" charset="0"/>
              </a:rPr>
              <a:t>dicontoh</a:t>
            </a:r>
            <a:r>
              <a:rPr lang="en-US" sz="1600" dirty="0" smtClean="0">
                <a:latin typeface="Berlin Sans FB" pitchFamily="34" charset="0"/>
              </a:rPr>
              <a:t>, </a:t>
            </a:r>
            <a:r>
              <a:rPr lang="en-US" sz="1600" dirty="0" err="1" smtClean="0">
                <a:latin typeface="Berlin Sans FB" pitchFamily="34" charset="0"/>
              </a:rPr>
              <a:t>salah</a:t>
            </a:r>
            <a:r>
              <a:rPr lang="en-US" sz="1600" dirty="0" smtClean="0">
                <a:latin typeface="Berlin Sans FB" pitchFamily="34" charset="0"/>
              </a:rPr>
              <a:t> </a:t>
            </a:r>
            <a:r>
              <a:rPr lang="en-US" sz="1600" dirty="0" err="1" smtClean="0">
                <a:latin typeface="Berlin Sans FB" pitchFamily="34" charset="0"/>
              </a:rPr>
              <a:t>satu</a:t>
            </a:r>
            <a:r>
              <a:rPr lang="en-US" sz="1600" dirty="0" smtClean="0">
                <a:latin typeface="Berlin Sans FB" pitchFamily="34" charset="0"/>
              </a:rPr>
              <a:t> </a:t>
            </a:r>
            <a:r>
              <a:rPr lang="en-US" sz="1600" dirty="0" err="1" smtClean="0">
                <a:latin typeface="Berlin Sans FB" pitchFamily="34" charset="0"/>
              </a:rPr>
              <a:t>alasannya</a:t>
            </a:r>
            <a:r>
              <a:rPr lang="en-US" sz="1600" dirty="0" smtClean="0">
                <a:latin typeface="Berlin Sans FB" pitchFamily="34" charset="0"/>
              </a:rPr>
              <a:t> </a:t>
            </a:r>
            <a:r>
              <a:rPr lang="en-US" sz="1600" dirty="0" err="1" smtClean="0">
                <a:latin typeface="Berlin Sans FB" pitchFamily="34" charset="0"/>
              </a:rPr>
              <a:t>adalah</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melibatkan</a:t>
            </a:r>
            <a:r>
              <a:rPr lang="en-US" sz="1600" dirty="0" smtClean="0">
                <a:latin typeface="Berlin Sans FB" pitchFamily="34" charset="0"/>
              </a:rPr>
              <a:t> </a:t>
            </a:r>
            <a:r>
              <a:rPr lang="en-US" sz="1600" dirty="0" err="1" smtClean="0">
                <a:latin typeface="Berlin Sans FB" pitchFamily="34" charset="0"/>
              </a:rPr>
              <a:t>tindakan</a:t>
            </a:r>
            <a:r>
              <a:rPr lang="en-US" sz="1600" dirty="0" smtClean="0">
                <a:latin typeface="Berlin Sans FB" pitchFamily="34" charset="0"/>
              </a:rPr>
              <a:t> </a:t>
            </a:r>
            <a:r>
              <a:rPr lang="en-US" sz="1600" dirty="0" err="1" smtClean="0">
                <a:latin typeface="Berlin Sans FB" pitchFamily="34" charset="0"/>
              </a:rPr>
              <a:t>kekerasan</a:t>
            </a:r>
            <a:r>
              <a:rPr lang="en-US" sz="1600" dirty="0" smtClean="0">
                <a:latin typeface="Berlin Sans FB" pitchFamily="34" charset="0"/>
              </a:rPr>
              <a:t> </a:t>
            </a:r>
            <a:r>
              <a:rPr lang="en-US" sz="1600" dirty="0" err="1" smtClean="0">
                <a:latin typeface="Berlin Sans FB" pitchFamily="34" charset="0"/>
              </a:rPr>
              <a:t>di</a:t>
            </a:r>
            <a:r>
              <a:rPr lang="en-US" sz="1600" dirty="0" smtClean="0">
                <a:latin typeface="Berlin Sans FB" pitchFamily="34" charset="0"/>
              </a:rPr>
              <a:t> </a:t>
            </a:r>
            <a:r>
              <a:rPr lang="en-US" sz="1600" dirty="0" err="1" smtClean="0">
                <a:latin typeface="Berlin Sans FB" pitchFamily="34" charset="0"/>
              </a:rPr>
              <a:t>dalamnya</a:t>
            </a:r>
            <a:r>
              <a:rPr lang="en-US" sz="1600" dirty="0" smtClean="0">
                <a:latin typeface="Berlin Sans FB" pitchFamily="34" charset="0"/>
              </a:rPr>
              <a:t>. </a:t>
            </a:r>
            <a:r>
              <a:rPr lang="en-US" sz="1600" dirty="0" err="1" smtClean="0">
                <a:latin typeface="Berlin Sans FB" pitchFamily="34" charset="0"/>
              </a:rPr>
              <a:t>Tak</a:t>
            </a:r>
            <a:r>
              <a:rPr lang="en-US" sz="1600" dirty="0" smtClean="0">
                <a:latin typeface="Berlin Sans FB" pitchFamily="34" charset="0"/>
              </a:rPr>
              <a:t> </a:t>
            </a:r>
            <a:r>
              <a:rPr lang="en-US" sz="1600" dirty="0" err="1" smtClean="0">
                <a:latin typeface="Berlin Sans FB" pitchFamily="34" charset="0"/>
              </a:rPr>
              <a:t>jarang</a:t>
            </a:r>
            <a:r>
              <a:rPr lang="en-US" sz="1600" dirty="0" smtClean="0">
                <a:latin typeface="Berlin Sans FB" pitchFamily="34" charset="0"/>
              </a:rPr>
              <a:t> </a:t>
            </a:r>
            <a:r>
              <a:rPr lang="en-US" sz="1600" dirty="0" err="1" smtClean="0">
                <a:latin typeface="Berlin Sans FB" pitchFamily="34" charset="0"/>
              </a:rPr>
              <a:t>siswa</a:t>
            </a:r>
            <a:r>
              <a:rPr lang="en-US" sz="1600" dirty="0" smtClean="0">
                <a:latin typeface="Berlin Sans FB" pitchFamily="34" charset="0"/>
              </a:rPr>
              <a:t> yang </a:t>
            </a:r>
            <a:r>
              <a:rPr lang="en-US" sz="1600" dirty="0" err="1" smtClean="0">
                <a:latin typeface="Berlin Sans FB" pitchFamily="34" charset="0"/>
              </a:rPr>
              <a:t>menjadi</a:t>
            </a:r>
            <a:r>
              <a:rPr lang="en-US" sz="1600" dirty="0" smtClean="0">
                <a:latin typeface="Berlin Sans FB" pitchFamily="34" charset="0"/>
              </a:rPr>
              <a:t> </a:t>
            </a:r>
            <a:r>
              <a:rPr lang="en-US" sz="1600" dirty="0" err="1" smtClean="0">
                <a:latin typeface="Berlin Sans FB" pitchFamily="34" charset="0"/>
              </a:rPr>
              <a:t>korban</a:t>
            </a:r>
            <a:r>
              <a:rPr lang="en-US" sz="1600" dirty="0" smtClean="0">
                <a:latin typeface="Berlin Sans FB" pitchFamily="34" charset="0"/>
              </a:rPr>
              <a:t> </a:t>
            </a:r>
            <a:r>
              <a:rPr lang="en-US" sz="1600" dirty="0" err="1" smtClean="0">
                <a:latin typeface="Berlin Sans FB" pitchFamily="34" charset="0"/>
              </a:rPr>
              <a:t>pembacokan</a:t>
            </a:r>
            <a:r>
              <a:rPr lang="en-US" sz="1600" dirty="0" smtClean="0">
                <a:latin typeface="Berlin Sans FB" pitchFamily="34" charset="0"/>
              </a:rPr>
              <a:t> </a:t>
            </a:r>
            <a:r>
              <a:rPr lang="en-US" sz="1600" dirty="0" err="1" smtClean="0">
                <a:latin typeface="Berlin Sans FB" pitchFamily="34" charset="0"/>
              </a:rPr>
              <a:t>bahkan</a:t>
            </a:r>
            <a:r>
              <a:rPr lang="en-US" sz="1600" dirty="0" smtClean="0">
                <a:latin typeface="Berlin Sans FB" pitchFamily="34" charset="0"/>
              </a:rPr>
              <a:t> </a:t>
            </a:r>
            <a:r>
              <a:rPr lang="en-US" sz="1600" dirty="0" err="1" smtClean="0">
                <a:latin typeface="Berlin Sans FB" pitchFamily="34" charset="0"/>
              </a:rPr>
              <a:t>tewas</a:t>
            </a:r>
            <a:r>
              <a:rPr lang="en-US" sz="1600" dirty="0" smtClean="0">
                <a:latin typeface="Berlin Sans FB" pitchFamily="34" charset="0"/>
              </a:rPr>
              <a:t> </a:t>
            </a:r>
            <a:r>
              <a:rPr lang="en-US" sz="1600" dirty="0" err="1" smtClean="0">
                <a:latin typeface="Berlin Sans FB" pitchFamily="34" charset="0"/>
              </a:rPr>
              <a:t>saat</a:t>
            </a:r>
            <a:r>
              <a:rPr lang="en-US" sz="1600" dirty="0" smtClean="0">
                <a:latin typeface="Berlin Sans FB" pitchFamily="34" charset="0"/>
              </a:rPr>
              <a:t> </a:t>
            </a:r>
            <a:r>
              <a:rPr lang="en-US" sz="1600" dirty="0" err="1" smtClean="0">
                <a:latin typeface="Berlin Sans FB" pitchFamily="34" charset="0"/>
              </a:rPr>
              <a:t>melakukan</a:t>
            </a:r>
            <a:r>
              <a:rPr lang="en-US" sz="1600" dirty="0" smtClean="0">
                <a:latin typeface="Berlin Sans FB" pitchFamily="34" charset="0"/>
              </a:rPr>
              <a:t> </a:t>
            </a:r>
            <a:r>
              <a:rPr lang="en-US" sz="1600" dirty="0" err="1" smtClean="0">
                <a:latin typeface="Berlin Sans FB" pitchFamily="34" charset="0"/>
              </a:rPr>
              <a:t>tawuran</a:t>
            </a:r>
            <a:r>
              <a:rPr lang="en-US" sz="1600" dirty="0" smtClean="0">
                <a:latin typeface="Berlin Sans FB" pitchFamily="34" charset="0"/>
              </a:rPr>
              <a:t> </a:t>
            </a:r>
            <a:r>
              <a:rPr lang="en-US" sz="1600" dirty="0" err="1" smtClean="0">
                <a:latin typeface="Berlin Sans FB" pitchFamily="34" charset="0"/>
              </a:rPr>
              <a:t>dengan</a:t>
            </a:r>
            <a:r>
              <a:rPr lang="en-US" sz="1600" dirty="0" smtClean="0">
                <a:latin typeface="Berlin Sans FB" pitchFamily="34" charset="0"/>
              </a:rPr>
              <a:t> </a:t>
            </a:r>
            <a:r>
              <a:rPr lang="en-US" sz="1600" dirty="0" err="1" smtClean="0">
                <a:latin typeface="Berlin Sans FB" pitchFamily="34" charset="0"/>
              </a:rPr>
              <a:t>gir</a:t>
            </a:r>
            <a:r>
              <a:rPr lang="en-US" sz="1600" dirty="0" smtClean="0">
                <a:latin typeface="Berlin Sans FB" pitchFamily="34" charset="0"/>
              </a:rPr>
              <a:t>, </a:t>
            </a:r>
            <a:r>
              <a:rPr lang="en-US" sz="1600" dirty="0" err="1" smtClean="0">
                <a:latin typeface="Berlin Sans FB" pitchFamily="34" charset="0"/>
              </a:rPr>
              <a:t>senjata</a:t>
            </a:r>
            <a:r>
              <a:rPr lang="en-US" sz="1600" dirty="0" smtClean="0">
                <a:latin typeface="Berlin Sans FB" pitchFamily="34" charset="0"/>
              </a:rPr>
              <a:t> </a:t>
            </a:r>
            <a:r>
              <a:rPr lang="en-US" sz="1600" dirty="0" err="1" smtClean="0">
                <a:latin typeface="Berlin Sans FB" pitchFamily="34" charset="0"/>
              </a:rPr>
              <a:t>tajam</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alat-alat</a:t>
            </a:r>
            <a:r>
              <a:rPr lang="en-US" sz="1600" dirty="0" smtClean="0">
                <a:latin typeface="Berlin Sans FB" pitchFamily="34" charset="0"/>
              </a:rPr>
              <a:t> </a:t>
            </a:r>
            <a:r>
              <a:rPr lang="en-US" sz="1600" dirty="0" err="1" smtClean="0">
                <a:latin typeface="Berlin Sans FB" pitchFamily="34" charset="0"/>
              </a:rPr>
              <a:t>tawuran</a:t>
            </a:r>
            <a:r>
              <a:rPr lang="en-US" sz="1600" dirty="0" smtClean="0">
                <a:latin typeface="Berlin Sans FB" pitchFamily="34" charset="0"/>
              </a:rPr>
              <a:t> </a:t>
            </a:r>
            <a:r>
              <a:rPr lang="en-US" sz="1600" dirty="0" err="1" smtClean="0">
                <a:latin typeface="Berlin Sans FB" pitchFamily="34" charset="0"/>
              </a:rPr>
              <a:t>lainnya</a:t>
            </a:r>
            <a:r>
              <a:rPr lang="en-US" sz="1600" dirty="0" smtClean="0">
                <a:latin typeface="Berlin Sans FB" pitchFamily="34" charset="0"/>
              </a:rPr>
              <a:t>.</a:t>
            </a:r>
            <a:endParaRPr sz="1600">
              <a:latin typeface="Berlin Sans FB" pitchFamily="34" charset="0"/>
            </a:endParaRPr>
          </a:p>
        </p:txBody>
      </p:sp>
      <p:sp>
        <p:nvSpPr>
          <p:cNvPr id="864" name="Google Shape;864;p30"/>
          <p:cNvSpPr txBox="1">
            <a:spLocks noGrp="1"/>
          </p:cNvSpPr>
          <p:nvPr>
            <p:ph type="title"/>
          </p:nvPr>
        </p:nvSpPr>
        <p:spPr>
          <a:xfrm>
            <a:off x="761175" y="412550"/>
            <a:ext cx="7103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smtClean="0"/>
              <a:t>Tanggapan</a:t>
            </a:r>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plus(in)">
                                      <p:cBhvr>
                                        <p:cTn id="7" dur="2000"/>
                                        <p:tgtEl>
                                          <p:spTgt spid="86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863">
                                            <p:txEl>
                                              <p:pRg st="0" end="0"/>
                                            </p:txEl>
                                          </p:spTgt>
                                        </p:tgtEl>
                                        <p:attrNameLst>
                                          <p:attrName>style.visibility</p:attrName>
                                        </p:attrNameLst>
                                      </p:cBhvr>
                                      <p:to>
                                        <p:strVal val="visible"/>
                                      </p:to>
                                    </p:set>
                                    <p:animEffect transition="in" filter="dissolve">
                                      <p:cBhvr>
                                        <p:cTn id="11" dur="2000"/>
                                        <p:tgtEl>
                                          <p:spTgt spid="8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36"/>
          <p:cNvSpPr txBox="1">
            <a:spLocks noGrp="1"/>
          </p:cNvSpPr>
          <p:nvPr>
            <p:ph type="title" idx="6"/>
          </p:nvPr>
        </p:nvSpPr>
        <p:spPr>
          <a:xfrm>
            <a:off x="761174" y="301336"/>
            <a:ext cx="6533243" cy="866914"/>
          </a:xfrm>
          <a:prstGeom prst="rect">
            <a:avLst/>
          </a:prstGeom>
        </p:spPr>
        <p:txBody>
          <a:bodyPr spcFirstLastPara="1" wrap="square" lIns="91425" tIns="91425" rIns="91425" bIns="91425" anchor="b" anchorCtr="0">
            <a:noAutofit/>
          </a:bodyPr>
          <a:lstStyle/>
          <a:p>
            <a:pPr algn="ctr"/>
            <a:r>
              <a:rPr lang="en-US" sz="2400" dirty="0" err="1" smtClean="0"/>
              <a:t>Faktor-faktor</a:t>
            </a:r>
            <a:r>
              <a:rPr lang="en-US" sz="2400" dirty="0" smtClean="0"/>
              <a:t> </a:t>
            </a:r>
            <a:r>
              <a:rPr lang="en-US" sz="2400" dirty="0" err="1" smtClean="0"/>
              <a:t>Permasalahan</a:t>
            </a:r>
            <a:r>
              <a:rPr lang="en-US" sz="2400" dirty="0" smtClean="0"/>
              <a:t> yang </a:t>
            </a:r>
            <a:r>
              <a:rPr lang="en-US" sz="2400" dirty="0" err="1" smtClean="0"/>
              <a:t>menyebabkan</a:t>
            </a:r>
            <a:r>
              <a:rPr lang="en-US" sz="2400" dirty="0" smtClean="0"/>
              <a:t> </a:t>
            </a:r>
            <a:r>
              <a:rPr lang="en-US" sz="2400" dirty="0" err="1" smtClean="0"/>
              <a:t>munculnya</a:t>
            </a:r>
            <a:r>
              <a:rPr lang="en-US" sz="2400" dirty="0" smtClean="0"/>
              <a:t> </a:t>
            </a:r>
            <a:r>
              <a:rPr lang="en-US" sz="2400" dirty="0" err="1" smtClean="0"/>
              <a:t>Tawuran</a:t>
            </a:r>
            <a:r>
              <a:rPr lang="en-US" sz="2400" dirty="0" smtClean="0"/>
              <a:t> </a:t>
            </a:r>
            <a:r>
              <a:rPr lang="en-US" sz="2400" dirty="0" err="1" smtClean="0"/>
              <a:t>antar</a:t>
            </a:r>
            <a:r>
              <a:rPr lang="en-US" sz="2400" dirty="0" smtClean="0"/>
              <a:t> </a:t>
            </a:r>
            <a:r>
              <a:rPr lang="en-US" sz="2400" dirty="0" err="1" smtClean="0"/>
              <a:t>Pelajar</a:t>
            </a:r>
            <a:endParaRPr sz="2400"/>
          </a:p>
        </p:txBody>
      </p:sp>
      <p:sp>
        <p:nvSpPr>
          <p:cNvPr id="1073" name="Google Shape;1073;p36"/>
          <p:cNvSpPr txBox="1">
            <a:spLocks noGrp="1"/>
          </p:cNvSpPr>
          <p:nvPr>
            <p:ph type="title"/>
          </p:nvPr>
        </p:nvSpPr>
        <p:spPr>
          <a:xfrm>
            <a:off x="96391" y="2982191"/>
            <a:ext cx="2183700" cy="6234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err="1" smtClean="0"/>
              <a:t>Faktor</a:t>
            </a:r>
            <a:r>
              <a:rPr lang="en-US" sz="2400" dirty="0" smtClean="0"/>
              <a:t> Internal</a:t>
            </a:r>
            <a:endParaRPr sz="2400"/>
          </a:p>
        </p:txBody>
      </p:sp>
      <p:sp>
        <p:nvSpPr>
          <p:cNvPr id="1075" name="Google Shape;1075;p36"/>
          <p:cNvSpPr txBox="1">
            <a:spLocks noGrp="1"/>
          </p:cNvSpPr>
          <p:nvPr>
            <p:ph type="title" idx="3"/>
          </p:nvPr>
        </p:nvSpPr>
        <p:spPr>
          <a:xfrm>
            <a:off x="2254011" y="2900298"/>
            <a:ext cx="2183700" cy="7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err="1" smtClean="0"/>
              <a:t>Faktor</a:t>
            </a:r>
            <a:r>
              <a:rPr lang="en-US" sz="2400" dirty="0" smtClean="0"/>
              <a:t> </a:t>
            </a:r>
            <a:r>
              <a:rPr lang="en-US" sz="2400" dirty="0" err="1" smtClean="0"/>
              <a:t>Keluarga</a:t>
            </a:r>
            <a:endParaRPr sz="2400"/>
          </a:p>
        </p:txBody>
      </p:sp>
      <p:sp>
        <p:nvSpPr>
          <p:cNvPr id="1077" name="Google Shape;1077;p36"/>
          <p:cNvSpPr txBox="1">
            <a:spLocks noGrp="1"/>
          </p:cNvSpPr>
          <p:nvPr>
            <p:ph type="title" idx="5"/>
          </p:nvPr>
        </p:nvSpPr>
        <p:spPr>
          <a:xfrm>
            <a:off x="4442804" y="2941862"/>
            <a:ext cx="2183700" cy="7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err="1" smtClean="0"/>
              <a:t>Faktor</a:t>
            </a:r>
            <a:r>
              <a:rPr lang="en-US" sz="2400" dirty="0" smtClean="0"/>
              <a:t> </a:t>
            </a:r>
            <a:r>
              <a:rPr lang="en-US" sz="2400" dirty="0" err="1" smtClean="0"/>
              <a:t>Sekolah</a:t>
            </a:r>
            <a:endParaRPr sz="2400"/>
          </a:p>
        </p:txBody>
      </p:sp>
      <p:grpSp>
        <p:nvGrpSpPr>
          <p:cNvPr id="1078" name="Google Shape;1078;p36"/>
          <p:cNvGrpSpPr/>
          <p:nvPr/>
        </p:nvGrpSpPr>
        <p:grpSpPr>
          <a:xfrm>
            <a:off x="5189045" y="1909706"/>
            <a:ext cx="674775" cy="653470"/>
            <a:chOff x="6785087" y="1979254"/>
            <a:chExt cx="543078" cy="525932"/>
          </a:xfrm>
        </p:grpSpPr>
        <p:grpSp>
          <p:nvGrpSpPr>
            <p:cNvPr id="1079" name="Google Shape;1079;p36"/>
            <p:cNvGrpSpPr/>
            <p:nvPr/>
          </p:nvGrpSpPr>
          <p:grpSpPr>
            <a:xfrm>
              <a:off x="6785087" y="1993908"/>
              <a:ext cx="515291" cy="511277"/>
              <a:chOff x="-47892800" y="3200500"/>
              <a:chExt cx="301675" cy="299325"/>
            </a:xfrm>
          </p:grpSpPr>
          <p:sp>
            <p:nvSpPr>
              <p:cNvPr id="1080" name="Google Shape;1080;p36"/>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36"/>
            <p:cNvGrpSpPr/>
            <p:nvPr/>
          </p:nvGrpSpPr>
          <p:grpSpPr>
            <a:xfrm>
              <a:off x="6812875" y="1979254"/>
              <a:ext cx="515291" cy="511277"/>
              <a:chOff x="-47892800" y="3200500"/>
              <a:chExt cx="301675" cy="299325"/>
            </a:xfrm>
          </p:grpSpPr>
          <p:sp>
            <p:nvSpPr>
              <p:cNvPr id="1087" name="Google Shape;1087;p36"/>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2" name="Google Shape;1092;p36"/>
          <p:cNvGrpSpPr/>
          <p:nvPr/>
        </p:nvGrpSpPr>
        <p:grpSpPr>
          <a:xfrm>
            <a:off x="863410" y="1905877"/>
            <a:ext cx="649654" cy="657299"/>
            <a:chOff x="1846351" y="1978175"/>
            <a:chExt cx="522860" cy="529013"/>
          </a:xfrm>
        </p:grpSpPr>
        <p:grpSp>
          <p:nvGrpSpPr>
            <p:cNvPr id="1093" name="Google Shape;1093;p36"/>
            <p:cNvGrpSpPr/>
            <p:nvPr/>
          </p:nvGrpSpPr>
          <p:grpSpPr>
            <a:xfrm>
              <a:off x="1846351" y="1991855"/>
              <a:ext cx="512601" cy="515334"/>
              <a:chOff x="-49027775" y="3550975"/>
              <a:chExt cx="300100" cy="301700"/>
            </a:xfrm>
          </p:grpSpPr>
          <p:sp>
            <p:nvSpPr>
              <p:cNvPr id="1094" name="Google Shape;1094;p36"/>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36"/>
            <p:cNvGrpSpPr/>
            <p:nvPr/>
          </p:nvGrpSpPr>
          <p:grpSpPr>
            <a:xfrm>
              <a:off x="1856611" y="1978175"/>
              <a:ext cx="512601" cy="515334"/>
              <a:chOff x="-49027775" y="3550975"/>
              <a:chExt cx="300100" cy="301700"/>
            </a:xfrm>
          </p:grpSpPr>
          <p:sp>
            <p:nvSpPr>
              <p:cNvPr id="1105" name="Google Shape;1105;p36"/>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3" name="Google Shape;1113;p36"/>
          <p:cNvGrpSpPr/>
          <p:nvPr/>
        </p:nvGrpSpPr>
        <p:grpSpPr>
          <a:xfrm>
            <a:off x="3043907" y="1925420"/>
            <a:ext cx="583137" cy="637756"/>
            <a:chOff x="4328046" y="1993913"/>
            <a:chExt cx="469325" cy="513284"/>
          </a:xfrm>
        </p:grpSpPr>
        <p:grpSp>
          <p:nvGrpSpPr>
            <p:cNvPr id="1114" name="Google Shape;1114;p36"/>
            <p:cNvGrpSpPr/>
            <p:nvPr/>
          </p:nvGrpSpPr>
          <p:grpSpPr>
            <a:xfrm>
              <a:off x="4346647" y="1993913"/>
              <a:ext cx="450725" cy="511234"/>
              <a:chOff x="-45286550" y="3569900"/>
              <a:chExt cx="263875" cy="299300"/>
            </a:xfrm>
          </p:grpSpPr>
          <p:sp>
            <p:nvSpPr>
              <p:cNvPr id="1115" name="Google Shape;1115;p36"/>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36"/>
            <p:cNvGrpSpPr/>
            <p:nvPr/>
          </p:nvGrpSpPr>
          <p:grpSpPr>
            <a:xfrm>
              <a:off x="4328046" y="1995963"/>
              <a:ext cx="450725" cy="511234"/>
              <a:chOff x="-45286550" y="3569900"/>
              <a:chExt cx="263875" cy="299300"/>
            </a:xfrm>
          </p:grpSpPr>
          <p:sp>
            <p:nvSpPr>
              <p:cNvPr id="1122" name="Google Shape;1122;p36"/>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 name="Google Shape;1092;p36"/>
          <p:cNvGrpSpPr/>
          <p:nvPr/>
        </p:nvGrpSpPr>
        <p:grpSpPr>
          <a:xfrm>
            <a:off x="7530910" y="1964759"/>
            <a:ext cx="649654" cy="657299"/>
            <a:chOff x="1846351" y="1978175"/>
            <a:chExt cx="522860" cy="529013"/>
          </a:xfrm>
        </p:grpSpPr>
        <p:grpSp>
          <p:nvGrpSpPr>
            <p:cNvPr id="61" name="Google Shape;1093;p36"/>
            <p:cNvGrpSpPr/>
            <p:nvPr/>
          </p:nvGrpSpPr>
          <p:grpSpPr>
            <a:xfrm>
              <a:off x="1846349" y="1991880"/>
              <a:ext cx="512601" cy="515336"/>
              <a:chOff x="-49027775" y="3550975"/>
              <a:chExt cx="300100" cy="301700"/>
            </a:xfrm>
          </p:grpSpPr>
          <p:sp>
            <p:nvSpPr>
              <p:cNvPr id="71" name="Google Shape;1094;p36"/>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95;p36"/>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96;p36"/>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97;p36"/>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98;p36"/>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99;p36"/>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00;p36"/>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01;p36"/>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02;p36"/>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03;p36"/>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104;p36"/>
            <p:cNvGrpSpPr/>
            <p:nvPr/>
          </p:nvGrpSpPr>
          <p:grpSpPr>
            <a:xfrm>
              <a:off x="1856609" y="1978200"/>
              <a:ext cx="512601" cy="515336"/>
              <a:chOff x="-49027775" y="3550975"/>
              <a:chExt cx="300100" cy="301700"/>
            </a:xfrm>
          </p:grpSpPr>
          <p:sp>
            <p:nvSpPr>
              <p:cNvPr id="63" name="Google Shape;1105;p36"/>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06;p36"/>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07;p36"/>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08;p36"/>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09;p36"/>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10;p36"/>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11;p36"/>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12;p36"/>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 name="Google Shape;1077;p36"/>
          <p:cNvSpPr txBox="1">
            <a:spLocks/>
          </p:cNvSpPr>
          <p:nvPr/>
        </p:nvSpPr>
        <p:spPr>
          <a:xfrm>
            <a:off x="6463146" y="2948788"/>
            <a:ext cx="2653734" cy="7365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3600"/>
              <a:buFont typeface="Londrina Solid"/>
              <a:buNone/>
              <a:tabLst/>
              <a:defRPr/>
            </a:pPr>
            <a:r>
              <a:rPr kumimoji="0" lang="en-US" sz="2400" b="0" i="0" u="none" strike="noStrike" kern="0" cap="none" spc="0" normalizeH="0" baseline="0" noProof="0" dirty="0" err="1" smtClean="0">
                <a:ln>
                  <a:noFill/>
                </a:ln>
                <a:solidFill>
                  <a:schemeClr val="accent1"/>
                </a:solidFill>
                <a:effectLst/>
                <a:uLnTx/>
                <a:uFillTx/>
                <a:latin typeface="Londrina Solid"/>
                <a:ea typeface="Londrina Solid"/>
                <a:cs typeface="Londrina Solid"/>
                <a:sym typeface="Londrina Solid"/>
              </a:rPr>
              <a:t>Faktor</a:t>
            </a:r>
            <a:r>
              <a:rPr kumimoji="0" lang="en-US" sz="2400" b="0" i="0" u="none" strike="noStrike" kern="0" cap="none" spc="0" normalizeH="0" baseline="0" noProof="0" dirty="0" smtClean="0">
                <a:ln>
                  <a:noFill/>
                </a:ln>
                <a:solidFill>
                  <a:schemeClr val="accent1"/>
                </a:solidFill>
                <a:effectLst/>
                <a:uLnTx/>
                <a:uFillTx/>
                <a:latin typeface="Londrina Solid"/>
                <a:ea typeface="Londrina Solid"/>
                <a:cs typeface="Londrina Solid"/>
                <a:sym typeface="Londrina Solid"/>
              </a:rPr>
              <a:t> </a:t>
            </a:r>
            <a:r>
              <a:rPr kumimoji="0" lang="en-US" sz="2400" b="0" i="0" u="none" strike="noStrike" kern="0" cap="none" spc="0" normalizeH="0" baseline="0" noProof="0" dirty="0" err="1" smtClean="0">
                <a:ln>
                  <a:noFill/>
                </a:ln>
                <a:solidFill>
                  <a:schemeClr val="accent1"/>
                </a:solidFill>
                <a:effectLst/>
                <a:uLnTx/>
                <a:uFillTx/>
                <a:latin typeface="Londrina Solid"/>
                <a:ea typeface="Londrina Solid"/>
                <a:cs typeface="Londrina Solid"/>
                <a:sym typeface="Londrina Solid"/>
              </a:rPr>
              <a:t>Lingkungan</a:t>
            </a:r>
            <a:endParaRPr kumimoji="0" lang="en-US" sz="2400" b="0" i="0" u="none" strike="noStrike" kern="0" cap="none" spc="0" normalizeH="0" baseline="0" noProof="0" dirty="0">
              <a:ln>
                <a:noFill/>
              </a:ln>
              <a:solidFill>
                <a:schemeClr val="accent1"/>
              </a:solidFill>
              <a:effectLst/>
              <a:uLnTx/>
              <a:uFillTx/>
              <a:latin typeface="Londrina Solid"/>
              <a:ea typeface="Londrina Solid"/>
              <a:cs typeface="Londrina Solid"/>
              <a:sym typeface="Londrina Soli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strips(downLeft)">
                                      <p:cBhvr>
                                        <p:cTn id="7" dur="2000"/>
                                        <p:tgtEl>
                                          <p:spTgt spid="1071"/>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092"/>
                                        </p:tgtEl>
                                        <p:attrNameLst>
                                          <p:attrName>style.visibility</p:attrName>
                                        </p:attrNameLst>
                                      </p:cBhvr>
                                      <p:to>
                                        <p:strVal val="visible"/>
                                      </p:to>
                                    </p:set>
                                    <p:animEffect transition="in" filter="wheel(4)">
                                      <p:cBhvr>
                                        <p:cTn id="11" dur="2000"/>
                                        <p:tgtEl>
                                          <p:spTgt spid="1092"/>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1073"/>
                                        </p:tgtEl>
                                        <p:attrNameLst>
                                          <p:attrName>style.visibility</p:attrName>
                                        </p:attrNameLst>
                                      </p:cBhvr>
                                      <p:to>
                                        <p:strVal val="visible"/>
                                      </p:to>
                                    </p:set>
                                    <p:animEffect transition="in" filter="wheel(4)">
                                      <p:cBhvr>
                                        <p:cTn id="15" dur="2000"/>
                                        <p:tgtEl>
                                          <p:spTgt spid="1073"/>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1113"/>
                                        </p:tgtEl>
                                        <p:attrNameLst>
                                          <p:attrName>style.visibility</p:attrName>
                                        </p:attrNameLst>
                                      </p:cBhvr>
                                      <p:to>
                                        <p:strVal val="visible"/>
                                      </p:to>
                                    </p:set>
                                    <p:animEffect transition="in" filter="wheel(4)">
                                      <p:cBhvr>
                                        <p:cTn id="19" dur="2000"/>
                                        <p:tgtEl>
                                          <p:spTgt spid="1113"/>
                                        </p:tgtEl>
                                      </p:cBhvr>
                                    </p:animEffect>
                                  </p:childTnLst>
                                </p:cTn>
                              </p:par>
                            </p:childTnLst>
                          </p:cTn>
                        </p:par>
                        <p:par>
                          <p:cTn id="20" fill="hold">
                            <p:stCondLst>
                              <p:cond delay="8000"/>
                            </p:stCondLst>
                            <p:childTnLst>
                              <p:par>
                                <p:cTn id="21" presetID="21" presetClass="entr" presetSubtype="4" fill="hold" grpId="0" nodeType="afterEffect">
                                  <p:stCondLst>
                                    <p:cond delay="0"/>
                                  </p:stCondLst>
                                  <p:childTnLst>
                                    <p:set>
                                      <p:cBhvr>
                                        <p:cTn id="22" dur="1" fill="hold">
                                          <p:stCondLst>
                                            <p:cond delay="0"/>
                                          </p:stCondLst>
                                        </p:cTn>
                                        <p:tgtEl>
                                          <p:spTgt spid="1075"/>
                                        </p:tgtEl>
                                        <p:attrNameLst>
                                          <p:attrName>style.visibility</p:attrName>
                                        </p:attrNameLst>
                                      </p:cBhvr>
                                      <p:to>
                                        <p:strVal val="visible"/>
                                      </p:to>
                                    </p:set>
                                    <p:animEffect transition="in" filter="wheel(4)">
                                      <p:cBhvr>
                                        <p:cTn id="23" dur="2000"/>
                                        <p:tgtEl>
                                          <p:spTgt spid="1075"/>
                                        </p:tgtEl>
                                      </p:cBhvr>
                                    </p:animEffect>
                                  </p:childTnLst>
                                </p:cTn>
                              </p:par>
                            </p:childTnLst>
                          </p:cTn>
                        </p:par>
                        <p:par>
                          <p:cTn id="24" fill="hold">
                            <p:stCondLst>
                              <p:cond delay="10000"/>
                            </p:stCondLst>
                            <p:childTnLst>
                              <p:par>
                                <p:cTn id="25" presetID="21" presetClass="entr" presetSubtype="4" fill="hold" nodeType="afterEffect">
                                  <p:stCondLst>
                                    <p:cond delay="0"/>
                                  </p:stCondLst>
                                  <p:childTnLst>
                                    <p:set>
                                      <p:cBhvr>
                                        <p:cTn id="26" dur="1" fill="hold">
                                          <p:stCondLst>
                                            <p:cond delay="0"/>
                                          </p:stCondLst>
                                        </p:cTn>
                                        <p:tgtEl>
                                          <p:spTgt spid="1078"/>
                                        </p:tgtEl>
                                        <p:attrNameLst>
                                          <p:attrName>style.visibility</p:attrName>
                                        </p:attrNameLst>
                                      </p:cBhvr>
                                      <p:to>
                                        <p:strVal val="visible"/>
                                      </p:to>
                                    </p:set>
                                    <p:animEffect transition="in" filter="wheel(4)">
                                      <p:cBhvr>
                                        <p:cTn id="27" dur="2000"/>
                                        <p:tgtEl>
                                          <p:spTgt spid="1078"/>
                                        </p:tgtEl>
                                      </p:cBhvr>
                                    </p:animEffect>
                                  </p:childTnLst>
                                </p:cTn>
                              </p:par>
                            </p:childTnLst>
                          </p:cTn>
                        </p:par>
                        <p:par>
                          <p:cTn id="28" fill="hold">
                            <p:stCondLst>
                              <p:cond delay="12000"/>
                            </p:stCondLst>
                            <p:childTnLst>
                              <p:par>
                                <p:cTn id="29" presetID="21" presetClass="entr" presetSubtype="4" fill="hold" grpId="0" nodeType="afterEffect">
                                  <p:stCondLst>
                                    <p:cond delay="0"/>
                                  </p:stCondLst>
                                  <p:childTnLst>
                                    <p:set>
                                      <p:cBhvr>
                                        <p:cTn id="30" dur="1" fill="hold">
                                          <p:stCondLst>
                                            <p:cond delay="0"/>
                                          </p:stCondLst>
                                        </p:cTn>
                                        <p:tgtEl>
                                          <p:spTgt spid="1077"/>
                                        </p:tgtEl>
                                        <p:attrNameLst>
                                          <p:attrName>style.visibility</p:attrName>
                                        </p:attrNameLst>
                                      </p:cBhvr>
                                      <p:to>
                                        <p:strVal val="visible"/>
                                      </p:to>
                                    </p:set>
                                    <p:animEffect transition="in" filter="wheel(4)">
                                      <p:cBhvr>
                                        <p:cTn id="31" dur="2000"/>
                                        <p:tgtEl>
                                          <p:spTgt spid="1077"/>
                                        </p:tgtEl>
                                      </p:cBhvr>
                                    </p:animEffect>
                                  </p:childTnLst>
                                </p:cTn>
                              </p:par>
                            </p:childTnLst>
                          </p:cTn>
                        </p:par>
                        <p:par>
                          <p:cTn id="32" fill="hold">
                            <p:stCondLst>
                              <p:cond delay="14000"/>
                            </p:stCondLst>
                            <p:childTnLst>
                              <p:par>
                                <p:cTn id="33" presetID="21"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heel(4)">
                                      <p:cBhvr>
                                        <p:cTn id="35" dur="2000"/>
                                        <p:tgtEl>
                                          <p:spTgt spid="60"/>
                                        </p:tgtEl>
                                      </p:cBhvr>
                                    </p:animEffect>
                                  </p:childTnLst>
                                </p:cTn>
                              </p:par>
                            </p:childTnLst>
                          </p:cTn>
                        </p:par>
                        <p:par>
                          <p:cTn id="36" fill="hold">
                            <p:stCondLst>
                              <p:cond delay="16000"/>
                            </p:stCondLst>
                            <p:childTnLst>
                              <p:par>
                                <p:cTn id="37" presetID="21" presetClass="entr" presetSubtype="4" fill="hold" nodeType="afterEffect">
                                  <p:stCondLst>
                                    <p:cond delay="0"/>
                                  </p:st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heel(4)">
                                      <p:cBhvr>
                                        <p:cTn id="39" dur="20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1073" grpId="0"/>
      <p:bldP spid="1075" grpId="0"/>
      <p:bldP spid="10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a:off x="633845" y="945575"/>
            <a:ext cx="7637319" cy="4021281"/>
          </a:xfrm>
          <a:custGeom>
            <a:avLst/>
            <a:gdLst/>
            <a:ahLst/>
            <a:cxnLst/>
            <a:rect l="l" t="t" r="r" b="b"/>
            <a:pathLst>
              <a:path w="65579" h="43124" extrusionOk="0">
                <a:moveTo>
                  <a:pt x="14888" y="1"/>
                </a:moveTo>
                <a:cubicBezTo>
                  <a:pt x="13052" y="1"/>
                  <a:pt x="11219" y="265"/>
                  <a:pt x="9480" y="851"/>
                </a:cubicBezTo>
                <a:cubicBezTo>
                  <a:pt x="6493" y="1857"/>
                  <a:pt x="3966" y="3838"/>
                  <a:pt x="2331" y="6533"/>
                </a:cubicBezTo>
                <a:cubicBezTo>
                  <a:pt x="711" y="9190"/>
                  <a:pt x="0" y="12356"/>
                  <a:pt x="76" y="15452"/>
                </a:cubicBezTo>
                <a:cubicBezTo>
                  <a:pt x="156" y="18735"/>
                  <a:pt x="1198" y="21919"/>
                  <a:pt x="2815" y="24763"/>
                </a:cubicBezTo>
                <a:cubicBezTo>
                  <a:pt x="4505" y="27742"/>
                  <a:pt x="6814" y="30348"/>
                  <a:pt x="9393" y="32594"/>
                </a:cubicBezTo>
                <a:cubicBezTo>
                  <a:pt x="9887" y="33028"/>
                  <a:pt x="10392" y="33445"/>
                  <a:pt x="10906" y="33845"/>
                </a:cubicBezTo>
                <a:cubicBezTo>
                  <a:pt x="13061" y="35552"/>
                  <a:pt x="15386" y="37029"/>
                  <a:pt x="17826" y="38276"/>
                </a:cubicBezTo>
                <a:cubicBezTo>
                  <a:pt x="23907" y="41370"/>
                  <a:pt x="30619" y="43025"/>
                  <a:pt x="37441" y="43120"/>
                </a:cubicBezTo>
                <a:cubicBezTo>
                  <a:pt x="37636" y="43122"/>
                  <a:pt x="37831" y="43124"/>
                  <a:pt x="38026" y="43124"/>
                </a:cubicBezTo>
                <a:cubicBezTo>
                  <a:pt x="41229" y="43124"/>
                  <a:pt x="44420" y="42765"/>
                  <a:pt x="47545" y="42053"/>
                </a:cubicBezTo>
                <a:cubicBezTo>
                  <a:pt x="50932" y="41271"/>
                  <a:pt x="54276" y="40070"/>
                  <a:pt x="57211" y="38183"/>
                </a:cubicBezTo>
                <a:cubicBezTo>
                  <a:pt x="60073" y="36347"/>
                  <a:pt x="62482" y="33823"/>
                  <a:pt x="63872" y="30699"/>
                </a:cubicBezTo>
                <a:cubicBezTo>
                  <a:pt x="65198" y="27717"/>
                  <a:pt x="65578" y="24261"/>
                  <a:pt x="64452" y="21153"/>
                </a:cubicBezTo>
                <a:cubicBezTo>
                  <a:pt x="63402" y="18247"/>
                  <a:pt x="61189" y="15961"/>
                  <a:pt x="58621" y="14322"/>
                </a:cubicBezTo>
                <a:cubicBezTo>
                  <a:pt x="58571" y="14289"/>
                  <a:pt x="58521" y="14260"/>
                  <a:pt x="58470" y="14230"/>
                </a:cubicBezTo>
                <a:cubicBezTo>
                  <a:pt x="55701" y="12498"/>
                  <a:pt x="52576" y="11499"/>
                  <a:pt x="49397" y="10843"/>
                </a:cubicBezTo>
                <a:cubicBezTo>
                  <a:pt x="45510" y="10035"/>
                  <a:pt x="41538" y="9655"/>
                  <a:pt x="37692" y="8651"/>
                </a:cubicBezTo>
                <a:cubicBezTo>
                  <a:pt x="35797" y="8157"/>
                  <a:pt x="33978" y="7479"/>
                  <a:pt x="32203" y="6655"/>
                </a:cubicBezTo>
                <a:cubicBezTo>
                  <a:pt x="31350" y="6258"/>
                  <a:pt x="30510" y="5835"/>
                  <a:pt x="29673" y="5405"/>
                </a:cubicBezTo>
                <a:cubicBezTo>
                  <a:pt x="29325" y="5162"/>
                  <a:pt x="28978" y="4918"/>
                  <a:pt x="28622" y="4685"/>
                </a:cubicBezTo>
                <a:cubicBezTo>
                  <a:pt x="25703" y="2748"/>
                  <a:pt x="22511" y="1149"/>
                  <a:pt x="19060" y="438"/>
                </a:cubicBezTo>
                <a:cubicBezTo>
                  <a:pt x="17694" y="155"/>
                  <a:pt x="16290" y="1"/>
                  <a:pt x="14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txBox="1">
            <a:spLocks noGrp="1"/>
          </p:cNvSpPr>
          <p:nvPr>
            <p:ph type="title"/>
          </p:nvPr>
        </p:nvSpPr>
        <p:spPr>
          <a:xfrm>
            <a:off x="852055" y="311727"/>
            <a:ext cx="6121470" cy="6442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chemeClr val="accent1"/>
                </a:solidFill>
              </a:rPr>
              <a:t>1. </a:t>
            </a:r>
            <a:r>
              <a:rPr lang="en-US" sz="2800" dirty="0" err="1" smtClean="0">
                <a:solidFill>
                  <a:schemeClr val="accent1"/>
                </a:solidFill>
              </a:rPr>
              <a:t>Faktor</a:t>
            </a:r>
            <a:r>
              <a:rPr lang="en-US" sz="2800" dirty="0" smtClean="0">
                <a:solidFill>
                  <a:schemeClr val="accent1"/>
                </a:solidFill>
              </a:rPr>
              <a:t> Internal</a:t>
            </a:r>
            <a:endParaRPr sz="2800">
              <a:solidFill>
                <a:schemeClr val="accent1"/>
              </a:solidFill>
            </a:endParaRPr>
          </a:p>
        </p:txBody>
      </p:sp>
      <p:sp>
        <p:nvSpPr>
          <p:cNvPr id="888" name="Google Shape;888;p32"/>
          <p:cNvSpPr txBox="1">
            <a:spLocks noGrp="1"/>
          </p:cNvSpPr>
          <p:nvPr>
            <p:ph type="body" idx="1"/>
          </p:nvPr>
        </p:nvSpPr>
        <p:spPr>
          <a:xfrm>
            <a:off x="1101437" y="1143000"/>
            <a:ext cx="6463145" cy="332509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en-US" dirty="0" err="1" smtClean="0">
                <a:latin typeface="Cambria" pitchFamily="18" charset="0"/>
                <a:ea typeface="Cambria" pitchFamily="18" charset="0"/>
              </a:rPr>
              <a:t>Dalam</a:t>
            </a:r>
            <a:r>
              <a:rPr lang="en-US" dirty="0" smtClean="0">
                <a:latin typeface="Cambria" pitchFamily="18" charset="0"/>
                <a:ea typeface="Cambria" pitchFamily="18" charset="0"/>
              </a:rPr>
              <a:t> </a:t>
            </a:r>
            <a:r>
              <a:rPr lang="en-US" dirty="0" err="1" smtClean="0">
                <a:latin typeface="Cambria" pitchFamily="18" charset="0"/>
                <a:ea typeface="Cambria" pitchFamily="18" charset="0"/>
              </a:rPr>
              <a:t>hal</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ini</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terlibat</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dalam</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perkelahian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biasanya</a:t>
            </a:r>
            <a:r>
              <a:rPr lang="en-US" dirty="0" smtClean="0">
                <a:latin typeface="Cambria" pitchFamily="18" charset="0"/>
                <a:ea typeface="Cambria" pitchFamily="18" charset="0"/>
              </a:rPr>
              <a:t> </a:t>
            </a:r>
            <a:r>
              <a:rPr lang="en-US" dirty="0" err="1" smtClean="0">
                <a:latin typeface="Cambria" pitchFamily="18" charset="0"/>
                <a:ea typeface="Cambria" pitchFamily="18" charset="0"/>
              </a:rPr>
              <a:t>kurang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mampu</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beradaptasi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dengan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baik</a:t>
            </a:r>
            <a:r>
              <a:rPr lang="en-US" dirty="0" smtClean="0">
                <a:latin typeface="Cambria" pitchFamily="18" charset="0"/>
                <a:ea typeface="Cambria" pitchFamily="18" charset="0"/>
              </a:rPr>
              <a:t> </a:t>
            </a:r>
            <a:r>
              <a:rPr lang="en-US" dirty="0" err="1" smtClean="0">
                <a:latin typeface="Cambria" pitchFamily="18" charset="0"/>
                <a:ea typeface="Cambria" pitchFamily="18" charset="0"/>
              </a:rPr>
              <a:t>di</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kompleks</a:t>
            </a:r>
            <a:r>
              <a:rPr lang="en-US" dirty="0" smtClean="0">
                <a:latin typeface="Cambria" pitchFamily="18" charset="0"/>
                <a:ea typeface="Cambria" pitchFamily="18" charset="0"/>
              </a:rPr>
              <a:t>, </a:t>
            </a:r>
            <a:r>
              <a:rPr lang="en-US" dirty="0" err="1" smtClean="0">
                <a:latin typeface="Cambria" pitchFamily="18" charset="0"/>
                <a:ea typeface="Cambria" pitchFamily="18" charset="0"/>
              </a:rPr>
              <a:t>yaitu</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terdapat</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perbedaan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pandangan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budaya</a:t>
            </a:r>
            <a:r>
              <a:rPr lang="en-US" dirty="0" smtClean="0">
                <a:latin typeface="Cambria" pitchFamily="18" charset="0"/>
                <a:ea typeface="Cambria" pitchFamily="18" charset="0"/>
              </a:rPr>
              <a:t>,  </a:t>
            </a:r>
            <a:r>
              <a:rPr lang="en-US" dirty="0" err="1" smtClean="0">
                <a:latin typeface="Cambria" pitchFamily="18" charset="0"/>
                <a:ea typeface="Cambria" pitchFamily="18" charset="0"/>
              </a:rPr>
              <a:t>hingga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tingkat</a:t>
            </a:r>
            <a:r>
              <a:rPr lang="en-US" dirty="0" smtClean="0">
                <a:latin typeface="Cambria" pitchFamily="18" charset="0"/>
                <a:ea typeface="Cambria" pitchFamily="18" charset="0"/>
              </a:rPr>
              <a:t> </a:t>
            </a:r>
            <a:r>
              <a:rPr lang="en-US" dirty="0" err="1" smtClean="0">
                <a:latin typeface="Cambria" pitchFamily="18" charset="0"/>
                <a:ea typeface="Cambria" pitchFamily="18" charset="0"/>
              </a:rPr>
              <a:t>ekonomi</a:t>
            </a:r>
            <a:r>
              <a:rPr lang="en-US" dirty="0" smtClean="0">
                <a:latin typeface="Cambria" pitchFamily="18" charset="0"/>
                <a:ea typeface="Cambria" pitchFamily="18" charset="0"/>
              </a:rPr>
              <a:t>. </a:t>
            </a:r>
            <a:r>
              <a:rPr lang="en-US" dirty="0" err="1" smtClean="0">
                <a:latin typeface="Cambria" pitchFamily="18" charset="0"/>
                <a:ea typeface="Cambria" pitchFamily="18" charset="0"/>
              </a:rPr>
              <a:t>Situasi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inilah</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memberikan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tekanan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pada</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Sehingga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ketika</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mereka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tidak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bisa</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beradaptasi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dengan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baik</a:t>
            </a:r>
            <a:r>
              <a:rPr lang="en-US" dirty="0" smtClean="0">
                <a:latin typeface="Cambria" pitchFamily="18" charset="0"/>
                <a:ea typeface="Cambria" pitchFamily="18" charset="0"/>
              </a:rPr>
              <a:t>, </a:t>
            </a:r>
            <a:r>
              <a:rPr lang="en-US" dirty="0" err="1" smtClean="0">
                <a:latin typeface="Cambria" pitchFamily="18" charset="0"/>
                <a:ea typeface="Cambria" pitchFamily="18" charset="0"/>
              </a:rPr>
              <a:t>emosinya</a:t>
            </a:r>
            <a:r>
              <a:rPr lang="en-US" dirty="0" smtClean="0">
                <a:latin typeface="Cambria" pitchFamily="18" charset="0"/>
                <a:ea typeface="Cambria" pitchFamily="18" charset="0"/>
              </a:rPr>
              <a:t> </a:t>
            </a:r>
            <a:r>
              <a:rPr lang="en-US" dirty="0" err="1" smtClean="0">
                <a:latin typeface="Cambria" pitchFamily="18" charset="0"/>
                <a:ea typeface="Cambria" pitchFamily="18" charset="0"/>
              </a:rPr>
              <a:t>akan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mudah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terpancing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ketika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terjadi</a:t>
            </a:r>
            <a:r>
              <a:rPr lang="en-US" dirty="0" smtClean="0">
                <a:latin typeface="Cambria" pitchFamily="18" charset="0"/>
                <a:ea typeface="Cambria" pitchFamily="18" charset="0"/>
              </a:rPr>
              <a:t> </a:t>
            </a:r>
            <a:r>
              <a:rPr lang="en-US" dirty="0" err="1" smtClean="0">
                <a:latin typeface="Cambria" pitchFamily="18" charset="0"/>
                <a:ea typeface="Cambria" pitchFamily="18" charset="0"/>
              </a:rPr>
              <a:t>masalah-masalah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kecil</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sering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terlibat</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perkelahian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juga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cenderung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mengalami</a:t>
            </a:r>
            <a:r>
              <a:rPr lang="en-US" dirty="0" smtClean="0">
                <a:latin typeface="Cambria" pitchFamily="18" charset="0"/>
                <a:ea typeface="Cambria" pitchFamily="18" charset="0"/>
              </a:rPr>
              <a:t> </a:t>
            </a:r>
            <a:r>
              <a:rPr lang="en-US" dirty="0" err="1" smtClean="0">
                <a:latin typeface="Cambria" pitchFamily="18" charset="0"/>
                <a:ea typeface="Cambria" pitchFamily="18" charset="0"/>
              </a:rPr>
              <a:t>konflik</a:t>
            </a:r>
            <a:r>
              <a:rPr lang="en-US" dirty="0" smtClean="0">
                <a:latin typeface="Cambria" pitchFamily="18" charset="0"/>
                <a:ea typeface="Cambria" pitchFamily="18" charset="0"/>
              </a:rPr>
              <a:t> </a:t>
            </a:r>
            <a:r>
              <a:rPr lang="en-US" dirty="0" err="1" smtClean="0">
                <a:latin typeface="Cambria" pitchFamily="18" charset="0"/>
                <a:ea typeface="Cambria" pitchFamily="18" charset="0"/>
              </a:rPr>
              <a:t>batin</a:t>
            </a:r>
            <a:r>
              <a:rPr lang="en-US" dirty="0" smtClean="0">
                <a:latin typeface="Cambria" pitchFamily="18" charset="0"/>
                <a:ea typeface="Cambria" pitchFamily="18" charset="0"/>
              </a:rPr>
              <a:t>, </a:t>
            </a:r>
            <a:r>
              <a:rPr lang="en-US" dirty="0" err="1" smtClean="0">
                <a:latin typeface="Cambria" pitchFamily="18" charset="0"/>
                <a:ea typeface="Cambria" pitchFamily="18" charset="0"/>
              </a:rPr>
              <a:t>mudah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frustasi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emosi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tidak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stabil</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tidak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peka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terhadap</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perasaan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orang</a:t>
            </a:r>
            <a:r>
              <a:rPr lang="en-US" dirty="0" smtClean="0">
                <a:latin typeface="Cambria" pitchFamily="18" charset="0"/>
                <a:ea typeface="Cambria" pitchFamily="18" charset="0"/>
              </a:rPr>
              <a:t> lain, </a:t>
            </a:r>
            <a:r>
              <a:rPr lang="en-US" dirty="0" err="1" smtClean="0">
                <a:latin typeface="Cambria" pitchFamily="18" charset="0"/>
                <a:ea typeface="Cambria" pitchFamily="18" charset="0"/>
              </a:rPr>
              <a:t>hingga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perasaan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rendah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diri</a:t>
            </a:r>
            <a:r>
              <a:rPr lang="en-US" dirty="0" smtClean="0">
                <a:latin typeface="Cambria" pitchFamily="18" charset="0"/>
                <a:ea typeface="Cambria" pitchFamily="18" charset="0"/>
              </a:rPr>
              <a:t>.</a:t>
            </a:r>
            <a:endParaRPr>
              <a:latin typeface="Cambria" pitchFamily="18" charset="0"/>
              <a:ea typeface="Cambria"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887"/>
                                        </p:tgtEl>
                                        <p:attrNameLst>
                                          <p:attrName>style.visibility</p:attrName>
                                        </p:attrNameLst>
                                      </p:cBhvr>
                                      <p:to>
                                        <p:strVal val="visible"/>
                                      </p:to>
                                    </p:set>
                                    <p:animEffect transition="in" filter="plus(in)">
                                      <p:cBhvr>
                                        <p:cTn id="7" dur="2000"/>
                                        <p:tgtEl>
                                          <p:spTgt spid="887"/>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888">
                                            <p:txEl>
                                              <p:pRg st="0" end="0"/>
                                            </p:txEl>
                                          </p:spTgt>
                                        </p:tgtEl>
                                        <p:attrNameLst>
                                          <p:attrName>style.visibility</p:attrName>
                                        </p:attrNameLst>
                                      </p:cBhvr>
                                      <p:to>
                                        <p:strVal val="visible"/>
                                      </p:to>
                                    </p:set>
                                    <p:animEffect transition="in" filter="diamond(in)">
                                      <p:cBhvr>
                                        <p:cTn id="11" dur="2000"/>
                                        <p:tgtEl>
                                          <p:spTgt spid="8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a:off x="633845" y="945575"/>
            <a:ext cx="7637319" cy="4021281"/>
          </a:xfrm>
          <a:custGeom>
            <a:avLst/>
            <a:gdLst/>
            <a:ahLst/>
            <a:cxnLst/>
            <a:rect l="l" t="t" r="r" b="b"/>
            <a:pathLst>
              <a:path w="65579" h="43124" extrusionOk="0">
                <a:moveTo>
                  <a:pt x="14888" y="1"/>
                </a:moveTo>
                <a:cubicBezTo>
                  <a:pt x="13052" y="1"/>
                  <a:pt x="11219" y="265"/>
                  <a:pt x="9480" y="851"/>
                </a:cubicBezTo>
                <a:cubicBezTo>
                  <a:pt x="6493" y="1857"/>
                  <a:pt x="3966" y="3838"/>
                  <a:pt x="2331" y="6533"/>
                </a:cubicBezTo>
                <a:cubicBezTo>
                  <a:pt x="711" y="9190"/>
                  <a:pt x="0" y="12356"/>
                  <a:pt x="76" y="15452"/>
                </a:cubicBezTo>
                <a:cubicBezTo>
                  <a:pt x="156" y="18735"/>
                  <a:pt x="1198" y="21919"/>
                  <a:pt x="2815" y="24763"/>
                </a:cubicBezTo>
                <a:cubicBezTo>
                  <a:pt x="4505" y="27742"/>
                  <a:pt x="6814" y="30348"/>
                  <a:pt x="9393" y="32594"/>
                </a:cubicBezTo>
                <a:cubicBezTo>
                  <a:pt x="9887" y="33028"/>
                  <a:pt x="10392" y="33445"/>
                  <a:pt x="10906" y="33845"/>
                </a:cubicBezTo>
                <a:cubicBezTo>
                  <a:pt x="13061" y="35552"/>
                  <a:pt x="15386" y="37029"/>
                  <a:pt x="17826" y="38276"/>
                </a:cubicBezTo>
                <a:cubicBezTo>
                  <a:pt x="23907" y="41370"/>
                  <a:pt x="30619" y="43025"/>
                  <a:pt x="37441" y="43120"/>
                </a:cubicBezTo>
                <a:cubicBezTo>
                  <a:pt x="37636" y="43122"/>
                  <a:pt x="37831" y="43124"/>
                  <a:pt x="38026" y="43124"/>
                </a:cubicBezTo>
                <a:cubicBezTo>
                  <a:pt x="41229" y="43124"/>
                  <a:pt x="44420" y="42765"/>
                  <a:pt x="47545" y="42053"/>
                </a:cubicBezTo>
                <a:cubicBezTo>
                  <a:pt x="50932" y="41271"/>
                  <a:pt x="54276" y="40070"/>
                  <a:pt x="57211" y="38183"/>
                </a:cubicBezTo>
                <a:cubicBezTo>
                  <a:pt x="60073" y="36347"/>
                  <a:pt x="62482" y="33823"/>
                  <a:pt x="63872" y="30699"/>
                </a:cubicBezTo>
                <a:cubicBezTo>
                  <a:pt x="65198" y="27717"/>
                  <a:pt x="65578" y="24261"/>
                  <a:pt x="64452" y="21153"/>
                </a:cubicBezTo>
                <a:cubicBezTo>
                  <a:pt x="63402" y="18247"/>
                  <a:pt x="61189" y="15961"/>
                  <a:pt x="58621" y="14322"/>
                </a:cubicBezTo>
                <a:cubicBezTo>
                  <a:pt x="58571" y="14289"/>
                  <a:pt x="58521" y="14260"/>
                  <a:pt x="58470" y="14230"/>
                </a:cubicBezTo>
                <a:cubicBezTo>
                  <a:pt x="55701" y="12498"/>
                  <a:pt x="52576" y="11499"/>
                  <a:pt x="49397" y="10843"/>
                </a:cubicBezTo>
                <a:cubicBezTo>
                  <a:pt x="45510" y="10035"/>
                  <a:pt x="41538" y="9655"/>
                  <a:pt x="37692" y="8651"/>
                </a:cubicBezTo>
                <a:cubicBezTo>
                  <a:pt x="35797" y="8157"/>
                  <a:pt x="33978" y="7479"/>
                  <a:pt x="32203" y="6655"/>
                </a:cubicBezTo>
                <a:cubicBezTo>
                  <a:pt x="31350" y="6258"/>
                  <a:pt x="30510" y="5835"/>
                  <a:pt x="29673" y="5405"/>
                </a:cubicBezTo>
                <a:cubicBezTo>
                  <a:pt x="29325" y="5162"/>
                  <a:pt x="28978" y="4918"/>
                  <a:pt x="28622" y="4685"/>
                </a:cubicBezTo>
                <a:cubicBezTo>
                  <a:pt x="25703" y="2748"/>
                  <a:pt x="22511" y="1149"/>
                  <a:pt x="19060" y="438"/>
                </a:cubicBezTo>
                <a:cubicBezTo>
                  <a:pt x="17694" y="155"/>
                  <a:pt x="16290" y="1"/>
                  <a:pt x="14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txBox="1">
            <a:spLocks noGrp="1"/>
          </p:cNvSpPr>
          <p:nvPr>
            <p:ph type="title"/>
          </p:nvPr>
        </p:nvSpPr>
        <p:spPr>
          <a:xfrm>
            <a:off x="852055" y="311727"/>
            <a:ext cx="6121470" cy="6442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chemeClr val="accent1"/>
                </a:solidFill>
              </a:rPr>
              <a:t>2. </a:t>
            </a:r>
            <a:r>
              <a:rPr lang="en-US" sz="2800" dirty="0" err="1" smtClean="0">
                <a:solidFill>
                  <a:schemeClr val="accent1"/>
                </a:solidFill>
              </a:rPr>
              <a:t>Faktor</a:t>
            </a:r>
            <a:r>
              <a:rPr lang="en-US" sz="2800" dirty="0" smtClean="0">
                <a:solidFill>
                  <a:schemeClr val="accent1"/>
                </a:solidFill>
              </a:rPr>
              <a:t> </a:t>
            </a:r>
            <a:r>
              <a:rPr lang="en-US" sz="2800" dirty="0" err="1" smtClean="0">
                <a:solidFill>
                  <a:schemeClr val="accent1"/>
                </a:solidFill>
              </a:rPr>
              <a:t>Keluarga</a:t>
            </a:r>
            <a:endParaRPr sz="2800">
              <a:solidFill>
                <a:schemeClr val="accent1"/>
              </a:solidFill>
            </a:endParaRPr>
          </a:p>
        </p:txBody>
      </p:sp>
      <p:sp>
        <p:nvSpPr>
          <p:cNvPr id="888" name="Google Shape;888;p32"/>
          <p:cNvSpPr txBox="1">
            <a:spLocks noGrp="1"/>
          </p:cNvSpPr>
          <p:nvPr>
            <p:ph type="body" idx="1"/>
          </p:nvPr>
        </p:nvSpPr>
        <p:spPr>
          <a:xfrm>
            <a:off x="1101437" y="1143000"/>
            <a:ext cx="6463145" cy="332509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en-US" dirty="0" err="1" smtClean="0">
                <a:latin typeface="Cambria" pitchFamily="18" charset="0"/>
                <a:ea typeface="Cambria" pitchFamily="18" charset="0"/>
              </a:rPr>
              <a:t>Faktor</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pengaruh</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cukup</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besar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didapatkan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dari</a:t>
            </a:r>
            <a:r>
              <a:rPr lang="en-US" dirty="0" smtClean="0">
                <a:latin typeface="Cambria" pitchFamily="18" charset="0"/>
                <a:ea typeface="Cambria" pitchFamily="18" charset="0"/>
              </a:rPr>
              <a:t> </a:t>
            </a:r>
            <a:r>
              <a:rPr lang="en-US" dirty="0" err="1" smtClean="0">
                <a:latin typeface="Cambria" pitchFamily="18" charset="0"/>
                <a:ea typeface="Cambria" pitchFamily="18" charset="0"/>
              </a:rPr>
              <a:t>kondisi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atau</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keluarga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Rumah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tangga</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dipenuhi</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kekerasan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baik</a:t>
            </a:r>
            <a:r>
              <a:rPr lang="en-US" dirty="0" smtClean="0">
                <a:latin typeface="Cambria" pitchFamily="18" charset="0"/>
                <a:ea typeface="Cambria" pitchFamily="18" charset="0"/>
              </a:rPr>
              <a:t> </a:t>
            </a:r>
            <a:r>
              <a:rPr lang="en-US" dirty="0" err="1" smtClean="0">
                <a:latin typeface="Cambria" pitchFamily="18" charset="0"/>
                <a:ea typeface="Cambria" pitchFamily="18" charset="0"/>
              </a:rPr>
              <a:t>itu</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kekerasan</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dilakukan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antar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orang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tua</a:t>
            </a:r>
            <a:r>
              <a:rPr lang="en-US" dirty="0" smtClean="0">
                <a:latin typeface="Cambria" pitchFamily="18" charset="0"/>
                <a:ea typeface="Cambria" pitchFamily="18" charset="0"/>
              </a:rPr>
              <a:t> </a:t>
            </a:r>
            <a:r>
              <a:rPr lang="en-US" dirty="0" err="1" smtClean="0">
                <a:latin typeface="Cambria" pitchFamily="18" charset="0"/>
                <a:ea typeface="Cambria" pitchFamily="18" charset="0"/>
              </a:rPr>
              <a:t>atau</a:t>
            </a:r>
            <a:r>
              <a:rPr lang="en-US" dirty="0" smtClean="0">
                <a:latin typeface="Cambria" pitchFamily="18" charset="0"/>
                <a:ea typeface="Cambria" pitchFamily="18" charset="0"/>
              </a:rPr>
              <a:t> </a:t>
            </a:r>
            <a:r>
              <a:rPr lang="en-US" dirty="0" err="1" smtClean="0">
                <a:latin typeface="Cambria" pitchFamily="18" charset="0"/>
                <a:ea typeface="Cambria" pitchFamily="18" charset="0"/>
              </a:rPr>
              <a:t>orang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tua</a:t>
            </a:r>
            <a:r>
              <a:rPr lang="en-US" dirty="0" smtClean="0">
                <a:latin typeface="Cambria" pitchFamily="18" charset="0"/>
                <a:ea typeface="Cambria" pitchFamily="18" charset="0"/>
              </a:rPr>
              <a:t> </a:t>
            </a:r>
            <a:r>
              <a:rPr lang="en-US" dirty="0" err="1" smtClean="0">
                <a:latin typeface="Cambria" pitchFamily="18" charset="0"/>
                <a:ea typeface="Cambria" pitchFamily="18" charset="0"/>
              </a:rPr>
              <a:t>pada</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sering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memberikan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dampak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psikologis</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buruk</a:t>
            </a:r>
            <a:r>
              <a:rPr lang="en-US" dirty="0" smtClean="0">
                <a:latin typeface="Cambria" pitchFamily="18" charset="0"/>
                <a:ea typeface="Cambria" pitchFamily="18" charset="0"/>
              </a:rPr>
              <a:t> </a:t>
            </a:r>
            <a:r>
              <a:rPr lang="en-US" dirty="0" err="1" smtClean="0">
                <a:latin typeface="Cambria" pitchFamily="18" charset="0"/>
                <a:ea typeface="Cambria" pitchFamily="18" charset="0"/>
              </a:rPr>
              <a:t>pada</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Anak</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berada</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dalam</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keluarga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ini</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memiliki</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kecenderungan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lebih</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besar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terhadap</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perilaku</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perkelahian</a:t>
            </a:r>
            <a:r>
              <a:rPr lang="en-US" dirty="0" smtClean="0">
                <a:latin typeface="Cambria" pitchFamily="18" charset="0"/>
                <a:ea typeface="Cambria" pitchFamily="18" charset="0"/>
              </a:rPr>
              <a:t>.</a:t>
            </a:r>
            <a:endParaRPr>
              <a:latin typeface="Cambria" pitchFamily="18" charset="0"/>
              <a:ea typeface="Cambria"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7"/>
                                        </p:tgtEl>
                                        <p:attrNameLst>
                                          <p:attrName>style.visibility</p:attrName>
                                        </p:attrNameLst>
                                      </p:cBhvr>
                                      <p:to>
                                        <p:strVal val="visible"/>
                                      </p:to>
                                    </p:set>
                                    <p:anim calcmode="lin" valueType="num">
                                      <p:cBhvr additive="base">
                                        <p:cTn id="7" dur="2000" fill="hold"/>
                                        <p:tgtEl>
                                          <p:spTgt spid="887"/>
                                        </p:tgtEl>
                                        <p:attrNameLst>
                                          <p:attrName>ppt_x</p:attrName>
                                        </p:attrNameLst>
                                      </p:cBhvr>
                                      <p:tavLst>
                                        <p:tav tm="0">
                                          <p:val>
                                            <p:strVal val="#ppt_x"/>
                                          </p:val>
                                        </p:tav>
                                        <p:tav tm="100000">
                                          <p:val>
                                            <p:strVal val="#ppt_x"/>
                                          </p:val>
                                        </p:tav>
                                      </p:tavLst>
                                    </p:anim>
                                    <p:anim calcmode="lin" valueType="num">
                                      <p:cBhvr additive="base">
                                        <p:cTn id="8" dur="2000" fill="hold"/>
                                        <p:tgtEl>
                                          <p:spTgt spid="88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nodeType="afterEffect">
                                  <p:stCondLst>
                                    <p:cond delay="0"/>
                                  </p:stCondLst>
                                  <p:childTnLst>
                                    <p:set>
                                      <p:cBhvr>
                                        <p:cTn id="11" dur="1" fill="hold">
                                          <p:stCondLst>
                                            <p:cond delay="0"/>
                                          </p:stCondLst>
                                        </p:cTn>
                                        <p:tgtEl>
                                          <p:spTgt spid="888">
                                            <p:txEl>
                                              <p:pRg st="0" end="0"/>
                                            </p:txEl>
                                          </p:spTgt>
                                        </p:tgtEl>
                                        <p:attrNameLst>
                                          <p:attrName>style.visibility</p:attrName>
                                        </p:attrNameLst>
                                      </p:cBhvr>
                                      <p:to>
                                        <p:strVal val="visible"/>
                                      </p:to>
                                    </p:set>
                                    <p:animEffect transition="in" filter="plus(in)">
                                      <p:cBhvr>
                                        <p:cTn id="12" dur="2000"/>
                                        <p:tgtEl>
                                          <p:spTgt spid="8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a:off x="633845" y="945575"/>
            <a:ext cx="7637319" cy="4021281"/>
          </a:xfrm>
          <a:custGeom>
            <a:avLst/>
            <a:gdLst/>
            <a:ahLst/>
            <a:cxnLst/>
            <a:rect l="l" t="t" r="r" b="b"/>
            <a:pathLst>
              <a:path w="65579" h="43124" extrusionOk="0">
                <a:moveTo>
                  <a:pt x="14888" y="1"/>
                </a:moveTo>
                <a:cubicBezTo>
                  <a:pt x="13052" y="1"/>
                  <a:pt x="11219" y="265"/>
                  <a:pt x="9480" y="851"/>
                </a:cubicBezTo>
                <a:cubicBezTo>
                  <a:pt x="6493" y="1857"/>
                  <a:pt x="3966" y="3838"/>
                  <a:pt x="2331" y="6533"/>
                </a:cubicBezTo>
                <a:cubicBezTo>
                  <a:pt x="711" y="9190"/>
                  <a:pt x="0" y="12356"/>
                  <a:pt x="76" y="15452"/>
                </a:cubicBezTo>
                <a:cubicBezTo>
                  <a:pt x="156" y="18735"/>
                  <a:pt x="1198" y="21919"/>
                  <a:pt x="2815" y="24763"/>
                </a:cubicBezTo>
                <a:cubicBezTo>
                  <a:pt x="4505" y="27742"/>
                  <a:pt x="6814" y="30348"/>
                  <a:pt x="9393" y="32594"/>
                </a:cubicBezTo>
                <a:cubicBezTo>
                  <a:pt x="9887" y="33028"/>
                  <a:pt x="10392" y="33445"/>
                  <a:pt x="10906" y="33845"/>
                </a:cubicBezTo>
                <a:cubicBezTo>
                  <a:pt x="13061" y="35552"/>
                  <a:pt x="15386" y="37029"/>
                  <a:pt x="17826" y="38276"/>
                </a:cubicBezTo>
                <a:cubicBezTo>
                  <a:pt x="23907" y="41370"/>
                  <a:pt x="30619" y="43025"/>
                  <a:pt x="37441" y="43120"/>
                </a:cubicBezTo>
                <a:cubicBezTo>
                  <a:pt x="37636" y="43122"/>
                  <a:pt x="37831" y="43124"/>
                  <a:pt x="38026" y="43124"/>
                </a:cubicBezTo>
                <a:cubicBezTo>
                  <a:pt x="41229" y="43124"/>
                  <a:pt x="44420" y="42765"/>
                  <a:pt x="47545" y="42053"/>
                </a:cubicBezTo>
                <a:cubicBezTo>
                  <a:pt x="50932" y="41271"/>
                  <a:pt x="54276" y="40070"/>
                  <a:pt x="57211" y="38183"/>
                </a:cubicBezTo>
                <a:cubicBezTo>
                  <a:pt x="60073" y="36347"/>
                  <a:pt x="62482" y="33823"/>
                  <a:pt x="63872" y="30699"/>
                </a:cubicBezTo>
                <a:cubicBezTo>
                  <a:pt x="65198" y="27717"/>
                  <a:pt x="65578" y="24261"/>
                  <a:pt x="64452" y="21153"/>
                </a:cubicBezTo>
                <a:cubicBezTo>
                  <a:pt x="63402" y="18247"/>
                  <a:pt x="61189" y="15961"/>
                  <a:pt x="58621" y="14322"/>
                </a:cubicBezTo>
                <a:cubicBezTo>
                  <a:pt x="58571" y="14289"/>
                  <a:pt x="58521" y="14260"/>
                  <a:pt x="58470" y="14230"/>
                </a:cubicBezTo>
                <a:cubicBezTo>
                  <a:pt x="55701" y="12498"/>
                  <a:pt x="52576" y="11499"/>
                  <a:pt x="49397" y="10843"/>
                </a:cubicBezTo>
                <a:cubicBezTo>
                  <a:pt x="45510" y="10035"/>
                  <a:pt x="41538" y="9655"/>
                  <a:pt x="37692" y="8651"/>
                </a:cubicBezTo>
                <a:cubicBezTo>
                  <a:pt x="35797" y="8157"/>
                  <a:pt x="33978" y="7479"/>
                  <a:pt x="32203" y="6655"/>
                </a:cubicBezTo>
                <a:cubicBezTo>
                  <a:pt x="31350" y="6258"/>
                  <a:pt x="30510" y="5835"/>
                  <a:pt x="29673" y="5405"/>
                </a:cubicBezTo>
                <a:cubicBezTo>
                  <a:pt x="29325" y="5162"/>
                  <a:pt x="28978" y="4918"/>
                  <a:pt x="28622" y="4685"/>
                </a:cubicBezTo>
                <a:cubicBezTo>
                  <a:pt x="25703" y="2748"/>
                  <a:pt x="22511" y="1149"/>
                  <a:pt x="19060" y="438"/>
                </a:cubicBezTo>
                <a:cubicBezTo>
                  <a:pt x="17694" y="155"/>
                  <a:pt x="16290" y="1"/>
                  <a:pt x="14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txBox="1">
            <a:spLocks noGrp="1"/>
          </p:cNvSpPr>
          <p:nvPr>
            <p:ph type="title"/>
          </p:nvPr>
        </p:nvSpPr>
        <p:spPr>
          <a:xfrm>
            <a:off x="852055" y="311727"/>
            <a:ext cx="6121470" cy="6442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chemeClr val="accent1"/>
                </a:solidFill>
              </a:rPr>
              <a:t>3. </a:t>
            </a:r>
            <a:r>
              <a:rPr lang="en-US" sz="2800" dirty="0" err="1" smtClean="0">
                <a:solidFill>
                  <a:schemeClr val="accent1"/>
                </a:solidFill>
              </a:rPr>
              <a:t>Faktor</a:t>
            </a:r>
            <a:r>
              <a:rPr lang="en-US" sz="2800" dirty="0" smtClean="0">
                <a:solidFill>
                  <a:schemeClr val="accent1"/>
                </a:solidFill>
              </a:rPr>
              <a:t> </a:t>
            </a:r>
            <a:r>
              <a:rPr lang="en-US" sz="2800" dirty="0" err="1" smtClean="0">
                <a:solidFill>
                  <a:schemeClr val="accent1"/>
                </a:solidFill>
              </a:rPr>
              <a:t>Sekolah</a:t>
            </a:r>
            <a:endParaRPr sz="2800">
              <a:solidFill>
                <a:schemeClr val="accent1"/>
              </a:solidFill>
            </a:endParaRPr>
          </a:p>
        </p:txBody>
      </p:sp>
      <p:sp>
        <p:nvSpPr>
          <p:cNvPr id="888" name="Google Shape;888;p32"/>
          <p:cNvSpPr txBox="1">
            <a:spLocks noGrp="1"/>
          </p:cNvSpPr>
          <p:nvPr>
            <p:ph type="body" idx="1"/>
          </p:nvPr>
        </p:nvSpPr>
        <p:spPr>
          <a:xfrm>
            <a:off x="1101437" y="1143000"/>
            <a:ext cx="6463145" cy="332509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en-US" dirty="0" err="1" smtClean="0">
                <a:latin typeface="Cambria" pitchFamily="18" charset="0"/>
                <a:ea typeface="Cambria" pitchFamily="18" charset="0"/>
              </a:rPr>
              <a:t>Dalam</a:t>
            </a:r>
            <a:r>
              <a:rPr lang="en-US" dirty="0" smtClean="0">
                <a:latin typeface="Cambria" pitchFamily="18" charset="0"/>
                <a:ea typeface="Cambria" pitchFamily="18" charset="0"/>
              </a:rPr>
              <a:t> </a:t>
            </a:r>
            <a:r>
              <a:rPr lang="en-US" dirty="0" err="1" smtClean="0">
                <a:latin typeface="Cambria" pitchFamily="18" charset="0"/>
                <a:ea typeface="Cambria" pitchFamily="18" charset="0"/>
              </a:rPr>
              <a:t>hal</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ini</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sekolah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adalah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lembaga</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memainkan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peranan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penting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dalam</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menertibkan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pelajar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sekolah</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tidak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mendorong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siswanya</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belajar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akan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menyebabkan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siswa</a:t>
            </a:r>
            <a:r>
              <a:rPr lang="en-US" dirty="0" smtClean="0">
                <a:latin typeface="Cambria" pitchFamily="18" charset="0"/>
                <a:ea typeface="Cambria" pitchFamily="18" charset="0"/>
              </a:rPr>
              <a:t> </a:t>
            </a:r>
            <a:r>
              <a:rPr lang="en-US" dirty="0" err="1" smtClean="0">
                <a:latin typeface="Cambria" pitchFamily="18" charset="0"/>
                <a:ea typeface="Cambria" pitchFamily="18" charset="0"/>
              </a:rPr>
              <a:t>lebih</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senang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melakukan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aktivitas</a:t>
            </a:r>
            <a:r>
              <a:rPr lang="en-US" dirty="0" smtClean="0">
                <a:latin typeface="Cambria" pitchFamily="18" charset="0"/>
                <a:ea typeface="Cambria" pitchFamily="18" charset="0"/>
              </a:rPr>
              <a:t> </a:t>
            </a:r>
            <a:r>
              <a:rPr lang="en-US" dirty="0" err="1" smtClean="0">
                <a:latin typeface="Cambria" pitchFamily="18" charset="0"/>
                <a:ea typeface="Cambria" pitchFamily="18" charset="0"/>
              </a:rPr>
              <a:t>di</a:t>
            </a:r>
            <a:r>
              <a:rPr lang="en-US" dirty="0" smtClean="0">
                <a:latin typeface="Cambria" pitchFamily="18" charset="0"/>
                <a:ea typeface="Cambria" pitchFamily="18" charset="0"/>
              </a:rPr>
              <a:t> </a:t>
            </a:r>
            <a:r>
              <a:rPr lang="en-US" dirty="0" err="1" smtClean="0">
                <a:latin typeface="Cambria" pitchFamily="18" charset="0"/>
                <a:ea typeface="Cambria" pitchFamily="18" charset="0"/>
              </a:rPr>
              <a:t>luar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sekolah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bersama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teman-teman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pergaulannya</a:t>
            </a:r>
            <a:r>
              <a:rPr lang="en-US" dirty="0" smtClean="0">
                <a:latin typeface="Cambria" pitchFamily="18" charset="0"/>
                <a:ea typeface="Cambria" pitchFamily="18" charset="0"/>
              </a:rPr>
              <a:t>. </a:t>
            </a:r>
            <a:r>
              <a:rPr lang="en-US" dirty="0" err="1" smtClean="0">
                <a:latin typeface="Cambria" pitchFamily="18" charset="0"/>
                <a:ea typeface="Cambria" pitchFamily="18" charset="0"/>
              </a:rPr>
              <a:t>Kondisi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sekolah</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kurang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tertib</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ini</a:t>
            </a:r>
            <a:r>
              <a:rPr lang="en-US" dirty="0" smtClean="0">
                <a:latin typeface="Cambria" pitchFamily="18" charset="0"/>
                <a:ea typeface="Cambria" pitchFamily="18" charset="0"/>
              </a:rPr>
              <a:t>, </a:t>
            </a:r>
            <a:r>
              <a:rPr lang="en-US" dirty="0" err="1" smtClean="0">
                <a:latin typeface="Cambria" pitchFamily="18" charset="0"/>
                <a:ea typeface="Cambria" pitchFamily="18" charset="0"/>
              </a:rPr>
              <a:t>bisa</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memicu</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perilaku</a:t>
            </a:r>
            <a:r>
              <a:rPr lang="en-US" dirty="0" smtClean="0">
                <a:latin typeface="Cambria" pitchFamily="18" charset="0"/>
                <a:ea typeface="Cambria" pitchFamily="18" charset="0"/>
              </a:rPr>
              <a:t> </a:t>
            </a:r>
            <a:r>
              <a:rPr lang="en-US" dirty="0" err="1" smtClean="0">
                <a:latin typeface="Cambria" pitchFamily="18" charset="0"/>
                <a:ea typeface="Cambria" pitchFamily="18" charset="0"/>
              </a:rPr>
              <a:t>siswa</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tidak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terkendali</a:t>
            </a:r>
            <a:r>
              <a:rPr lang="en-US" dirty="0" smtClean="0">
                <a:latin typeface="Cambria" pitchFamily="18" charset="0"/>
                <a:ea typeface="Cambria" pitchFamily="18" charset="0"/>
              </a:rPr>
              <a:t> </a:t>
            </a:r>
            <a:r>
              <a:rPr lang="en-US" dirty="0" err="1" smtClean="0">
                <a:latin typeface="Cambria" pitchFamily="18" charset="0"/>
                <a:ea typeface="Cambria" pitchFamily="18" charset="0"/>
              </a:rPr>
              <a:t>atau</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bebas</a:t>
            </a:r>
            <a:r>
              <a:rPr lang="en-US" dirty="0" smtClean="0">
                <a:latin typeface="Cambria" pitchFamily="18" charset="0"/>
                <a:ea typeface="Cambria" pitchFamily="18" charset="0"/>
              </a:rPr>
              <a:t>. Hal </a:t>
            </a:r>
            <a:r>
              <a:rPr lang="en-US" dirty="0" err="1" smtClean="0">
                <a:latin typeface="Cambria" pitchFamily="18" charset="0"/>
                <a:ea typeface="Cambria" pitchFamily="18" charset="0"/>
              </a:rPr>
              <a:t>ini</a:t>
            </a:r>
            <a:r>
              <a:rPr lang="en-US" dirty="0" smtClean="0">
                <a:latin typeface="Cambria" pitchFamily="18" charset="0"/>
                <a:ea typeface="Cambria" pitchFamily="18" charset="0"/>
              </a:rPr>
              <a:t> </a:t>
            </a:r>
            <a:r>
              <a:rPr lang="en-US" dirty="0" err="1" smtClean="0">
                <a:latin typeface="Cambria" pitchFamily="18" charset="0"/>
                <a:ea typeface="Cambria" pitchFamily="18" charset="0"/>
              </a:rPr>
              <a:t>akan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memungkinkan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para</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pelajar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melakukan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berbagai</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tindakan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pelanggaran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termasuk</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perkelahian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antar</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pelajar</a:t>
            </a:r>
            <a:r>
              <a:rPr lang="en-US" dirty="0" smtClean="0">
                <a:latin typeface="Cambria" pitchFamily="18" charset="0"/>
                <a:ea typeface="Cambria" pitchFamily="18" charset="0"/>
              </a:rPr>
              <a:t>.</a:t>
            </a:r>
            <a:endParaRPr>
              <a:latin typeface="Cambria" pitchFamily="18" charset="0"/>
              <a:ea typeface="Cambria"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887"/>
                                        </p:tgtEl>
                                        <p:attrNameLst>
                                          <p:attrName>style.visibility</p:attrName>
                                        </p:attrNameLst>
                                      </p:cBhvr>
                                      <p:to>
                                        <p:strVal val="visible"/>
                                      </p:to>
                                    </p:set>
                                    <p:anim calcmode="lin" valueType="num">
                                      <p:cBhvr additive="base">
                                        <p:cTn id="7" dur="2000" fill="hold"/>
                                        <p:tgtEl>
                                          <p:spTgt spid="887"/>
                                        </p:tgtEl>
                                        <p:attrNameLst>
                                          <p:attrName>ppt_x</p:attrName>
                                        </p:attrNameLst>
                                      </p:cBhvr>
                                      <p:tavLst>
                                        <p:tav tm="0">
                                          <p:val>
                                            <p:strVal val="#ppt_x"/>
                                          </p:val>
                                        </p:tav>
                                        <p:tav tm="100000">
                                          <p:val>
                                            <p:strVal val="#ppt_x"/>
                                          </p:val>
                                        </p:tav>
                                      </p:tavLst>
                                    </p:anim>
                                    <p:anim calcmode="lin" valueType="num">
                                      <p:cBhvr additive="base">
                                        <p:cTn id="8" dur="2000" fill="hold"/>
                                        <p:tgtEl>
                                          <p:spTgt spid="88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5" presetClass="entr" presetSubtype="0" fill="hold" nodeType="afterEffect">
                                  <p:stCondLst>
                                    <p:cond delay="0"/>
                                  </p:stCondLst>
                                  <p:childTnLst>
                                    <p:set>
                                      <p:cBhvr>
                                        <p:cTn id="11" dur="1" fill="hold">
                                          <p:stCondLst>
                                            <p:cond delay="0"/>
                                          </p:stCondLst>
                                        </p:cTn>
                                        <p:tgtEl>
                                          <p:spTgt spid="888">
                                            <p:txEl>
                                              <p:pRg st="0" end="0"/>
                                            </p:txEl>
                                          </p:spTgt>
                                        </p:tgtEl>
                                        <p:attrNameLst>
                                          <p:attrName>style.visibility</p:attrName>
                                        </p:attrNameLst>
                                      </p:cBhvr>
                                      <p:to>
                                        <p:strVal val="visible"/>
                                      </p:to>
                                    </p:set>
                                    <p:anim calcmode="lin" valueType="num">
                                      <p:cBhvr>
                                        <p:cTn id="12" dur="2000" fill="hold"/>
                                        <p:tgtEl>
                                          <p:spTgt spid="888">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888">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8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1236519"/>
            <a:ext cx="6255327" cy="2084120"/>
          </a:xfrm>
        </p:spPr>
        <p:txBody>
          <a:bodyPr/>
          <a:lstStyle/>
          <a:p>
            <a:pPr>
              <a:lnSpc>
                <a:spcPct val="150000"/>
              </a:lnSpc>
            </a:pPr>
            <a:r>
              <a:rPr lang="en-US" sz="2800" dirty="0" err="1" smtClean="0"/>
              <a:t>Permasalahan</a:t>
            </a:r>
            <a:r>
              <a:rPr lang="en-US" sz="2800" dirty="0" smtClean="0"/>
              <a:t> Moral yang </a:t>
            </a:r>
            <a:r>
              <a:rPr lang="en-US" sz="2800" dirty="0" err="1" smtClean="0"/>
              <a:t>terjadi</a:t>
            </a:r>
            <a:r>
              <a:rPr lang="en-US" sz="2800" dirty="0" smtClean="0"/>
              <a:t> </a:t>
            </a:r>
            <a:r>
              <a:rPr lang="en-US" sz="2800" dirty="0" err="1" smtClean="0"/>
              <a:t>di</a:t>
            </a:r>
            <a:r>
              <a:rPr lang="en-US" sz="2800" dirty="0" smtClean="0"/>
              <a:t> </a:t>
            </a:r>
            <a:r>
              <a:rPr lang="en-US" sz="2800" dirty="0" err="1" smtClean="0"/>
              <a:t>lingkungan</a:t>
            </a:r>
            <a:r>
              <a:rPr lang="en-US" sz="2800" dirty="0" smtClean="0"/>
              <a:t> </a:t>
            </a:r>
            <a:r>
              <a:rPr lang="en-US" sz="2800" dirty="0" err="1" smtClean="0"/>
              <a:t>sekitar</a:t>
            </a:r>
            <a:r>
              <a:rPr lang="en-US" sz="2800" dirty="0" smtClean="0"/>
              <a:t> </a:t>
            </a:r>
            <a:r>
              <a:rPr lang="en-US" sz="2800" dirty="0" err="1" smtClean="0"/>
              <a:t>atau</a:t>
            </a:r>
            <a:r>
              <a:rPr lang="en-US" sz="2800" dirty="0" smtClean="0"/>
              <a:t> yang </a:t>
            </a:r>
            <a:r>
              <a:rPr lang="en-US" sz="2800" dirty="0" err="1" smtClean="0"/>
              <a:t>sering</a:t>
            </a:r>
            <a:r>
              <a:rPr lang="en-US" sz="2800" dirty="0" smtClean="0"/>
              <a:t> </a:t>
            </a:r>
            <a:r>
              <a:rPr lang="en-US" sz="2800" dirty="0" err="1" smtClean="0"/>
              <a:t>terjadi</a:t>
            </a:r>
            <a:r>
              <a:rPr lang="en-US" sz="2800" dirty="0" smtClean="0"/>
              <a:t> </a:t>
            </a:r>
            <a:r>
              <a:rPr lang="en-US" sz="2800" dirty="0" err="1" smtClean="0"/>
              <a:t>akhir-akhir</a:t>
            </a:r>
            <a:r>
              <a:rPr lang="en-US" sz="2800" dirty="0" smtClean="0"/>
              <a:t> </a:t>
            </a:r>
            <a:r>
              <a:rPr lang="en-US" sz="2800" dirty="0" err="1" smtClean="0"/>
              <a:t>ini</a:t>
            </a:r>
            <a:r>
              <a:rPr lang="en-US" sz="2800" dirty="0" smtClean="0"/>
              <a:t> </a:t>
            </a:r>
            <a:r>
              <a:rPr lang="en-US" sz="2800" dirty="0" err="1" smtClean="0"/>
              <a:t>dan</a:t>
            </a:r>
            <a:r>
              <a:rPr lang="en-US" sz="2800" dirty="0" smtClean="0"/>
              <a:t> </a:t>
            </a:r>
            <a:r>
              <a:rPr lang="en-US" sz="2800" dirty="0" err="1" smtClean="0"/>
              <a:t>marak</a:t>
            </a:r>
            <a:r>
              <a:rPr lang="en-US" sz="2800" dirty="0" smtClean="0"/>
              <a:t> </a:t>
            </a:r>
            <a:r>
              <a:rPr lang="en-US" sz="2800" dirty="0" err="1" smtClean="0"/>
              <a:t>diberitakan</a:t>
            </a:r>
            <a:endParaRPr lang="en-US" sz="2800"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a:off x="633845" y="945575"/>
            <a:ext cx="7637319" cy="4021281"/>
          </a:xfrm>
          <a:custGeom>
            <a:avLst/>
            <a:gdLst/>
            <a:ahLst/>
            <a:cxnLst/>
            <a:rect l="l" t="t" r="r" b="b"/>
            <a:pathLst>
              <a:path w="65579" h="43124" extrusionOk="0">
                <a:moveTo>
                  <a:pt x="14888" y="1"/>
                </a:moveTo>
                <a:cubicBezTo>
                  <a:pt x="13052" y="1"/>
                  <a:pt x="11219" y="265"/>
                  <a:pt x="9480" y="851"/>
                </a:cubicBezTo>
                <a:cubicBezTo>
                  <a:pt x="6493" y="1857"/>
                  <a:pt x="3966" y="3838"/>
                  <a:pt x="2331" y="6533"/>
                </a:cubicBezTo>
                <a:cubicBezTo>
                  <a:pt x="711" y="9190"/>
                  <a:pt x="0" y="12356"/>
                  <a:pt x="76" y="15452"/>
                </a:cubicBezTo>
                <a:cubicBezTo>
                  <a:pt x="156" y="18735"/>
                  <a:pt x="1198" y="21919"/>
                  <a:pt x="2815" y="24763"/>
                </a:cubicBezTo>
                <a:cubicBezTo>
                  <a:pt x="4505" y="27742"/>
                  <a:pt x="6814" y="30348"/>
                  <a:pt x="9393" y="32594"/>
                </a:cubicBezTo>
                <a:cubicBezTo>
                  <a:pt x="9887" y="33028"/>
                  <a:pt x="10392" y="33445"/>
                  <a:pt x="10906" y="33845"/>
                </a:cubicBezTo>
                <a:cubicBezTo>
                  <a:pt x="13061" y="35552"/>
                  <a:pt x="15386" y="37029"/>
                  <a:pt x="17826" y="38276"/>
                </a:cubicBezTo>
                <a:cubicBezTo>
                  <a:pt x="23907" y="41370"/>
                  <a:pt x="30619" y="43025"/>
                  <a:pt x="37441" y="43120"/>
                </a:cubicBezTo>
                <a:cubicBezTo>
                  <a:pt x="37636" y="43122"/>
                  <a:pt x="37831" y="43124"/>
                  <a:pt x="38026" y="43124"/>
                </a:cubicBezTo>
                <a:cubicBezTo>
                  <a:pt x="41229" y="43124"/>
                  <a:pt x="44420" y="42765"/>
                  <a:pt x="47545" y="42053"/>
                </a:cubicBezTo>
                <a:cubicBezTo>
                  <a:pt x="50932" y="41271"/>
                  <a:pt x="54276" y="40070"/>
                  <a:pt x="57211" y="38183"/>
                </a:cubicBezTo>
                <a:cubicBezTo>
                  <a:pt x="60073" y="36347"/>
                  <a:pt x="62482" y="33823"/>
                  <a:pt x="63872" y="30699"/>
                </a:cubicBezTo>
                <a:cubicBezTo>
                  <a:pt x="65198" y="27717"/>
                  <a:pt x="65578" y="24261"/>
                  <a:pt x="64452" y="21153"/>
                </a:cubicBezTo>
                <a:cubicBezTo>
                  <a:pt x="63402" y="18247"/>
                  <a:pt x="61189" y="15961"/>
                  <a:pt x="58621" y="14322"/>
                </a:cubicBezTo>
                <a:cubicBezTo>
                  <a:pt x="58571" y="14289"/>
                  <a:pt x="58521" y="14260"/>
                  <a:pt x="58470" y="14230"/>
                </a:cubicBezTo>
                <a:cubicBezTo>
                  <a:pt x="55701" y="12498"/>
                  <a:pt x="52576" y="11499"/>
                  <a:pt x="49397" y="10843"/>
                </a:cubicBezTo>
                <a:cubicBezTo>
                  <a:pt x="45510" y="10035"/>
                  <a:pt x="41538" y="9655"/>
                  <a:pt x="37692" y="8651"/>
                </a:cubicBezTo>
                <a:cubicBezTo>
                  <a:pt x="35797" y="8157"/>
                  <a:pt x="33978" y="7479"/>
                  <a:pt x="32203" y="6655"/>
                </a:cubicBezTo>
                <a:cubicBezTo>
                  <a:pt x="31350" y="6258"/>
                  <a:pt x="30510" y="5835"/>
                  <a:pt x="29673" y="5405"/>
                </a:cubicBezTo>
                <a:cubicBezTo>
                  <a:pt x="29325" y="5162"/>
                  <a:pt x="28978" y="4918"/>
                  <a:pt x="28622" y="4685"/>
                </a:cubicBezTo>
                <a:cubicBezTo>
                  <a:pt x="25703" y="2748"/>
                  <a:pt x="22511" y="1149"/>
                  <a:pt x="19060" y="438"/>
                </a:cubicBezTo>
                <a:cubicBezTo>
                  <a:pt x="17694" y="155"/>
                  <a:pt x="16290" y="1"/>
                  <a:pt x="14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txBox="1">
            <a:spLocks noGrp="1"/>
          </p:cNvSpPr>
          <p:nvPr>
            <p:ph type="title"/>
          </p:nvPr>
        </p:nvSpPr>
        <p:spPr>
          <a:xfrm>
            <a:off x="852055" y="311727"/>
            <a:ext cx="6121470" cy="6442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chemeClr val="accent1"/>
                </a:solidFill>
              </a:rPr>
              <a:t>4. </a:t>
            </a:r>
            <a:r>
              <a:rPr lang="en-US" sz="2800" dirty="0" err="1" smtClean="0">
                <a:solidFill>
                  <a:schemeClr val="accent1"/>
                </a:solidFill>
              </a:rPr>
              <a:t>Faktor</a:t>
            </a:r>
            <a:r>
              <a:rPr lang="en-US" sz="2800" dirty="0" smtClean="0">
                <a:solidFill>
                  <a:schemeClr val="accent1"/>
                </a:solidFill>
              </a:rPr>
              <a:t> </a:t>
            </a:r>
            <a:r>
              <a:rPr lang="en-US" sz="2800" dirty="0" err="1" smtClean="0">
                <a:solidFill>
                  <a:schemeClr val="accent1"/>
                </a:solidFill>
              </a:rPr>
              <a:t>Lingkungan</a:t>
            </a:r>
            <a:endParaRPr sz="2800">
              <a:solidFill>
                <a:schemeClr val="accent1"/>
              </a:solidFill>
            </a:endParaRPr>
          </a:p>
        </p:txBody>
      </p:sp>
      <p:sp>
        <p:nvSpPr>
          <p:cNvPr id="888" name="Google Shape;888;p32"/>
          <p:cNvSpPr txBox="1">
            <a:spLocks noGrp="1"/>
          </p:cNvSpPr>
          <p:nvPr>
            <p:ph type="body" idx="1"/>
          </p:nvPr>
        </p:nvSpPr>
        <p:spPr>
          <a:xfrm>
            <a:off x="1101437" y="1143000"/>
            <a:ext cx="6463145" cy="332509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en-US" dirty="0" err="1" smtClean="0">
                <a:latin typeface="Cambria" pitchFamily="18" charset="0"/>
                <a:ea typeface="Cambria" pitchFamily="18" charset="0"/>
              </a:rPr>
              <a:t>Rumah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sekolah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merupakan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dominasi</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ingkungan</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dimiliki</a:t>
            </a:r>
            <a:r>
              <a:rPr lang="en-US" dirty="0" smtClean="0">
                <a:latin typeface="Cambria" pitchFamily="18" charset="0"/>
                <a:ea typeface="Cambria" pitchFamily="18" charset="0"/>
              </a:rPr>
              <a:t> </a:t>
            </a:r>
            <a:r>
              <a:rPr lang="en-US" dirty="0" err="1" smtClean="0">
                <a:latin typeface="Cambria" pitchFamily="18" charset="0"/>
                <a:ea typeface="Cambria" pitchFamily="18" charset="0"/>
              </a:rPr>
              <a:t>oleh</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setiap</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a:t>
            </a:r>
            <a:r>
              <a:rPr lang="en-US" dirty="0" err="1" smtClean="0">
                <a:latin typeface="Cambria" pitchFamily="18" charset="0"/>
                <a:ea typeface="Cambria" pitchFamily="18" charset="0"/>
              </a:rPr>
              <a:t>Jika</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kedua</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ini</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tidak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mendukung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maka</a:t>
            </a:r>
            <a:r>
              <a:rPr lang="en-US" dirty="0" smtClean="0">
                <a:latin typeface="Cambria" pitchFamily="18" charset="0"/>
                <a:ea typeface="Cambria" pitchFamily="18" charset="0"/>
              </a:rPr>
              <a:t> </a:t>
            </a:r>
            <a:r>
              <a:rPr lang="en-US" dirty="0" err="1" smtClean="0">
                <a:latin typeface="Cambria" pitchFamily="18" charset="0"/>
                <a:ea typeface="Cambria" pitchFamily="18" charset="0"/>
              </a:rPr>
              <a:t>bisa</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menyebabkan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berbagai</a:t>
            </a:r>
            <a:r>
              <a:rPr lang="en-US" dirty="0" smtClean="0">
                <a:latin typeface="Cambria" pitchFamily="18" charset="0"/>
                <a:ea typeface="Cambria" pitchFamily="18" charset="0"/>
              </a:rPr>
              <a:t> </a:t>
            </a:r>
            <a:r>
              <a:rPr lang="en-US" dirty="0" err="1" smtClean="0">
                <a:latin typeface="Cambria" pitchFamily="18" charset="0"/>
                <a:ea typeface="Cambria" pitchFamily="18" charset="0"/>
              </a:rPr>
              <a:t>hal</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pengaruh</a:t>
            </a:r>
            <a:r>
              <a:rPr lang="en-US" dirty="0" smtClean="0">
                <a:latin typeface="Cambria" pitchFamily="18" charset="0"/>
                <a:ea typeface="Cambria" pitchFamily="18" charset="0"/>
              </a:rPr>
              <a:t> </a:t>
            </a:r>
            <a:r>
              <a:rPr lang="en-US" dirty="0" err="1" smtClean="0">
                <a:latin typeface="Cambria" pitchFamily="18" charset="0"/>
                <a:ea typeface="Cambria" pitchFamily="18" charset="0"/>
              </a:rPr>
              <a:t>negatif</a:t>
            </a:r>
            <a:r>
              <a:rPr lang="en-US" dirty="0" smtClean="0">
                <a:latin typeface="Cambria" pitchFamily="18" charset="0"/>
                <a:ea typeface="Cambria" pitchFamily="18" charset="0"/>
              </a:rPr>
              <a:t> </a:t>
            </a:r>
            <a:r>
              <a:rPr lang="en-US" dirty="0" err="1" smtClean="0">
                <a:latin typeface="Cambria" pitchFamily="18" charset="0"/>
                <a:ea typeface="Cambria" pitchFamily="18" charset="0"/>
              </a:rPr>
              <a:t>pada</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perkembangan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rumah</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kumuh</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anggota</a:t>
            </a:r>
            <a:r>
              <a:rPr lang="en-US" dirty="0" smtClean="0">
                <a:latin typeface="Cambria" pitchFamily="18" charset="0"/>
                <a:ea typeface="Cambria" pitchFamily="18" charset="0"/>
              </a:rPr>
              <a:t> </a:t>
            </a:r>
            <a:r>
              <a:rPr lang="en-US" dirty="0" err="1" smtClean="0">
                <a:latin typeface="Cambria" pitchFamily="18" charset="0"/>
                <a:ea typeface="Cambria" pitchFamily="18" charset="0"/>
              </a:rPr>
              <a:t>di</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rumah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atau</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sekolah</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sering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berperilaku</a:t>
            </a:r>
            <a:r>
              <a:rPr lang="en-US" dirty="0" smtClean="0">
                <a:latin typeface="Cambria" pitchFamily="18" charset="0"/>
                <a:ea typeface="Cambria" pitchFamily="18" charset="0"/>
              </a:rPr>
              <a:t> </a:t>
            </a:r>
            <a:r>
              <a:rPr lang="en-US" dirty="0" err="1" smtClean="0">
                <a:latin typeface="Cambria" pitchFamily="18" charset="0"/>
                <a:ea typeface="Cambria" pitchFamily="18" charset="0"/>
              </a:rPr>
              <a:t>buruk</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seperti</a:t>
            </a:r>
            <a:r>
              <a:rPr lang="en-US" dirty="0" smtClean="0">
                <a:latin typeface="Cambria" pitchFamily="18" charset="0"/>
                <a:ea typeface="Cambria" pitchFamily="18" charset="0"/>
              </a:rPr>
              <a:t> </a:t>
            </a:r>
            <a:r>
              <a:rPr lang="en-US" dirty="0" err="1" smtClean="0">
                <a:latin typeface="Cambria" pitchFamily="18" charset="0"/>
                <a:ea typeface="Cambria" pitchFamily="18" charset="0"/>
              </a:rPr>
              <a:t>minum-minuman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keras</a:t>
            </a:r>
            <a:r>
              <a:rPr lang="en-US" dirty="0" smtClean="0">
                <a:latin typeface="Cambria" pitchFamily="18" charset="0"/>
                <a:ea typeface="Cambria" pitchFamily="18" charset="0"/>
              </a:rPr>
              <a:t> </a:t>
            </a:r>
            <a:r>
              <a:rPr lang="en-US" dirty="0" err="1" smtClean="0">
                <a:latin typeface="Cambria" pitchFamily="18" charset="0"/>
                <a:ea typeface="Cambria" pitchFamily="18" charset="0"/>
              </a:rPr>
              <a:t>hingga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narkoba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tentu</a:t>
            </a:r>
            <a:r>
              <a:rPr lang="en-US" dirty="0" smtClean="0">
                <a:latin typeface="Cambria" pitchFamily="18" charset="0"/>
                <a:ea typeface="Cambria" pitchFamily="18" charset="0"/>
              </a:rPr>
              <a:t> </a:t>
            </a:r>
            <a:r>
              <a:rPr lang="en-US" dirty="0" err="1" smtClean="0">
                <a:latin typeface="Cambria" pitchFamily="18" charset="0"/>
                <a:ea typeface="Cambria" pitchFamily="18" charset="0"/>
              </a:rPr>
              <a:t>bisa</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menjadi</a:t>
            </a:r>
            <a:r>
              <a:rPr lang="en-US" dirty="0" smtClean="0">
                <a:latin typeface="Cambria" pitchFamily="18" charset="0"/>
                <a:ea typeface="Cambria" pitchFamily="18" charset="0"/>
              </a:rPr>
              <a:t> </a:t>
            </a:r>
            <a:r>
              <a:rPr lang="en-US" dirty="0" err="1" smtClean="0">
                <a:latin typeface="Cambria" pitchFamily="18" charset="0"/>
                <a:ea typeface="Cambria" pitchFamily="18" charset="0"/>
              </a:rPr>
              <a:t>salah</a:t>
            </a:r>
            <a:r>
              <a:rPr lang="en-US" dirty="0" smtClean="0">
                <a:latin typeface="Cambria" pitchFamily="18" charset="0"/>
                <a:ea typeface="Cambria" pitchFamily="18" charset="0"/>
              </a:rPr>
              <a:t> </a:t>
            </a:r>
            <a:r>
              <a:rPr lang="en-US" dirty="0" err="1" smtClean="0">
                <a:latin typeface="Cambria" pitchFamily="18" charset="0"/>
                <a:ea typeface="Cambria" pitchFamily="18" charset="0"/>
              </a:rPr>
              <a:t>satu</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pemicu</a:t>
            </a:r>
            <a:r>
              <a:rPr lang="en-US" dirty="0" smtClean="0">
                <a:latin typeface="Cambria" pitchFamily="18" charset="0"/>
                <a:ea typeface="Cambria" pitchFamily="18" charset="0"/>
              </a:rPr>
              <a:t> </a:t>
            </a:r>
            <a:r>
              <a:rPr lang="en-US" dirty="0" err="1" smtClean="0">
                <a:latin typeface="Cambria" pitchFamily="18" charset="0"/>
                <a:ea typeface="Cambria" pitchFamily="18" charset="0"/>
              </a:rPr>
              <a:t>kenakalan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a:t>
            </a:r>
            <a:r>
              <a:rPr lang="en-US" dirty="0" err="1" smtClean="0">
                <a:latin typeface="Cambria" pitchFamily="18" charset="0"/>
                <a:ea typeface="Cambria" pitchFamily="18" charset="0"/>
              </a:rPr>
              <a:t>termasuk</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perkelahian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Dengan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begitu</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penting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bagi</a:t>
            </a:r>
            <a:r>
              <a:rPr lang="en-US" dirty="0" smtClean="0">
                <a:latin typeface="Cambria" pitchFamily="18" charset="0"/>
                <a:ea typeface="Cambria" pitchFamily="18" charset="0"/>
              </a:rPr>
              <a:t> </a:t>
            </a:r>
            <a:r>
              <a:rPr lang="en-US" dirty="0" err="1" smtClean="0">
                <a:latin typeface="Cambria" pitchFamily="18" charset="0"/>
                <a:ea typeface="Cambria" pitchFamily="18" charset="0"/>
              </a:rPr>
              <a:t>anak</a:t>
            </a:r>
            <a:r>
              <a:rPr lang="en-US" dirty="0" smtClean="0">
                <a:latin typeface="Cambria" pitchFamily="18" charset="0"/>
                <a:ea typeface="Cambria" pitchFamily="18" charset="0"/>
              </a:rPr>
              <a:t> </a:t>
            </a:r>
            <a:r>
              <a:rPr lang="en-US" dirty="0" err="1" smtClean="0">
                <a:latin typeface="Cambria" pitchFamily="18" charset="0"/>
                <a:ea typeface="Cambria" pitchFamily="18" charset="0"/>
              </a:rPr>
              <a:t>remaja</a:t>
            </a:r>
            <a:r>
              <a:rPr lang="en-US" dirty="0" smtClean="0">
                <a:latin typeface="Cambria" pitchFamily="18" charset="0"/>
                <a:ea typeface="Cambria" pitchFamily="18" charset="0"/>
              </a:rPr>
              <a:t> </a:t>
            </a:r>
            <a:r>
              <a:rPr lang="en-US" dirty="0" err="1" smtClean="0">
                <a:latin typeface="Cambria" pitchFamily="18" charset="0"/>
                <a:ea typeface="Cambria" pitchFamily="18" charset="0"/>
              </a:rPr>
              <a:t>untuk</a:t>
            </a:r>
            <a:r>
              <a:rPr lang="en-US" dirty="0" smtClean="0">
                <a:latin typeface="Cambria" pitchFamily="18" charset="0"/>
                <a:ea typeface="Cambria" pitchFamily="18" charset="0"/>
              </a:rPr>
              <a:t> </a:t>
            </a:r>
            <a:r>
              <a:rPr lang="en-US" dirty="0" err="1" smtClean="0">
                <a:latin typeface="Cambria" pitchFamily="18" charset="0"/>
                <a:ea typeface="Cambria" pitchFamily="18" charset="0"/>
              </a:rPr>
              <a:t>tinggal</a:t>
            </a:r>
            <a:r>
              <a:rPr lang="en-US" dirty="0" smtClean="0">
                <a:latin typeface="Cambria" pitchFamily="18" charset="0"/>
                <a:ea typeface="Cambria" pitchFamily="18" charset="0"/>
              </a:rPr>
              <a:t> </a:t>
            </a:r>
            <a:r>
              <a:rPr lang="en-US" dirty="0" err="1" smtClean="0">
                <a:latin typeface="Cambria" pitchFamily="18" charset="0"/>
                <a:ea typeface="Cambria" pitchFamily="18" charset="0"/>
              </a:rPr>
              <a:t>di</a:t>
            </a:r>
            <a:r>
              <a:rPr lang="en-US" dirty="0" smtClean="0">
                <a:latin typeface="Cambria" pitchFamily="18" charset="0"/>
                <a:ea typeface="Cambria" pitchFamily="18" charset="0"/>
              </a:rPr>
              <a:t> </a:t>
            </a:r>
            <a:r>
              <a:rPr lang="en-US" dirty="0" err="1" smtClean="0">
                <a:latin typeface="Cambria" pitchFamily="18" charset="0"/>
                <a:ea typeface="Cambria" pitchFamily="18" charset="0"/>
              </a:rPr>
              <a:t>lingkungan</a:t>
            </a:r>
            <a:r>
              <a:rPr lang="en-US" dirty="0" smtClean="0">
                <a:latin typeface="Cambria" pitchFamily="18" charset="0"/>
                <a:ea typeface="Cambria" pitchFamily="18" charset="0"/>
              </a:rPr>
              <a:t> yang </a:t>
            </a:r>
            <a:r>
              <a:rPr lang="en-US" dirty="0" err="1" smtClean="0">
                <a:latin typeface="Cambria" pitchFamily="18" charset="0"/>
                <a:ea typeface="Cambria" pitchFamily="18" charset="0"/>
              </a:rPr>
              <a:t>sehat</a:t>
            </a:r>
            <a:r>
              <a:rPr lang="en-US" dirty="0" smtClean="0">
                <a:latin typeface="Cambria" pitchFamily="18" charset="0"/>
                <a:ea typeface="Cambria" pitchFamily="18" charset="0"/>
              </a:rPr>
              <a:t> </a:t>
            </a:r>
            <a:r>
              <a:rPr lang="en-US" dirty="0" err="1" smtClean="0">
                <a:latin typeface="Cambria" pitchFamily="18" charset="0"/>
                <a:ea typeface="Cambria" pitchFamily="18" charset="0"/>
              </a:rPr>
              <a:t>dan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mendukung</a:t>
            </a:r>
            <a:r>
              <a:rPr lang="en-US" dirty="0" smtClean="0">
                <a:latin typeface="Cambria" pitchFamily="18" charset="0"/>
                <a:ea typeface="Cambria" pitchFamily="18" charset="0"/>
              </a:rPr>
              <a:t> </a:t>
            </a:r>
            <a:r>
              <a:rPr lang="en-US" dirty="0" err="1" smtClean="0">
                <a:latin typeface="Cambria" pitchFamily="18" charset="0"/>
                <a:ea typeface="Cambria" pitchFamily="18" charset="0"/>
              </a:rPr>
              <a:t>sehingga</a:t>
            </a:r>
            <a:r>
              <a:rPr lang="en-US" dirty="0" smtClean="0">
                <a:latin typeface="Cambria" pitchFamily="18" charset="0"/>
                <a:ea typeface="Cambria" pitchFamily="18" charset="0"/>
              </a:rPr>
              <a:t> </a:t>
            </a:r>
            <a:r>
              <a:rPr lang="en-US" dirty="0" err="1" smtClean="0">
                <a:latin typeface="Cambria" pitchFamily="18" charset="0"/>
                <a:ea typeface="Cambria" pitchFamily="18" charset="0"/>
              </a:rPr>
              <a:t>perkembangan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fisik</a:t>
            </a:r>
            <a:r>
              <a:rPr lang="en-US" dirty="0" smtClean="0">
                <a:latin typeface="Cambria" pitchFamily="18" charset="0"/>
                <a:ea typeface="Cambria" pitchFamily="18" charset="0"/>
              </a:rPr>
              <a:t>, mental, </a:t>
            </a:r>
            <a:r>
              <a:rPr lang="en-US" dirty="0" err="1" smtClean="0">
                <a:latin typeface="Cambria" pitchFamily="18" charset="0"/>
                <a:ea typeface="Cambria" pitchFamily="18" charset="0"/>
              </a:rPr>
              <a:t>dan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emosionalnya</a:t>
            </a:r>
            <a:r>
              <a:rPr lang="en-US" dirty="0" smtClean="0">
                <a:latin typeface="Cambria" pitchFamily="18" charset="0"/>
                <a:ea typeface="Cambria" pitchFamily="18" charset="0"/>
              </a:rPr>
              <a:t> </a:t>
            </a:r>
            <a:r>
              <a:rPr lang="en-US" dirty="0" err="1" smtClean="0">
                <a:latin typeface="Cambria" pitchFamily="18" charset="0"/>
                <a:ea typeface="Cambria" pitchFamily="18" charset="0"/>
              </a:rPr>
              <a:t>berjalan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dengan</a:t>
            </a:r>
            <a:r>
              <a:rPr lang="en-US" dirty="0" smtClean="0">
                <a:latin typeface="Cambria" pitchFamily="18" charset="0"/>
                <a:ea typeface="Cambria" pitchFamily="18" charset="0"/>
              </a:rPr>
              <a:t> </a:t>
            </a:r>
            <a:r>
              <a:rPr lang="en-US" dirty="0" err="1" smtClean="0">
                <a:latin typeface="Cambria" pitchFamily="18" charset="0"/>
                <a:ea typeface="Cambria" pitchFamily="18" charset="0"/>
              </a:rPr>
              <a:t>baik</a:t>
            </a:r>
            <a:r>
              <a:rPr lang="en-US" dirty="0" smtClean="0">
                <a:latin typeface="Cambria" pitchFamily="18" charset="0"/>
                <a:ea typeface="Cambria" pitchFamily="18" charset="0"/>
              </a:rPr>
              <a:t>.</a:t>
            </a:r>
            <a:endParaRPr>
              <a:latin typeface="Cambria" pitchFamily="18" charset="0"/>
              <a:ea typeface="Cambria"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87"/>
                                        </p:tgtEl>
                                        <p:attrNameLst>
                                          <p:attrName>style.visibility</p:attrName>
                                        </p:attrNameLst>
                                      </p:cBhvr>
                                      <p:to>
                                        <p:strVal val="visible"/>
                                      </p:to>
                                    </p:set>
                                    <p:animEffect transition="in" filter="checkerboard(across)">
                                      <p:cBhvr>
                                        <p:cTn id="7" dur="2000"/>
                                        <p:tgtEl>
                                          <p:spTgt spid="8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888">
                                            <p:txEl>
                                              <p:pRg st="0" end="0"/>
                                            </p:txEl>
                                          </p:spTgt>
                                        </p:tgtEl>
                                        <p:attrNameLst>
                                          <p:attrName>style.visibility</p:attrName>
                                        </p:attrNameLst>
                                      </p:cBhvr>
                                      <p:to>
                                        <p:strVal val="visible"/>
                                      </p:to>
                                    </p:set>
                                    <p:anim calcmode="lin" valueType="num">
                                      <p:cBhvr additive="base">
                                        <p:cTn id="11" dur="2000" fill="hold"/>
                                        <p:tgtEl>
                                          <p:spTgt spid="888">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8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38"/>
          <p:cNvSpPr txBox="1">
            <a:spLocks noGrp="1"/>
          </p:cNvSpPr>
          <p:nvPr>
            <p:ph type="title"/>
          </p:nvPr>
        </p:nvSpPr>
        <p:spPr>
          <a:xfrm>
            <a:off x="792348" y="280555"/>
            <a:ext cx="6980052" cy="887695"/>
          </a:xfrm>
          <a:prstGeom prst="rect">
            <a:avLst/>
          </a:prstGeom>
        </p:spPr>
        <p:txBody>
          <a:bodyPr spcFirstLastPara="1" wrap="square" lIns="91425" tIns="91425" rIns="91425" bIns="91425" anchor="b" anchorCtr="0">
            <a:noAutofit/>
          </a:bodyPr>
          <a:lstStyle/>
          <a:p>
            <a:pPr lvl="0" algn="ctr"/>
            <a:r>
              <a:rPr lang="en-US" sz="2800" dirty="0" err="1" smtClean="0"/>
              <a:t>Solusi</a:t>
            </a:r>
            <a:r>
              <a:rPr lang="en-US" sz="2800" dirty="0" smtClean="0"/>
              <a:t> </a:t>
            </a:r>
            <a:r>
              <a:rPr lang="en-US" sz="2800" dirty="0" err="1" smtClean="0"/>
              <a:t>atau</a:t>
            </a:r>
            <a:r>
              <a:rPr lang="en-US" sz="2800" dirty="0" smtClean="0"/>
              <a:t> </a:t>
            </a:r>
            <a:r>
              <a:rPr lang="en-US" sz="2800" dirty="0" err="1" smtClean="0"/>
              <a:t>cara</a:t>
            </a:r>
            <a:r>
              <a:rPr lang="en-US" sz="2800" dirty="0" smtClean="0"/>
              <a:t> </a:t>
            </a:r>
            <a:r>
              <a:rPr lang="en-US" sz="2800" dirty="0" err="1" smtClean="0"/>
              <a:t>penanganan</a:t>
            </a:r>
            <a:r>
              <a:rPr lang="en-US" sz="2800" dirty="0" smtClean="0"/>
              <a:t> yang </a:t>
            </a:r>
            <a:r>
              <a:rPr lang="en-US" sz="2800" dirty="0" err="1" smtClean="0"/>
              <a:t>tepat</a:t>
            </a:r>
            <a:r>
              <a:rPr lang="en-US" sz="2800" dirty="0" smtClean="0"/>
              <a:t> </a:t>
            </a:r>
            <a:r>
              <a:rPr lang="en-US" sz="2800" dirty="0" err="1" smtClean="0"/>
              <a:t>bagi</a:t>
            </a:r>
            <a:r>
              <a:rPr lang="en-US" sz="2800" dirty="0" smtClean="0"/>
              <a:t> </a:t>
            </a:r>
            <a:r>
              <a:rPr lang="en-US" sz="2800" dirty="0" err="1" smtClean="0"/>
              <a:t>permasalahan</a:t>
            </a:r>
            <a:r>
              <a:rPr lang="en-US" sz="2800" dirty="0" smtClean="0"/>
              <a:t> </a:t>
            </a:r>
            <a:r>
              <a:rPr lang="en-US" sz="2800" dirty="0" err="1" smtClean="0"/>
              <a:t>Tawuran</a:t>
            </a:r>
            <a:r>
              <a:rPr lang="en-US" sz="2800" dirty="0" smtClean="0"/>
              <a:t> </a:t>
            </a:r>
            <a:r>
              <a:rPr lang="en-US" sz="2800" dirty="0" err="1" smtClean="0"/>
              <a:t>antar</a:t>
            </a:r>
            <a:r>
              <a:rPr lang="en-US" sz="2800" dirty="0" smtClean="0"/>
              <a:t> </a:t>
            </a:r>
            <a:r>
              <a:rPr lang="en-US" sz="2800" dirty="0" err="1" smtClean="0"/>
              <a:t>Pelajar</a:t>
            </a:r>
            <a:endParaRPr sz="2800"/>
          </a:p>
        </p:txBody>
      </p:sp>
      <p:grpSp>
        <p:nvGrpSpPr>
          <p:cNvPr id="1144" name="Google Shape;1144;p38"/>
          <p:cNvGrpSpPr/>
          <p:nvPr/>
        </p:nvGrpSpPr>
        <p:grpSpPr>
          <a:xfrm>
            <a:off x="1685550" y="2773549"/>
            <a:ext cx="5772900" cy="61500"/>
            <a:chOff x="1764675" y="2773549"/>
            <a:chExt cx="5772900" cy="61500"/>
          </a:xfrm>
        </p:grpSpPr>
        <p:sp>
          <p:nvSpPr>
            <p:cNvPr id="1145" name="Google Shape;1145;p38"/>
            <p:cNvSpPr/>
            <p:nvPr/>
          </p:nvSpPr>
          <p:spPr>
            <a:xfrm>
              <a:off x="1809075" y="2773549"/>
              <a:ext cx="5684100" cy="6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6" name="Google Shape;1146;p38"/>
            <p:cNvCxnSpPr/>
            <p:nvPr/>
          </p:nvCxnSpPr>
          <p:spPr>
            <a:xfrm>
              <a:off x="1764675" y="2804300"/>
              <a:ext cx="5772900" cy="0"/>
            </a:xfrm>
            <a:prstGeom prst="straightConnector1">
              <a:avLst/>
            </a:prstGeom>
            <a:noFill/>
            <a:ln w="19050" cap="flat" cmpd="sng">
              <a:solidFill>
                <a:schemeClr val="accent2"/>
              </a:solidFill>
              <a:prstDash val="solid"/>
              <a:round/>
              <a:headEnd type="none" w="med" len="med"/>
              <a:tailEnd type="none" w="med" len="med"/>
            </a:ln>
          </p:spPr>
        </p:cxnSp>
      </p:grpSp>
      <p:sp>
        <p:nvSpPr>
          <p:cNvPr id="1147" name="Google Shape;1147;p38"/>
          <p:cNvSpPr/>
          <p:nvPr/>
        </p:nvSpPr>
        <p:spPr>
          <a:xfrm>
            <a:off x="1948950" y="2684588"/>
            <a:ext cx="239400" cy="239400"/>
          </a:xfrm>
          <a:prstGeom prst="ellipse">
            <a:avLst/>
          </a:prstGeom>
          <a:solidFill>
            <a:schemeClr val="accent6"/>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txBox="1">
            <a:spLocks noGrp="1"/>
          </p:cNvSpPr>
          <p:nvPr>
            <p:ph type="title" idx="4294967295"/>
          </p:nvPr>
        </p:nvSpPr>
        <p:spPr>
          <a:xfrm>
            <a:off x="1080655" y="3091475"/>
            <a:ext cx="2223653" cy="11687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tx1">
                    <a:lumMod val="60000"/>
                    <a:lumOff val="40000"/>
                  </a:schemeClr>
                </a:solidFill>
              </a:rPr>
              <a:t>Memaksimalkan pendidikan moral untuk para pelajar</a:t>
            </a:r>
            <a:endParaRPr sz="1600">
              <a:solidFill>
                <a:schemeClr val="tx1">
                  <a:lumMod val="60000"/>
                  <a:lumOff val="40000"/>
                </a:schemeClr>
              </a:solidFill>
            </a:endParaRPr>
          </a:p>
        </p:txBody>
      </p:sp>
      <p:sp>
        <p:nvSpPr>
          <p:cNvPr id="1149" name="Google Shape;1149;p38"/>
          <p:cNvSpPr txBox="1">
            <a:spLocks noGrp="1"/>
          </p:cNvSpPr>
          <p:nvPr>
            <p:ph type="subTitle" idx="4294967295"/>
          </p:nvPr>
        </p:nvSpPr>
        <p:spPr>
          <a:xfrm>
            <a:off x="1290600" y="1829739"/>
            <a:ext cx="1556100" cy="68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smtClean="0"/>
              <a:t>1</a:t>
            </a:r>
            <a:endParaRPr b="1"/>
          </a:p>
        </p:txBody>
      </p:sp>
      <p:sp>
        <p:nvSpPr>
          <p:cNvPr id="1150" name="Google Shape;1150;p38"/>
          <p:cNvSpPr/>
          <p:nvPr/>
        </p:nvSpPr>
        <p:spPr>
          <a:xfrm>
            <a:off x="3617850" y="2684588"/>
            <a:ext cx="239400" cy="239400"/>
          </a:xfrm>
          <a:prstGeom prst="ellipse">
            <a:avLst/>
          </a:prstGeom>
          <a:solidFill>
            <a:schemeClr val="accent6"/>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txBox="1">
            <a:spLocks noGrp="1"/>
          </p:cNvSpPr>
          <p:nvPr>
            <p:ph type="subTitle" idx="4294967295"/>
          </p:nvPr>
        </p:nvSpPr>
        <p:spPr>
          <a:xfrm>
            <a:off x="2959500" y="3055778"/>
            <a:ext cx="1556100" cy="68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smtClean="0"/>
              <a:t>2</a:t>
            </a:r>
            <a:endParaRPr b="1"/>
          </a:p>
        </p:txBody>
      </p:sp>
      <p:sp>
        <p:nvSpPr>
          <p:cNvPr id="1152" name="Google Shape;1152;p38"/>
          <p:cNvSpPr/>
          <p:nvPr/>
        </p:nvSpPr>
        <p:spPr>
          <a:xfrm>
            <a:off x="5286750" y="2684588"/>
            <a:ext cx="239400" cy="239400"/>
          </a:xfrm>
          <a:prstGeom prst="ellipse">
            <a:avLst/>
          </a:prstGeom>
          <a:solidFill>
            <a:schemeClr val="accent6"/>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txBox="1">
            <a:spLocks noGrp="1"/>
          </p:cNvSpPr>
          <p:nvPr>
            <p:ph type="title" idx="4294967295"/>
          </p:nvPr>
        </p:nvSpPr>
        <p:spPr>
          <a:xfrm>
            <a:off x="3906981" y="3091475"/>
            <a:ext cx="2951019" cy="10502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smtClean="0">
                <a:solidFill>
                  <a:schemeClr val="accent3"/>
                </a:solidFill>
              </a:rPr>
              <a:t>Memberikan</a:t>
            </a:r>
            <a:r>
              <a:rPr lang="en-US" sz="1600" dirty="0" smtClean="0">
                <a:solidFill>
                  <a:schemeClr val="accent3"/>
                </a:solidFill>
              </a:rPr>
              <a:t> </a:t>
            </a:r>
            <a:r>
              <a:rPr lang="en-US" sz="1600" dirty="0" err="1" smtClean="0">
                <a:solidFill>
                  <a:schemeClr val="accent3"/>
                </a:solidFill>
              </a:rPr>
              <a:t>perhatian</a:t>
            </a:r>
            <a:r>
              <a:rPr lang="en-US" sz="1600" dirty="0" smtClean="0">
                <a:solidFill>
                  <a:schemeClr val="accent3"/>
                </a:solidFill>
              </a:rPr>
              <a:t> yang </a:t>
            </a:r>
            <a:r>
              <a:rPr lang="en-US" sz="1600" dirty="0" err="1" smtClean="0">
                <a:solidFill>
                  <a:schemeClr val="accent3"/>
                </a:solidFill>
              </a:rPr>
              <a:t>lebih</a:t>
            </a:r>
            <a:r>
              <a:rPr lang="en-US" sz="1600" dirty="0" smtClean="0">
                <a:solidFill>
                  <a:schemeClr val="accent3"/>
                </a:solidFill>
              </a:rPr>
              <a:t> </a:t>
            </a:r>
            <a:r>
              <a:rPr lang="en-US" sz="1600" dirty="0" err="1" smtClean="0">
                <a:solidFill>
                  <a:schemeClr val="accent3"/>
                </a:solidFill>
              </a:rPr>
              <a:t>untuk</a:t>
            </a:r>
            <a:r>
              <a:rPr lang="en-US" sz="1600" dirty="0" smtClean="0">
                <a:solidFill>
                  <a:schemeClr val="accent3"/>
                </a:solidFill>
              </a:rPr>
              <a:t> </a:t>
            </a:r>
            <a:r>
              <a:rPr lang="en-US" sz="1600" dirty="0" err="1" smtClean="0">
                <a:solidFill>
                  <a:schemeClr val="accent3"/>
                </a:solidFill>
              </a:rPr>
              <a:t>para</a:t>
            </a:r>
            <a:r>
              <a:rPr lang="en-US" sz="1600" dirty="0" smtClean="0">
                <a:solidFill>
                  <a:schemeClr val="accent3"/>
                </a:solidFill>
              </a:rPr>
              <a:t> </a:t>
            </a:r>
            <a:r>
              <a:rPr lang="en-US" sz="1600" dirty="0" err="1" smtClean="0">
                <a:solidFill>
                  <a:schemeClr val="accent3"/>
                </a:solidFill>
              </a:rPr>
              <a:t>remaja</a:t>
            </a:r>
            <a:r>
              <a:rPr lang="en-US" sz="1600" dirty="0" smtClean="0">
                <a:solidFill>
                  <a:schemeClr val="accent3"/>
                </a:solidFill>
              </a:rPr>
              <a:t> yang </a:t>
            </a:r>
            <a:r>
              <a:rPr lang="en-US" sz="1600" dirty="0" err="1" smtClean="0">
                <a:solidFill>
                  <a:schemeClr val="accent3"/>
                </a:solidFill>
              </a:rPr>
              <a:t>sejatinya</a:t>
            </a:r>
            <a:r>
              <a:rPr lang="en-US" sz="1600" dirty="0" smtClean="0">
                <a:solidFill>
                  <a:schemeClr val="accent3"/>
                </a:solidFill>
              </a:rPr>
              <a:t> </a:t>
            </a:r>
            <a:r>
              <a:rPr lang="en-US" sz="1600" dirty="0" err="1" smtClean="0">
                <a:solidFill>
                  <a:schemeClr val="accent3"/>
                </a:solidFill>
              </a:rPr>
              <a:t>sedang</a:t>
            </a:r>
            <a:r>
              <a:rPr lang="en-US" sz="1600" dirty="0" smtClean="0">
                <a:solidFill>
                  <a:schemeClr val="accent3"/>
                </a:solidFill>
              </a:rPr>
              <a:t> </a:t>
            </a:r>
            <a:r>
              <a:rPr lang="en-US" sz="1600" dirty="0" err="1" smtClean="0">
                <a:solidFill>
                  <a:schemeClr val="accent3"/>
                </a:solidFill>
              </a:rPr>
              <a:t>mencari</a:t>
            </a:r>
            <a:r>
              <a:rPr lang="en-US" sz="1600" dirty="0" smtClean="0">
                <a:solidFill>
                  <a:schemeClr val="accent3"/>
                </a:solidFill>
              </a:rPr>
              <a:t> </a:t>
            </a:r>
            <a:r>
              <a:rPr lang="en-US" sz="1600" dirty="0" err="1" smtClean="0">
                <a:solidFill>
                  <a:schemeClr val="accent3"/>
                </a:solidFill>
              </a:rPr>
              <a:t>jati</a:t>
            </a:r>
            <a:r>
              <a:rPr lang="en-US" sz="1600" dirty="0" smtClean="0">
                <a:solidFill>
                  <a:schemeClr val="accent3"/>
                </a:solidFill>
              </a:rPr>
              <a:t> </a:t>
            </a:r>
            <a:r>
              <a:rPr lang="en-US" sz="1600" dirty="0" err="1" smtClean="0">
                <a:solidFill>
                  <a:schemeClr val="accent3"/>
                </a:solidFill>
              </a:rPr>
              <a:t>diri</a:t>
            </a:r>
            <a:endParaRPr sz="1600">
              <a:solidFill>
                <a:schemeClr val="accent3"/>
              </a:solidFill>
            </a:endParaRPr>
          </a:p>
        </p:txBody>
      </p:sp>
      <p:sp>
        <p:nvSpPr>
          <p:cNvPr id="1154" name="Google Shape;1154;p38"/>
          <p:cNvSpPr txBox="1">
            <a:spLocks noGrp="1"/>
          </p:cNvSpPr>
          <p:nvPr>
            <p:ph type="subTitle" idx="4294967295"/>
          </p:nvPr>
        </p:nvSpPr>
        <p:spPr>
          <a:xfrm>
            <a:off x="4628400" y="1829739"/>
            <a:ext cx="1556100" cy="68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smtClean="0"/>
              <a:t>3</a:t>
            </a:r>
            <a:endParaRPr b="1"/>
          </a:p>
        </p:txBody>
      </p:sp>
      <p:sp>
        <p:nvSpPr>
          <p:cNvPr id="1155" name="Google Shape;1155;p38"/>
          <p:cNvSpPr/>
          <p:nvPr/>
        </p:nvSpPr>
        <p:spPr>
          <a:xfrm>
            <a:off x="6955650" y="2684588"/>
            <a:ext cx="239400" cy="239400"/>
          </a:xfrm>
          <a:prstGeom prst="ellipse">
            <a:avLst/>
          </a:prstGeom>
          <a:solidFill>
            <a:schemeClr val="accent6"/>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txBox="1">
            <a:spLocks noGrp="1"/>
          </p:cNvSpPr>
          <p:nvPr>
            <p:ph type="subTitle" idx="4294967295"/>
          </p:nvPr>
        </p:nvSpPr>
        <p:spPr>
          <a:xfrm>
            <a:off x="6297300" y="3055778"/>
            <a:ext cx="1556100" cy="68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smtClean="0"/>
              <a:t>4</a:t>
            </a:r>
            <a:endParaRPr b="1"/>
          </a:p>
        </p:txBody>
      </p:sp>
      <p:sp>
        <p:nvSpPr>
          <p:cNvPr id="1157" name="Google Shape;1157;p38"/>
          <p:cNvSpPr txBox="1">
            <a:spLocks noGrp="1"/>
          </p:cNvSpPr>
          <p:nvPr>
            <p:ph type="title" idx="4294967295"/>
          </p:nvPr>
        </p:nvSpPr>
        <p:spPr>
          <a:xfrm>
            <a:off x="2421082" y="1423552"/>
            <a:ext cx="2639290" cy="12053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smtClean="0">
                <a:solidFill>
                  <a:schemeClr val="accent5"/>
                </a:solidFill>
              </a:rPr>
              <a:t>Menghadirkan</a:t>
            </a:r>
            <a:r>
              <a:rPr lang="en-US" sz="1600" dirty="0" smtClean="0">
                <a:solidFill>
                  <a:schemeClr val="accent5"/>
                </a:solidFill>
              </a:rPr>
              <a:t> </a:t>
            </a:r>
            <a:r>
              <a:rPr lang="en-US" sz="1600" dirty="0" err="1" smtClean="0">
                <a:solidFill>
                  <a:schemeClr val="accent5"/>
                </a:solidFill>
              </a:rPr>
              <a:t>seorang</a:t>
            </a:r>
            <a:r>
              <a:rPr lang="en-US" sz="1600" dirty="0" smtClean="0">
                <a:solidFill>
                  <a:schemeClr val="accent5"/>
                </a:solidFill>
              </a:rPr>
              <a:t> </a:t>
            </a:r>
            <a:r>
              <a:rPr lang="en-US" sz="1600" dirty="0" err="1" smtClean="0">
                <a:solidFill>
                  <a:schemeClr val="accent5"/>
                </a:solidFill>
              </a:rPr>
              <a:t>figur</a:t>
            </a:r>
            <a:r>
              <a:rPr lang="en-US" sz="1600" dirty="0" smtClean="0">
                <a:solidFill>
                  <a:schemeClr val="accent5"/>
                </a:solidFill>
              </a:rPr>
              <a:t> yang </a:t>
            </a:r>
            <a:r>
              <a:rPr lang="en-US" sz="1600" dirty="0" err="1" smtClean="0">
                <a:solidFill>
                  <a:schemeClr val="accent5"/>
                </a:solidFill>
              </a:rPr>
              <a:t>baik</a:t>
            </a:r>
            <a:r>
              <a:rPr lang="en-US" sz="1600" dirty="0" smtClean="0">
                <a:solidFill>
                  <a:schemeClr val="accent5"/>
                </a:solidFill>
              </a:rPr>
              <a:t> </a:t>
            </a:r>
            <a:r>
              <a:rPr lang="en-US" sz="1600" dirty="0" err="1" smtClean="0">
                <a:solidFill>
                  <a:schemeClr val="accent5"/>
                </a:solidFill>
              </a:rPr>
              <a:t>untuk</a:t>
            </a:r>
            <a:r>
              <a:rPr lang="en-US" sz="1600" dirty="0" smtClean="0">
                <a:solidFill>
                  <a:schemeClr val="accent5"/>
                </a:solidFill>
              </a:rPr>
              <a:t> </a:t>
            </a:r>
            <a:r>
              <a:rPr lang="en-US" sz="1600" dirty="0" err="1" smtClean="0">
                <a:solidFill>
                  <a:schemeClr val="accent5"/>
                </a:solidFill>
              </a:rPr>
              <a:t>dicontoh</a:t>
            </a:r>
            <a:r>
              <a:rPr lang="en-US" sz="1600" dirty="0" smtClean="0">
                <a:solidFill>
                  <a:schemeClr val="accent5"/>
                </a:solidFill>
              </a:rPr>
              <a:t> </a:t>
            </a:r>
            <a:r>
              <a:rPr lang="en-US" sz="1600" dirty="0" err="1" smtClean="0">
                <a:solidFill>
                  <a:schemeClr val="accent5"/>
                </a:solidFill>
              </a:rPr>
              <a:t>oleh</a:t>
            </a:r>
            <a:r>
              <a:rPr lang="en-US" sz="1600" dirty="0" smtClean="0">
                <a:solidFill>
                  <a:schemeClr val="accent5"/>
                </a:solidFill>
              </a:rPr>
              <a:t> </a:t>
            </a:r>
            <a:r>
              <a:rPr lang="en-US" sz="1600" dirty="0" err="1" smtClean="0">
                <a:solidFill>
                  <a:schemeClr val="accent5"/>
                </a:solidFill>
              </a:rPr>
              <a:t>para</a:t>
            </a:r>
            <a:r>
              <a:rPr lang="en-US" sz="1600" dirty="0" smtClean="0">
                <a:solidFill>
                  <a:schemeClr val="accent5"/>
                </a:solidFill>
              </a:rPr>
              <a:t> </a:t>
            </a:r>
            <a:r>
              <a:rPr lang="en-US" sz="1600" dirty="0" err="1" smtClean="0">
                <a:solidFill>
                  <a:schemeClr val="accent5"/>
                </a:solidFill>
              </a:rPr>
              <a:t>pelajar</a:t>
            </a:r>
            <a:endParaRPr sz="1600">
              <a:solidFill>
                <a:schemeClr val="accent5"/>
              </a:solidFill>
            </a:endParaRPr>
          </a:p>
        </p:txBody>
      </p:sp>
      <p:sp>
        <p:nvSpPr>
          <p:cNvPr id="1158" name="Google Shape;1158;p38"/>
          <p:cNvSpPr txBox="1">
            <a:spLocks noGrp="1"/>
          </p:cNvSpPr>
          <p:nvPr>
            <p:ph type="title" idx="4294967295"/>
          </p:nvPr>
        </p:nvSpPr>
        <p:spPr>
          <a:xfrm>
            <a:off x="5652654" y="1226127"/>
            <a:ext cx="3106882" cy="14339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smtClean="0">
                <a:solidFill>
                  <a:srgbClr val="FFC000"/>
                </a:solidFill>
              </a:rPr>
              <a:t>Memfasilitasi</a:t>
            </a:r>
            <a:r>
              <a:rPr lang="en-US" sz="1600" dirty="0" smtClean="0">
                <a:solidFill>
                  <a:srgbClr val="FFC000"/>
                </a:solidFill>
              </a:rPr>
              <a:t> </a:t>
            </a:r>
            <a:r>
              <a:rPr lang="en-US" sz="1600" dirty="0" err="1" smtClean="0">
                <a:solidFill>
                  <a:srgbClr val="FFC000"/>
                </a:solidFill>
              </a:rPr>
              <a:t>para</a:t>
            </a:r>
            <a:r>
              <a:rPr lang="en-US" sz="1600" dirty="0" smtClean="0">
                <a:solidFill>
                  <a:srgbClr val="FFC000"/>
                </a:solidFill>
              </a:rPr>
              <a:t> </a:t>
            </a:r>
            <a:r>
              <a:rPr lang="en-US" sz="1600" dirty="0" err="1" smtClean="0">
                <a:solidFill>
                  <a:srgbClr val="FFC000"/>
                </a:solidFill>
              </a:rPr>
              <a:t>pelajar</a:t>
            </a:r>
            <a:r>
              <a:rPr lang="en-US" sz="1600" dirty="0" smtClean="0">
                <a:solidFill>
                  <a:srgbClr val="FFC000"/>
                </a:solidFill>
              </a:rPr>
              <a:t> </a:t>
            </a:r>
            <a:r>
              <a:rPr lang="en-US" sz="1600" dirty="0" err="1" smtClean="0">
                <a:solidFill>
                  <a:srgbClr val="FFC000"/>
                </a:solidFill>
              </a:rPr>
              <a:t>untuk</a:t>
            </a:r>
            <a:r>
              <a:rPr lang="en-US" sz="1600" dirty="0" smtClean="0">
                <a:solidFill>
                  <a:srgbClr val="FFC000"/>
                </a:solidFill>
              </a:rPr>
              <a:t> </a:t>
            </a:r>
            <a:r>
              <a:rPr lang="en-US" sz="1600" dirty="0" err="1" smtClean="0">
                <a:solidFill>
                  <a:srgbClr val="FFC000"/>
                </a:solidFill>
              </a:rPr>
              <a:t>baik</a:t>
            </a:r>
            <a:r>
              <a:rPr lang="en-US" sz="1600" dirty="0" smtClean="0">
                <a:solidFill>
                  <a:srgbClr val="FFC000"/>
                </a:solidFill>
              </a:rPr>
              <a:t> </a:t>
            </a:r>
            <a:r>
              <a:rPr lang="en-US" sz="1600" dirty="0" err="1" smtClean="0">
                <a:solidFill>
                  <a:srgbClr val="FFC000"/>
                </a:solidFill>
              </a:rPr>
              <a:t>di</a:t>
            </a:r>
            <a:r>
              <a:rPr lang="en-US" sz="1600" dirty="0" smtClean="0">
                <a:solidFill>
                  <a:srgbClr val="FFC000"/>
                </a:solidFill>
              </a:rPr>
              <a:t> </a:t>
            </a:r>
            <a:r>
              <a:rPr lang="en-US" sz="1600" dirty="0" err="1" smtClean="0">
                <a:solidFill>
                  <a:srgbClr val="FFC000"/>
                </a:solidFill>
              </a:rPr>
              <a:t>lingkungan</a:t>
            </a:r>
            <a:r>
              <a:rPr lang="en-US" sz="1600" dirty="0" smtClean="0">
                <a:solidFill>
                  <a:srgbClr val="FFC000"/>
                </a:solidFill>
              </a:rPr>
              <a:t> </a:t>
            </a:r>
            <a:r>
              <a:rPr lang="en-US" sz="1600" dirty="0" err="1" smtClean="0">
                <a:solidFill>
                  <a:srgbClr val="FFC000"/>
                </a:solidFill>
              </a:rPr>
              <a:t>rumah</a:t>
            </a:r>
            <a:r>
              <a:rPr lang="en-US" sz="1600" dirty="0" smtClean="0">
                <a:solidFill>
                  <a:srgbClr val="FFC000"/>
                </a:solidFill>
              </a:rPr>
              <a:t> </a:t>
            </a:r>
            <a:r>
              <a:rPr lang="en-US" sz="1600" dirty="0" err="1" smtClean="0">
                <a:solidFill>
                  <a:srgbClr val="FFC000"/>
                </a:solidFill>
              </a:rPr>
              <a:t>atau</a:t>
            </a:r>
            <a:r>
              <a:rPr lang="en-US" sz="1600" dirty="0" smtClean="0">
                <a:solidFill>
                  <a:srgbClr val="FFC000"/>
                </a:solidFill>
              </a:rPr>
              <a:t> </a:t>
            </a:r>
            <a:r>
              <a:rPr lang="en-US" sz="1600" dirty="0" err="1" smtClean="0">
                <a:solidFill>
                  <a:srgbClr val="FFC000"/>
                </a:solidFill>
              </a:rPr>
              <a:t>di</a:t>
            </a:r>
            <a:r>
              <a:rPr lang="en-US" sz="1600" dirty="0" smtClean="0">
                <a:solidFill>
                  <a:srgbClr val="FFC000"/>
                </a:solidFill>
              </a:rPr>
              <a:t> </a:t>
            </a:r>
            <a:r>
              <a:rPr lang="en-US" sz="1600" dirty="0" err="1" smtClean="0">
                <a:solidFill>
                  <a:srgbClr val="FFC000"/>
                </a:solidFill>
              </a:rPr>
              <a:t>lingkungan</a:t>
            </a:r>
            <a:r>
              <a:rPr lang="en-US" sz="1600" dirty="0" smtClean="0">
                <a:solidFill>
                  <a:srgbClr val="FFC000"/>
                </a:solidFill>
              </a:rPr>
              <a:t> </a:t>
            </a:r>
            <a:r>
              <a:rPr lang="en-US" sz="1600" dirty="0" err="1" smtClean="0">
                <a:solidFill>
                  <a:srgbClr val="FFC000"/>
                </a:solidFill>
              </a:rPr>
              <a:t>sekolah</a:t>
            </a:r>
            <a:r>
              <a:rPr lang="en-US" sz="1600" dirty="0" smtClean="0">
                <a:solidFill>
                  <a:srgbClr val="FFC000"/>
                </a:solidFill>
              </a:rPr>
              <a:t> </a:t>
            </a:r>
            <a:r>
              <a:rPr lang="en-US" sz="1600" dirty="0" err="1" smtClean="0">
                <a:solidFill>
                  <a:srgbClr val="FFC000"/>
                </a:solidFill>
              </a:rPr>
              <a:t>untuk</a:t>
            </a:r>
            <a:r>
              <a:rPr lang="en-US" sz="1600" dirty="0" smtClean="0">
                <a:solidFill>
                  <a:srgbClr val="FFC000"/>
                </a:solidFill>
              </a:rPr>
              <a:t> </a:t>
            </a:r>
            <a:r>
              <a:rPr lang="en-US" sz="1600" dirty="0" err="1" smtClean="0">
                <a:solidFill>
                  <a:srgbClr val="FFC000"/>
                </a:solidFill>
              </a:rPr>
              <a:t>melakukan</a:t>
            </a:r>
            <a:r>
              <a:rPr lang="en-US" sz="1600" dirty="0" smtClean="0">
                <a:solidFill>
                  <a:srgbClr val="FFC000"/>
                </a:solidFill>
              </a:rPr>
              <a:t> </a:t>
            </a:r>
            <a:r>
              <a:rPr lang="en-US" sz="1600" dirty="0" err="1" smtClean="0">
                <a:solidFill>
                  <a:srgbClr val="FFC000"/>
                </a:solidFill>
              </a:rPr>
              <a:t>kegiatan-kegiatan</a:t>
            </a:r>
            <a:r>
              <a:rPr lang="en-US" sz="1600" dirty="0" smtClean="0">
                <a:solidFill>
                  <a:srgbClr val="FFC000"/>
                </a:solidFill>
              </a:rPr>
              <a:t> yang </a:t>
            </a:r>
            <a:r>
              <a:rPr lang="en-US" sz="1600" dirty="0" err="1" smtClean="0">
                <a:solidFill>
                  <a:srgbClr val="FFC000"/>
                </a:solidFill>
              </a:rPr>
              <a:t>bermanfaat</a:t>
            </a:r>
            <a:r>
              <a:rPr lang="en-US" sz="1600" dirty="0" smtClean="0">
                <a:solidFill>
                  <a:srgbClr val="FFC000"/>
                </a:solidFill>
              </a:rPr>
              <a:t> </a:t>
            </a:r>
            <a:r>
              <a:rPr lang="en-US" sz="1600" dirty="0" err="1" smtClean="0">
                <a:solidFill>
                  <a:srgbClr val="FFC000"/>
                </a:solidFill>
              </a:rPr>
              <a:t>di</a:t>
            </a:r>
            <a:r>
              <a:rPr lang="en-US" sz="1600" dirty="0" smtClean="0">
                <a:solidFill>
                  <a:srgbClr val="FFC000"/>
                </a:solidFill>
              </a:rPr>
              <a:t> </a:t>
            </a:r>
            <a:r>
              <a:rPr lang="en-US" sz="1600" dirty="0" err="1" smtClean="0">
                <a:solidFill>
                  <a:srgbClr val="FFC000"/>
                </a:solidFill>
              </a:rPr>
              <a:t>waktu</a:t>
            </a:r>
            <a:r>
              <a:rPr lang="en-US" sz="1600" dirty="0" smtClean="0">
                <a:solidFill>
                  <a:srgbClr val="FFC000"/>
                </a:solidFill>
              </a:rPr>
              <a:t> </a:t>
            </a:r>
            <a:r>
              <a:rPr lang="en-US" sz="1600" dirty="0" err="1" smtClean="0">
                <a:solidFill>
                  <a:srgbClr val="FFC000"/>
                </a:solidFill>
              </a:rPr>
              <a:t>luangnya</a:t>
            </a:r>
            <a:r>
              <a:rPr lang="en-US" sz="1600" dirty="0" smtClean="0">
                <a:solidFill>
                  <a:srgbClr val="FFC000"/>
                </a:solidFill>
              </a:rPr>
              <a:t>.</a:t>
            </a:r>
            <a:endParaRPr sz="1600">
              <a:solidFill>
                <a:srgbClr val="FFC000"/>
              </a:solidFill>
            </a:endParaRPr>
          </a:p>
        </p:txBody>
      </p:sp>
      <p:grpSp>
        <p:nvGrpSpPr>
          <p:cNvPr id="18" name="Google Shape;1643;p51"/>
          <p:cNvGrpSpPr/>
          <p:nvPr/>
        </p:nvGrpSpPr>
        <p:grpSpPr>
          <a:xfrm>
            <a:off x="7745506" y="3419721"/>
            <a:ext cx="1398494" cy="1723779"/>
            <a:chOff x="5155851" y="1603952"/>
            <a:chExt cx="990853" cy="1378472"/>
          </a:xfrm>
        </p:grpSpPr>
        <p:sp>
          <p:nvSpPr>
            <p:cNvPr id="19" name="Google Shape;1644;p51"/>
            <p:cNvSpPr/>
            <p:nvPr/>
          </p:nvSpPr>
          <p:spPr>
            <a:xfrm>
              <a:off x="5372725" y="1724725"/>
              <a:ext cx="557102" cy="780876"/>
            </a:xfrm>
            <a:custGeom>
              <a:avLst/>
              <a:gdLst/>
              <a:ahLst/>
              <a:cxnLst/>
              <a:rect l="l" t="t" r="r" b="b"/>
              <a:pathLst>
                <a:path w="28197" h="39523" extrusionOk="0">
                  <a:moveTo>
                    <a:pt x="17521" y="0"/>
                  </a:moveTo>
                  <a:cubicBezTo>
                    <a:pt x="11615" y="0"/>
                    <a:pt x="3623" y="5072"/>
                    <a:pt x="1999" y="9465"/>
                  </a:cubicBezTo>
                  <a:cubicBezTo>
                    <a:pt x="1" y="14866"/>
                    <a:pt x="4193" y="24421"/>
                    <a:pt x="6485" y="29313"/>
                  </a:cubicBezTo>
                  <a:cubicBezTo>
                    <a:pt x="7376" y="31213"/>
                    <a:pt x="9816" y="31275"/>
                    <a:pt x="10218" y="33336"/>
                  </a:cubicBezTo>
                  <a:cubicBezTo>
                    <a:pt x="10505" y="34815"/>
                    <a:pt x="8337" y="36714"/>
                    <a:pt x="9500" y="37672"/>
                  </a:cubicBezTo>
                  <a:cubicBezTo>
                    <a:pt x="9999" y="38083"/>
                    <a:pt x="13645" y="39174"/>
                    <a:pt x="14275" y="39328"/>
                  </a:cubicBezTo>
                  <a:cubicBezTo>
                    <a:pt x="14809" y="39458"/>
                    <a:pt x="15336" y="39522"/>
                    <a:pt x="15849" y="39522"/>
                  </a:cubicBezTo>
                  <a:cubicBezTo>
                    <a:pt x="17871" y="39522"/>
                    <a:pt x="19676" y="38530"/>
                    <a:pt x="20831" y="36698"/>
                  </a:cubicBezTo>
                  <a:cubicBezTo>
                    <a:pt x="21466" y="35691"/>
                    <a:pt x="20094" y="34917"/>
                    <a:pt x="20170" y="33731"/>
                  </a:cubicBezTo>
                  <a:cubicBezTo>
                    <a:pt x="20612" y="26832"/>
                    <a:pt x="26888" y="29997"/>
                    <a:pt x="28066" y="13019"/>
                  </a:cubicBezTo>
                  <a:cubicBezTo>
                    <a:pt x="28196" y="10977"/>
                    <a:pt x="25493" y="6842"/>
                    <a:pt x="25058" y="4842"/>
                  </a:cubicBezTo>
                  <a:cubicBezTo>
                    <a:pt x="24775" y="3550"/>
                    <a:pt x="23436" y="3179"/>
                    <a:pt x="22617" y="2142"/>
                  </a:cubicBezTo>
                  <a:cubicBezTo>
                    <a:pt x="21424" y="630"/>
                    <a:pt x="19602" y="0"/>
                    <a:pt x="17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645;p51"/>
            <p:cNvGrpSpPr/>
            <p:nvPr/>
          </p:nvGrpSpPr>
          <p:grpSpPr>
            <a:xfrm>
              <a:off x="5155851" y="1603952"/>
              <a:ext cx="990853" cy="1378472"/>
              <a:chOff x="5155851" y="1603952"/>
              <a:chExt cx="990853" cy="1378472"/>
            </a:xfrm>
          </p:grpSpPr>
          <p:sp>
            <p:nvSpPr>
              <p:cNvPr id="21" name="Google Shape;1646;p51"/>
              <p:cNvSpPr/>
              <p:nvPr/>
            </p:nvSpPr>
            <p:spPr>
              <a:xfrm>
                <a:off x="5385896" y="2465034"/>
                <a:ext cx="556969" cy="148435"/>
              </a:xfrm>
              <a:custGeom>
                <a:avLst/>
                <a:gdLst/>
                <a:ahLst/>
                <a:cxnLst/>
                <a:rect l="l" t="t" r="r" b="b"/>
                <a:pathLst>
                  <a:path w="39065" h="10411" extrusionOk="0">
                    <a:moveTo>
                      <a:pt x="13874" y="1"/>
                    </a:moveTo>
                    <a:cubicBezTo>
                      <a:pt x="12773" y="1"/>
                      <a:pt x="11715" y="86"/>
                      <a:pt x="10804" y="354"/>
                    </a:cubicBezTo>
                    <a:cubicBezTo>
                      <a:pt x="8016" y="1173"/>
                      <a:pt x="5430" y="3815"/>
                      <a:pt x="2833" y="5174"/>
                    </a:cubicBezTo>
                    <a:cubicBezTo>
                      <a:pt x="1551" y="5844"/>
                      <a:pt x="1" y="7212"/>
                      <a:pt x="817" y="8406"/>
                    </a:cubicBezTo>
                    <a:cubicBezTo>
                      <a:pt x="1006" y="8684"/>
                      <a:pt x="1298" y="8873"/>
                      <a:pt x="1591" y="9038"/>
                    </a:cubicBezTo>
                    <a:cubicBezTo>
                      <a:pt x="3455" y="10086"/>
                      <a:pt x="5517" y="10410"/>
                      <a:pt x="7653" y="10410"/>
                    </a:cubicBezTo>
                    <a:cubicBezTo>
                      <a:pt x="10245" y="10410"/>
                      <a:pt x="12946" y="9933"/>
                      <a:pt x="15532" y="9694"/>
                    </a:cubicBezTo>
                    <a:cubicBezTo>
                      <a:pt x="16988" y="9560"/>
                      <a:pt x="18446" y="9509"/>
                      <a:pt x="19905" y="9509"/>
                    </a:cubicBezTo>
                    <a:cubicBezTo>
                      <a:pt x="24667" y="9509"/>
                      <a:pt x="29444" y="10057"/>
                      <a:pt x="34216" y="10057"/>
                    </a:cubicBezTo>
                    <a:cubicBezTo>
                      <a:pt x="34670" y="10057"/>
                      <a:pt x="35123" y="10052"/>
                      <a:pt x="35577" y="10041"/>
                    </a:cubicBezTo>
                    <a:cubicBezTo>
                      <a:pt x="36478" y="10019"/>
                      <a:pt x="37454" y="9946"/>
                      <a:pt x="38134" y="9353"/>
                    </a:cubicBezTo>
                    <a:cubicBezTo>
                      <a:pt x="38962" y="8633"/>
                      <a:pt x="39065" y="7322"/>
                      <a:pt x="38624" y="6317"/>
                    </a:cubicBezTo>
                    <a:cubicBezTo>
                      <a:pt x="38183" y="5311"/>
                      <a:pt x="37311" y="4562"/>
                      <a:pt x="36403" y="3945"/>
                    </a:cubicBezTo>
                    <a:cubicBezTo>
                      <a:pt x="31546" y="639"/>
                      <a:pt x="25324" y="253"/>
                      <a:pt x="19448" y="253"/>
                    </a:cubicBezTo>
                    <a:cubicBezTo>
                      <a:pt x="19439" y="253"/>
                      <a:pt x="19431" y="253"/>
                      <a:pt x="19422" y="253"/>
                    </a:cubicBezTo>
                    <a:cubicBezTo>
                      <a:pt x="17799" y="253"/>
                      <a:pt x="15772" y="1"/>
                      <a:pt x="13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47;p51"/>
              <p:cNvSpPr/>
              <p:nvPr/>
            </p:nvSpPr>
            <p:spPr>
              <a:xfrm>
                <a:off x="5205795" y="2762759"/>
                <a:ext cx="915232" cy="219665"/>
              </a:xfrm>
              <a:custGeom>
                <a:avLst/>
                <a:gdLst/>
                <a:ahLst/>
                <a:cxnLst/>
                <a:rect l="l" t="t" r="r" b="b"/>
                <a:pathLst>
                  <a:path w="64193" h="15407" extrusionOk="0">
                    <a:moveTo>
                      <a:pt x="15117" y="1"/>
                    </a:moveTo>
                    <a:cubicBezTo>
                      <a:pt x="9226" y="1"/>
                      <a:pt x="4235" y="1281"/>
                      <a:pt x="2243" y="7573"/>
                    </a:cubicBezTo>
                    <a:cubicBezTo>
                      <a:pt x="0" y="14659"/>
                      <a:pt x="6148" y="13561"/>
                      <a:pt x="11540" y="13755"/>
                    </a:cubicBezTo>
                    <a:lnTo>
                      <a:pt x="57011" y="15388"/>
                    </a:lnTo>
                    <a:cubicBezTo>
                      <a:pt x="57319" y="15399"/>
                      <a:pt x="57634" y="15406"/>
                      <a:pt x="57952" y="15406"/>
                    </a:cubicBezTo>
                    <a:cubicBezTo>
                      <a:pt x="60010" y="15406"/>
                      <a:pt x="62195" y="15094"/>
                      <a:pt x="63297" y="13435"/>
                    </a:cubicBezTo>
                    <a:cubicBezTo>
                      <a:pt x="64193" y="12086"/>
                      <a:pt x="64012" y="10309"/>
                      <a:pt x="63692" y="8720"/>
                    </a:cubicBezTo>
                    <a:cubicBezTo>
                      <a:pt x="63090" y="5725"/>
                      <a:pt x="61824" y="2461"/>
                      <a:pt x="59006" y="1278"/>
                    </a:cubicBezTo>
                    <a:cubicBezTo>
                      <a:pt x="57750" y="752"/>
                      <a:pt x="56352" y="719"/>
                      <a:pt x="54991" y="696"/>
                    </a:cubicBezTo>
                    <a:lnTo>
                      <a:pt x="15896" y="8"/>
                    </a:lnTo>
                    <a:cubicBezTo>
                      <a:pt x="15635" y="3"/>
                      <a:pt x="15375" y="1"/>
                      <a:pt x="15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48;p51"/>
              <p:cNvSpPr/>
              <p:nvPr/>
            </p:nvSpPr>
            <p:spPr>
              <a:xfrm>
                <a:off x="5236021" y="2311124"/>
                <a:ext cx="348710" cy="608553"/>
              </a:xfrm>
              <a:custGeom>
                <a:avLst/>
                <a:gdLst/>
                <a:ahLst/>
                <a:cxnLst/>
                <a:rect l="l" t="t" r="r" b="b"/>
                <a:pathLst>
                  <a:path w="24458" h="42683" fill="none" extrusionOk="0">
                    <a:moveTo>
                      <a:pt x="0" y="42683"/>
                    </a:moveTo>
                    <a:lnTo>
                      <a:pt x="2291" y="32134"/>
                    </a:lnTo>
                    <a:lnTo>
                      <a:pt x="2625" y="30611"/>
                    </a:lnTo>
                    <a:cubicBezTo>
                      <a:pt x="2661" y="30454"/>
                      <a:pt x="2693" y="30297"/>
                      <a:pt x="2740" y="30141"/>
                    </a:cubicBezTo>
                    <a:cubicBezTo>
                      <a:pt x="3047" y="28834"/>
                      <a:pt x="3466" y="27556"/>
                      <a:pt x="3992" y="26320"/>
                    </a:cubicBezTo>
                    <a:cubicBezTo>
                      <a:pt x="4222" y="25772"/>
                      <a:pt x="4473" y="25235"/>
                      <a:pt x="4744" y="24708"/>
                    </a:cubicBezTo>
                    <a:cubicBezTo>
                      <a:pt x="4786" y="24619"/>
                      <a:pt x="4828" y="24536"/>
                      <a:pt x="4874" y="24452"/>
                    </a:cubicBezTo>
                    <a:cubicBezTo>
                      <a:pt x="6861" y="20687"/>
                      <a:pt x="9806" y="17515"/>
                      <a:pt x="13413" y="15256"/>
                    </a:cubicBezTo>
                    <a:lnTo>
                      <a:pt x="22072" y="9827"/>
                    </a:lnTo>
                    <a:lnTo>
                      <a:pt x="23617" y="8857"/>
                    </a:lnTo>
                    <a:lnTo>
                      <a:pt x="23862" y="6284"/>
                    </a:lnTo>
                    <a:lnTo>
                      <a:pt x="24458" y="0"/>
                    </a:lnTo>
                  </a:path>
                </a:pathLst>
              </a:custGeom>
              <a:noFill/>
              <a:ln w="13050" cap="flat" cmpd="sng">
                <a:solidFill>
                  <a:schemeClr val="dk1"/>
                </a:solidFill>
                <a:prstDash val="solid"/>
                <a:miter lim="11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49;p51"/>
              <p:cNvSpPr/>
              <p:nvPr/>
            </p:nvSpPr>
            <p:spPr>
              <a:xfrm>
                <a:off x="5763962" y="2304552"/>
                <a:ext cx="349309" cy="615126"/>
              </a:xfrm>
              <a:custGeom>
                <a:avLst/>
                <a:gdLst/>
                <a:ahLst/>
                <a:cxnLst/>
                <a:rect l="l" t="t" r="r" b="b"/>
                <a:pathLst>
                  <a:path w="24500" h="43144" fill="none" extrusionOk="0">
                    <a:moveTo>
                      <a:pt x="1" y="0"/>
                    </a:moveTo>
                    <a:lnTo>
                      <a:pt x="220" y="2328"/>
                    </a:lnTo>
                    <a:lnTo>
                      <a:pt x="648" y="6812"/>
                    </a:lnTo>
                    <a:lnTo>
                      <a:pt x="883" y="9318"/>
                    </a:lnTo>
                    <a:lnTo>
                      <a:pt x="11087" y="15717"/>
                    </a:lnTo>
                    <a:cubicBezTo>
                      <a:pt x="13368" y="17147"/>
                      <a:pt x="15371" y="18926"/>
                      <a:pt x="17032" y="20983"/>
                    </a:cubicBezTo>
                    <a:cubicBezTo>
                      <a:pt x="17073" y="21034"/>
                      <a:pt x="17110" y="21081"/>
                      <a:pt x="17146" y="21134"/>
                    </a:cubicBezTo>
                    <a:cubicBezTo>
                      <a:pt x="17517" y="21588"/>
                      <a:pt x="17866" y="22063"/>
                      <a:pt x="18196" y="22548"/>
                    </a:cubicBezTo>
                    <a:cubicBezTo>
                      <a:pt x="19438" y="24354"/>
                      <a:pt x="20424" y="26323"/>
                      <a:pt x="21128" y="28399"/>
                    </a:cubicBezTo>
                    <a:lnTo>
                      <a:pt x="21134" y="28404"/>
                    </a:lnTo>
                    <a:cubicBezTo>
                      <a:pt x="21431" y="29278"/>
                      <a:pt x="21678" y="30169"/>
                      <a:pt x="21874" y="31072"/>
                    </a:cubicBezTo>
                    <a:lnTo>
                      <a:pt x="21958" y="31463"/>
                    </a:lnTo>
                    <a:lnTo>
                      <a:pt x="24499" y="43144"/>
                    </a:lnTo>
                  </a:path>
                </a:pathLst>
              </a:custGeom>
              <a:noFill/>
              <a:ln w="13050" cap="flat" cmpd="sng">
                <a:solidFill>
                  <a:schemeClr val="dk1"/>
                </a:solidFill>
                <a:prstDash val="solid"/>
                <a:miter lim="11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50;p51"/>
              <p:cNvSpPr/>
              <p:nvPr/>
            </p:nvSpPr>
            <p:spPr>
              <a:xfrm>
                <a:off x="5431192" y="1905171"/>
                <a:ext cx="480050" cy="429992"/>
              </a:xfrm>
              <a:custGeom>
                <a:avLst/>
                <a:gdLst/>
                <a:ahLst/>
                <a:cxnLst/>
                <a:rect l="l" t="t" r="r" b="b"/>
                <a:pathLst>
                  <a:path w="33670" h="30159" fill="none" extrusionOk="0">
                    <a:moveTo>
                      <a:pt x="33638" y="1"/>
                    </a:moveTo>
                    <a:cubicBezTo>
                      <a:pt x="33664" y="988"/>
                      <a:pt x="33670" y="1943"/>
                      <a:pt x="33654" y="2866"/>
                    </a:cubicBezTo>
                    <a:cubicBezTo>
                      <a:pt x="33654" y="2887"/>
                      <a:pt x="33660" y="2903"/>
                      <a:pt x="33660" y="2913"/>
                    </a:cubicBezTo>
                    <a:cubicBezTo>
                      <a:pt x="33660" y="2920"/>
                      <a:pt x="33658" y="2928"/>
                      <a:pt x="33654" y="2934"/>
                    </a:cubicBezTo>
                    <a:cubicBezTo>
                      <a:pt x="33482" y="14578"/>
                      <a:pt x="30381" y="21243"/>
                      <a:pt x="26895" y="25053"/>
                    </a:cubicBezTo>
                    <a:cubicBezTo>
                      <a:pt x="25721" y="26338"/>
                      <a:pt x="24506" y="27292"/>
                      <a:pt x="23341" y="28012"/>
                    </a:cubicBezTo>
                    <a:cubicBezTo>
                      <a:pt x="22955" y="28253"/>
                      <a:pt x="22574" y="28462"/>
                      <a:pt x="22203" y="28650"/>
                    </a:cubicBezTo>
                    <a:cubicBezTo>
                      <a:pt x="21644" y="28933"/>
                      <a:pt x="21070" y="29180"/>
                      <a:pt x="20480" y="29390"/>
                    </a:cubicBezTo>
                    <a:cubicBezTo>
                      <a:pt x="18362" y="30157"/>
                      <a:pt x="16853" y="30157"/>
                      <a:pt x="16853" y="30157"/>
                    </a:cubicBezTo>
                    <a:cubicBezTo>
                      <a:pt x="16273" y="30158"/>
                      <a:pt x="15694" y="30118"/>
                      <a:pt x="15120" y="30037"/>
                    </a:cubicBezTo>
                    <a:cubicBezTo>
                      <a:pt x="14040" y="29886"/>
                      <a:pt x="13043" y="29599"/>
                      <a:pt x="12119" y="29181"/>
                    </a:cubicBezTo>
                    <a:cubicBezTo>
                      <a:pt x="11652" y="28977"/>
                      <a:pt x="11200" y="28740"/>
                      <a:pt x="10768" y="28472"/>
                    </a:cubicBezTo>
                    <a:cubicBezTo>
                      <a:pt x="9927" y="27954"/>
                      <a:pt x="9154" y="27334"/>
                      <a:pt x="8450" y="26629"/>
                    </a:cubicBezTo>
                    <a:cubicBezTo>
                      <a:pt x="3721" y="21942"/>
                      <a:pt x="1706" y="13550"/>
                      <a:pt x="809" y="7433"/>
                    </a:cubicBezTo>
                    <a:lnTo>
                      <a:pt x="804" y="7427"/>
                    </a:lnTo>
                    <a:cubicBezTo>
                      <a:pt x="767" y="7177"/>
                      <a:pt x="730" y="6926"/>
                      <a:pt x="699" y="6687"/>
                    </a:cubicBezTo>
                    <a:cubicBezTo>
                      <a:pt x="511" y="5339"/>
                      <a:pt x="386" y="4124"/>
                      <a:pt x="286" y="3111"/>
                    </a:cubicBezTo>
                    <a:lnTo>
                      <a:pt x="286" y="3101"/>
                    </a:lnTo>
                    <a:cubicBezTo>
                      <a:pt x="110" y="1268"/>
                      <a:pt x="52" y="94"/>
                      <a:pt x="0" y="1"/>
                    </a:cubicBezTo>
                  </a:path>
                </a:pathLst>
              </a:custGeom>
              <a:noFill/>
              <a:ln w="13050" cap="flat" cmpd="sng">
                <a:solidFill>
                  <a:schemeClr val="dk1"/>
                </a:solidFill>
                <a:prstDash val="solid"/>
                <a:miter lim="11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51;p51"/>
              <p:cNvSpPr/>
              <p:nvPr/>
            </p:nvSpPr>
            <p:spPr>
              <a:xfrm>
                <a:off x="5572669" y="2437417"/>
                <a:ext cx="203839" cy="65285"/>
              </a:xfrm>
              <a:custGeom>
                <a:avLst/>
                <a:gdLst/>
                <a:ahLst/>
                <a:cxnLst/>
                <a:rect l="l" t="t" r="r" b="b"/>
                <a:pathLst>
                  <a:path w="14297" h="4579" fill="none" extrusionOk="0">
                    <a:moveTo>
                      <a:pt x="0" y="1"/>
                    </a:moveTo>
                    <a:cubicBezTo>
                      <a:pt x="0" y="1"/>
                      <a:pt x="7069" y="4578"/>
                      <a:pt x="14296" y="1"/>
                    </a:cubicBezTo>
                  </a:path>
                </a:pathLst>
              </a:custGeom>
              <a:noFill/>
              <a:ln w="13050" cap="flat" cmpd="sng">
                <a:solidFill>
                  <a:schemeClr val="dk1"/>
                </a:solidFill>
                <a:prstDash val="solid"/>
                <a:miter lim="11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52;p51"/>
              <p:cNvSpPr/>
              <p:nvPr/>
            </p:nvSpPr>
            <p:spPr>
              <a:xfrm>
                <a:off x="5559566" y="2445658"/>
                <a:ext cx="230088" cy="101385"/>
              </a:xfrm>
              <a:custGeom>
                <a:avLst/>
                <a:gdLst/>
                <a:ahLst/>
                <a:cxnLst/>
                <a:rect l="l" t="t" r="r" b="b"/>
                <a:pathLst>
                  <a:path w="16138" h="7111" fill="none" extrusionOk="0">
                    <a:moveTo>
                      <a:pt x="0" y="1"/>
                    </a:moveTo>
                    <a:cubicBezTo>
                      <a:pt x="0" y="1"/>
                      <a:pt x="8076" y="7111"/>
                      <a:pt x="16138" y="1"/>
                    </a:cubicBezTo>
                  </a:path>
                </a:pathLst>
              </a:custGeom>
              <a:noFill/>
              <a:ln w="13050" cap="flat" cmpd="sng">
                <a:solidFill>
                  <a:schemeClr val="dk1"/>
                </a:solidFill>
                <a:prstDash val="solid"/>
                <a:miter lim="11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3;p51"/>
              <p:cNvSpPr/>
              <p:nvPr/>
            </p:nvSpPr>
            <p:spPr>
              <a:xfrm>
                <a:off x="5155851" y="1603952"/>
                <a:ext cx="990853" cy="1055782"/>
              </a:xfrm>
              <a:custGeom>
                <a:avLst/>
                <a:gdLst/>
                <a:ahLst/>
                <a:cxnLst/>
                <a:rect l="l" t="t" r="r" b="b"/>
                <a:pathLst>
                  <a:path w="69497" h="74051" extrusionOk="0">
                    <a:moveTo>
                      <a:pt x="35706" y="1"/>
                    </a:moveTo>
                    <a:cubicBezTo>
                      <a:pt x="23568" y="1"/>
                      <a:pt x="12405" y="11445"/>
                      <a:pt x="13487" y="23126"/>
                    </a:cubicBezTo>
                    <a:cubicBezTo>
                      <a:pt x="15085" y="40360"/>
                      <a:pt x="0" y="47981"/>
                      <a:pt x="3592" y="65011"/>
                    </a:cubicBezTo>
                    <a:cubicBezTo>
                      <a:pt x="4583" y="69704"/>
                      <a:pt x="7209" y="72486"/>
                      <a:pt x="10497" y="74051"/>
                    </a:cubicBezTo>
                    <a:cubicBezTo>
                      <a:pt x="12483" y="70287"/>
                      <a:pt x="15429" y="67114"/>
                      <a:pt x="19036" y="64854"/>
                    </a:cubicBezTo>
                    <a:lnTo>
                      <a:pt x="27695" y="59427"/>
                    </a:lnTo>
                    <a:lnTo>
                      <a:pt x="29239" y="58456"/>
                    </a:lnTo>
                    <a:lnTo>
                      <a:pt x="29485" y="55883"/>
                    </a:lnTo>
                    <a:lnTo>
                      <a:pt x="30080" y="49599"/>
                    </a:lnTo>
                    <a:cubicBezTo>
                      <a:pt x="29239" y="49082"/>
                      <a:pt x="28467" y="48461"/>
                      <a:pt x="27762" y="47756"/>
                    </a:cubicBezTo>
                    <a:cubicBezTo>
                      <a:pt x="23033" y="43069"/>
                      <a:pt x="21018" y="34677"/>
                      <a:pt x="20122" y="28560"/>
                    </a:cubicBezTo>
                    <a:lnTo>
                      <a:pt x="20116" y="28555"/>
                    </a:lnTo>
                    <a:cubicBezTo>
                      <a:pt x="20079" y="28305"/>
                      <a:pt x="20042" y="28054"/>
                      <a:pt x="20011" y="27814"/>
                    </a:cubicBezTo>
                    <a:cubicBezTo>
                      <a:pt x="19823" y="26468"/>
                      <a:pt x="19698" y="25251"/>
                      <a:pt x="19600" y="24238"/>
                    </a:cubicBezTo>
                    <a:lnTo>
                      <a:pt x="19594" y="24228"/>
                    </a:lnTo>
                    <a:lnTo>
                      <a:pt x="19600" y="24228"/>
                    </a:lnTo>
                    <a:cubicBezTo>
                      <a:pt x="40628" y="23299"/>
                      <a:pt x="46598" y="11436"/>
                      <a:pt x="46598" y="11436"/>
                    </a:cubicBezTo>
                    <a:cubicBezTo>
                      <a:pt x="47079" y="17103"/>
                      <a:pt x="52966" y="23993"/>
                      <a:pt x="52966" y="23993"/>
                    </a:cubicBezTo>
                    <a:cubicBezTo>
                      <a:pt x="52966" y="24014"/>
                      <a:pt x="52972" y="24030"/>
                      <a:pt x="52972" y="24040"/>
                    </a:cubicBezTo>
                    <a:cubicBezTo>
                      <a:pt x="52972" y="24048"/>
                      <a:pt x="52970" y="24055"/>
                      <a:pt x="52966" y="24061"/>
                    </a:cubicBezTo>
                    <a:cubicBezTo>
                      <a:pt x="52794" y="35705"/>
                      <a:pt x="49693" y="42370"/>
                      <a:pt x="46207" y="46181"/>
                    </a:cubicBezTo>
                    <a:cubicBezTo>
                      <a:pt x="45033" y="47465"/>
                      <a:pt x="43817" y="48419"/>
                      <a:pt x="42653" y="49139"/>
                    </a:cubicBezTo>
                    <a:lnTo>
                      <a:pt x="42872" y="51467"/>
                    </a:lnTo>
                    <a:lnTo>
                      <a:pt x="43300" y="55951"/>
                    </a:lnTo>
                    <a:lnTo>
                      <a:pt x="43535" y="58457"/>
                    </a:lnTo>
                    <a:lnTo>
                      <a:pt x="53739" y="64856"/>
                    </a:lnTo>
                    <a:cubicBezTo>
                      <a:pt x="56020" y="66286"/>
                      <a:pt x="58023" y="68066"/>
                      <a:pt x="59684" y="70122"/>
                    </a:cubicBezTo>
                    <a:cubicBezTo>
                      <a:pt x="69496" y="61812"/>
                      <a:pt x="57329" y="45074"/>
                      <a:pt x="58404" y="26869"/>
                    </a:cubicBezTo>
                    <a:cubicBezTo>
                      <a:pt x="59402" y="10006"/>
                      <a:pt x="52465" y="8961"/>
                      <a:pt x="52465" y="8961"/>
                    </a:cubicBezTo>
                    <a:cubicBezTo>
                      <a:pt x="47466" y="2587"/>
                      <a:pt x="41476" y="1"/>
                      <a:pt x="3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4;p51"/>
              <p:cNvSpPr/>
              <p:nvPr/>
            </p:nvSpPr>
            <p:spPr>
              <a:xfrm>
                <a:off x="5292923" y="2605855"/>
                <a:ext cx="730469" cy="102711"/>
              </a:xfrm>
              <a:custGeom>
                <a:avLst/>
                <a:gdLst/>
                <a:ahLst/>
                <a:cxnLst/>
                <a:rect l="l" t="t" r="r" b="b"/>
                <a:pathLst>
                  <a:path w="51234" h="7204" extrusionOk="0">
                    <a:moveTo>
                      <a:pt x="46003" y="5058"/>
                    </a:moveTo>
                    <a:cubicBezTo>
                      <a:pt x="46040" y="5079"/>
                      <a:pt x="46081" y="5126"/>
                      <a:pt x="46081" y="5142"/>
                    </a:cubicBezTo>
                    <a:cubicBezTo>
                      <a:pt x="46053" y="5116"/>
                      <a:pt x="46028" y="5088"/>
                      <a:pt x="46003" y="5058"/>
                    </a:cubicBezTo>
                    <a:close/>
                    <a:moveTo>
                      <a:pt x="50184" y="1"/>
                    </a:moveTo>
                    <a:cubicBezTo>
                      <a:pt x="49673" y="664"/>
                      <a:pt x="49153" y="1318"/>
                      <a:pt x="48624" y="1963"/>
                    </a:cubicBezTo>
                    <a:cubicBezTo>
                      <a:pt x="48196" y="2481"/>
                      <a:pt x="47767" y="2992"/>
                      <a:pt x="47335" y="3498"/>
                    </a:cubicBezTo>
                    <a:cubicBezTo>
                      <a:pt x="47131" y="3737"/>
                      <a:pt x="46928" y="3973"/>
                      <a:pt x="46719" y="4207"/>
                    </a:cubicBezTo>
                    <a:cubicBezTo>
                      <a:pt x="46546" y="4406"/>
                      <a:pt x="46238" y="4901"/>
                      <a:pt x="45993" y="5038"/>
                    </a:cubicBezTo>
                    <a:cubicBezTo>
                      <a:pt x="45972" y="5015"/>
                      <a:pt x="45952" y="4991"/>
                      <a:pt x="45936" y="4964"/>
                    </a:cubicBezTo>
                    <a:cubicBezTo>
                      <a:pt x="45862" y="4866"/>
                      <a:pt x="45758" y="4772"/>
                      <a:pt x="45674" y="4677"/>
                    </a:cubicBezTo>
                    <a:cubicBezTo>
                      <a:pt x="45471" y="4458"/>
                      <a:pt x="45263" y="4238"/>
                      <a:pt x="45054" y="4025"/>
                    </a:cubicBezTo>
                    <a:cubicBezTo>
                      <a:pt x="44579" y="3528"/>
                      <a:pt x="44093" y="3043"/>
                      <a:pt x="43592" y="2569"/>
                    </a:cubicBezTo>
                    <a:cubicBezTo>
                      <a:pt x="43127" y="2125"/>
                      <a:pt x="42652" y="1691"/>
                      <a:pt x="42167" y="1269"/>
                    </a:cubicBezTo>
                    <a:cubicBezTo>
                      <a:pt x="41724" y="883"/>
                      <a:pt x="41254" y="366"/>
                      <a:pt x="40711" y="137"/>
                    </a:cubicBezTo>
                    <a:cubicBezTo>
                      <a:pt x="40541" y="66"/>
                      <a:pt x="40370" y="34"/>
                      <a:pt x="40200" y="34"/>
                    </a:cubicBezTo>
                    <a:cubicBezTo>
                      <a:pt x="39224" y="34"/>
                      <a:pt x="38263" y="1072"/>
                      <a:pt x="37575" y="1619"/>
                    </a:cubicBezTo>
                    <a:cubicBezTo>
                      <a:pt x="36510" y="2472"/>
                      <a:pt x="35489" y="3377"/>
                      <a:pt x="34516" y="4333"/>
                    </a:cubicBezTo>
                    <a:cubicBezTo>
                      <a:pt x="34318" y="4527"/>
                      <a:pt x="34103" y="4866"/>
                      <a:pt x="33864" y="4985"/>
                    </a:cubicBezTo>
                    <a:cubicBezTo>
                      <a:pt x="33831" y="5000"/>
                      <a:pt x="33801" y="5020"/>
                      <a:pt x="33774" y="5043"/>
                    </a:cubicBezTo>
                    <a:cubicBezTo>
                      <a:pt x="33770" y="5032"/>
                      <a:pt x="33754" y="5017"/>
                      <a:pt x="33712" y="5007"/>
                    </a:cubicBezTo>
                    <a:cubicBezTo>
                      <a:pt x="33608" y="4975"/>
                      <a:pt x="33336" y="4683"/>
                      <a:pt x="33279" y="4636"/>
                    </a:cubicBezTo>
                    <a:cubicBezTo>
                      <a:pt x="32704" y="4140"/>
                      <a:pt x="32125" y="3644"/>
                      <a:pt x="31546" y="3148"/>
                    </a:cubicBezTo>
                    <a:cubicBezTo>
                      <a:pt x="31045" y="2716"/>
                      <a:pt x="30539" y="2282"/>
                      <a:pt x="30032" y="1849"/>
                    </a:cubicBezTo>
                    <a:cubicBezTo>
                      <a:pt x="29537" y="1425"/>
                      <a:pt x="29046" y="914"/>
                      <a:pt x="28451" y="627"/>
                    </a:cubicBezTo>
                    <a:cubicBezTo>
                      <a:pt x="28135" y="472"/>
                      <a:pt x="27834" y="405"/>
                      <a:pt x="27545" y="405"/>
                    </a:cubicBezTo>
                    <a:cubicBezTo>
                      <a:pt x="26599" y="405"/>
                      <a:pt x="25791" y="1121"/>
                      <a:pt x="25063" y="1781"/>
                    </a:cubicBezTo>
                    <a:cubicBezTo>
                      <a:pt x="24004" y="2741"/>
                      <a:pt x="22950" y="3695"/>
                      <a:pt x="21891" y="4651"/>
                    </a:cubicBezTo>
                    <a:cubicBezTo>
                      <a:pt x="20884" y="3774"/>
                      <a:pt x="19845" y="2929"/>
                      <a:pt x="18754" y="2151"/>
                    </a:cubicBezTo>
                    <a:cubicBezTo>
                      <a:pt x="18143" y="1718"/>
                      <a:pt x="17460" y="1102"/>
                      <a:pt x="16687" y="1024"/>
                    </a:cubicBezTo>
                    <a:cubicBezTo>
                      <a:pt x="16631" y="1018"/>
                      <a:pt x="16576" y="1015"/>
                      <a:pt x="16522" y="1015"/>
                    </a:cubicBezTo>
                    <a:cubicBezTo>
                      <a:pt x="15894" y="1015"/>
                      <a:pt x="15410" y="1389"/>
                      <a:pt x="14944" y="1807"/>
                    </a:cubicBezTo>
                    <a:cubicBezTo>
                      <a:pt x="14281" y="2401"/>
                      <a:pt x="13624" y="3007"/>
                      <a:pt x="12961" y="3608"/>
                    </a:cubicBezTo>
                    <a:cubicBezTo>
                      <a:pt x="12648" y="3894"/>
                      <a:pt x="12335" y="4176"/>
                      <a:pt x="12016" y="4463"/>
                    </a:cubicBezTo>
                    <a:cubicBezTo>
                      <a:pt x="11766" y="4693"/>
                      <a:pt x="11322" y="5257"/>
                      <a:pt x="10999" y="5382"/>
                    </a:cubicBezTo>
                    <a:cubicBezTo>
                      <a:pt x="10905" y="5418"/>
                      <a:pt x="10889" y="5449"/>
                      <a:pt x="10889" y="5466"/>
                    </a:cubicBezTo>
                    <a:cubicBezTo>
                      <a:pt x="10878" y="5450"/>
                      <a:pt x="10842" y="5419"/>
                      <a:pt x="10717" y="5351"/>
                    </a:cubicBezTo>
                    <a:cubicBezTo>
                      <a:pt x="10586" y="5283"/>
                      <a:pt x="10451" y="5090"/>
                      <a:pt x="10346" y="4981"/>
                    </a:cubicBezTo>
                    <a:cubicBezTo>
                      <a:pt x="10038" y="4673"/>
                      <a:pt x="9741" y="4355"/>
                      <a:pt x="9453" y="4025"/>
                    </a:cubicBezTo>
                    <a:cubicBezTo>
                      <a:pt x="8871" y="3357"/>
                      <a:pt x="8327" y="2656"/>
                      <a:pt x="7825" y="1927"/>
                    </a:cubicBezTo>
                    <a:cubicBezTo>
                      <a:pt x="7656" y="1682"/>
                      <a:pt x="7352" y="1494"/>
                      <a:pt x="7049" y="1494"/>
                    </a:cubicBezTo>
                    <a:cubicBezTo>
                      <a:pt x="6912" y="1494"/>
                      <a:pt x="6776" y="1532"/>
                      <a:pt x="6651" y="1620"/>
                    </a:cubicBezTo>
                    <a:cubicBezTo>
                      <a:pt x="5088" y="2716"/>
                      <a:pt x="3603" y="3919"/>
                      <a:pt x="2209" y="5221"/>
                    </a:cubicBezTo>
                    <a:cubicBezTo>
                      <a:pt x="1707" y="4844"/>
                      <a:pt x="1222" y="4449"/>
                      <a:pt x="752" y="4035"/>
                    </a:cubicBezTo>
                    <a:cubicBezTo>
                      <a:pt x="480" y="4563"/>
                      <a:pt x="230" y="5100"/>
                      <a:pt x="1" y="5648"/>
                    </a:cubicBezTo>
                    <a:cubicBezTo>
                      <a:pt x="590" y="6149"/>
                      <a:pt x="1202" y="6628"/>
                      <a:pt x="1832" y="7083"/>
                    </a:cubicBezTo>
                    <a:cubicBezTo>
                      <a:pt x="1947" y="7167"/>
                      <a:pt x="2086" y="7203"/>
                      <a:pt x="2227" y="7203"/>
                    </a:cubicBezTo>
                    <a:cubicBezTo>
                      <a:pt x="2464" y="7203"/>
                      <a:pt x="2711" y="7101"/>
                      <a:pt x="2871" y="6948"/>
                    </a:cubicBezTo>
                    <a:cubicBezTo>
                      <a:pt x="4133" y="5729"/>
                      <a:pt x="5475" y="4597"/>
                      <a:pt x="6891" y="3561"/>
                    </a:cubicBezTo>
                    <a:cubicBezTo>
                      <a:pt x="7705" y="4692"/>
                      <a:pt x="8607" y="5810"/>
                      <a:pt x="9651" y="6703"/>
                    </a:cubicBezTo>
                    <a:cubicBezTo>
                      <a:pt x="10050" y="7046"/>
                      <a:pt x="10433" y="7184"/>
                      <a:pt x="10800" y="7184"/>
                    </a:cubicBezTo>
                    <a:cubicBezTo>
                      <a:pt x="11781" y="7184"/>
                      <a:pt x="12655" y="6200"/>
                      <a:pt x="13440" y="5486"/>
                    </a:cubicBezTo>
                    <a:cubicBezTo>
                      <a:pt x="14103" y="4886"/>
                      <a:pt x="14765" y="4284"/>
                      <a:pt x="15428" y="3680"/>
                    </a:cubicBezTo>
                    <a:cubicBezTo>
                      <a:pt x="15659" y="3471"/>
                      <a:pt x="16123" y="2877"/>
                      <a:pt x="16410" y="2794"/>
                    </a:cubicBezTo>
                    <a:cubicBezTo>
                      <a:pt x="16440" y="2786"/>
                      <a:pt x="16471" y="2782"/>
                      <a:pt x="16501" y="2782"/>
                    </a:cubicBezTo>
                    <a:cubicBezTo>
                      <a:pt x="16756" y="2782"/>
                      <a:pt x="17023" y="3036"/>
                      <a:pt x="17255" y="3195"/>
                    </a:cubicBezTo>
                    <a:cubicBezTo>
                      <a:pt x="18681" y="4166"/>
                      <a:pt x="20022" y="5241"/>
                      <a:pt x="21301" y="6405"/>
                    </a:cubicBezTo>
                    <a:cubicBezTo>
                      <a:pt x="21478" y="6567"/>
                      <a:pt x="21692" y="6648"/>
                      <a:pt x="21906" y="6648"/>
                    </a:cubicBezTo>
                    <a:cubicBezTo>
                      <a:pt x="22121" y="6648"/>
                      <a:pt x="22336" y="6567"/>
                      <a:pt x="22516" y="6405"/>
                    </a:cubicBezTo>
                    <a:cubicBezTo>
                      <a:pt x="23629" y="5392"/>
                      <a:pt x="24746" y="4385"/>
                      <a:pt x="25857" y="3372"/>
                    </a:cubicBezTo>
                    <a:cubicBezTo>
                      <a:pt x="26274" y="2996"/>
                      <a:pt x="26702" y="2464"/>
                      <a:pt x="27209" y="2214"/>
                    </a:cubicBezTo>
                    <a:cubicBezTo>
                      <a:pt x="27297" y="2170"/>
                      <a:pt x="27386" y="2151"/>
                      <a:pt x="27476" y="2151"/>
                    </a:cubicBezTo>
                    <a:cubicBezTo>
                      <a:pt x="28012" y="2151"/>
                      <a:pt x="28559" y="2841"/>
                      <a:pt x="28926" y="3158"/>
                    </a:cubicBezTo>
                    <a:cubicBezTo>
                      <a:pt x="30048" y="4113"/>
                      <a:pt x="31160" y="5079"/>
                      <a:pt x="32282" y="6034"/>
                    </a:cubicBezTo>
                    <a:cubicBezTo>
                      <a:pt x="32726" y="6410"/>
                      <a:pt x="33174" y="6817"/>
                      <a:pt x="33790" y="6828"/>
                    </a:cubicBezTo>
                    <a:cubicBezTo>
                      <a:pt x="33798" y="6828"/>
                      <a:pt x="33806" y="6828"/>
                      <a:pt x="33813" y="6828"/>
                    </a:cubicBezTo>
                    <a:cubicBezTo>
                      <a:pt x="34437" y="6828"/>
                      <a:pt x="34844" y="6431"/>
                      <a:pt x="35263" y="6013"/>
                    </a:cubicBezTo>
                    <a:cubicBezTo>
                      <a:pt x="36222" y="5042"/>
                      <a:pt x="37225" y="4119"/>
                      <a:pt x="38279" y="3252"/>
                    </a:cubicBezTo>
                    <a:cubicBezTo>
                      <a:pt x="38796" y="2824"/>
                      <a:pt x="39322" y="2401"/>
                      <a:pt x="39870" y="2004"/>
                    </a:cubicBezTo>
                    <a:cubicBezTo>
                      <a:pt x="39960" y="1942"/>
                      <a:pt x="40058" y="1853"/>
                      <a:pt x="40163" y="1791"/>
                    </a:cubicBezTo>
                    <a:cubicBezTo>
                      <a:pt x="40189" y="1817"/>
                      <a:pt x="40226" y="1848"/>
                      <a:pt x="40267" y="1895"/>
                    </a:cubicBezTo>
                    <a:cubicBezTo>
                      <a:pt x="40496" y="2141"/>
                      <a:pt x="40794" y="2344"/>
                      <a:pt x="41050" y="2569"/>
                    </a:cubicBezTo>
                    <a:cubicBezTo>
                      <a:pt x="42078" y="3477"/>
                      <a:pt x="43068" y="4428"/>
                      <a:pt x="44021" y="5424"/>
                    </a:cubicBezTo>
                    <a:cubicBezTo>
                      <a:pt x="44598" y="6030"/>
                      <a:pt x="45216" y="6824"/>
                      <a:pt x="46015" y="6824"/>
                    </a:cubicBezTo>
                    <a:cubicBezTo>
                      <a:pt x="46255" y="6824"/>
                      <a:pt x="46511" y="6752"/>
                      <a:pt x="46787" y="6582"/>
                    </a:cubicBezTo>
                    <a:cubicBezTo>
                      <a:pt x="47350" y="6238"/>
                      <a:pt x="47773" y="5611"/>
                      <a:pt x="48196" y="5121"/>
                    </a:cubicBezTo>
                    <a:cubicBezTo>
                      <a:pt x="48722" y="4510"/>
                      <a:pt x="49240" y="3900"/>
                      <a:pt x="49751" y="3278"/>
                    </a:cubicBezTo>
                    <a:cubicBezTo>
                      <a:pt x="50257" y="2663"/>
                      <a:pt x="50748" y="2041"/>
                      <a:pt x="51234" y="1415"/>
                    </a:cubicBezTo>
                    <a:cubicBezTo>
                      <a:pt x="50905" y="930"/>
                      <a:pt x="50555" y="455"/>
                      <a:pt x="50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5;p51"/>
              <p:cNvSpPr/>
              <p:nvPr/>
            </p:nvSpPr>
            <p:spPr>
              <a:xfrm>
                <a:off x="5268671" y="2685612"/>
                <a:ext cx="808357" cy="127761"/>
              </a:xfrm>
              <a:custGeom>
                <a:avLst/>
                <a:gdLst/>
                <a:ahLst/>
                <a:cxnLst/>
                <a:rect l="l" t="t" r="r" b="b"/>
                <a:pathLst>
                  <a:path w="56697" h="8961" extrusionOk="0">
                    <a:moveTo>
                      <a:pt x="47704" y="6813"/>
                    </a:moveTo>
                    <a:lnTo>
                      <a:pt x="47704" y="6813"/>
                    </a:lnTo>
                    <a:cubicBezTo>
                      <a:pt x="47747" y="6836"/>
                      <a:pt x="47797" y="6905"/>
                      <a:pt x="47789" y="6905"/>
                    </a:cubicBezTo>
                    <a:cubicBezTo>
                      <a:pt x="47784" y="6905"/>
                      <a:pt x="47760" y="6882"/>
                      <a:pt x="47704" y="6813"/>
                    </a:cubicBezTo>
                    <a:close/>
                    <a:moveTo>
                      <a:pt x="53663" y="0"/>
                    </a:moveTo>
                    <a:cubicBezTo>
                      <a:pt x="53381" y="0"/>
                      <a:pt x="53110" y="150"/>
                      <a:pt x="52909" y="414"/>
                    </a:cubicBezTo>
                    <a:cubicBezTo>
                      <a:pt x="52074" y="1536"/>
                      <a:pt x="51207" y="2637"/>
                      <a:pt x="50325" y="3718"/>
                    </a:cubicBezTo>
                    <a:cubicBezTo>
                      <a:pt x="49898" y="4235"/>
                      <a:pt x="49470" y="4746"/>
                      <a:pt x="49036" y="5258"/>
                    </a:cubicBezTo>
                    <a:cubicBezTo>
                      <a:pt x="48832" y="5493"/>
                      <a:pt x="48629" y="5728"/>
                      <a:pt x="48421" y="5962"/>
                    </a:cubicBezTo>
                    <a:cubicBezTo>
                      <a:pt x="48247" y="6160"/>
                      <a:pt x="47940" y="6657"/>
                      <a:pt x="47695" y="6792"/>
                    </a:cubicBezTo>
                    <a:cubicBezTo>
                      <a:pt x="47673" y="6770"/>
                      <a:pt x="47654" y="6745"/>
                      <a:pt x="47637" y="6719"/>
                    </a:cubicBezTo>
                    <a:cubicBezTo>
                      <a:pt x="47564" y="6620"/>
                      <a:pt x="47460" y="6526"/>
                      <a:pt x="47376" y="6438"/>
                    </a:cubicBezTo>
                    <a:cubicBezTo>
                      <a:pt x="47173" y="6213"/>
                      <a:pt x="46964" y="5994"/>
                      <a:pt x="46755" y="5779"/>
                    </a:cubicBezTo>
                    <a:cubicBezTo>
                      <a:pt x="46280" y="5284"/>
                      <a:pt x="45795" y="4798"/>
                      <a:pt x="45293" y="4323"/>
                    </a:cubicBezTo>
                    <a:cubicBezTo>
                      <a:pt x="44829" y="3879"/>
                      <a:pt x="44354" y="3447"/>
                      <a:pt x="43869" y="3024"/>
                    </a:cubicBezTo>
                    <a:cubicBezTo>
                      <a:pt x="43425" y="2643"/>
                      <a:pt x="42955" y="2121"/>
                      <a:pt x="42413" y="1891"/>
                    </a:cubicBezTo>
                    <a:cubicBezTo>
                      <a:pt x="42244" y="1821"/>
                      <a:pt x="42075" y="1790"/>
                      <a:pt x="41905" y="1790"/>
                    </a:cubicBezTo>
                    <a:cubicBezTo>
                      <a:pt x="40928" y="1790"/>
                      <a:pt x="39966" y="2828"/>
                      <a:pt x="39276" y="3378"/>
                    </a:cubicBezTo>
                    <a:cubicBezTo>
                      <a:pt x="38210" y="4228"/>
                      <a:pt x="37189" y="5133"/>
                      <a:pt x="36218" y="6088"/>
                    </a:cubicBezTo>
                    <a:cubicBezTo>
                      <a:pt x="36019" y="6281"/>
                      <a:pt x="35805" y="6620"/>
                      <a:pt x="35565" y="6745"/>
                    </a:cubicBezTo>
                    <a:cubicBezTo>
                      <a:pt x="35513" y="6772"/>
                      <a:pt x="35487" y="6788"/>
                      <a:pt x="35476" y="6798"/>
                    </a:cubicBezTo>
                    <a:cubicBezTo>
                      <a:pt x="35471" y="6788"/>
                      <a:pt x="35455" y="6776"/>
                      <a:pt x="35414" y="6761"/>
                    </a:cubicBezTo>
                    <a:cubicBezTo>
                      <a:pt x="35310" y="6729"/>
                      <a:pt x="35038" y="6443"/>
                      <a:pt x="34980" y="6391"/>
                    </a:cubicBezTo>
                    <a:cubicBezTo>
                      <a:pt x="34406" y="5894"/>
                      <a:pt x="33827" y="5398"/>
                      <a:pt x="33247" y="4904"/>
                    </a:cubicBezTo>
                    <a:cubicBezTo>
                      <a:pt x="32746" y="4470"/>
                      <a:pt x="32241" y="4037"/>
                      <a:pt x="31734" y="3603"/>
                    </a:cubicBezTo>
                    <a:cubicBezTo>
                      <a:pt x="31238" y="3181"/>
                      <a:pt x="30748" y="2668"/>
                      <a:pt x="30152" y="2382"/>
                    </a:cubicBezTo>
                    <a:cubicBezTo>
                      <a:pt x="29836" y="2227"/>
                      <a:pt x="29535" y="2161"/>
                      <a:pt x="29246" y="2161"/>
                    </a:cubicBezTo>
                    <a:cubicBezTo>
                      <a:pt x="28300" y="2161"/>
                      <a:pt x="27493" y="2877"/>
                      <a:pt x="26765" y="3541"/>
                    </a:cubicBezTo>
                    <a:cubicBezTo>
                      <a:pt x="25705" y="4495"/>
                      <a:pt x="24651" y="5451"/>
                      <a:pt x="23592" y="6411"/>
                    </a:cubicBezTo>
                    <a:cubicBezTo>
                      <a:pt x="22585" y="5530"/>
                      <a:pt x="21547" y="4683"/>
                      <a:pt x="20456" y="3906"/>
                    </a:cubicBezTo>
                    <a:cubicBezTo>
                      <a:pt x="19845" y="3472"/>
                      <a:pt x="19161" y="2857"/>
                      <a:pt x="18388" y="2779"/>
                    </a:cubicBezTo>
                    <a:cubicBezTo>
                      <a:pt x="18331" y="2773"/>
                      <a:pt x="18276" y="2770"/>
                      <a:pt x="18221" y="2770"/>
                    </a:cubicBezTo>
                    <a:cubicBezTo>
                      <a:pt x="17595" y="2770"/>
                      <a:pt x="17111" y="3144"/>
                      <a:pt x="16645" y="3562"/>
                    </a:cubicBezTo>
                    <a:cubicBezTo>
                      <a:pt x="15982" y="4157"/>
                      <a:pt x="15325" y="4762"/>
                      <a:pt x="14662" y="5362"/>
                    </a:cubicBezTo>
                    <a:cubicBezTo>
                      <a:pt x="14349" y="5649"/>
                      <a:pt x="14036" y="5931"/>
                      <a:pt x="13718" y="6218"/>
                    </a:cubicBezTo>
                    <a:cubicBezTo>
                      <a:pt x="13467" y="6448"/>
                      <a:pt x="13024" y="7017"/>
                      <a:pt x="12700" y="7136"/>
                    </a:cubicBezTo>
                    <a:cubicBezTo>
                      <a:pt x="12606" y="7173"/>
                      <a:pt x="12590" y="7205"/>
                      <a:pt x="12590" y="7220"/>
                    </a:cubicBezTo>
                    <a:cubicBezTo>
                      <a:pt x="12580" y="7205"/>
                      <a:pt x="12543" y="7173"/>
                      <a:pt x="12418" y="7106"/>
                    </a:cubicBezTo>
                    <a:cubicBezTo>
                      <a:pt x="12288" y="7038"/>
                      <a:pt x="12153" y="6845"/>
                      <a:pt x="12048" y="6741"/>
                    </a:cubicBezTo>
                    <a:cubicBezTo>
                      <a:pt x="11740" y="6428"/>
                      <a:pt x="11442" y="6109"/>
                      <a:pt x="11155" y="5780"/>
                    </a:cubicBezTo>
                    <a:cubicBezTo>
                      <a:pt x="10573" y="5112"/>
                      <a:pt x="10029" y="4412"/>
                      <a:pt x="9526" y="3681"/>
                    </a:cubicBezTo>
                    <a:cubicBezTo>
                      <a:pt x="9357" y="3437"/>
                      <a:pt x="9053" y="3249"/>
                      <a:pt x="8749" y="3249"/>
                    </a:cubicBezTo>
                    <a:cubicBezTo>
                      <a:pt x="8613" y="3249"/>
                      <a:pt x="8477" y="3287"/>
                      <a:pt x="8352" y="3374"/>
                    </a:cubicBezTo>
                    <a:cubicBezTo>
                      <a:pt x="6789" y="4471"/>
                      <a:pt x="5305" y="5676"/>
                      <a:pt x="3911" y="6980"/>
                    </a:cubicBezTo>
                    <a:cubicBezTo>
                      <a:pt x="2673" y="6042"/>
                      <a:pt x="1516" y="5003"/>
                      <a:pt x="450" y="3875"/>
                    </a:cubicBezTo>
                    <a:cubicBezTo>
                      <a:pt x="403" y="4031"/>
                      <a:pt x="371" y="4188"/>
                      <a:pt x="334" y="4345"/>
                    </a:cubicBezTo>
                    <a:lnTo>
                      <a:pt x="0" y="5867"/>
                    </a:lnTo>
                    <a:cubicBezTo>
                      <a:pt x="1101" y="6945"/>
                      <a:pt x="2282" y="7938"/>
                      <a:pt x="3533" y="8838"/>
                    </a:cubicBezTo>
                    <a:cubicBezTo>
                      <a:pt x="3649" y="8923"/>
                      <a:pt x="3789" y="8960"/>
                      <a:pt x="3932" y="8960"/>
                    </a:cubicBezTo>
                    <a:cubicBezTo>
                      <a:pt x="4168" y="8960"/>
                      <a:pt x="4413" y="8859"/>
                      <a:pt x="4572" y="8703"/>
                    </a:cubicBezTo>
                    <a:cubicBezTo>
                      <a:pt x="5834" y="7484"/>
                      <a:pt x="7176" y="6353"/>
                      <a:pt x="8592" y="5315"/>
                    </a:cubicBezTo>
                    <a:cubicBezTo>
                      <a:pt x="9406" y="6448"/>
                      <a:pt x="10308" y="7565"/>
                      <a:pt x="11352" y="8462"/>
                    </a:cubicBezTo>
                    <a:cubicBezTo>
                      <a:pt x="11750" y="8803"/>
                      <a:pt x="12131" y="8941"/>
                      <a:pt x="12498" y="8941"/>
                    </a:cubicBezTo>
                    <a:cubicBezTo>
                      <a:pt x="13480" y="8941"/>
                      <a:pt x="14355" y="7955"/>
                      <a:pt x="15141" y="7242"/>
                    </a:cubicBezTo>
                    <a:lnTo>
                      <a:pt x="17129" y="5440"/>
                    </a:lnTo>
                    <a:cubicBezTo>
                      <a:pt x="17360" y="5231"/>
                      <a:pt x="17824" y="4632"/>
                      <a:pt x="18111" y="4554"/>
                    </a:cubicBezTo>
                    <a:cubicBezTo>
                      <a:pt x="18143" y="4545"/>
                      <a:pt x="18175" y="4540"/>
                      <a:pt x="18208" y="4540"/>
                    </a:cubicBezTo>
                    <a:cubicBezTo>
                      <a:pt x="18461" y="4540"/>
                      <a:pt x="18725" y="4793"/>
                      <a:pt x="18956" y="4949"/>
                    </a:cubicBezTo>
                    <a:cubicBezTo>
                      <a:pt x="20382" y="5921"/>
                      <a:pt x="21723" y="6996"/>
                      <a:pt x="23002" y="8159"/>
                    </a:cubicBezTo>
                    <a:cubicBezTo>
                      <a:pt x="23179" y="8321"/>
                      <a:pt x="23393" y="8402"/>
                      <a:pt x="23607" y="8402"/>
                    </a:cubicBezTo>
                    <a:cubicBezTo>
                      <a:pt x="23822" y="8402"/>
                      <a:pt x="24037" y="8321"/>
                      <a:pt x="24217" y="8159"/>
                    </a:cubicBezTo>
                    <a:cubicBezTo>
                      <a:pt x="25330" y="7148"/>
                      <a:pt x="26442" y="6138"/>
                      <a:pt x="27558" y="5133"/>
                    </a:cubicBezTo>
                    <a:cubicBezTo>
                      <a:pt x="27975" y="4752"/>
                      <a:pt x="28403" y="4224"/>
                      <a:pt x="28910" y="3969"/>
                    </a:cubicBezTo>
                    <a:cubicBezTo>
                      <a:pt x="28998" y="3925"/>
                      <a:pt x="29087" y="3906"/>
                      <a:pt x="29177" y="3906"/>
                    </a:cubicBezTo>
                    <a:cubicBezTo>
                      <a:pt x="29713" y="3906"/>
                      <a:pt x="30260" y="4596"/>
                      <a:pt x="30627" y="4914"/>
                    </a:cubicBezTo>
                    <a:cubicBezTo>
                      <a:pt x="31749" y="5874"/>
                      <a:pt x="32861" y="6833"/>
                      <a:pt x="33983" y="7789"/>
                    </a:cubicBezTo>
                    <a:cubicBezTo>
                      <a:pt x="34427" y="8165"/>
                      <a:pt x="34875" y="8572"/>
                      <a:pt x="35491" y="8582"/>
                    </a:cubicBezTo>
                    <a:cubicBezTo>
                      <a:pt x="35500" y="8582"/>
                      <a:pt x="35509" y="8582"/>
                      <a:pt x="35517" y="8582"/>
                    </a:cubicBezTo>
                    <a:cubicBezTo>
                      <a:pt x="36140" y="8582"/>
                      <a:pt x="36546" y="8190"/>
                      <a:pt x="36964" y="7768"/>
                    </a:cubicBezTo>
                    <a:cubicBezTo>
                      <a:pt x="37923" y="6802"/>
                      <a:pt x="38926" y="5879"/>
                      <a:pt x="39980" y="5008"/>
                    </a:cubicBezTo>
                    <a:cubicBezTo>
                      <a:pt x="40497" y="4579"/>
                      <a:pt x="41023" y="4157"/>
                      <a:pt x="41571" y="3760"/>
                    </a:cubicBezTo>
                    <a:cubicBezTo>
                      <a:pt x="41661" y="3697"/>
                      <a:pt x="41759" y="3609"/>
                      <a:pt x="41864" y="3546"/>
                    </a:cubicBezTo>
                    <a:lnTo>
                      <a:pt x="41968" y="3650"/>
                    </a:lnTo>
                    <a:cubicBezTo>
                      <a:pt x="42197" y="3895"/>
                      <a:pt x="42495" y="4099"/>
                      <a:pt x="42751" y="4323"/>
                    </a:cubicBezTo>
                    <a:cubicBezTo>
                      <a:pt x="43779" y="5231"/>
                      <a:pt x="44769" y="6183"/>
                      <a:pt x="45721" y="7178"/>
                    </a:cubicBezTo>
                    <a:cubicBezTo>
                      <a:pt x="46299" y="7789"/>
                      <a:pt x="46917" y="8582"/>
                      <a:pt x="47716" y="8582"/>
                    </a:cubicBezTo>
                    <a:cubicBezTo>
                      <a:pt x="47956" y="8582"/>
                      <a:pt x="48211" y="8510"/>
                      <a:pt x="48487" y="8342"/>
                    </a:cubicBezTo>
                    <a:cubicBezTo>
                      <a:pt x="49050" y="7997"/>
                      <a:pt x="49473" y="7367"/>
                      <a:pt x="49897" y="6876"/>
                    </a:cubicBezTo>
                    <a:cubicBezTo>
                      <a:pt x="50423" y="6270"/>
                      <a:pt x="50942" y="5656"/>
                      <a:pt x="51452" y="5033"/>
                    </a:cubicBezTo>
                    <a:cubicBezTo>
                      <a:pt x="52239" y="4073"/>
                      <a:pt x="53007" y="3092"/>
                      <a:pt x="53764" y="2105"/>
                    </a:cubicBezTo>
                    <a:cubicBezTo>
                      <a:pt x="54745" y="2977"/>
                      <a:pt x="55726" y="3854"/>
                      <a:pt x="56697" y="4736"/>
                    </a:cubicBezTo>
                    <a:lnTo>
                      <a:pt x="56614" y="4345"/>
                    </a:lnTo>
                    <a:cubicBezTo>
                      <a:pt x="56417" y="3442"/>
                      <a:pt x="56170" y="2551"/>
                      <a:pt x="55873" y="1677"/>
                    </a:cubicBezTo>
                    <a:lnTo>
                      <a:pt x="55867" y="1672"/>
                    </a:lnTo>
                    <a:cubicBezTo>
                      <a:pt x="55335" y="1191"/>
                      <a:pt x="54798" y="717"/>
                      <a:pt x="54261" y="242"/>
                    </a:cubicBezTo>
                    <a:cubicBezTo>
                      <a:pt x="54071" y="77"/>
                      <a:pt x="53865" y="0"/>
                      <a:pt x="53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6;p51"/>
              <p:cNvSpPr/>
              <p:nvPr/>
            </p:nvSpPr>
            <p:spPr>
              <a:xfrm>
                <a:off x="5599402" y="1739042"/>
                <a:ext cx="177064" cy="108614"/>
              </a:xfrm>
              <a:custGeom>
                <a:avLst/>
                <a:gdLst/>
                <a:ahLst/>
                <a:cxnLst/>
                <a:rect l="l" t="t" r="r" b="b"/>
                <a:pathLst>
                  <a:path w="12419" h="7618" extrusionOk="0">
                    <a:moveTo>
                      <a:pt x="12418" y="1"/>
                    </a:moveTo>
                    <a:cubicBezTo>
                      <a:pt x="11947" y="400"/>
                      <a:pt x="11474" y="792"/>
                      <a:pt x="10998" y="1178"/>
                    </a:cubicBezTo>
                    <a:cubicBezTo>
                      <a:pt x="10521" y="1565"/>
                      <a:pt x="10040" y="1943"/>
                      <a:pt x="9554" y="2314"/>
                    </a:cubicBezTo>
                    <a:lnTo>
                      <a:pt x="9370" y="2453"/>
                    </a:lnTo>
                    <a:cubicBezTo>
                      <a:pt x="9310" y="2499"/>
                      <a:pt x="9248" y="2544"/>
                      <a:pt x="9187" y="2590"/>
                    </a:cubicBezTo>
                    <a:cubicBezTo>
                      <a:pt x="9065" y="2683"/>
                      <a:pt x="8943" y="2774"/>
                      <a:pt x="8820" y="2864"/>
                    </a:cubicBezTo>
                    <a:cubicBezTo>
                      <a:pt x="8574" y="3045"/>
                      <a:pt x="8327" y="3226"/>
                      <a:pt x="8078" y="3402"/>
                    </a:cubicBezTo>
                    <a:cubicBezTo>
                      <a:pt x="7581" y="3756"/>
                      <a:pt x="7077" y="4100"/>
                      <a:pt x="6566" y="4433"/>
                    </a:cubicBezTo>
                    <a:cubicBezTo>
                      <a:pt x="5544" y="5097"/>
                      <a:pt x="4494" y="5714"/>
                      <a:pt x="3404" y="6257"/>
                    </a:cubicBezTo>
                    <a:cubicBezTo>
                      <a:pt x="3336" y="6290"/>
                      <a:pt x="3266" y="6324"/>
                      <a:pt x="3198" y="6357"/>
                    </a:cubicBezTo>
                    <a:cubicBezTo>
                      <a:pt x="3165" y="6374"/>
                      <a:pt x="3130" y="6391"/>
                      <a:pt x="3095" y="6407"/>
                    </a:cubicBezTo>
                    <a:lnTo>
                      <a:pt x="2992" y="6457"/>
                    </a:lnTo>
                    <a:cubicBezTo>
                      <a:pt x="2924" y="6489"/>
                      <a:pt x="2856" y="6523"/>
                      <a:pt x="2786" y="6553"/>
                    </a:cubicBezTo>
                    <a:lnTo>
                      <a:pt x="2579" y="6649"/>
                    </a:lnTo>
                    <a:lnTo>
                      <a:pt x="2369" y="6742"/>
                    </a:lnTo>
                    <a:cubicBezTo>
                      <a:pt x="2299" y="6773"/>
                      <a:pt x="2229" y="6802"/>
                      <a:pt x="2159" y="6832"/>
                    </a:cubicBezTo>
                    <a:cubicBezTo>
                      <a:pt x="2020" y="6894"/>
                      <a:pt x="1878" y="6950"/>
                      <a:pt x="1737" y="7008"/>
                    </a:cubicBezTo>
                    <a:cubicBezTo>
                      <a:pt x="1595" y="7064"/>
                      <a:pt x="1453" y="7121"/>
                      <a:pt x="1310" y="7174"/>
                    </a:cubicBezTo>
                    <a:cubicBezTo>
                      <a:pt x="1167" y="7229"/>
                      <a:pt x="1022" y="7278"/>
                      <a:pt x="878" y="7332"/>
                    </a:cubicBezTo>
                    <a:cubicBezTo>
                      <a:pt x="587" y="7432"/>
                      <a:pt x="296" y="7526"/>
                      <a:pt x="0" y="7617"/>
                    </a:cubicBezTo>
                    <a:cubicBezTo>
                      <a:pt x="308" y="7584"/>
                      <a:pt x="613" y="7535"/>
                      <a:pt x="916" y="7472"/>
                    </a:cubicBezTo>
                    <a:cubicBezTo>
                      <a:pt x="1219" y="7409"/>
                      <a:pt x="1521" y="7334"/>
                      <a:pt x="1820" y="7251"/>
                    </a:cubicBezTo>
                    <a:cubicBezTo>
                      <a:pt x="1968" y="7207"/>
                      <a:pt x="2117" y="7164"/>
                      <a:pt x="2265" y="7115"/>
                    </a:cubicBezTo>
                    <a:cubicBezTo>
                      <a:pt x="2412" y="7069"/>
                      <a:pt x="2559" y="7017"/>
                      <a:pt x="2706" y="6967"/>
                    </a:cubicBezTo>
                    <a:cubicBezTo>
                      <a:pt x="2779" y="6941"/>
                      <a:pt x="2852" y="6915"/>
                      <a:pt x="2924" y="6887"/>
                    </a:cubicBezTo>
                    <a:cubicBezTo>
                      <a:pt x="2998" y="6859"/>
                      <a:pt x="3070" y="6831"/>
                      <a:pt x="3142" y="6803"/>
                    </a:cubicBezTo>
                    <a:lnTo>
                      <a:pt x="3251" y="6762"/>
                    </a:lnTo>
                    <a:cubicBezTo>
                      <a:pt x="3287" y="6747"/>
                      <a:pt x="3323" y="6733"/>
                      <a:pt x="3359" y="6718"/>
                    </a:cubicBezTo>
                    <a:cubicBezTo>
                      <a:pt x="3431" y="6689"/>
                      <a:pt x="3502" y="6659"/>
                      <a:pt x="3574" y="6630"/>
                    </a:cubicBezTo>
                    <a:cubicBezTo>
                      <a:pt x="4719" y="6146"/>
                      <a:pt x="5811" y="5545"/>
                      <a:pt x="6850" y="4869"/>
                    </a:cubicBezTo>
                    <a:cubicBezTo>
                      <a:pt x="7110" y="4700"/>
                      <a:pt x="7366" y="4527"/>
                      <a:pt x="7620" y="4348"/>
                    </a:cubicBezTo>
                    <a:lnTo>
                      <a:pt x="7809" y="4213"/>
                    </a:lnTo>
                    <a:cubicBezTo>
                      <a:pt x="7872" y="4168"/>
                      <a:pt x="7934" y="4122"/>
                      <a:pt x="7997" y="4076"/>
                    </a:cubicBezTo>
                    <a:cubicBezTo>
                      <a:pt x="8060" y="4031"/>
                      <a:pt x="8122" y="3986"/>
                      <a:pt x="8184" y="3940"/>
                    </a:cubicBezTo>
                    <a:cubicBezTo>
                      <a:pt x="8246" y="3893"/>
                      <a:pt x="8308" y="3847"/>
                      <a:pt x="8369" y="3800"/>
                    </a:cubicBezTo>
                    <a:cubicBezTo>
                      <a:pt x="8617" y="3612"/>
                      <a:pt x="8861" y="3422"/>
                      <a:pt x="9101" y="3226"/>
                    </a:cubicBezTo>
                    <a:cubicBezTo>
                      <a:pt x="9161" y="3177"/>
                      <a:pt x="9220" y="3128"/>
                      <a:pt x="9280" y="3080"/>
                    </a:cubicBezTo>
                    <a:cubicBezTo>
                      <a:pt x="9340" y="3031"/>
                      <a:pt x="9399" y="2982"/>
                      <a:pt x="9458" y="2931"/>
                    </a:cubicBezTo>
                    <a:cubicBezTo>
                      <a:pt x="9518" y="2882"/>
                      <a:pt x="9577" y="2832"/>
                      <a:pt x="9635" y="2781"/>
                    </a:cubicBezTo>
                    <a:lnTo>
                      <a:pt x="9812" y="2631"/>
                    </a:lnTo>
                    <a:cubicBezTo>
                      <a:pt x="10279" y="2225"/>
                      <a:pt x="10731" y="1804"/>
                      <a:pt x="11168" y="1367"/>
                    </a:cubicBezTo>
                    <a:cubicBezTo>
                      <a:pt x="11386" y="1149"/>
                      <a:pt x="11601" y="927"/>
                      <a:pt x="11810" y="700"/>
                    </a:cubicBezTo>
                    <a:cubicBezTo>
                      <a:pt x="12019" y="473"/>
                      <a:pt x="12225" y="242"/>
                      <a:pt x="12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7;p51"/>
              <p:cNvSpPr/>
              <p:nvPr/>
            </p:nvSpPr>
            <p:spPr>
              <a:xfrm>
                <a:off x="5659911" y="1705138"/>
                <a:ext cx="104065" cy="62605"/>
              </a:xfrm>
              <a:custGeom>
                <a:avLst/>
                <a:gdLst/>
                <a:ahLst/>
                <a:cxnLst/>
                <a:rect l="l" t="t" r="r" b="b"/>
                <a:pathLst>
                  <a:path w="7299" h="4391" extrusionOk="0">
                    <a:moveTo>
                      <a:pt x="7299" y="1"/>
                    </a:moveTo>
                    <a:lnTo>
                      <a:pt x="7299" y="1"/>
                    </a:lnTo>
                    <a:cubicBezTo>
                      <a:pt x="6679" y="371"/>
                      <a:pt x="6082" y="761"/>
                      <a:pt x="5484" y="1147"/>
                    </a:cubicBezTo>
                    <a:lnTo>
                      <a:pt x="4592" y="1729"/>
                    </a:lnTo>
                    <a:cubicBezTo>
                      <a:pt x="4294" y="1923"/>
                      <a:pt x="3997" y="2115"/>
                      <a:pt x="3699" y="2306"/>
                    </a:cubicBezTo>
                    <a:cubicBezTo>
                      <a:pt x="3102" y="2687"/>
                      <a:pt x="2504" y="3062"/>
                      <a:pt x="1894" y="3416"/>
                    </a:cubicBezTo>
                    <a:cubicBezTo>
                      <a:pt x="1818" y="3460"/>
                      <a:pt x="1742" y="3506"/>
                      <a:pt x="1664" y="3549"/>
                    </a:cubicBezTo>
                    <a:cubicBezTo>
                      <a:pt x="1587" y="3592"/>
                      <a:pt x="1510" y="3635"/>
                      <a:pt x="1433" y="3679"/>
                    </a:cubicBezTo>
                    <a:cubicBezTo>
                      <a:pt x="1357" y="3723"/>
                      <a:pt x="1279" y="3763"/>
                      <a:pt x="1200" y="3805"/>
                    </a:cubicBezTo>
                    <a:cubicBezTo>
                      <a:pt x="1162" y="3827"/>
                      <a:pt x="1123" y="3849"/>
                      <a:pt x="1084" y="3869"/>
                    </a:cubicBezTo>
                    <a:cubicBezTo>
                      <a:pt x="1045" y="3889"/>
                      <a:pt x="1006" y="3909"/>
                      <a:pt x="967" y="3930"/>
                    </a:cubicBezTo>
                    <a:lnTo>
                      <a:pt x="848" y="3992"/>
                    </a:lnTo>
                    <a:cubicBezTo>
                      <a:pt x="809" y="4013"/>
                      <a:pt x="769" y="4030"/>
                      <a:pt x="730" y="4050"/>
                    </a:cubicBezTo>
                    <a:lnTo>
                      <a:pt x="610" y="4111"/>
                    </a:lnTo>
                    <a:lnTo>
                      <a:pt x="551" y="4140"/>
                    </a:lnTo>
                    <a:cubicBezTo>
                      <a:pt x="531" y="4150"/>
                      <a:pt x="511" y="4159"/>
                      <a:pt x="490" y="4168"/>
                    </a:cubicBezTo>
                    <a:cubicBezTo>
                      <a:pt x="450" y="4187"/>
                      <a:pt x="410" y="4205"/>
                      <a:pt x="369" y="4224"/>
                    </a:cubicBezTo>
                    <a:lnTo>
                      <a:pt x="308" y="4253"/>
                    </a:lnTo>
                    <a:cubicBezTo>
                      <a:pt x="288" y="4263"/>
                      <a:pt x="268" y="4273"/>
                      <a:pt x="248" y="4281"/>
                    </a:cubicBezTo>
                    <a:cubicBezTo>
                      <a:pt x="165" y="4316"/>
                      <a:pt x="83" y="4352"/>
                      <a:pt x="1" y="4390"/>
                    </a:cubicBezTo>
                    <a:cubicBezTo>
                      <a:pt x="90" y="4381"/>
                      <a:pt x="180" y="4369"/>
                      <a:pt x="270" y="4357"/>
                    </a:cubicBezTo>
                    <a:cubicBezTo>
                      <a:pt x="360" y="4342"/>
                      <a:pt x="448" y="4323"/>
                      <a:pt x="537" y="4305"/>
                    </a:cubicBezTo>
                    <a:cubicBezTo>
                      <a:pt x="560" y="4301"/>
                      <a:pt x="582" y="4296"/>
                      <a:pt x="603" y="4292"/>
                    </a:cubicBezTo>
                    <a:cubicBezTo>
                      <a:pt x="626" y="4286"/>
                      <a:pt x="648" y="4281"/>
                      <a:pt x="669" y="4275"/>
                    </a:cubicBezTo>
                    <a:lnTo>
                      <a:pt x="801" y="4241"/>
                    </a:lnTo>
                    <a:cubicBezTo>
                      <a:pt x="824" y="4236"/>
                      <a:pt x="845" y="4230"/>
                      <a:pt x="867" y="4225"/>
                    </a:cubicBezTo>
                    <a:lnTo>
                      <a:pt x="901" y="4216"/>
                    </a:lnTo>
                    <a:lnTo>
                      <a:pt x="933" y="4206"/>
                    </a:lnTo>
                    <a:lnTo>
                      <a:pt x="1063" y="4167"/>
                    </a:lnTo>
                    <a:cubicBezTo>
                      <a:pt x="1107" y="4154"/>
                      <a:pt x="1150" y="4140"/>
                      <a:pt x="1194" y="4126"/>
                    </a:cubicBezTo>
                    <a:cubicBezTo>
                      <a:pt x="1236" y="4112"/>
                      <a:pt x="1279" y="4096"/>
                      <a:pt x="1322" y="4082"/>
                    </a:cubicBezTo>
                    <a:cubicBezTo>
                      <a:pt x="1365" y="4067"/>
                      <a:pt x="1407" y="4053"/>
                      <a:pt x="1450" y="4037"/>
                    </a:cubicBezTo>
                    <a:cubicBezTo>
                      <a:pt x="1493" y="4021"/>
                      <a:pt x="1536" y="4007"/>
                      <a:pt x="1578" y="3989"/>
                    </a:cubicBezTo>
                    <a:cubicBezTo>
                      <a:pt x="1662" y="3956"/>
                      <a:pt x="1747" y="3924"/>
                      <a:pt x="1831" y="3889"/>
                    </a:cubicBezTo>
                    <a:cubicBezTo>
                      <a:pt x="1915" y="3855"/>
                      <a:pt x="1997" y="3818"/>
                      <a:pt x="2080" y="3782"/>
                    </a:cubicBezTo>
                    <a:cubicBezTo>
                      <a:pt x="2164" y="3746"/>
                      <a:pt x="2246" y="3708"/>
                      <a:pt x="2328" y="3669"/>
                    </a:cubicBezTo>
                    <a:cubicBezTo>
                      <a:pt x="2409" y="3630"/>
                      <a:pt x="2491" y="3591"/>
                      <a:pt x="2571" y="3550"/>
                    </a:cubicBezTo>
                    <a:cubicBezTo>
                      <a:pt x="2652" y="3509"/>
                      <a:pt x="2733" y="3470"/>
                      <a:pt x="2813" y="3427"/>
                    </a:cubicBezTo>
                    <a:cubicBezTo>
                      <a:pt x="2892" y="3385"/>
                      <a:pt x="2972" y="3340"/>
                      <a:pt x="3051" y="3298"/>
                    </a:cubicBezTo>
                    <a:cubicBezTo>
                      <a:pt x="3131" y="3256"/>
                      <a:pt x="3209" y="3211"/>
                      <a:pt x="3287" y="3166"/>
                    </a:cubicBezTo>
                    <a:cubicBezTo>
                      <a:pt x="3365" y="3121"/>
                      <a:pt x="3443" y="3075"/>
                      <a:pt x="3521" y="3029"/>
                    </a:cubicBezTo>
                    <a:lnTo>
                      <a:pt x="3752" y="2890"/>
                    </a:lnTo>
                    <a:lnTo>
                      <a:pt x="3980" y="2745"/>
                    </a:lnTo>
                    <a:cubicBezTo>
                      <a:pt x="4586" y="2356"/>
                      <a:pt x="5169" y="1933"/>
                      <a:pt x="5725" y="1478"/>
                    </a:cubicBezTo>
                    <a:cubicBezTo>
                      <a:pt x="5865" y="1363"/>
                      <a:pt x="6003" y="1248"/>
                      <a:pt x="6138" y="1130"/>
                    </a:cubicBezTo>
                    <a:lnTo>
                      <a:pt x="6239" y="1040"/>
                    </a:lnTo>
                    <a:cubicBezTo>
                      <a:pt x="6273" y="1011"/>
                      <a:pt x="6307" y="981"/>
                      <a:pt x="6340" y="951"/>
                    </a:cubicBezTo>
                    <a:cubicBezTo>
                      <a:pt x="6406" y="891"/>
                      <a:pt x="6473" y="831"/>
                      <a:pt x="6539" y="770"/>
                    </a:cubicBezTo>
                    <a:cubicBezTo>
                      <a:pt x="6671" y="646"/>
                      <a:pt x="6801" y="523"/>
                      <a:pt x="6927" y="394"/>
                    </a:cubicBezTo>
                    <a:cubicBezTo>
                      <a:pt x="7055" y="267"/>
                      <a:pt x="7180" y="137"/>
                      <a:pt x="72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8;p51"/>
              <p:cNvSpPr/>
              <p:nvPr/>
            </p:nvSpPr>
            <p:spPr>
              <a:xfrm>
                <a:off x="5671174" y="1667555"/>
                <a:ext cx="52924" cy="33277"/>
              </a:xfrm>
              <a:custGeom>
                <a:avLst/>
                <a:gdLst/>
                <a:ahLst/>
                <a:cxnLst/>
                <a:rect l="l" t="t" r="r" b="b"/>
                <a:pathLst>
                  <a:path w="3712" h="2334" extrusionOk="0">
                    <a:moveTo>
                      <a:pt x="3711" y="0"/>
                    </a:moveTo>
                    <a:cubicBezTo>
                      <a:pt x="3631" y="54"/>
                      <a:pt x="3553" y="107"/>
                      <a:pt x="3475" y="160"/>
                    </a:cubicBezTo>
                    <a:lnTo>
                      <a:pt x="3245" y="319"/>
                    </a:lnTo>
                    <a:lnTo>
                      <a:pt x="2792" y="629"/>
                    </a:lnTo>
                    <a:cubicBezTo>
                      <a:pt x="2642" y="732"/>
                      <a:pt x="2493" y="834"/>
                      <a:pt x="2344" y="934"/>
                    </a:cubicBezTo>
                    <a:cubicBezTo>
                      <a:pt x="2194" y="1033"/>
                      <a:pt x="2043" y="1130"/>
                      <a:pt x="1892" y="1227"/>
                    </a:cubicBezTo>
                    <a:cubicBezTo>
                      <a:pt x="1741" y="1323"/>
                      <a:pt x="1589" y="1416"/>
                      <a:pt x="1435" y="1509"/>
                    </a:cubicBezTo>
                    <a:cubicBezTo>
                      <a:pt x="1397" y="1532"/>
                      <a:pt x="1357" y="1554"/>
                      <a:pt x="1319" y="1578"/>
                    </a:cubicBezTo>
                    <a:cubicBezTo>
                      <a:pt x="1280" y="1602"/>
                      <a:pt x="1242" y="1623"/>
                      <a:pt x="1203" y="1647"/>
                    </a:cubicBezTo>
                    <a:cubicBezTo>
                      <a:pt x="1126" y="1693"/>
                      <a:pt x="1047" y="1736"/>
                      <a:pt x="970" y="1782"/>
                    </a:cubicBezTo>
                    <a:lnTo>
                      <a:pt x="731" y="1918"/>
                    </a:lnTo>
                    <a:cubicBezTo>
                      <a:pt x="691" y="1939"/>
                      <a:pt x="652" y="1961"/>
                      <a:pt x="612" y="1985"/>
                    </a:cubicBezTo>
                    <a:lnTo>
                      <a:pt x="582" y="2001"/>
                    </a:lnTo>
                    <a:lnTo>
                      <a:pt x="551" y="2018"/>
                    </a:lnTo>
                    <a:lnTo>
                      <a:pt x="491" y="2052"/>
                    </a:lnTo>
                    <a:lnTo>
                      <a:pt x="247" y="2188"/>
                    </a:lnTo>
                    <a:cubicBezTo>
                      <a:pt x="206" y="2212"/>
                      <a:pt x="164" y="2234"/>
                      <a:pt x="123" y="2257"/>
                    </a:cubicBezTo>
                    <a:cubicBezTo>
                      <a:pt x="83" y="2282"/>
                      <a:pt x="40" y="2306"/>
                      <a:pt x="0" y="2332"/>
                    </a:cubicBezTo>
                    <a:cubicBezTo>
                      <a:pt x="48" y="2333"/>
                      <a:pt x="96" y="2333"/>
                      <a:pt x="144" y="2333"/>
                    </a:cubicBezTo>
                    <a:lnTo>
                      <a:pt x="217" y="2332"/>
                    </a:lnTo>
                    <a:cubicBezTo>
                      <a:pt x="241" y="2332"/>
                      <a:pt x="264" y="2329"/>
                      <a:pt x="289" y="2328"/>
                    </a:cubicBezTo>
                    <a:cubicBezTo>
                      <a:pt x="337" y="2325"/>
                      <a:pt x="384" y="2319"/>
                      <a:pt x="432" y="2314"/>
                    </a:cubicBezTo>
                    <a:cubicBezTo>
                      <a:pt x="456" y="2312"/>
                      <a:pt x="480" y="2309"/>
                      <a:pt x="503" y="2306"/>
                    </a:cubicBezTo>
                    <a:lnTo>
                      <a:pt x="575" y="2294"/>
                    </a:lnTo>
                    <a:cubicBezTo>
                      <a:pt x="764" y="2263"/>
                      <a:pt x="951" y="2218"/>
                      <a:pt x="1134" y="2159"/>
                    </a:cubicBezTo>
                    <a:cubicBezTo>
                      <a:pt x="1179" y="2145"/>
                      <a:pt x="1224" y="2129"/>
                      <a:pt x="1269" y="2113"/>
                    </a:cubicBezTo>
                    <a:cubicBezTo>
                      <a:pt x="1293" y="2105"/>
                      <a:pt x="1315" y="2096"/>
                      <a:pt x="1337" y="2088"/>
                    </a:cubicBezTo>
                    <a:lnTo>
                      <a:pt x="1404" y="2062"/>
                    </a:lnTo>
                    <a:cubicBezTo>
                      <a:pt x="1494" y="2027"/>
                      <a:pt x="1581" y="1987"/>
                      <a:pt x="1668" y="1947"/>
                    </a:cubicBezTo>
                    <a:cubicBezTo>
                      <a:pt x="1842" y="1864"/>
                      <a:pt x="2009" y="1770"/>
                      <a:pt x="2171" y="1667"/>
                    </a:cubicBezTo>
                    <a:cubicBezTo>
                      <a:pt x="2495" y="1461"/>
                      <a:pt x="2793" y="1218"/>
                      <a:pt x="3058" y="941"/>
                    </a:cubicBezTo>
                    <a:cubicBezTo>
                      <a:pt x="3190" y="803"/>
                      <a:pt x="3313" y="655"/>
                      <a:pt x="3425" y="500"/>
                    </a:cubicBezTo>
                    <a:cubicBezTo>
                      <a:pt x="3480" y="422"/>
                      <a:pt x="3532" y="341"/>
                      <a:pt x="3581" y="258"/>
                    </a:cubicBezTo>
                    <a:cubicBezTo>
                      <a:pt x="3631" y="176"/>
                      <a:pt x="3674" y="89"/>
                      <a:pt x="3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9;p51"/>
              <p:cNvGrpSpPr/>
              <p:nvPr/>
            </p:nvGrpSpPr>
            <p:grpSpPr>
              <a:xfrm>
                <a:off x="5518900" y="1953347"/>
                <a:ext cx="305426" cy="281107"/>
                <a:chOff x="1189339" y="1996475"/>
                <a:chExt cx="195359" cy="179805"/>
              </a:xfrm>
            </p:grpSpPr>
            <p:sp>
              <p:nvSpPr>
                <p:cNvPr id="35" name="Google Shape;1660;p51"/>
                <p:cNvSpPr/>
                <p:nvPr/>
              </p:nvSpPr>
              <p:spPr>
                <a:xfrm>
                  <a:off x="1245778" y="2141141"/>
                  <a:ext cx="88623" cy="35139"/>
                </a:xfrm>
                <a:custGeom>
                  <a:avLst/>
                  <a:gdLst/>
                  <a:ahLst/>
                  <a:cxnLst/>
                  <a:rect l="l" t="t" r="r" b="b"/>
                  <a:pathLst>
                    <a:path w="5367" h="2128" extrusionOk="0">
                      <a:moveTo>
                        <a:pt x="1" y="1"/>
                      </a:moveTo>
                      <a:cubicBezTo>
                        <a:pt x="1" y="1"/>
                        <a:pt x="622" y="2127"/>
                        <a:pt x="2545" y="2127"/>
                      </a:cubicBezTo>
                      <a:cubicBezTo>
                        <a:pt x="4474" y="2127"/>
                        <a:pt x="5367" y="1"/>
                        <a:pt x="5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1;p51"/>
                <p:cNvSpPr/>
                <p:nvPr/>
              </p:nvSpPr>
              <p:spPr>
                <a:xfrm>
                  <a:off x="1336003" y="2078922"/>
                  <a:ext cx="48695" cy="46846"/>
                </a:xfrm>
                <a:custGeom>
                  <a:avLst/>
                  <a:gdLst/>
                  <a:ahLst/>
                  <a:cxnLst/>
                  <a:rect l="l" t="t" r="r" b="b"/>
                  <a:pathLst>
                    <a:path w="2949" h="2837" extrusionOk="0">
                      <a:moveTo>
                        <a:pt x="1530" y="0"/>
                      </a:moveTo>
                      <a:cubicBezTo>
                        <a:pt x="958" y="0"/>
                        <a:pt x="440" y="346"/>
                        <a:pt x="220" y="875"/>
                      </a:cubicBezTo>
                      <a:cubicBezTo>
                        <a:pt x="1" y="1405"/>
                        <a:pt x="123" y="2015"/>
                        <a:pt x="528" y="2420"/>
                      </a:cubicBezTo>
                      <a:cubicBezTo>
                        <a:pt x="799" y="2692"/>
                        <a:pt x="1162" y="2836"/>
                        <a:pt x="1531" y="2836"/>
                      </a:cubicBezTo>
                      <a:cubicBezTo>
                        <a:pt x="1714" y="2836"/>
                        <a:pt x="1898" y="2801"/>
                        <a:pt x="2073" y="2728"/>
                      </a:cubicBezTo>
                      <a:cubicBezTo>
                        <a:pt x="2602" y="2508"/>
                        <a:pt x="2948" y="1991"/>
                        <a:pt x="2948" y="1418"/>
                      </a:cubicBezTo>
                      <a:cubicBezTo>
                        <a:pt x="2947" y="635"/>
                        <a:pt x="2313" y="2"/>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2;p51"/>
                <p:cNvSpPr/>
                <p:nvPr/>
              </p:nvSpPr>
              <p:spPr>
                <a:xfrm>
                  <a:off x="1260755" y="2028377"/>
                  <a:ext cx="44881" cy="92189"/>
                </a:xfrm>
                <a:custGeom>
                  <a:avLst/>
                  <a:gdLst/>
                  <a:ahLst/>
                  <a:cxnLst/>
                  <a:rect l="l" t="t" r="r" b="b"/>
                  <a:pathLst>
                    <a:path w="2718" h="5583" extrusionOk="0">
                      <a:moveTo>
                        <a:pt x="1779" y="0"/>
                      </a:moveTo>
                      <a:cubicBezTo>
                        <a:pt x="1779" y="0"/>
                        <a:pt x="1" y="5583"/>
                        <a:pt x="594" y="5583"/>
                      </a:cubicBezTo>
                      <a:cubicBezTo>
                        <a:pt x="597" y="5583"/>
                        <a:pt x="600" y="5582"/>
                        <a:pt x="603" y="5582"/>
                      </a:cubicBezTo>
                      <a:cubicBezTo>
                        <a:pt x="1220" y="5528"/>
                        <a:pt x="1779" y="4887"/>
                        <a:pt x="1779" y="4887"/>
                      </a:cubicBezTo>
                      <a:lnTo>
                        <a:pt x="2717" y="5446"/>
                      </a:lnTo>
                      <a:lnTo>
                        <a:pt x="2717" y="5446"/>
                      </a:lnTo>
                      <a:lnTo>
                        <a:pt x="17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3;p51"/>
                <p:cNvSpPr/>
                <p:nvPr/>
              </p:nvSpPr>
              <p:spPr>
                <a:xfrm>
                  <a:off x="1189339" y="2078922"/>
                  <a:ext cx="48662" cy="46829"/>
                </a:xfrm>
                <a:custGeom>
                  <a:avLst/>
                  <a:gdLst/>
                  <a:ahLst/>
                  <a:cxnLst/>
                  <a:rect l="l" t="t" r="r" b="b"/>
                  <a:pathLst>
                    <a:path w="2947" h="2836" extrusionOk="0">
                      <a:moveTo>
                        <a:pt x="1418" y="0"/>
                      </a:moveTo>
                      <a:cubicBezTo>
                        <a:pt x="635" y="0"/>
                        <a:pt x="0" y="635"/>
                        <a:pt x="0" y="1418"/>
                      </a:cubicBezTo>
                      <a:cubicBezTo>
                        <a:pt x="0" y="1991"/>
                        <a:pt x="345" y="2508"/>
                        <a:pt x="875" y="2727"/>
                      </a:cubicBezTo>
                      <a:cubicBezTo>
                        <a:pt x="1051" y="2800"/>
                        <a:pt x="1235" y="2835"/>
                        <a:pt x="1418" y="2835"/>
                      </a:cubicBezTo>
                      <a:cubicBezTo>
                        <a:pt x="1787" y="2835"/>
                        <a:pt x="2150" y="2691"/>
                        <a:pt x="2420" y="2420"/>
                      </a:cubicBezTo>
                      <a:cubicBezTo>
                        <a:pt x="2826" y="2015"/>
                        <a:pt x="2946" y="1404"/>
                        <a:pt x="2727" y="875"/>
                      </a:cubicBezTo>
                      <a:cubicBezTo>
                        <a:pt x="2508" y="345"/>
                        <a:pt x="1991"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4;p51"/>
                <p:cNvSpPr/>
                <p:nvPr/>
              </p:nvSpPr>
              <p:spPr>
                <a:xfrm>
                  <a:off x="1225452" y="2022449"/>
                  <a:ext cx="28682" cy="37880"/>
                </a:xfrm>
                <a:custGeom>
                  <a:avLst/>
                  <a:gdLst/>
                  <a:ahLst/>
                  <a:cxnLst/>
                  <a:rect l="l" t="t" r="r" b="b"/>
                  <a:pathLst>
                    <a:path w="1737" h="2294" extrusionOk="0">
                      <a:moveTo>
                        <a:pt x="869" y="1"/>
                      </a:moveTo>
                      <a:cubicBezTo>
                        <a:pt x="389" y="1"/>
                        <a:pt x="1" y="514"/>
                        <a:pt x="1" y="1146"/>
                      </a:cubicBezTo>
                      <a:cubicBezTo>
                        <a:pt x="1" y="1779"/>
                        <a:pt x="389" y="2293"/>
                        <a:pt x="869" y="2293"/>
                      </a:cubicBezTo>
                      <a:cubicBezTo>
                        <a:pt x="1348" y="2293"/>
                        <a:pt x="1736" y="1780"/>
                        <a:pt x="1736" y="1146"/>
                      </a:cubicBezTo>
                      <a:cubicBezTo>
                        <a:pt x="1736" y="514"/>
                        <a:pt x="1348" y="1"/>
                        <a:pt x="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5;p51"/>
                <p:cNvSpPr/>
                <p:nvPr/>
              </p:nvSpPr>
              <p:spPr>
                <a:xfrm>
                  <a:off x="1210739" y="1996475"/>
                  <a:ext cx="43279" cy="23828"/>
                </a:xfrm>
                <a:custGeom>
                  <a:avLst/>
                  <a:gdLst/>
                  <a:ahLst/>
                  <a:cxnLst/>
                  <a:rect l="l" t="t" r="r" b="b"/>
                  <a:pathLst>
                    <a:path w="2621" h="1443" extrusionOk="0">
                      <a:moveTo>
                        <a:pt x="2071" y="1"/>
                      </a:moveTo>
                      <a:cubicBezTo>
                        <a:pt x="1424" y="1"/>
                        <a:pt x="766" y="233"/>
                        <a:pt x="260" y="634"/>
                      </a:cubicBezTo>
                      <a:cubicBezTo>
                        <a:pt x="77" y="777"/>
                        <a:pt x="0" y="1059"/>
                        <a:pt x="153" y="1255"/>
                      </a:cubicBezTo>
                      <a:cubicBezTo>
                        <a:pt x="243" y="1370"/>
                        <a:pt x="388" y="1443"/>
                        <a:pt x="533" y="1443"/>
                      </a:cubicBezTo>
                      <a:cubicBezTo>
                        <a:pt x="617" y="1443"/>
                        <a:pt x="702" y="1418"/>
                        <a:pt x="774" y="1361"/>
                      </a:cubicBezTo>
                      <a:cubicBezTo>
                        <a:pt x="832" y="1316"/>
                        <a:pt x="892" y="1272"/>
                        <a:pt x="953" y="1231"/>
                      </a:cubicBezTo>
                      <a:cubicBezTo>
                        <a:pt x="984" y="1211"/>
                        <a:pt x="1015" y="1191"/>
                        <a:pt x="1046" y="1172"/>
                      </a:cubicBezTo>
                      <a:cubicBezTo>
                        <a:pt x="1071" y="1157"/>
                        <a:pt x="1106" y="1143"/>
                        <a:pt x="1130" y="1126"/>
                      </a:cubicBezTo>
                      <a:lnTo>
                        <a:pt x="1164" y="1109"/>
                      </a:lnTo>
                      <a:cubicBezTo>
                        <a:pt x="1190" y="1097"/>
                        <a:pt x="1214" y="1086"/>
                        <a:pt x="1239" y="1075"/>
                      </a:cubicBezTo>
                      <a:cubicBezTo>
                        <a:pt x="1307" y="1045"/>
                        <a:pt x="1377" y="1019"/>
                        <a:pt x="1446" y="995"/>
                      </a:cubicBezTo>
                      <a:cubicBezTo>
                        <a:pt x="1516" y="973"/>
                        <a:pt x="1582" y="954"/>
                        <a:pt x="1650" y="936"/>
                      </a:cubicBezTo>
                      <a:cubicBezTo>
                        <a:pt x="1686" y="930"/>
                        <a:pt x="1721" y="923"/>
                        <a:pt x="1760" y="917"/>
                      </a:cubicBezTo>
                      <a:cubicBezTo>
                        <a:pt x="1888" y="897"/>
                        <a:pt x="2017" y="888"/>
                        <a:pt x="2146" y="888"/>
                      </a:cubicBezTo>
                      <a:cubicBezTo>
                        <a:pt x="2164" y="888"/>
                        <a:pt x="2182" y="889"/>
                        <a:pt x="2201" y="889"/>
                      </a:cubicBezTo>
                      <a:cubicBezTo>
                        <a:pt x="2201" y="889"/>
                        <a:pt x="2202" y="889"/>
                        <a:pt x="2203" y="889"/>
                      </a:cubicBezTo>
                      <a:cubicBezTo>
                        <a:pt x="2309" y="889"/>
                        <a:pt x="2438" y="809"/>
                        <a:pt x="2503" y="732"/>
                      </a:cubicBezTo>
                      <a:cubicBezTo>
                        <a:pt x="2573" y="648"/>
                        <a:pt x="2620" y="516"/>
                        <a:pt x="2605" y="405"/>
                      </a:cubicBezTo>
                      <a:cubicBezTo>
                        <a:pt x="2590" y="292"/>
                        <a:pt x="2542" y="176"/>
                        <a:pt x="2447" y="103"/>
                      </a:cubicBezTo>
                      <a:cubicBezTo>
                        <a:pt x="2348" y="27"/>
                        <a:pt x="2247" y="3"/>
                        <a:pt x="2123" y="1"/>
                      </a:cubicBezTo>
                      <a:cubicBezTo>
                        <a:pt x="2105" y="1"/>
                        <a:pt x="2088" y="1"/>
                        <a:pt x="2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6;p51"/>
                <p:cNvSpPr/>
                <p:nvPr/>
              </p:nvSpPr>
              <p:spPr>
                <a:xfrm>
                  <a:off x="1324626" y="2024910"/>
                  <a:ext cx="28649" cy="37847"/>
                </a:xfrm>
                <a:custGeom>
                  <a:avLst/>
                  <a:gdLst/>
                  <a:ahLst/>
                  <a:cxnLst/>
                  <a:rect l="l" t="t" r="r" b="b"/>
                  <a:pathLst>
                    <a:path w="1735" h="2292" extrusionOk="0">
                      <a:moveTo>
                        <a:pt x="868" y="1"/>
                      </a:moveTo>
                      <a:cubicBezTo>
                        <a:pt x="389" y="1"/>
                        <a:pt x="1" y="514"/>
                        <a:pt x="1" y="1146"/>
                      </a:cubicBezTo>
                      <a:cubicBezTo>
                        <a:pt x="1" y="1778"/>
                        <a:pt x="389" y="2292"/>
                        <a:pt x="868" y="2292"/>
                      </a:cubicBezTo>
                      <a:cubicBezTo>
                        <a:pt x="1348" y="2292"/>
                        <a:pt x="1735" y="1778"/>
                        <a:pt x="1735" y="1146"/>
                      </a:cubicBezTo>
                      <a:cubicBezTo>
                        <a:pt x="1735" y="514"/>
                        <a:pt x="1348"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67;p51"/>
                <p:cNvSpPr/>
                <p:nvPr/>
              </p:nvSpPr>
              <p:spPr>
                <a:xfrm>
                  <a:off x="1324741" y="1998919"/>
                  <a:ext cx="43263" cy="23844"/>
                </a:xfrm>
                <a:custGeom>
                  <a:avLst/>
                  <a:gdLst/>
                  <a:ahLst/>
                  <a:cxnLst/>
                  <a:rect l="l" t="t" r="r" b="b"/>
                  <a:pathLst>
                    <a:path w="2620" h="1444" extrusionOk="0">
                      <a:moveTo>
                        <a:pt x="548" y="0"/>
                      </a:moveTo>
                      <a:cubicBezTo>
                        <a:pt x="531" y="0"/>
                        <a:pt x="514" y="0"/>
                        <a:pt x="497" y="1"/>
                      </a:cubicBezTo>
                      <a:cubicBezTo>
                        <a:pt x="374" y="4"/>
                        <a:pt x="272" y="28"/>
                        <a:pt x="172" y="104"/>
                      </a:cubicBezTo>
                      <a:cubicBezTo>
                        <a:pt x="79" y="177"/>
                        <a:pt x="30" y="291"/>
                        <a:pt x="15" y="406"/>
                      </a:cubicBezTo>
                      <a:cubicBezTo>
                        <a:pt x="1" y="517"/>
                        <a:pt x="48" y="647"/>
                        <a:pt x="118" y="732"/>
                      </a:cubicBezTo>
                      <a:cubicBezTo>
                        <a:pt x="183" y="810"/>
                        <a:pt x="312" y="890"/>
                        <a:pt x="418" y="890"/>
                      </a:cubicBezTo>
                      <a:cubicBezTo>
                        <a:pt x="419" y="890"/>
                        <a:pt x="419" y="890"/>
                        <a:pt x="420" y="890"/>
                      </a:cubicBezTo>
                      <a:cubicBezTo>
                        <a:pt x="443" y="889"/>
                        <a:pt x="465" y="889"/>
                        <a:pt x="487" y="889"/>
                      </a:cubicBezTo>
                      <a:cubicBezTo>
                        <a:pt x="612" y="889"/>
                        <a:pt x="737" y="899"/>
                        <a:pt x="861" y="918"/>
                      </a:cubicBezTo>
                      <a:cubicBezTo>
                        <a:pt x="897" y="924"/>
                        <a:pt x="934" y="931"/>
                        <a:pt x="969" y="937"/>
                      </a:cubicBezTo>
                      <a:cubicBezTo>
                        <a:pt x="1039" y="955"/>
                        <a:pt x="1107" y="973"/>
                        <a:pt x="1175" y="996"/>
                      </a:cubicBezTo>
                      <a:cubicBezTo>
                        <a:pt x="1244" y="1019"/>
                        <a:pt x="1312" y="1046"/>
                        <a:pt x="1380" y="1075"/>
                      </a:cubicBezTo>
                      <a:cubicBezTo>
                        <a:pt x="1406" y="1085"/>
                        <a:pt x="1431" y="1097"/>
                        <a:pt x="1457" y="1110"/>
                      </a:cubicBezTo>
                      <a:cubicBezTo>
                        <a:pt x="1468" y="1115"/>
                        <a:pt x="1478" y="1121"/>
                        <a:pt x="1489" y="1125"/>
                      </a:cubicBezTo>
                      <a:cubicBezTo>
                        <a:pt x="1515" y="1144"/>
                        <a:pt x="1549" y="1158"/>
                        <a:pt x="1573" y="1172"/>
                      </a:cubicBezTo>
                      <a:cubicBezTo>
                        <a:pt x="1606" y="1192"/>
                        <a:pt x="1637" y="1212"/>
                        <a:pt x="1667" y="1231"/>
                      </a:cubicBezTo>
                      <a:cubicBezTo>
                        <a:pt x="1729" y="1273"/>
                        <a:pt x="1789" y="1315"/>
                        <a:pt x="1847" y="1362"/>
                      </a:cubicBezTo>
                      <a:cubicBezTo>
                        <a:pt x="1919" y="1418"/>
                        <a:pt x="2003" y="1443"/>
                        <a:pt x="2088" y="1443"/>
                      </a:cubicBezTo>
                      <a:cubicBezTo>
                        <a:pt x="2232" y="1443"/>
                        <a:pt x="2378" y="1370"/>
                        <a:pt x="2468" y="1256"/>
                      </a:cubicBezTo>
                      <a:cubicBezTo>
                        <a:pt x="2619" y="1058"/>
                        <a:pt x="2544" y="778"/>
                        <a:pt x="2361" y="633"/>
                      </a:cubicBezTo>
                      <a:cubicBezTo>
                        <a:pt x="1853" y="234"/>
                        <a:pt x="1197"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43"/>
                                        </p:tgtEl>
                                        <p:attrNameLst>
                                          <p:attrName>style.visibility</p:attrName>
                                        </p:attrNameLst>
                                      </p:cBhvr>
                                      <p:to>
                                        <p:strVal val="visible"/>
                                      </p:to>
                                    </p:set>
                                    <p:animEffect transition="in" filter="strips(downLeft)">
                                      <p:cBhvr>
                                        <p:cTn id="7" dur="2000"/>
                                        <p:tgtEl>
                                          <p:spTgt spid="1143"/>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148"/>
                                        </p:tgtEl>
                                        <p:attrNameLst>
                                          <p:attrName>style.visibility</p:attrName>
                                        </p:attrNameLst>
                                      </p:cBhvr>
                                      <p:to>
                                        <p:strVal val="visible"/>
                                      </p:to>
                                    </p:set>
                                    <p:anim calcmode="lin" valueType="num">
                                      <p:cBhvr>
                                        <p:cTn id="11" dur="2000" fill="hold"/>
                                        <p:tgtEl>
                                          <p:spTgt spid="1148"/>
                                        </p:tgtEl>
                                        <p:attrNameLst>
                                          <p:attrName>ppt_w</p:attrName>
                                        </p:attrNameLst>
                                      </p:cBhvr>
                                      <p:tavLst>
                                        <p:tav tm="0">
                                          <p:val>
                                            <p:strVal val="#ppt_w*0.70"/>
                                          </p:val>
                                        </p:tav>
                                        <p:tav tm="100000">
                                          <p:val>
                                            <p:strVal val="#ppt_w"/>
                                          </p:val>
                                        </p:tav>
                                      </p:tavLst>
                                    </p:anim>
                                    <p:anim calcmode="lin" valueType="num">
                                      <p:cBhvr>
                                        <p:cTn id="12" dur="2000" fill="hold"/>
                                        <p:tgtEl>
                                          <p:spTgt spid="1148"/>
                                        </p:tgtEl>
                                        <p:attrNameLst>
                                          <p:attrName>ppt_h</p:attrName>
                                        </p:attrNameLst>
                                      </p:cBhvr>
                                      <p:tavLst>
                                        <p:tav tm="0">
                                          <p:val>
                                            <p:strVal val="#ppt_h"/>
                                          </p:val>
                                        </p:tav>
                                        <p:tav tm="100000">
                                          <p:val>
                                            <p:strVal val="#ppt_h"/>
                                          </p:val>
                                        </p:tav>
                                      </p:tavLst>
                                    </p:anim>
                                    <p:animEffect transition="in" filter="fade">
                                      <p:cBhvr>
                                        <p:cTn id="13" dur="2000"/>
                                        <p:tgtEl>
                                          <p:spTgt spid="1148"/>
                                        </p:tgtEl>
                                      </p:cBhvr>
                                    </p:animEffect>
                                  </p:childTnLst>
                                </p:cTn>
                              </p:par>
                            </p:childTnLst>
                          </p:cTn>
                        </p:par>
                        <p:par>
                          <p:cTn id="14" fill="hold">
                            <p:stCondLst>
                              <p:cond delay="4000"/>
                            </p:stCondLst>
                            <p:childTnLst>
                              <p:par>
                                <p:cTn id="15" presetID="9" presetClass="entr" presetSubtype="0" fill="hold" grpId="0" nodeType="afterEffect">
                                  <p:stCondLst>
                                    <p:cond delay="0"/>
                                  </p:stCondLst>
                                  <p:childTnLst>
                                    <p:set>
                                      <p:cBhvr>
                                        <p:cTn id="16" dur="1" fill="hold">
                                          <p:stCondLst>
                                            <p:cond delay="0"/>
                                          </p:stCondLst>
                                        </p:cTn>
                                        <p:tgtEl>
                                          <p:spTgt spid="1157"/>
                                        </p:tgtEl>
                                        <p:attrNameLst>
                                          <p:attrName>style.visibility</p:attrName>
                                        </p:attrNameLst>
                                      </p:cBhvr>
                                      <p:to>
                                        <p:strVal val="visible"/>
                                      </p:to>
                                    </p:set>
                                    <p:animEffect transition="in" filter="dissolve">
                                      <p:cBhvr>
                                        <p:cTn id="17" dur="2000"/>
                                        <p:tgtEl>
                                          <p:spTgt spid="1157"/>
                                        </p:tgtEl>
                                      </p:cBhvr>
                                    </p:animEffect>
                                  </p:childTnLst>
                                </p:cTn>
                              </p:par>
                            </p:childTnLst>
                          </p:cTn>
                        </p:par>
                        <p:par>
                          <p:cTn id="18" fill="hold">
                            <p:stCondLst>
                              <p:cond delay="6000"/>
                            </p:stCondLst>
                            <p:childTnLst>
                              <p:par>
                                <p:cTn id="19" presetID="2" presetClass="entr" presetSubtype="4" fill="hold" grpId="0" nodeType="afterEffect">
                                  <p:stCondLst>
                                    <p:cond delay="0"/>
                                  </p:stCondLst>
                                  <p:childTnLst>
                                    <p:set>
                                      <p:cBhvr>
                                        <p:cTn id="20" dur="1" fill="hold">
                                          <p:stCondLst>
                                            <p:cond delay="0"/>
                                          </p:stCondLst>
                                        </p:cTn>
                                        <p:tgtEl>
                                          <p:spTgt spid="1153"/>
                                        </p:tgtEl>
                                        <p:attrNameLst>
                                          <p:attrName>style.visibility</p:attrName>
                                        </p:attrNameLst>
                                      </p:cBhvr>
                                      <p:to>
                                        <p:strVal val="visible"/>
                                      </p:to>
                                    </p:set>
                                    <p:anim calcmode="lin" valueType="num">
                                      <p:cBhvr additive="base">
                                        <p:cTn id="21" dur="2000" fill="hold"/>
                                        <p:tgtEl>
                                          <p:spTgt spid="1153"/>
                                        </p:tgtEl>
                                        <p:attrNameLst>
                                          <p:attrName>ppt_x</p:attrName>
                                        </p:attrNameLst>
                                      </p:cBhvr>
                                      <p:tavLst>
                                        <p:tav tm="0">
                                          <p:val>
                                            <p:strVal val="#ppt_x"/>
                                          </p:val>
                                        </p:tav>
                                        <p:tav tm="100000">
                                          <p:val>
                                            <p:strVal val="#ppt_x"/>
                                          </p:val>
                                        </p:tav>
                                      </p:tavLst>
                                    </p:anim>
                                    <p:anim calcmode="lin" valueType="num">
                                      <p:cBhvr additive="base">
                                        <p:cTn id="22" dur="2000" fill="hold"/>
                                        <p:tgtEl>
                                          <p:spTgt spid="1153"/>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1" presetClass="entr" presetSubtype="4" fill="hold" grpId="0" nodeType="afterEffect">
                                  <p:stCondLst>
                                    <p:cond delay="0"/>
                                  </p:stCondLst>
                                  <p:childTnLst>
                                    <p:set>
                                      <p:cBhvr>
                                        <p:cTn id="25" dur="1" fill="hold">
                                          <p:stCondLst>
                                            <p:cond delay="0"/>
                                          </p:stCondLst>
                                        </p:cTn>
                                        <p:tgtEl>
                                          <p:spTgt spid="1158"/>
                                        </p:tgtEl>
                                        <p:attrNameLst>
                                          <p:attrName>style.visibility</p:attrName>
                                        </p:attrNameLst>
                                      </p:cBhvr>
                                      <p:to>
                                        <p:strVal val="visible"/>
                                      </p:to>
                                    </p:set>
                                    <p:animEffect transition="in" filter="wheel(4)">
                                      <p:cBhvr>
                                        <p:cTn id="26" dur="20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P spid="1148" grpId="0"/>
      <p:bldP spid="1153" grpId="0"/>
      <p:bldP spid="1157" grpId="0"/>
      <p:bldP spid="11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stretch>
            <a:fillRect/>
          </a:stretch>
        </p:blipFill>
        <p:spPr>
          <a:xfrm>
            <a:off x="3666691" y="1022811"/>
            <a:ext cx="3814763" cy="3136583"/>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5" name="Google Shape;975;p34"/>
          <p:cNvSpPr/>
          <p:nvPr/>
        </p:nvSpPr>
        <p:spPr>
          <a:xfrm>
            <a:off x="0" y="290456"/>
            <a:ext cx="4389921" cy="4386023"/>
          </a:xfrm>
          <a:custGeom>
            <a:avLst/>
            <a:gdLst/>
            <a:ahLst/>
            <a:cxnLst/>
            <a:rect l="l" t="t" r="r" b="b"/>
            <a:pathLst>
              <a:path w="5397" h="5386" extrusionOk="0">
                <a:moveTo>
                  <a:pt x="3151" y="0"/>
                </a:moveTo>
                <a:cubicBezTo>
                  <a:pt x="2432" y="0"/>
                  <a:pt x="2008" y="437"/>
                  <a:pt x="1397" y="669"/>
                </a:cubicBezTo>
                <a:lnTo>
                  <a:pt x="1487" y="542"/>
                </a:lnTo>
                <a:lnTo>
                  <a:pt x="1487" y="542"/>
                </a:lnTo>
                <a:cubicBezTo>
                  <a:pt x="693" y="661"/>
                  <a:pt x="585" y="1474"/>
                  <a:pt x="433" y="2087"/>
                </a:cubicBezTo>
                <a:cubicBezTo>
                  <a:pt x="271" y="2742"/>
                  <a:pt x="1" y="3579"/>
                  <a:pt x="504" y="4421"/>
                </a:cubicBezTo>
                <a:cubicBezTo>
                  <a:pt x="1079" y="5385"/>
                  <a:pt x="2064" y="5300"/>
                  <a:pt x="2859" y="5323"/>
                </a:cubicBezTo>
                <a:cubicBezTo>
                  <a:pt x="2892" y="5324"/>
                  <a:pt x="2925" y="5325"/>
                  <a:pt x="2957" y="5325"/>
                </a:cubicBezTo>
                <a:cubicBezTo>
                  <a:pt x="4570" y="5325"/>
                  <a:pt x="4879" y="4104"/>
                  <a:pt x="5192" y="2957"/>
                </a:cubicBezTo>
                <a:cubicBezTo>
                  <a:pt x="5397" y="2203"/>
                  <a:pt x="5288" y="624"/>
                  <a:pt x="3914" y="144"/>
                </a:cubicBezTo>
                <a:cubicBezTo>
                  <a:pt x="3622" y="42"/>
                  <a:pt x="3373" y="0"/>
                  <a:pt x="3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0" y="268941"/>
            <a:ext cx="4413721" cy="4375288"/>
          </a:xfrm>
          <a:custGeom>
            <a:avLst/>
            <a:gdLst/>
            <a:ahLst/>
            <a:cxnLst/>
            <a:rect l="l" t="t" r="r" b="b"/>
            <a:pathLst>
              <a:path w="5397" h="5386" extrusionOk="0">
                <a:moveTo>
                  <a:pt x="3151" y="0"/>
                </a:moveTo>
                <a:cubicBezTo>
                  <a:pt x="2432" y="0"/>
                  <a:pt x="2008" y="437"/>
                  <a:pt x="1397" y="669"/>
                </a:cubicBezTo>
                <a:lnTo>
                  <a:pt x="1487" y="542"/>
                </a:lnTo>
                <a:lnTo>
                  <a:pt x="1487" y="542"/>
                </a:lnTo>
                <a:cubicBezTo>
                  <a:pt x="693" y="661"/>
                  <a:pt x="585" y="1474"/>
                  <a:pt x="433" y="2087"/>
                </a:cubicBezTo>
                <a:cubicBezTo>
                  <a:pt x="271" y="2742"/>
                  <a:pt x="1" y="3579"/>
                  <a:pt x="504" y="4421"/>
                </a:cubicBezTo>
                <a:cubicBezTo>
                  <a:pt x="1079" y="5385"/>
                  <a:pt x="2064" y="5300"/>
                  <a:pt x="2859" y="5323"/>
                </a:cubicBezTo>
                <a:cubicBezTo>
                  <a:pt x="2892" y="5324"/>
                  <a:pt x="2925" y="5325"/>
                  <a:pt x="2957" y="5325"/>
                </a:cubicBezTo>
                <a:cubicBezTo>
                  <a:pt x="4570" y="5325"/>
                  <a:pt x="4879" y="4104"/>
                  <a:pt x="5192" y="2957"/>
                </a:cubicBezTo>
                <a:cubicBezTo>
                  <a:pt x="5397" y="2203"/>
                  <a:pt x="5288" y="624"/>
                  <a:pt x="3914" y="144"/>
                </a:cubicBezTo>
                <a:cubicBezTo>
                  <a:pt x="3622" y="42"/>
                  <a:pt x="3373" y="0"/>
                  <a:pt x="3151"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10800000">
            <a:off x="4636559" y="365759"/>
            <a:ext cx="4582759" cy="4396776"/>
          </a:xfrm>
          <a:custGeom>
            <a:avLst/>
            <a:gdLst/>
            <a:ahLst/>
            <a:cxnLst/>
            <a:rect l="l" t="t" r="r" b="b"/>
            <a:pathLst>
              <a:path w="5397" h="5386" extrusionOk="0">
                <a:moveTo>
                  <a:pt x="3151" y="0"/>
                </a:moveTo>
                <a:cubicBezTo>
                  <a:pt x="2432" y="0"/>
                  <a:pt x="2008" y="437"/>
                  <a:pt x="1397" y="669"/>
                </a:cubicBezTo>
                <a:lnTo>
                  <a:pt x="1487" y="542"/>
                </a:lnTo>
                <a:lnTo>
                  <a:pt x="1487" y="542"/>
                </a:lnTo>
                <a:cubicBezTo>
                  <a:pt x="693" y="661"/>
                  <a:pt x="585" y="1474"/>
                  <a:pt x="433" y="2087"/>
                </a:cubicBezTo>
                <a:cubicBezTo>
                  <a:pt x="271" y="2742"/>
                  <a:pt x="1" y="3579"/>
                  <a:pt x="504" y="4421"/>
                </a:cubicBezTo>
                <a:cubicBezTo>
                  <a:pt x="1079" y="5385"/>
                  <a:pt x="2064" y="5300"/>
                  <a:pt x="2859" y="5323"/>
                </a:cubicBezTo>
                <a:cubicBezTo>
                  <a:pt x="2892" y="5324"/>
                  <a:pt x="2925" y="5325"/>
                  <a:pt x="2957" y="5325"/>
                </a:cubicBezTo>
                <a:cubicBezTo>
                  <a:pt x="4570" y="5325"/>
                  <a:pt x="4879" y="4104"/>
                  <a:pt x="5192" y="2957"/>
                </a:cubicBezTo>
                <a:cubicBezTo>
                  <a:pt x="5397" y="2203"/>
                  <a:pt x="5288" y="624"/>
                  <a:pt x="3914" y="144"/>
                </a:cubicBezTo>
                <a:cubicBezTo>
                  <a:pt x="3622" y="42"/>
                  <a:pt x="337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10800000">
            <a:off x="4636559" y="408791"/>
            <a:ext cx="4615032" cy="4324575"/>
          </a:xfrm>
          <a:custGeom>
            <a:avLst/>
            <a:gdLst/>
            <a:ahLst/>
            <a:cxnLst/>
            <a:rect l="l" t="t" r="r" b="b"/>
            <a:pathLst>
              <a:path w="5397" h="5386" extrusionOk="0">
                <a:moveTo>
                  <a:pt x="3151" y="0"/>
                </a:moveTo>
                <a:cubicBezTo>
                  <a:pt x="2432" y="0"/>
                  <a:pt x="2008" y="437"/>
                  <a:pt x="1397" y="669"/>
                </a:cubicBezTo>
                <a:lnTo>
                  <a:pt x="1487" y="542"/>
                </a:lnTo>
                <a:lnTo>
                  <a:pt x="1487" y="542"/>
                </a:lnTo>
                <a:cubicBezTo>
                  <a:pt x="693" y="661"/>
                  <a:pt x="585" y="1474"/>
                  <a:pt x="433" y="2087"/>
                </a:cubicBezTo>
                <a:cubicBezTo>
                  <a:pt x="271" y="2742"/>
                  <a:pt x="1" y="3579"/>
                  <a:pt x="504" y="4421"/>
                </a:cubicBezTo>
                <a:cubicBezTo>
                  <a:pt x="1079" y="5385"/>
                  <a:pt x="2064" y="5300"/>
                  <a:pt x="2859" y="5323"/>
                </a:cubicBezTo>
                <a:cubicBezTo>
                  <a:pt x="2892" y="5324"/>
                  <a:pt x="2925" y="5325"/>
                  <a:pt x="2957" y="5325"/>
                </a:cubicBezTo>
                <a:cubicBezTo>
                  <a:pt x="4570" y="5325"/>
                  <a:pt x="4879" y="4104"/>
                  <a:pt x="5192" y="2957"/>
                </a:cubicBezTo>
                <a:cubicBezTo>
                  <a:pt x="5397" y="2203"/>
                  <a:pt x="5288" y="624"/>
                  <a:pt x="3914" y="144"/>
                </a:cubicBezTo>
                <a:cubicBezTo>
                  <a:pt x="3622" y="42"/>
                  <a:pt x="3373" y="0"/>
                  <a:pt x="3151"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txBox="1">
            <a:spLocks noGrp="1"/>
          </p:cNvSpPr>
          <p:nvPr>
            <p:ph type="subTitle" idx="1"/>
          </p:nvPr>
        </p:nvSpPr>
        <p:spPr>
          <a:xfrm>
            <a:off x="494846" y="1065007"/>
            <a:ext cx="3388659" cy="310896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smtClean="0"/>
              <a:t>Secara</a:t>
            </a:r>
            <a:r>
              <a:rPr lang="en-US" b="1" dirty="0" smtClean="0"/>
              <a:t> </a:t>
            </a:r>
            <a:r>
              <a:rPr lang="en-US" b="1" dirty="0" err="1" smtClean="0"/>
              <a:t>umum</a:t>
            </a:r>
            <a:r>
              <a:rPr lang="en-US" b="1" dirty="0" smtClean="0"/>
              <a:t>, </a:t>
            </a:r>
            <a:r>
              <a:rPr lang="en-US" b="1" dirty="0" err="1" smtClean="0"/>
              <a:t>faktor-faktor</a:t>
            </a:r>
            <a:r>
              <a:rPr lang="en-US" b="1" dirty="0" smtClean="0"/>
              <a:t> </a:t>
            </a:r>
            <a:r>
              <a:rPr lang="en-US" b="1" dirty="0" err="1" smtClean="0"/>
              <a:t>penyebab</a:t>
            </a:r>
            <a:r>
              <a:rPr lang="en-US" b="1" dirty="0" smtClean="0"/>
              <a:t> </a:t>
            </a:r>
            <a:r>
              <a:rPr lang="en-US" b="1" dirty="0" err="1" smtClean="0"/>
              <a:t>terjadinya</a:t>
            </a:r>
            <a:r>
              <a:rPr lang="en-US" b="1" dirty="0" smtClean="0"/>
              <a:t> </a:t>
            </a:r>
            <a:r>
              <a:rPr lang="en-US" b="1" dirty="0" err="1" smtClean="0"/>
              <a:t>pemasalahan</a:t>
            </a:r>
            <a:r>
              <a:rPr lang="en-US" b="1" dirty="0" smtClean="0"/>
              <a:t> moral </a:t>
            </a:r>
            <a:r>
              <a:rPr lang="en-US" b="1" dirty="0" err="1" smtClean="0"/>
              <a:t>adalah</a:t>
            </a:r>
            <a:r>
              <a:rPr lang="en-US" b="1" dirty="0" smtClean="0"/>
              <a:t>: </a:t>
            </a:r>
            <a:r>
              <a:rPr lang="en-US" b="1" dirty="0" err="1" smtClean="0"/>
              <a:t>kemajuan</a:t>
            </a:r>
            <a:r>
              <a:rPr lang="en-US" b="1" dirty="0" smtClean="0"/>
              <a:t> </a:t>
            </a:r>
            <a:r>
              <a:rPr lang="en-US" b="1" dirty="0" err="1" smtClean="0"/>
              <a:t>teknologi</a:t>
            </a:r>
            <a:r>
              <a:rPr lang="en-US" b="1" dirty="0" smtClean="0"/>
              <a:t>, </a:t>
            </a:r>
            <a:r>
              <a:rPr lang="en-US" b="1" dirty="0" err="1" smtClean="0"/>
              <a:t>memudarnya</a:t>
            </a:r>
            <a:r>
              <a:rPr lang="en-US" b="1" dirty="0" smtClean="0"/>
              <a:t> </a:t>
            </a:r>
            <a:r>
              <a:rPr lang="en-US" b="1" dirty="0" err="1" smtClean="0"/>
              <a:t>kualitas</a:t>
            </a:r>
            <a:r>
              <a:rPr lang="en-US" b="1" dirty="0" smtClean="0"/>
              <a:t> </a:t>
            </a:r>
            <a:r>
              <a:rPr lang="en-US" b="1" dirty="0" err="1" smtClean="0"/>
              <a:t>keimanan</a:t>
            </a:r>
            <a:r>
              <a:rPr lang="en-US" b="1" dirty="0" smtClean="0"/>
              <a:t>, </a:t>
            </a:r>
            <a:r>
              <a:rPr lang="en-US" b="1" dirty="0" err="1" smtClean="0"/>
              <a:t>pengaruh</a:t>
            </a:r>
            <a:r>
              <a:rPr lang="en-US" b="1" dirty="0" smtClean="0"/>
              <a:t> </a:t>
            </a:r>
            <a:r>
              <a:rPr lang="en-US" b="1" dirty="0" err="1" smtClean="0"/>
              <a:t>lingkungan</a:t>
            </a:r>
            <a:r>
              <a:rPr lang="en-US" b="1" dirty="0" smtClean="0"/>
              <a:t>, </a:t>
            </a:r>
            <a:r>
              <a:rPr lang="en-US" b="1" dirty="0" err="1" smtClean="0"/>
              <a:t>hilangnya</a:t>
            </a:r>
            <a:r>
              <a:rPr lang="en-US" b="1" dirty="0" smtClean="0"/>
              <a:t> </a:t>
            </a:r>
            <a:r>
              <a:rPr lang="en-US" b="1" dirty="0" err="1" smtClean="0"/>
              <a:t>kejujuran</a:t>
            </a:r>
            <a:r>
              <a:rPr lang="en-US" b="1" dirty="0" smtClean="0"/>
              <a:t>, </a:t>
            </a:r>
            <a:r>
              <a:rPr lang="en-US" b="1" dirty="0" err="1" smtClean="0"/>
              <a:t>hilangnya</a:t>
            </a:r>
            <a:r>
              <a:rPr lang="en-US" b="1" dirty="0" smtClean="0"/>
              <a:t> rasa </a:t>
            </a:r>
            <a:r>
              <a:rPr lang="en-US" b="1" dirty="0" err="1" smtClean="0"/>
              <a:t>tanggung</a:t>
            </a:r>
            <a:r>
              <a:rPr lang="en-US" b="1" dirty="0" smtClean="0"/>
              <a:t> </a:t>
            </a:r>
            <a:r>
              <a:rPr lang="en-US" b="1" dirty="0" err="1" smtClean="0"/>
              <a:t>jawab</a:t>
            </a:r>
            <a:r>
              <a:rPr lang="en-US" b="1" dirty="0" smtClean="0"/>
              <a:t>, </a:t>
            </a:r>
            <a:r>
              <a:rPr lang="en-US" b="1" dirty="0" err="1" smtClean="0"/>
              <a:t>tidak</a:t>
            </a:r>
            <a:r>
              <a:rPr lang="en-US" b="1" dirty="0" smtClean="0"/>
              <a:t> </a:t>
            </a:r>
            <a:r>
              <a:rPr lang="en-US" b="1" dirty="0" err="1" smtClean="0"/>
              <a:t>berpikir</a:t>
            </a:r>
            <a:r>
              <a:rPr lang="en-US" b="1" dirty="0" smtClean="0"/>
              <a:t> </a:t>
            </a:r>
            <a:r>
              <a:rPr lang="en-US" b="1" dirty="0" err="1" smtClean="0"/>
              <a:t>jauh</a:t>
            </a:r>
            <a:r>
              <a:rPr lang="en-US" b="1" dirty="0" smtClean="0"/>
              <a:t> </a:t>
            </a:r>
            <a:r>
              <a:rPr lang="en-US" b="1" dirty="0" err="1" smtClean="0"/>
              <a:t>ke</a:t>
            </a:r>
            <a:r>
              <a:rPr lang="en-US" b="1" dirty="0" smtClean="0"/>
              <a:t> </a:t>
            </a:r>
            <a:r>
              <a:rPr lang="en-US" b="1" dirty="0" err="1" smtClean="0"/>
              <a:t>depan</a:t>
            </a:r>
            <a:r>
              <a:rPr lang="en-US" b="1" dirty="0" smtClean="0"/>
              <a:t>, </a:t>
            </a:r>
            <a:r>
              <a:rPr lang="en-US" b="1" dirty="0" err="1" smtClean="0"/>
              <a:t>dan</a:t>
            </a:r>
            <a:r>
              <a:rPr lang="en-US" b="1" dirty="0" smtClean="0"/>
              <a:t> </a:t>
            </a:r>
            <a:r>
              <a:rPr lang="en-US" b="1" dirty="0" err="1" smtClean="0"/>
              <a:t>rendahnya</a:t>
            </a:r>
            <a:r>
              <a:rPr lang="en-US" b="1" dirty="0" smtClean="0"/>
              <a:t> </a:t>
            </a:r>
            <a:r>
              <a:rPr lang="en-US" b="1" dirty="0" err="1" smtClean="0"/>
              <a:t>disiplin</a:t>
            </a:r>
            <a:r>
              <a:rPr lang="en-US" b="1" dirty="0" smtClean="0"/>
              <a:t>.</a:t>
            </a:r>
            <a:endParaRPr b="1"/>
          </a:p>
        </p:txBody>
      </p:sp>
      <p:sp>
        <p:nvSpPr>
          <p:cNvPr id="982" name="Google Shape;982;p34"/>
          <p:cNvSpPr txBox="1">
            <a:spLocks noGrp="1"/>
          </p:cNvSpPr>
          <p:nvPr>
            <p:ph type="subTitle" idx="3"/>
          </p:nvPr>
        </p:nvSpPr>
        <p:spPr>
          <a:xfrm>
            <a:off x="5047189" y="548640"/>
            <a:ext cx="3786681" cy="4270786"/>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1400" b="1" dirty="0" err="1" smtClean="0"/>
              <a:t>Lalu</a:t>
            </a:r>
            <a:r>
              <a:rPr lang="en-US" sz="1400" b="1" dirty="0" smtClean="0"/>
              <a:t>, </a:t>
            </a:r>
            <a:r>
              <a:rPr lang="en-US" sz="1400" b="1" dirty="0" err="1" smtClean="0"/>
              <a:t>solusi</a:t>
            </a:r>
            <a:r>
              <a:rPr lang="en-US" sz="1400" b="1" dirty="0" smtClean="0"/>
              <a:t> </a:t>
            </a:r>
            <a:r>
              <a:rPr lang="en-US" sz="1400" b="1" dirty="0" err="1" smtClean="0"/>
              <a:t>untuk</a:t>
            </a:r>
            <a:r>
              <a:rPr lang="en-US" sz="1400" b="1" dirty="0" smtClean="0"/>
              <a:t> </a:t>
            </a:r>
            <a:r>
              <a:rPr lang="en-US" sz="1400" b="1" dirty="0" err="1" smtClean="0"/>
              <a:t>mengatasi</a:t>
            </a:r>
            <a:r>
              <a:rPr lang="en-US" sz="1400" b="1" dirty="0" smtClean="0"/>
              <a:t> </a:t>
            </a:r>
            <a:r>
              <a:rPr lang="en-US" sz="1400" b="1" dirty="0" err="1" smtClean="0"/>
              <a:t>berbagai</a:t>
            </a:r>
            <a:r>
              <a:rPr lang="en-US" sz="1400" b="1" dirty="0" smtClean="0"/>
              <a:t> </a:t>
            </a:r>
            <a:r>
              <a:rPr lang="en-US" sz="1400" b="1" dirty="0" err="1" smtClean="0"/>
              <a:t>permasalahan</a:t>
            </a:r>
            <a:r>
              <a:rPr lang="en-US" sz="1400" b="1" dirty="0" smtClean="0"/>
              <a:t> moral </a:t>
            </a:r>
            <a:r>
              <a:rPr lang="en-US" sz="1400" b="1" dirty="0" err="1" smtClean="0"/>
              <a:t>tersebut</a:t>
            </a:r>
            <a:r>
              <a:rPr lang="en-US" sz="1400" b="1" dirty="0" smtClean="0"/>
              <a:t> </a:t>
            </a:r>
            <a:r>
              <a:rPr lang="en-US" sz="1400" b="1" dirty="0" err="1" smtClean="0"/>
              <a:t>diantaranya</a:t>
            </a:r>
            <a:r>
              <a:rPr lang="en-US" sz="1400" b="1" dirty="0" smtClean="0"/>
              <a:t>: </a:t>
            </a:r>
            <a:r>
              <a:rPr lang="en-US" sz="1400" b="1" dirty="0" err="1" smtClean="0"/>
              <a:t>menanamkan</a:t>
            </a:r>
            <a:r>
              <a:rPr lang="en-US" sz="1400" b="1" dirty="0" smtClean="0"/>
              <a:t> </a:t>
            </a:r>
            <a:r>
              <a:rPr lang="en-US" sz="1400" b="1" dirty="0" err="1" smtClean="0"/>
              <a:t>pendidikan</a:t>
            </a:r>
            <a:r>
              <a:rPr lang="en-US" sz="1400" b="1" dirty="0" smtClean="0"/>
              <a:t> </a:t>
            </a:r>
            <a:r>
              <a:rPr lang="en-US" sz="1400" b="1" dirty="0" err="1" smtClean="0"/>
              <a:t>karakter</a:t>
            </a:r>
            <a:r>
              <a:rPr lang="en-US" sz="1400" b="1" dirty="0" smtClean="0"/>
              <a:t> </a:t>
            </a:r>
            <a:r>
              <a:rPr lang="en-US" sz="1400" b="1" dirty="0" err="1" smtClean="0"/>
              <a:t>sejak</a:t>
            </a:r>
            <a:r>
              <a:rPr lang="en-US" sz="1400" b="1" dirty="0" smtClean="0"/>
              <a:t> </a:t>
            </a:r>
            <a:r>
              <a:rPr lang="en-US" sz="1400" b="1" dirty="0" err="1" smtClean="0"/>
              <a:t>dini</a:t>
            </a:r>
            <a:r>
              <a:rPr lang="en-US" sz="1400" b="1" dirty="0" smtClean="0"/>
              <a:t>, </a:t>
            </a:r>
            <a:r>
              <a:rPr lang="en-US" sz="1400" b="1" dirty="0" err="1" smtClean="0"/>
              <a:t>pemilihan</a:t>
            </a:r>
            <a:r>
              <a:rPr lang="en-US" sz="1400" b="1" dirty="0" smtClean="0"/>
              <a:t> </a:t>
            </a:r>
            <a:r>
              <a:rPr lang="en-US" sz="1400" b="1" dirty="0" err="1" smtClean="0"/>
              <a:t>teman</a:t>
            </a:r>
            <a:r>
              <a:rPr lang="en-US" sz="1400" b="1" dirty="0" smtClean="0"/>
              <a:t> </a:t>
            </a:r>
            <a:r>
              <a:rPr lang="en-US" sz="1400" b="1" dirty="0" err="1" smtClean="0"/>
              <a:t>bergaul</a:t>
            </a:r>
            <a:r>
              <a:rPr lang="en-US" sz="1400" b="1" dirty="0" smtClean="0"/>
              <a:t> </a:t>
            </a:r>
            <a:r>
              <a:rPr lang="en-US" sz="1400" b="1" dirty="0" err="1" smtClean="0"/>
              <a:t>dan</a:t>
            </a:r>
            <a:r>
              <a:rPr lang="en-US" sz="1400" b="1" dirty="0" smtClean="0"/>
              <a:t> </a:t>
            </a:r>
            <a:r>
              <a:rPr lang="en-US" sz="1400" b="1" dirty="0" err="1" smtClean="0"/>
              <a:t>lingkungan</a:t>
            </a:r>
            <a:r>
              <a:rPr lang="en-US" sz="1400" b="1" dirty="0" smtClean="0"/>
              <a:t> yang </a:t>
            </a:r>
            <a:r>
              <a:rPr lang="en-US" sz="1400" b="1" dirty="0" err="1" smtClean="0"/>
              <a:t>tepat</a:t>
            </a:r>
            <a:r>
              <a:rPr lang="en-US" sz="1400" b="1" dirty="0" smtClean="0"/>
              <a:t>, </a:t>
            </a:r>
            <a:r>
              <a:rPr lang="en-US" sz="1400" b="1" dirty="0" err="1" smtClean="0"/>
              <a:t>mampu</a:t>
            </a:r>
            <a:r>
              <a:rPr lang="en-US" sz="1400" b="1" dirty="0" smtClean="0"/>
              <a:t> </a:t>
            </a:r>
            <a:r>
              <a:rPr lang="en-US" sz="1400" b="1" dirty="0" err="1" smtClean="0"/>
              <a:t>memanfaatkan</a:t>
            </a:r>
            <a:r>
              <a:rPr lang="en-US" sz="1400" b="1" dirty="0" smtClean="0"/>
              <a:t> </a:t>
            </a:r>
            <a:r>
              <a:rPr lang="en-US" sz="1400" b="1" dirty="0" err="1" smtClean="0"/>
              <a:t>iptek</a:t>
            </a:r>
            <a:r>
              <a:rPr lang="en-US" sz="1400" b="1" dirty="0" smtClean="0"/>
              <a:t> </a:t>
            </a:r>
            <a:r>
              <a:rPr lang="en-US" sz="1400" b="1" dirty="0" err="1" smtClean="0"/>
              <a:t>dengan</a:t>
            </a:r>
            <a:r>
              <a:rPr lang="en-US" sz="1400" b="1" dirty="0" smtClean="0"/>
              <a:t> </a:t>
            </a:r>
            <a:r>
              <a:rPr lang="en-US" sz="1400" b="1" dirty="0" err="1" smtClean="0"/>
              <a:t>baik</a:t>
            </a:r>
            <a:r>
              <a:rPr lang="en-US" sz="1400" b="1" dirty="0" smtClean="0"/>
              <a:t>, </a:t>
            </a:r>
            <a:r>
              <a:rPr lang="en-US" sz="1400" b="1" dirty="0" err="1" smtClean="0"/>
              <a:t>memperluas</a:t>
            </a:r>
            <a:r>
              <a:rPr lang="en-US" sz="1400" b="1" dirty="0" smtClean="0"/>
              <a:t> </a:t>
            </a:r>
            <a:r>
              <a:rPr lang="en-US" sz="1400" b="1" dirty="0" err="1" smtClean="0"/>
              <a:t>wawasan</a:t>
            </a:r>
            <a:r>
              <a:rPr lang="en-US" sz="1400" b="1" dirty="0" smtClean="0"/>
              <a:t> </a:t>
            </a:r>
            <a:r>
              <a:rPr lang="en-US" sz="1400" b="1" dirty="0" err="1" smtClean="0"/>
              <a:t>dan</a:t>
            </a:r>
            <a:r>
              <a:rPr lang="en-US" sz="1400" b="1" dirty="0" smtClean="0"/>
              <a:t> </a:t>
            </a:r>
            <a:r>
              <a:rPr lang="en-US" sz="1400" b="1" dirty="0" err="1" smtClean="0"/>
              <a:t>pengetahuan</a:t>
            </a:r>
            <a:r>
              <a:rPr lang="en-US" sz="1400" b="1" dirty="0" smtClean="0"/>
              <a:t> </a:t>
            </a:r>
            <a:r>
              <a:rPr lang="en-US" sz="1400" b="1" dirty="0" err="1" smtClean="0"/>
              <a:t>dalam</a:t>
            </a:r>
            <a:r>
              <a:rPr lang="en-US" sz="1400" b="1" dirty="0" smtClean="0"/>
              <a:t> </a:t>
            </a:r>
            <a:r>
              <a:rPr lang="en-US" sz="1400" b="1" dirty="0" err="1" smtClean="0"/>
              <a:t>ranah</a:t>
            </a:r>
            <a:r>
              <a:rPr lang="en-US" sz="1400" b="1" dirty="0" smtClean="0"/>
              <a:t> </a:t>
            </a:r>
            <a:r>
              <a:rPr lang="en-US" sz="1400" b="1" dirty="0" err="1" smtClean="0"/>
              <a:t>pengetahuan</a:t>
            </a:r>
            <a:r>
              <a:rPr lang="en-US" sz="1400" b="1" dirty="0" smtClean="0"/>
              <a:t> </a:t>
            </a:r>
            <a:r>
              <a:rPr lang="en-US" sz="1400" b="1" dirty="0" err="1" smtClean="0"/>
              <a:t>dan</a:t>
            </a:r>
            <a:r>
              <a:rPr lang="en-US" sz="1400" b="1" dirty="0" smtClean="0"/>
              <a:t> </a:t>
            </a:r>
            <a:r>
              <a:rPr lang="en-US" sz="1400" b="1" dirty="0" err="1" smtClean="0"/>
              <a:t>kehidupan</a:t>
            </a:r>
            <a:r>
              <a:rPr lang="en-US" sz="1400" b="1" dirty="0" smtClean="0"/>
              <a:t> </a:t>
            </a:r>
            <a:r>
              <a:rPr lang="en-US" sz="1400" b="1" dirty="0" err="1" smtClean="0"/>
              <a:t>sosial</a:t>
            </a:r>
            <a:r>
              <a:rPr lang="en-US" sz="1400" b="1" dirty="0" smtClean="0"/>
              <a:t>, </a:t>
            </a:r>
            <a:r>
              <a:rPr lang="en-US" sz="1400" b="1" dirty="0" err="1" smtClean="0"/>
              <a:t>meningkatkan</a:t>
            </a:r>
            <a:r>
              <a:rPr lang="en-US" sz="1400" b="1" dirty="0" smtClean="0"/>
              <a:t> </a:t>
            </a:r>
            <a:r>
              <a:rPr lang="en-US" sz="1400" b="1" dirty="0" err="1" smtClean="0"/>
              <a:t>keimanan</a:t>
            </a:r>
            <a:r>
              <a:rPr lang="en-US" sz="1400" b="1" dirty="0" smtClean="0"/>
              <a:t> </a:t>
            </a:r>
            <a:r>
              <a:rPr lang="en-US" sz="1400" b="1" dirty="0" err="1" smtClean="0"/>
              <a:t>dan</a:t>
            </a:r>
            <a:r>
              <a:rPr lang="en-US" sz="1400" b="1" dirty="0" smtClean="0"/>
              <a:t> </a:t>
            </a:r>
            <a:r>
              <a:rPr lang="en-US" sz="1400" b="1" dirty="0" err="1" smtClean="0"/>
              <a:t>ketakwaan</a:t>
            </a:r>
            <a:r>
              <a:rPr lang="en-US" sz="1400" b="1" dirty="0" smtClean="0"/>
              <a:t> </a:t>
            </a:r>
            <a:r>
              <a:rPr lang="en-US" sz="1400" b="1" dirty="0" err="1" smtClean="0"/>
              <a:t>dalam</a:t>
            </a:r>
            <a:r>
              <a:rPr lang="en-US" sz="1400" b="1" dirty="0" smtClean="0"/>
              <a:t> </a:t>
            </a:r>
            <a:r>
              <a:rPr lang="en-US" sz="1400" b="1" dirty="0" err="1" smtClean="0"/>
              <a:t>diri</a:t>
            </a:r>
            <a:r>
              <a:rPr lang="en-US" sz="1400" b="1" dirty="0" smtClean="0"/>
              <a:t>, </a:t>
            </a:r>
            <a:r>
              <a:rPr lang="en-US" sz="1400" b="1" dirty="0" err="1" smtClean="0"/>
              <a:t>serta</a:t>
            </a:r>
            <a:r>
              <a:rPr lang="en-US" sz="1400" b="1" dirty="0" smtClean="0"/>
              <a:t> </a:t>
            </a:r>
            <a:r>
              <a:rPr lang="en-US" sz="1400" b="1" dirty="0" err="1" smtClean="0"/>
              <a:t>mengadakan</a:t>
            </a:r>
            <a:r>
              <a:rPr lang="en-US" sz="1400" b="1" dirty="0" smtClean="0"/>
              <a:t> </a:t>
            </a:r>
            <a:r>
              <a:rPr lang="en-US" sz="1400" b="1" dirty="0" err="1" smtClean="0"/>
              <a:t>pendidikan</a:t>
            </a:r>
            <a:r>
              <a:rPr lang="en-US" sz="1400" b="1" dirty="0" smtClean="0"/>
              <a:t> moral </a:t>
            </a:r>
            <a:r>
              <a:rPr lang="en-US" sz="1400" b="1" dirty="0" err="1" smtClean="0"/>
              <a:t>dan</a:t>
            </a:r>
            <a:r>
              <a:rPr lang="en-US" sz="1400" b="1" dirty="0" smtClean="0"/>
              <a:t> </a:t>
            </a:r>
            <a:r>
              <a:rPr lang="en-US" sz="1400" b="1" dirty="0" err="1" smtClean="0"/>
              <a:t>pengembangan</a:t>
            </a:r>
            <a:r>
              <a:rPr lang="en-US" sz="1400" b="1" dirty="0" smtClean="0"/>
              <a:t> </a:t>
            </a:r>
            <a:r>
              <a:rPr lang="en-US" sz="1400" b="1" dirty="0" err="1" smtClean="0"/>
              <a:t>karakter</a:t>
            </a:r>
            <a:r>
              <a:rPr lang="en-US" sz="1400" b="1" dirty="0" smtClean="0"/>
              <a:t> </a:t>
            </a:r>
            <a:r>
              <a:rPr lang="en-US" sz="1400" b="1" dirty="0" err="1" smtClean="0"/>
              <a:t>pada</a:t>
            </a:r>
            <a:r>
              <a:rPr lang="en-US" sz="1400" b="1" dirty="0" smtClean="0"/>
              <a:t> </a:t>
            </a:r>
            <a:r>
              <a:rPr lang="en-US" sz="1400" b="1" dirty="0" err="1" smtClean="0"/>
              <a:t>mata</a:t>
            </a:r>
            <a:r>
              <a:rPr lang="en-US" sz="1400" b="1" dirty="0" smtClean="0"/>
              <a:t> </a:t>
            </a:r>
            <a:r>
              <a:rPr lang="en-US" sz="1400" b="1" dirty="0" err="1" smtClean="0"/>
              <a:t>pelajaran</a:t>
            </a:r>
            <a:r>
              <a:rPr lang="en-US" sz="1400" b="1" dirty="0" smtClean="0"/>
              <a:t> yang </a:t>
            </a:r>
            <a:r>
              <a:rPr lang="en-US" sz="1400" b="1" dirty="0" err="1" smtClean="0"/>
              <a:t>diajarkan</a:t>
            </a:r>
            <a:r>
              <a:rPr lang="en-US" sz="1400" b="1" dirty="0" smtClean="0"/>
              <a:t> </a:t>
            </a:r>
            <a:r>
              <a:rPr lang="en-US" sz="1400" b="1" dirty="0" err="1" smtClean="0"/>
              <a:t>di</a:t>
            </a:r>
            <a:r>
              <a:rPr lang="en-US" sz="1400" b="1" dirty="0" smtClean="0"/>
              <a:t> </a:t>
            </a:r>
            <a:r>
              <a:rPr lang="en-US" sz="1400" b="1" dirty="0" err="1" smtClean="0"/>
              <a:t>sekolah</a:t>
            </a:r>
            <a:r>
              <a:rPr lang="en-US" sz="1400" b="1" dirty="0" smtClean="0"/>
              <a:t>.</a:t>
            </a:r>
            <a:endParaRPr sz="1400" b="1"/>
          </a:p>
        </p:txBody>
      </p:sp>
      <p:grpSp>
        <p:nvGrpSpPr>
          <p:cNvPr id="11" name="Google Shape;889;p32"/>
          <p:cNvGrpSpPr/>
          <p:nvPr/>
        </p:nvGrpSpPr>
        <p:grpSpPr>
          <a:xfrm>
            <a:off x="3602821" y="1591297"/>
            <a:ext cx="1464030" cy="3769305"/>
            <a:chOff x="-2146475" y="592525"/>
            <a:chExt cx="1464030" cy="3769305"/>
          </a:xfrm>
        </p:grpSpPr>
        <p:sp>
          <p:nvSpPr>
            <p:cNvPr id="12" name="Google Shape;890;p32"/>
            <p:cNvSpPr/>
            <p:nvPr/>
          </p:nvSpPr>
          <p:spPr>
            <a:xfrm>
              <a:off x="-1474425" y="3960925"/>
              <a:ext cx="317950" cy="325825"/>
            </a:xfrm>
            <a:custGeom>
              <a:avLst/>
              <a:gdLst/>
              <a:ahLst/>
              <a:cxnLst/>
              <a:rect l="l" t="t" r="r" b="b"/>
              <a:pathLst>
                <a:path w="12718" h="13033" extrusionOk="0">
                  <a:moveTo>
                    <a:pt x="5458" y="0"/>
                  </a:moveTo>
                  <a:lnTo>
                    <a:pt x="5935" y="3277"/>
                  </a:lnTo>
                  <a:lnTo>
                    <a:pt x="6408" y="6493"/>
                  </a:lnTo>
                  <a:lnTo>
                    <a:pt x="1787" y="8602"/>
                  </a:lnTo>
                  <a:lnTo>
                    <a:pt x="133" y="9358"/>
                  </a:lnTo>
                  <a:lnTo>
                    <a:pt x="1" y="9421"/>
                  </a:lnTo>
                  <a:cubicBezTo>
                    <a:pt x="1" y="9421"/>
                    <a:pt x="3881" y="10143"/>
                    <a:pt x="5128" y="13033"/>
                  </a:cubicBezTo>
                  <a:lnTo>
                    <a:pt x="12717" y="10664"/>
                  </a:lnTo>
                  <a:lnTo>
                    <a:pt x="12567" y="8040"/>
                  </a:lnTo>
                  <a:lnTo>
                    <a:pt x="12425" y="5647"/>
                  </a:lnTo>
                  <a:lnTo>
                    <a:pt x="120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1;p32"/>
            <p:cNvSpPr/>
            <p:nvPr/>
          </p:nvSpPr>
          <p:spPr>
            <a:xfrm>
              <a:off x="-1838275" y="773650"/>
              <a:ext cx="569375" cy="413350"/>
            </a:xfrm>
            <a:custGeom>
              <a:avLst/>
              <a:gdLst/>
              <a:ahLst/>
              <a:cxnLst/>
              <a:rect l="l" t="t" r="r" b="b"/>
              <a:pathLst>
                <a:path w="22775" h="16534" extrusionOk="0">
                  <a:moveTo>
                    <a:pt x="13304" y="1"/>
                  </a:moveTo>
                  <a:cubicBezTo>
                    <a:pt x="13218" y="1"/>
                    <a:pt x="13131" y="8"/>
                    <a:pt x="13043" y="23"/>
                  </a:cubicBezTo>
                  <a:cubicBezTo>
                    <a:pt x="11118" y="349"/>
                    <a:pt x="12036" y="3045"/>
                    <a:pt x="12036" y="3045"/>
                  </a:cubicBezTo>
                  <a:cubicBezTo>
                    <a:pt x="12061" y="4791"/>
                    <a:pt x="9918" y="6123"/>
                    <a:pt x="6991" y="6123"/>
                  </a:cubicBezTo>
                  <a:cubicBezTo>
                    <a:pt x="6090" y="6123"/>
                    <a:pt x="5115" y="5997"/>
                    <a:pt x="4105" y="5718"/>
                  </a:cubicBezTo>
                  <a:cubicBezTo>
                    <a:pt x="3062" y="5429"/>
                    <a:pt x="2297" y="5320"/>
                    <a:pt x="1738" y="5320"/>
                  </a:cubicBezTo>
                  <a:cubicBezTo>
                    <a:pt x="1" y="5320"/>
                    <a:pt x="247" y="6374"/>
                    <a:pt x="247" y="6374"/>
                  </a:cubicBezTo>
                  <a:cubicBezTo>
                    <a:pt x="247" y="6374"/>
                    <a:pt x="4848" y="14943"/>
                    <a:pt x="10021" y="16324"/>
                  </a:cubicBezTo>
                  <a:cubicBezTo>
                    <a:pt x="10562" y="16468"/>
                    <a:pt x="11057" y="16534"/>
                    <a:pt x="11512" y="16534"/>
                  </a:cubicBezTo>
                  <a:cubicBezTo>
                    <a:pt x="13083" y="16534"/>
                    <a:pt x="14157" y="15749"/>
                    <a:pt x="14872" y="14725"/>
                  </a:cubicBezTo>
                  <a:cubicBezTo>
                    <a:pt x="15777" y="13439"/>
                    <a:pt x="16103" y="11774"/>
                    <a:pt x="16121" y="10848"/>
                  </a:cubicBezTo>
                  <a:cubicBezTo>
                    <a:pt x="16121" y="10848"/>
                    <a:pt x="16958" y="11430"/>
                    <a:pt x="16385" y="14300"/>
                  </a:cubicBezTo>
                  <a:cubicBezTo>
                    <a:pt x="18097" y="11954"/>
                    <a:pt x="19941" y="11972"/>
                    <a:pt x="21503" y="10759"/>
                  </a:cubicBezTo>
                  <a:cubicBezTo>
                    <a:pt x="21862" y="10474"/>
                    <a:pt x="22292" y="10304"/>
                    <a:pt x="22774" y="10224"/>
                  </a:cubicBezTo>
                  <a:lnTo>
                    <a:pt x="22769" y="10191"/>
                  </a:lnTo>
                  <a:lnTo>
                    <a:pt x="20689" y="8630"/>
                  </a:lnTo>
                  <a:lnTo>
                    <a:pt x="15762" y="4932"/>
                  </a:lnTo>
                  <a:cubicBezTo>
                    <a:pt x="16471" y="3194"/>
                    <a:pt x="15106" y="1"/>
                    <a:pt x="13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2;p32"/>
            <p:cNvSpPr/>
            <p:nvPr/>
          </p:nvSpPr>
          <p:spPr>
            <a:xfrm>
              <a:off x="-1171975" y="3874375"/>
              <a:ext cx="211650" cy="227725"/>
            </a:xfrm>
            <a:custGeom>
              <a:avLst/>
              <a:gdLst/>
              <a:ahLst/>
              <a:cxnLst/>
              <a:rect l="l" t="t" r="r" b="b"/>
              <a:pathLst>
                <a:path w="8466" h="9109" extrusionOk="0">
                  <a:moveTo>
                    <a:pt x="1283" y="1"/>
                  </a:moveTo>
                  <a:lnTo>
                    <a:pt x="1334" y="3462"/>
                  </a:lnTo>
                  <a:lnTo>
                    <a:pt x="1" y="3462"/>
                  </a:lnTo>
                  <a:lnTo>
                    <a:pt x="327" y="9109"/>
                  </a:lnTo>
                  <a:lnTo>
                    <a:pt x="8465" y="6740"/>
                  </a:lnTo>
                  <a:lnTo>
                    <a:pt x="79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3;p32"/>
            <p:cNvSpPr/>
            <p:nvPr/>
          </p:nvSpPr>
          <p:spPr>
            <a:xfrm>
              <a:off x="-1886025" y="1513550"/>
              <a:ext cx="594100" cy="854875"/>
            </a:xfrm>
            <a:custGeom>
              <a:avLst/>
              <a:gdLst/>
              <a:ahLst/>
              <a:cxnLst/>
              <a:rect l="l" t="t" r="r" b="b"/>
              <a:pathLst>
                <a:path w="23764" h="34195" extrusionOk="0">
                  <a:moveTo>
                    <a:pt x="15161" y="0"/>
                  </a:moveTo>
                  <a:lnTo>
                    <a:pt x="12523" y="13984"/>
                  </a:lnTo>
                  <a:lnTo>
                    <a:pt x="8286" y="21947"/>
                  </a:lnTo>
                  <a:lnTo>
                    <a:pt x="6806" y="24727"/>
                  </a:lnTo>
                  <a:cubicBezTo>
                    <a:pt x="0" y="29148"/>
                    <a:pt x="3377" y="30743"/>
                    <a:pt x="3377" y="30743"/>
                  </a:cubicBezTo>
                  <a:cubicBezTo>
                    <a:pt x="2417" y="31712"/>
                    <a:pt x="3487" y="32582"/>
                    <a:pt x="3487" y="32582"/>
                  </a:cubicBezTo>
                  <a:cubicBezTo>
                    <a:pt x="2895" y="34077"/>
                    <a:pt x="4965" y="34194"/>
                    <a:pt x="4965" y="34194"/>
                  </a:cubicBezTo>
                  <a:cubicBezTo>
                    <a:pt x="4896" y="33476"/>
                    <a:pt x="5165" y="32737"/>
                    <a:pt x="5542" y="32076"/>
                  </a:cubicBezTo>
                  <a:cubicBezTo>
                    <a:pt x="6244" y="30842"/>
                    <a:pt x="7332" y="29888"/>
                    <a:pt x="7332" y="29888"/>
                  </a:cubicBezTo>
                  <a:lnTo>
                    <a:pt x="7332" y="29888"/>
                  </a:lnTo>
                  <a:cubicBezTo>
                    <a:pt x="7332" y="29888"/>
                    <a:pt x="6778" y="33576"/>
                    <a:pt x="7946" y="33576"/>
                  </a:cubicBezTo>
                  <a:cubicBezTo>
                    <a:pt x="7971" y="33576"/>
                    <a:pt x="7996" y="33574"/>
                    <a:pt x="8022" y="33571"/>
                  </a:cubicBezTo>
                  <a:cubicBezTo>
                    <a:pt x="9283" y="33405"/>
                    <a:pt x="9212" y="27523"/>
                    <a:pt x="9212" y="27523"/>
                  </a:cubicBezTo>
                  <a:lnTo>
                    <a:pt x="19643" y="15955"/>
                  </a:lnTo>
                  <a:lnTo>
                    <a:pt x="20231" y="14045"/>
                  </a:lnTo>
                  <a:lnTo>
                    <a:pt x="23763" y="2564"/>
                  </a:lnTo>
                  <a:lnTo>
                    <a:pt x="151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94;p32"/>
            <p:cNvSpPr/>
            <p:nvPr/>
          </p:nvSpPr>
          <p:spPr>
            <a:xfrm>
              <a:off x="-1163083" y="4042280"/>
              <a:ext cx="208200" cy="119050"/>
            </a:xfrm>
            <a:custGeom>
              <a:avLst/>
              <a:gdLst/>
              <a:ahLst/>
              <a:cxnLst/>
              <a:rect l="l" t="t" r="r" b="b"/>
              <a:pathLst>
                <a:path w="8328" h="4762" extrusionOk="0">
                  <a:moveTo>
                    <a:pt x="8139" y="0"/>
                  </a:moveTo>
                  <a:lnTo>
                    <a:pt x="1" y="2369"/>
                  </a:lnTo>
                  <a:lnTo>
                    <a:pt x="143" y="4762"/>
                  </a:lnTo>
                  <a:lnTo>
                    <a:pt x="293" y="4752"/>
                  </a:lnTo>
                  <a:lnTo>
                    <a:pt x="8328" y="2681"/>
                  </a:lnTo>
                  <a:lnTo>
                    <a:pt x="8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5;p32"/>
            <p:cNvSpPr/>
            <p:nvPr/>
          </p:nvSpPr>
          <p:spPr>
            <a:xfrm>
              <a:off x="-1558525" y="953900"/>
              <a:ext cx="77525" cy="74550"/>
            </a:xfrm>
            <a:custGeom>
              <a:avLst/>
              <a:gdLst/>
              <a:ahLst/>
              <a:cxnLst/>
              <a:rect l="l" t="t" r="r" b="b"/>
              <a:pathLst>
                <a:path w="3101" h="2982" extrusionOk="0">
                  <a:moveTo>
                    <a:pt x="1494" y="1"/>
                  </a:moveTo>
                  <a:cubicBezTo>
                    <a:pt x="1303" y="1"/>
                    <a:pt x="1110" y="38"/>
                    <a:pt x="927" y="113"/>
                  </a:cubicBezTo>
                  <a:cubicBezTo>
                    <a:pt x="369" y="342"/>
                    <a:pt x="6" y="884"/>
                    <a:pt x="4" y="1486"/>
                  </a:cubicBezTo>
                  <a:cubicBezTo>
                    <a:pt x="1" y="2311"/>
                    <a:pt x="669" y="2981"/>
                    <a:pt x="1494" y="2981"/>
                  </a:cubicBezTo>
                  <a:cubicBezTo>
                    <a:pt x="2096" y="2981"/>
                    <a:pt x="2639" y="2617"/>
                    <a:pt x="2870" y="2062"/>
                  </a:cubicBezTo>
                  <a:cubicBezTo>
                    <a:pt x="3100" y="1506"/>
                    <a:pt x="2974" y="866"/>
                    <a:pt x="2549" y="439"/>
                  </a:cubicBezTo>
                  <a:cubicBezTo>
                    <a:pt x="2264" y="153"/>
                    <a:pt x="1883" y="1"/>
                    <a:pt x="1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6;p32"/>
            <p:cNvSpPr/>
            <p:nvPr/>
          </p:nvSpPr>
          <p:spPr>
            <a:xfrm>
              <a:off x="-1466450" y="1044825"/>
              <a:ext cx="52125" cy="131025"/>
            </a:xfrm>
            <a:custGeom>
              <a:avLst/>
              <a:gdLst/>
              <a:ahLst/>
              <a:cxnLst/>
              <a:rect l="l" t="t" r="r" b="b"/>
              <a:pathLst>
                <a:path w="2085" h="5241" extrusionOk="0">
                  <a:moveTo>
                    <a:pt x="1248" y="1"/>
                  </a:moveTo>
                  <a:cubicBezTo>
                    <a:pt x="1230" y="927"/>
                    <a:pt x="904" y="2592"/>
                    <a:pt x="1" y="3879"/>
                  </a:cubicBezTo>
                  <a:lnTo>
                    <a:pt x="393" y="5197"/>
                  </a:lnTo>
                  <a:lnTo>
                    <a:pt x="482" y="5240"/>
                  </a:lnTo>
                  <a:cubicBezTo>
                    <a:pt x="818" y="4523"/>
                    <a:pt x="1164" y="3935"/>
                    <a:pt x="1512" y="3453"/>
                  </a:cubicBezTo>
                  <a:cubicBezTo>
                    <a:pt x="2085" y="583"/>
                    <a:pt x="1248" y="1"/>
                    <a:pt x="1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7;p32"/>
            <p:cNvSpPr/>
            <p:nvPr/>
          </p:nvSpPr>
          <p:spPr>
            <a:xfrm>
              <a:off x="-1504070" y="1027750"/>
              <a:ext cx="746100" cy="992300"/>
            </a:xfrm>
            <a:custGeom>
              <a:avLst/>
              <a:gdLst/>
              <a:ahLst/>
              <a:cxnLst/>
              <a:rect l="l" t="t" r="r" b="b"/>
              <a:pathLst>
                <a:path w="29844" h="39692" extrusionOk="0">
                  <a:moveTo>
                    <a:pt x="11114" y="1"/>
                  </a:moveTo>
                  <a:cubicBezTo>
                    <a:pt x="10862" y="1"/>
                    <a:pt x="10619" y="20"/>
                    <a:pt x="10388" y="60"/>
                  </a:cubicBezTo>
                  <a:cubicBezTo>
                    <a:pt x="9907" y="140"/>
                    <a:pt x="9476" y="310"/>
                    <a:pt x="9117" y="593"/>
                  </a:cubicBezTo>
                  <a:cubicBezTo>
                    <a:pt x="7555" y="1808"/>
                    <a:pt x="5711" y="1789"/>
                    <a:pt x="3999" y="4134"/>
                  </a:cubicBezTo>
                  <a:cubicBezTo>
                    <a:pt x="3651" y="4617"/>
                    <a:pt x="3305" y="5204"/>
                    <a:pt x="2969" y="5922"/>
                  </a:cubicBezTo>
                  <a:cubicBezTo>
                    <a:pt x="1934" y="8121"/>
                    <a:pt x="988" y="11563"/>
                    <a:pt x="250" y="17158"/>
                  </a:cubicBezTo>
                  <a:cubicBezTo>
                    <a:pt x="161" y="17800"/>
                    <a:pt x="80" y="18471"/>
                    <a:pt x="0" y="19173"/>
                  </a:cubicBezTo>
                  <a:lnTo>
                    <a:pt x="865" y="19427"/>
                  </a:lnTo>
                  <a:lnTo>
                    <a:pt x="865" y="19432"/>
                  </a:lnTo>
                  <a:lnTo>
                    <a:pt x="9467" y="21996"/>
                  </a:lnTo>
                  <a:lnTo>
                    <a:pt x="5935" y="33477"/>
                  </a:lnTo>
                  <a:lnTo>
                    <a:pt x="6662" y="37752"/>
                  </a:lnTo>
                  <a:cubicBezTo>
                    <a:pt x="6662" y="37752"/>
                    <a:pt x="5873" y="39418"/>
                    <a:pt x="7453" y="39682"/>
                  </a:cubicBezTo>
                  <a:cubicBezTo>
                    <a:pt x="7488" y="39688"/>
                    <a:pt x="7532" y="39691"/>
                    <a:pt x="7584" y="39691"/>
                  </a:cubicBezTo>
                  <a:cubicBezTo>
                    <a:pt x="7917" y="39691"/>
                    <a:pt x="8578" y="39573"/>
                    <a:pt x="9467" y="39360"/>
                  </a:cubicBezTo>
                  <a:cubicBezTo>
                    <a:pt x="9806" y="39281"/>
                    <a:pt x="10185" y="39186"/>
                    <a:pt x="10592" y="39077"/>
                  </a:cubicBezTo>
                  <a:cubicBezTo>
                    <a:pt x="15107" y="37881"/>
                    <a:pt x="23118" y="35171"/>
                    <a:pt x="26623" y="33138"/>
                  </a:cubicBezTo>
                  <a:cubicBezTo>
                    <a:pt x="27422" y="32675"/>
                    <a:pt x="27989" y="32248"/>
                    <a:pt x="28221" y="31879"/>
                  </a:cubicBezTo>
                  <a:cubicBezTo>
                    <a:pt x="29843" y="29341"/>
                    <a:pt x="26992" y="28901"/>
                    <a:pt x="26992" y="28901"/>
                  </a:cubicBezTo>
                  <a:cubicBezTo>
                    <a:pt x="26992" y="28901"/>
                    <a:pt x="27781" y="27761"/>
                    <a:pt x="26382" y="26536"/>
                  </a:cubicBezTo>
                  <a:lnTo>
                    <a:pt x="25067" y="24432"/>
                  </a:lnTo>
                  <a:cubicBezTo>
                    <a:pt x="25067" y="24432"/>
                    <a:pt x="25242" y="10496"/>
                    <a:pt x="22523" y="6859"/>
                  </a:cubicBezTo>
                  <a:cubicBezTo>
                    <a:pt x="20292" y="3873"/>
                    <a:pt x="14695" y="1"/>
                    <a:pt x="11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8;p32"/>
            <p:cNvSpPr/>
            <p:nvPr/>
          </p:nvSpPr>
          <p:spPr>
            <a:xfrm>
              <a:off x="-2082025" y="592525"/>
              <a:ext cx="766775" cy="980425"/>
            </a:xfrm>
            <a:custGeom>
              <a:avLst/>
              <a:gdLst/>
              <a:ahLst/>
              <a:cxnLst/>
              <a:rect l="l" t="t" r="r" b="b"/>
              <a:pathLst>
                <a:path w="30671" h="39217" extrusionOk="0">
                  <a:moveTo>
                    <a:pt x="11662" y="2968"/>
                  </a:moveTo>
                  <a:lnTo>
                    <a:pt x="11662" y="2968"/>
                  </a:lnTo>
                  <a:cubicBezTo>
                    <a:pt x="11115" y="3736"/>
                    <a:pt x="10672" y="4589"/>
                    <a:pt x="10314" y="5462"/>
                  </a:cubicBezTo>
                  <a:cubicBezTo>
                    <a:pt x="9916" y="6436"/>
                    <a:pt x="9600" y="7468"/>
                    <a:pt x="8967" y="8304"/>
                  </a:cubicBezTo>
                  <a:cubicBezTo>
                    <a:pt x="8237" y="9259"/>
                    <a:pt x="7174" y="9880"/>
                    <a:pt x="6190" y="10564"/>
                  </a:cubicBezTo>
                  <a:cubicBezTo>
                    <a:pt x="4967" y="11426"/>
                    <a:pt x="3821" y="12456"/>
                    <a:pt x="3117" y="13776"/>
                  </a:cubicBezTo>
                  <a:cubicBezTo>
                    <a:pt x="2412" y="15094"/>
                    <a:pt x="2204" y="16740"/>
                    <a:pt x="2852" y="18088"/>
                  </a:cubicBezTo>
                  <a:cubicBezTo>
                    <a:pt x="3735" y="19942"/>
                    <a:pt x="6049" y="21000"/>
                    <a:pt x="6398" y="23025"/>
                  </a:cubicBezTo>
                  <a:cubicBezTo>
                    <a:pt x="6611" y="24259"/>
                    <a:pt x="6001" y="25469"/>
                    <a:pt x="5637" y="26672"/>
                  </a:cubicBezTo>
                  <a:cubicBezTo>
                    <a:pt x="5207" y="28109"/>
                    <a:pt x="5121" y="29683"/>
                    <a:pt x="5622" y="31092"/>
                  </a:cubicBezTo>
                  <a:cubicBezTo>
                    <a:pt x="6069" y="32361"/>
                    <a:pt x="7027" y="33476"/>
                    <a:pt x="8259" y="33987"/>
                  </a:cubicBezTo>
                  <a:cubicBezTo>
                    <a:pt x="8067" y="34008"/>
                    <a:pt x="7875" y="34019"/>
                    <a:pt x="7683" y="34019"/>
                  </a:cubicBezTo>
                  <a:cubicBezTo>
                    <a:pt x="7311" y="34019"/>
                    <a:pt x="6939" y="33979"/>
                    <a:pt x="6575" y="33899"/>
                  </a:cubicBezTo>
                  <a:cubicBezTo>
                    <a:pt x="4992" y="33543"/>
                    <a:pt x="3747" y="32374"/>
                    <a:pt x="3176" y="30871"/>
                  </a:cubicBezTo>
                  <a:cubicBezTo>
                    <a:pt x="2900" y="30138"/>
                    <a:pt x="2781" y="29341"/>
                    <a:pt x="2865" y="28560"/>
                  </a:cubicBezTo>
                  <a:cubicBezTo>
                    <a:pt x="2963" y="27670"/>
                    <a:pt x="3355" y="26873"/>
                    <a:pt x="3727" y="26070"/>
                  </a:cubicBezTo>
                  <a:cubicBezTo>
                    <a:pt x="4091" y="25284"/>
                    <a:pt x="4433" y="24469"/>
                    <a:pt x="4432" y="23587"/>
                  </a:cubicBezTo>
                  <a:cubicBezTo>
                    <a:pt x="4430" y="22907"/>
                    <a:pt x="4203" y="22259"/>
                    <a:pt x="3878" y="21670"/>
                  </a:cubicBezTo>
                  <a:cubicBezTo>
                    <a:pt x="3188" y="20422"/>
                    <a:pt x="2090" y="19457"/>
                    <a:pt x="1365" y="18232"/>
                  </a:cubicBezTo>
                  <a:cubicBezTo>
                    <a:pt x="972" y="17564"/>
                    <a:pt x="725" y="16809"/>
                    <a:pt x="775" y="16027"/>
                  </a:cubicBezTo>
                  <a:cubicBezTo>
                    <a:pt x="831" y="15137"/>
                    <a:pt x="1218" y="14299"/>
                    <a:pt x="1731" y="13581"/>
                  </a:cubicBezTo>
                  <a:cubicBezTo>
                    <a:pt x="2802" y="12078"/>
                    <a:pt x="4395" y="11135"/>
                    <a:pt x="5831" y="10025"/>
                  </a:cubicBezTo>
                  <a:cubicBezTo>
                    <a:pt x="6532" y="9483"/>
                    <a:pt x="7208" y="8891"/>
                    <a:pt x="7754" y="8189"/>
                  </a:cubicBezTo>
                  <a:cubicBezTo>
                    <a:pt x="8302" y="7487"/>
                    <a:pt x="8705" y="6686"/>
                    <a:pt x="9127" y="5904"/>
                  </a:cubicBezTo>
                  <a:cubicBezTo>
                    <a:pt x="9549" y="5121"/>
                    <a:pt x="9995" y="4342"/>
                    <a:pt x="10637" y="3722"/>
                  </a:cubicBezTo>
                  <a:cubicBezTo>
                    <a:pt x="10945" y="3428"/>
                    <a:pt x="11290" y="3175"/>
                    <a:pt x="11662" y="2968"/>
                  </a:cubicBezTo>
                  <a:close/>
                  <a:moveTo>
                    <a:pt x="12591" y="34244"/>
                  </a:moveTo>
                  <a:cubicBezTo>
                    <a:pt x="13347" y="34244"/>
                    <a:pt x="14080" y="34330"/>
                    <a:pt x="14753" y="34671"/>
                  </a:cubicBezTo>
                  <a:cubicBezTo>
                    <a:pt x="15653" y="35129"/>
                    <a:pt x="16297" y="35986"/>
                    <a:pt x="17170" y="36492"/>
                  </a:cubicBezTo>
                  <a:cubicBezTo>
                    <a:pt x="17720" y="36809"/>
                    <a:pt x="18354" y="36970"/>
                    <a:pt x="18987" y="36970"/>
                  </a:cubicBezTo>
                  <a:cubicBezTo>
                    <a:pt x="19487" y="36970"/>
                    <a:pt x="19986" y="36870"/>
                    <a:pt x="20443" y="36668"/>
                  </a:cubicBezTo>
                  <a:cubicBezTo>
                    <a:pt x="20534" y="36628"/>
                    <a:pt x="20621" y="36580"/>
                    <a:pt x="20707" y="36532"/>
                  </a:cubicBezTo>
                  <a:lnTo>
                    <a:pt x="20707" y="36532"/>
                  </a:lnTo>
                  <a:cubicBezTo>
                    <a:pt x="20655" y="37432"/>
                    <a:pt x="20099" y="38293"/>
                    <a:pt x="19244" y="38634"/>
                  </a:cubicBezTo>
                  <a:cubicBezTo>
                    <a:pt x="18964" y="38745"/>
                    <a:pt x="18669" y="38799"/>
                    <a:pt x="18376" y="38799"/>
                  </a:cubicBezTo>
                  <a:cubicBezTo>
                    <a:pt x="17644" y="38799"/>
                    <a:pt x="16920" y="38467"/>
                    <a:pt x="16459" y="37878"/>
                  </a:cubicBezTo>
                  <a:cubicBezTo>
                    <a:pt x="15863" y="37117"/>
                    <a:pt x="15604" y="36142"/>
                    <a:pt x="14914" y="35449"/>
                  </a:cubicBezTo>
                  <a:cubicBezTo>
                    <a:pt x="14127" y="34656"/>
                    <a:pt x="12985" y="34632"/>
                    <a:pt x="11945" y="34531"/>
                  </a:cubicBezTo>
                  <a:cubicBezTo>
                    <a:pt x="11585" y="34496"/>
                    <a:pt x="11229" y="34425"/>
                    <a:pt x="10885" y="34316"/>
                  </a:cubicBezTo>
                  <a:cubicBezTo>
                    <a:pt x="11456" y="34291"/>
                    <a:pt x="12030" y="34244"/>
                    <a:pt x="12591" y="34244"/>
                  </a:cubicBezTo>
                  <a:close/>
                  <a:moveTo>
                    <a:pt x="16828" y="0"/>
                  </a:moveTo>
                  <a:cubicBezTo>
                    <a:pt x="15654" y="0"/>
                    <a:pt x="14461" y="414"/>
                    <a:pt x="13496" y="1099"/>
                  </a:cubicBezTo>
                  <a:cubicBezTo>
                    <a:pt x="13032" y="1430"/>
                    <a:pt x="12618" y="1819"/>
                    <a:pt x="12243" y="2244"/>
                  </a:cubicBezTo>
                  <a:cubicBezTo>
                    <a:pt x="11219" y="2652"/>
                    <a:pt x="10313" y="3312"/>
                    <a:pt x="9643" y="4245"/>
                  </a:cubicBezTo>
                  <a:cubicBezTo>
                    <a:pt x="9107" y="4989"/>
                    <a:pt x="8712" y="5818"/>
                    <a:pt x="8269" y="6618"/>
                  </a:cubicBezTo>
                  <a:cubicBezTo>
                    <a:pt x="7805" y="7453"/>
                    <a:pt x="7265" y="8208"/>
                    <a:pt x="6567" y="8863"/>
                  </a:cubicBezTo>
                  <a:cubicBezTo>
                    <a:pt x="5174" y="10167"/>
                    <a:pt x="3438" y="11061"/>
                    <a:pt x="2119" y="12455"/>
                  </a:cubicBezTo>
                  <a:cubicBezTo>
                    <a:pt x="909" y="13737"/>
                    <a:pt x="1" y="15490"/>
                    <a:pt x="497" y="17282"/>
                  </a:cubicBezTo>
                  <a:cubicBezTo>
                    <a:pt x="899" y="18728"/>
                    <a:pt x="2040" y="19810"/>
                    <a:pt x="2917" y="20974"/>
                  </a:cubicBezTo>
                  <a:cubicBezTo>
                    <a:pt x="3353" y="21554"/>
                    <a:pt x="3758" y="22185"/>
                    <a:pt x="3929" y="22899"/>
                  </a:cubicBezTo>
                  <a:cubicBezTo>
                    <a:pt x="4144" y="23782"/>
                    <a:pt x="3897" y="24649"/>
                    <a:pt x="3543" y="25461"/>
                  </a:cubicBezTo>
                  <a:cubicBezTo>
                    <a:pt x="3173" y="26311"/>
                    <a:pt x="2708" y="27133"/>
                    <a:pt x="2521" y="28049"/>
                  </a:cubicBezTo>
                  <a:cubicBezTo>
                    <a:pt x="2363" y="28833"/>
                    <a:pt x="2402" y="29645"/>
                    <a:pt x="2597" y="30419"/>
                  </a:cubicBezTo>
                  <a:cubicBezTo>
                    <a:pt x="2988" y="31972"/>
                    <a:pt x="4073" y="33361"/>
                    <a:pt x="5556" y="34003"/>
                  </a:cubicBezTo>
                  <a:cubicBezTo>
                    <a:pt x="6232" y="34296"/>
                    <a:pt x="6966" y="34440"/>
                    <a:pt x="7700" y="34440"/>
                  </a:cubicBezTo>
                  <a:cubicBezTo>
                    <a:pt x="8194" y="34440"/>
                    <a:pt x="8688" y="34375"/>
                    <a:pt x="9165" y="34246"/>
                  </a:cubicBezTo>
                  <a:cubicBezTo>
                    <a:pt x="9431" y="34289"/>
                    <a:pt x="9699" y="34316"/>
                    <a:pt x="9969" y="34322"/>
                  </a:cubicBezTo>
                  <a:cubicBezTo>
                    <a:pt x="10305" y="34556"/>
                    <a:pt x="10698" y="34721"/>
                    <a:pt x="11080" y="34819"/>
                  </a:cubicBezTo>
                  <a:cubicBezTo>
                    <a:pt x="12221" y="35108"/>
                    <a:pt x="13591" y="34825"/>
                    <a:pt x="14540" y="35669"/>
                  </a:cubicBezTo>
                  <a:cubicBezTo>
                    <a:pt x="15365" y="36403"/>
                    <a:pt x="15584" y="37594"/>
                    <a:pt x="16348" y="38384"/>
                  </a:cubicBezTo>
                  <a:cubicBezTo>
                    <a:pt x="16872" y="38926"/>
                    <a:pt x="17625" y="39216"/>
                    <a:pt x="18376" y="39216"/>
                  </a:cubicBezTo>
                  <a:cubicBezTo>
                    <a:pt x="18709" y="39216"/>
                    <a:pt x="19042" y="39159"/>
                    <a:pt x="19355" y="39041"/>
                  </a:cubicBezTo>
                  <a:cubicBezTo>
                    <a:pt x="20471" y="38619"/>
                    <a:pt x="21174" y="37443"/>
                    <a:pt x="21119" y="36269"/>
                  </a:cubicBezTo>
                  <a:cubicBezTo>
                    <a:pt x="21698" y="35837"/>
                    <a:pt x="22140" y="35247"/>
                    <a:pt x="22386" y="34569"/>
                  </a:cubicBezTo>
                  <a:cubicBezTo>
                    <a:pt x="23124" y="28974"/>
                    <a:pt x="24070" y="25532"/>
                    <a:pt x="25105" y="23332"/>
                  </a:cubicBezTo>
                  <a:lnTo>
                    <a:pt x="25016" y="23289"/>
                  </a:lnTo>
                  <a:lnTo>
                    <a:pt x="24622" y="21971"/>
                  </a:lnTo>
                  <a:cubicBezTo>
                    <a:pt x="23907" y="22994"/>
                    <a:pt x="22833" y="23779"/>
                    <a:pt x="21262" y="23779"/>
                  </a:cubicBezTo>
                  <a:cubicBezTo>
                    <a:pt x="20808" y="23779"/>
                    <a:pt x="20312" y="23713"/>
                    <a:pt x="19771" y="23569"/>
                  </a:cubicBezTo>
                  <a:cubicBezTo>
                    <a:pt x="14598" y="22188"/>
                    <a:pt x="9997" y="13619"/>
                    <a:pt x="9997" y="13619"/>
                  </a:cubicBezTo>
                  <a:cubicBezTo>
                    <a:pt x="9997" y="13619"/>
                    <a:pt x="9751" y="12566"/>
                    <a:pt x="11489" y="12566"/>
                  </a:cubicBezTo>
                  <a:cubicBezTo>
                    <a:pt x="12048" y="12566"/>
                    <a:pt x="12812" y="12675"/>
                    <a:pt x="13855" y="12963"/>
                  </a:cubicBezTo>
                  <a:cubicBezTo>
                    <a:pt x="14866" y="13242"/>
                    <a:pt x="15842" y="13369"/>
                    <a:pt x="16744" y="13369"/>
                  </a:cubicBezTo>
                  <a:cubicBezTo>
                    <a:pt x="19670" y="13369"/>
                    <a:pt x="21811" y="12037"/>
                    <a:pt x="21786" y="10291"/>
                  </a:cubicBezTo>
                  <a:cubicBezTo>
                    <a:pt x="21786" y="10291"/>
                    <a:pt x="20868" y="7596"/>
                    <a:pt x="22793" y="7270"/>
                  </a:cubicBezTo>
                  <a:cubicBezTo>
                    <a:pt x="22881" y="7255"/>
                    <a:pt x="22968" y="7247"/>
                    <a:pt x="23054" y="7247"/>
                  </a:cubicBezTo>
                  <a:cubicBezTo>
                    <a:pt x="24856" y="7247"/>
                    <a:pt x="26221" y="10441"/>
                    <a:pt x="25512" y="12177"/>
                  </a:cubicBezTo>
                  <a:lnTo>
                    <a:pt x="30439" y="15875"/>
                  </a:lnTo>
                  <a:lnTo>
                    <a:pt x="30510" y="15781"/>
                  </a:lnTo>
                  <a:cubicBezTo>
                    <a:pt x="29739" y="13733"/>
                    <a:pt x="30335" y="11856"/>
                    <a:pt x="30505" y="9671"/>
                  </a:cubicBezTo>
                  <a:cubicBezTo>
                    <a:pt x="30670" y="7491"/>
                    <a:pt x="30383" y="4989"/>
                    <a:pt x="28633" y="3676"/>
                  </a:cubicBezTo>
                  <a:cubicBezTo>
                    <a:pt x="26542" y="2106"/>
                    <a:pt x="23441" y="3000"/>
                    <a:pt x="21091" y="1850"/>
                  </a:cubicBezTo>
                  <a:cubicBezTo>
                    <a:pt x="20239" y="1438"/>
                    <a:pt x="19535" y="772"/>
                    <a:pt x="18675" y="385"/>
                  </a:cubicBezTo>
                  <a:cubicBezTo>
                    <a:pt x="18091" y="121"/>
                    <a:pt x="17462" y="0"/>
                    <a:pt x="16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9;p32"/>
            <p:cNvSpPr/>
            <p:nvPr/>
          </p:nvSpPr>
          <p:spPr>
            <a:xfrm>
              <a:off x="-1558832" y="2041125"/>
              <a:ext cx="204300" cy="422225"/>
            </a:xfrm>
            <a:custGeom>
              <a:avLst/>
              <a:gdLst/>
              <a:ahLst/>
              <a:cxnLst/>
              <a:rect l="l" t="t" r="r" b="b"/>
              <a:pathLst>
                <a:path w="8172" h="16889" extrusionOk="0">
                  <a:moveTo>
                    <a:pt x="6203" y="0"/>
                  </a:moveTo>
                  <a:cubicBezTo>
                    <a:pt x="5353" y="0"/>
                    <a:pt x="4564" y="553"/>
                    <a:pt x="4308" y="1402"/>
                  </a:cubicBezTo>
                  <a:lnTo>
                    <a:pt x="1" y="15759"/>
                  </a:lnTo>
                  <a:lnTo>
                    <a:pt x="3778" y="16889"/>
                  </a:lnTo>
                  <a:lnTo>
                    <a:pt x="8087" y="2538"/>
                  </a:lnTo>
                  <a:cubicBezTo>
                    <a:pt x="8143" y="2354"/>
                    <a:pt x="8171" y="2166"/>
                    <a:pt x="8171" y="1974"/>
                  </a:cubicBezTo>
                  <a:cubicBezTo>
                    <a:pt x="8171" y="1129"/>
                    <a:pt x="7619" y="338"/>
                    <a:pt x="6769" y="83"/>
                  </a:cubicBezTo>
                  <a:cubicBezTo>
                    <a:pt x="6581" y="27"/>
                    <a:pt x="6390" y="0"/>
                    <a:pt x="6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0;p32"/>
            <p:cNvSpPr/>
            <p:nvPr/>
          </p:nvSpPr>
          <p:spPr>
            <a:xfrm>
              <a:off x="-1411995" y="1856175"/>
              <a:ext cx="729550" cy="2104800"/>
            </a:xfrm>
            <a:custGeom>
              <a:avLst/>
              <a:gdLst/>
              <a:ahLst/>
              <a:cxnLst/>
              <a:rect l="l" t="t" r="r" b="b"/>
              <a:pathLst>
                <a:path w="29182" h="84192" extrusionOk="0">
                  <a:moveTo>
                    <a:pt x="22940" y="1"/>
                  </a:moveTo>
                  <a:cubicBezTo>
                    <a:pt x="19435" y="2034"/>
                    <a:pt x="11426" y="4743"/>
                    <a:pt x="6909" y="5940"/>
                  </a:cubicBezTo>
                  <a:lnTo>
                    <a:pt x="8148" y="11803"/>
                  </a:lnTo>
                  <a:lnTo>
                    <a:pt x="1" y="51677"/>
                  </a:lnTo>
                  <a:lnTo>
                    <a:pt x="3065" y="84192"/>
                  </a:lnTo>
                  <a:lnTo>
                    <a:pt x="11917" y="84192"/>
                  </a:lnTo>
                  <a:lnTo>
                    <a:pt x="11866" y="80730"/>
                  </a:lnTo>
                  <a:lnTo>
                    <a:pt x="11477" y="54042"/>
                  </a:lnTo>
                  <a:cubicBezTo>
                    <a:pt x="11477" y="54042"/>
                    <a:pt x="19588" y="35816"/>
                    <a:pt x="23749" y="29854"/>
                  </a:cubicBezTo>
                  <a:cubicBezTo>
                    <a:pt x="27910" y="23895"/>
                    <a:pt x="29182" y="15349"/>
                    <a:pt x="28657" y="11538"/>
                  </a:cubicBezTo>
                  <a:cubicBezTo>
                    <a:pt x="28132" y="7726"/>
                    <a:pt x="22940" y="1"/>
                    <a:pt x="22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1;p32"/>
            <p:cNvSpPr/>
            <p:nvPr/>
          </p:nvSpPr>
          <p:spPr>
            <a:xfrm>
              <a:off x="-1149650" y="2602500"/>
              <a:ext cx="306825" cy="1271900"/>
            </a:xfrm>
            <a:custGeom>
              <a:avLst/>
              <a:gdLst/>
              <a:ahLst/>
              <a:cxnLst/>
              <a:rect l="l" t="t" r="r" b="b"/>
              <a:pathLst>
                <a:path w="12273" h="50876" extrusionOk="0">
                  <a:moveTo>
                    <a:pt x="12273" y="1"/>
                  </a:moveTo>
                  <a:lnTo>
                    <a:pt x="12273" y="1"/>
                  </a:lnTo>
                  <a:cubicBezTo>
                    <a:pt x="8112" y="5963"/>
                    <a:pt x="1" y="24187"/>
                    <a:pt x="1" y="24187"/>
                  </a:cubicBezTo>
                  <a:lnTo>
                    <a:pt x="390" y="50876"/>
                  </a:lnTo>
                  <a:lnTo>
                    <a:pt x="8112" y="50876"/>
                  </a:lnTo>
                  <a:lnTo>
                    <a:pt x="5482" y="21956"/>
                  </a:lnTo>
                  <a:lnTo>
                    <a:pt x="122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2;p32"/>
            <p:cNvSpPr/>
            <p:nvPr/>
          </p:nvSpPr>
          <p:spPr>
            <a:xfrm>
              <a:off x="-1614933" y="4195830"/>
              <a:ext cx="463325" cy="166000"/>
            </a:xfrm>
            <a:custGeom>
              <a:avLst/>
              <a:gdLst/>
              <a:ahLst/>
              <a:cxnLst/>
              <a:rect l="l" t="t" r="r" b="b"/>
              <a:pathLst>
                <a:path w="18533" h="6640" extrusionOk="0">
                  <a:moveTo>
                    <a:pt x="5652" y="1"/>
                  </a:moveTo>
                  <a:cubicBezTo>
                    <a:pt x="659" y="757"/>
                    <a:pt x="1" y="6639"/>
                    <a:pt x="1" y="6639"/>
                  </a:cubicBezTo>
                  <a:lnTo>
                    <a:pt x="8414" y="6639"/>
                  </a:lnTo>
                  <a:lnTo>
                    <a:pt x="18533" y="4142"/>
                  </a:lnTo>
                  <a:lnTo>
                    <a:pt x="18367" y="1244"/>
                  </a:lnTo>
                  <a:lnTo>
                    <a:pt x="10779" y="3613"/>
                  </a:lnTo>
                  <a:cubicBezTo>
                    <a:pt x="9531" y="723"/>
                    <a:pt x="5652" y="1"/>
                    <a:pt x="5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3;p32"/>
            <p:cNvSpPr/>
            <p:nvPr/>
          </p:nvSpPr>
          <p:spPr>
            <a:xfrm>
              <a:off x="-2121870" y="1864675"/>
              <a:ext cx="854500" cy="2035975"/>
            </a:xfrm>
            <a:custGeom>
              <a:avLst/>
              <a:gdLst/>
              <a:ahLst/>
              <a:cxnLst/>
              <a:rect l="l" t="t" r="r" b="b"/>
              <a:pathLst>
                <a:path w="34180" h="81439" extrusionOk="0">
                  <a:moveTo>
                    <a:pt x="28431" y="7058"/>
                  </a:moveTo>
                  <a:cubicBezTo>
                    <a:pt x="28618" y="7058"/>
                    <a:pt x="28808" y="7085"/>
                    <a:pt x="28996" y="7141"/>
                  </a:cubicBezTo>
                  <a:cubicBezTo>
                    <a:pt x="29848" y="7396"/>
                    <a:pt x="30400" y="8187"/>
                    <a:pt x="30400" y="9032"/>
                  </a:cubicBezTo>
                  <a:cubicBezTo>
                    <a:pt x="30400" y="9224"/>
                    <a:pt x="30372" y="9412"/>
                    <a:pt x="30316" y="9596"/>
                  </a:cubicBezTo>
                  <a:lnTo>
                    <a:pt x="26007" y="23947"/>
                  </a:lnTo>
                  <a:lnTo>
                    <a:pt x="21393" y="39311"/>
                  </a:lnTo>
                  <a:cubicBezTo>
                    <a:pt x="21137" y="40160"/>
                    <a:pt x="20351" y="40713"/>
                    <a:pt x="19503" y="40713"/>
                  </a:cubicBezTo>
                  <a:cubicBezTo>
                    <a:pt x="19316" y="40713"/>
                    <a:pt x="19126" y="40686"/>
                    <a:pt x="18939" y="40629"/>
                  </a:cubicBezTo>
                  <a:cubicBezTo>
                    <a:pt x="17898" y="40318"/>
                    <a:pt x="17306" y="39217"/>
                    <a:pt x="17619" y="38177"/>
                  </a:cubicBezTo>
                  <a:lnTo>
                    <a:pt x="22230" y="22817"/>
                  </a:lnTo>
                  <a:lnTo>
                    <a:pt x="26537" y="8460"/>
                  </a:lnTo>
                  <a:cubicBezTo>
                    <a:pt x="26793" y="7611"/>
                    <a:pt x="27582" y="7058"/>
                    <a:pt x="28431" y="7058"/>
                  </a:cubicBezTo>
                  <a:close/>
                  <a:moveTo>
                    <a:pt x="30647" y="0"/>
                  </a:moveTo>
                  <a:lnTo>
                    <a:pt x="30059" y="1912"/>
                  </a:lnTo>
                  <a:lnTo>
                    <a:pt x="19628" y="13478"/>
                  </a:lnTo>
                  <a:cubicBezTo>
                    <a:pt x="19628" y="13478"/>
                    <a:pt x="19699" y="19360"/>
                    <a:pt x="18436" y="19526"/>
                  </a:cubicBezTo>
                  <a:cubicBezTo>
                    <a:pt x="18410" y="19529"/>
                    <a:pt x="18384" y="19531"/>
                    <a:pt x="18360" y="19531"/>
                  </a:cubicBezTo>
                  <a:cubicBezTo>
                    <a:pt x="17193" y="19531"/>
                    <a:pt x="17746" y="15843"/>
                    <a:pt x="17746" y="15843"/>
                  </a:cubicBezTo>
                  <a:lnTo>
                    <a:pt x="17746" y="15843"/>
                  </a:lnTo>
                  <a:cubicBezTo>
                    <a:pt x="17746" y="15843"/>
                    <a:pt x="16658" y="16797"/>
                    <a:pt x="15958" y="18031"/>
                  </a:cubicBezTo>
                  <a:lnTo>
                    <a:pt x="15381" y="20149"/>
                  </a:lnTo>
                  <a:lnTo>
                    <a:pt x="0" y="76970"/>
                  </a:lnTo>
                  <a:cubicBezTo>
                    <a:pt x="0" y="76970"/>
                    <a:pt x="1712" y="76221"/>
                    <a:pt x="4015" y="76221"/>
                  </a:cubicBezTo>
                  <a:cubicBezTo>
                    <a:pt x="6656" y="76221"/>
                    <a:pt x="10074" y="77207"/>
                    <a:pt x="12573" y="81439"/>
                  </a:cubicBezTo>
                  <a:lnTo>
                    <a:pt x="34179" y="5883"/>
                  </a:lnTo>
                  <a:lnTo>
                    <a:pt x="34179" y="5883"/>
                  </a:lnTo>
                  <a:cubicBezTo>
                    <a:pt x="33288" y="6097"/>
                    <a:pt x="32625" y="6214"/>
                    <a:pt x="32293" y="6214"/>
                  </a:cubicBezTo>
                  <a:cubicBezTo>
                    <a:pt x="32243" y="6214"/>
                    <a:pt x="32200" y="6211"/>
                    <a:pt x="32165" y="6205"/>
                  </a:cubicBezTo>
                  <a:cubicBezTo>
                    <a:pt x="30585" y="5941"/>
                    <a:pt x="31374" y="4275"/>
                    <a:pt x="31374" y="4275"/>
                  </a:cubicBezTo>
                  <a:lnTo>
                    <a:pt x="306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4;p32"/>
            <p:cNvSpPr/>
            <p:nvPr/>
          </p:nvSpPr>
          <p:spPr>
            <a:xfrm>
              <a:off x="-1458175" y="4042875"/>
              <a:ext cx="144000" cy="133125"/>
            </a:xfrm>
            <a:custGeom>
              <a:avLst/>
              <a:gdLst/>
              <a:ahLst/>
              <a:cxnLst/>
              <a:rect l="l" t="t" r="r" b="b"/>
              <a:pathLst>
                <a:path w="5760" h="5325" extrusionOk="0">
                  <a:moveTo>
                    <a:pt x="5277" y="0"/>
                  </a:moveTo>
                  <a:cubicBezTo>
                    <a:pt x="5036" y="0"/>
                    <a:pt x="0" y="63"/>
                    <a:pt x="1140" y="5324"/>
                  </a:cubicBezTo>
                  <a:lnTo>
                    <a:pt x="5759" y="3215"/>
                  </a:lnTo>
                  <a:lnTo>
                    <a:pt x="5286" y="0"/>
                  </a:lnTo>
                  <a:cubicBezTo>
                    <a:pt x="5286" y="0"/>
                    <a:pt x="5283" y="0"/>
                    <a:pt x="5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5;p32"/>
            <p:cNvSpPr/>
            <p:nvPr/>
          </p:nvSpPr>
          <p:spPr>
            <a:xfrm>
              <a:off x="-1689220" y="2435075"/>
              <a:ext cx="217550" cy="447425"/>
            </a:xfrm>
            <a:custGeom>
              <a:avLst/>
              <a:gdLst/>
              <a:ahLst/>
              <a:cxnLst/>
              <a:rect l="l" t="t" r="r" b="b"/>
              <a:pathLst>
                <a:path w="8702" h="17897" extrusionOk="0">
                  <a:moveTo>
                    <a:pt x="4922" y="1"/>
                  </a:moveTo>
                  <a:lnTo>
                    <a:pt x="313" y="15361"/>
                  </a:lnTo>
                  <a:cubicBezTo>
                    <a:pt x="0" y="16401"/>
                    <a:pt x="592" y="17502"/>
                    <a:pt x="1633" y="17813"/>
                  </a:cubicBezTo>
                  <a:cubicBezTo>
                    <a:pt x="1820" y="17870"/>
                    <a:pt x="2010" y="17897"/>
                    <a:pt x="2197" y="17897"/>
                  </a:cubicBezTo>
                  <a:cubicBezTo>
                    <a:pt x="3045" y="17897"/>
                    <a:pt x="3831" y="17344"/>
                    <a:pt x="4085" y="16495"/>
                  </a:cubicBezTo>
                  <a:lnTo>
                    <a:pt x="8701" y="1131"/>
                  </a:lnTo>
                  <a:lnTo>
                    <a:pt x="49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6;p32"/>
            <p:cNvSpPr/>
            <p:nvPr/>
          </p:nvSpPr>
          <p:spPr>
            <a:xfrm>
              <a:off x="-1678875" y="1507050"/>
              <a:ext cx="171900" cy="555200"/>
            </a:xfrm>
            <a:custGeom>
              <a:avLst/>
              <a:gdLst/>
              <a:ahLst/>
              <a:cxnLst/>
              <a:rect l="l" t="t" r="r" b="b"/>
              <a:pathLst>
                <a:path w="6876" h="22208" extrusionOk="0">
                  <a:moveTo>
                    <a:pt x="6010" y="1"/>
                  </a:moveTo>
                  <a:lnTo>
                    <a:pt x="0" y="22207"/>
                  </a:lnTo>
                  <a:lnTo>
                    <a:pt x="0" y="22207"/>
                  </a:lnTo>
                  <a:lnTo>
                    <a:pt x="4236" y="14244"/>
                  </a:lnTo>
                  <a:lnTo>
                    <a:pt x="6875" y="262"/>
                  </a:lnTo>
                  <a:lnTo>
                    <a:pt x="6875" y="257"/>
                  </a:lnTo>
                  <a:lnTo>
                    <a:pt x="6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7;p32"/>
            <p:cNvSpPr/>
            <p:nvPr/>
          </p:nvSpPr>
          <p:spPr>
            <a:xfrm>
              <a:off x="-2121920" y="3770200"/>
              <a:ext cx="314375" cy="272700"/>
            </a:xfrm>
            <a:custGeom>
              <a:avLst/>
              <a:gdLst/>
              <a:ahLst/>
              <a:cxnLst/>
              <a:rect l="l" t="t" r="r" b="b"/>
              <a:pathLst>
                <a:path w="12575" h="10908" extrusionOk="0">
                  <a:moveTo>
                    <a:pt x="4016" y="0"/>
                  </a:moveTo>
                  <a:cubicBezTo>
                    <a:pt x="1713" y="0"/>
                    <a:pt x="0" y="749"/>
                    <a:pt x="0" y="749"/>
                  </a:cubicBezTo>
                  <a:lnTo>
                    <a:pt x="2498" y="9913"/>
                  </a:lnTo>
                  <a:lnTo>
                    <a:pt x="2673" y="9966"/>
                  </a:lnTo>
                  <a:lnTo>
                    <a:pt x="2673" y="9971"/>
                  </a:lnTo>
                  <a:lnTo>
                    <a:pt x="5392" y="10826"/>
                  </a:lnTo>
                  <a:lnTo>
                    <a:pt x="5652" y="10907"/>
                  </a:lnTo>
                  <a:lnTo>
                    <a:pt x="12575" y="5218"/>
                  </a:lnTo>
                  <a:cubicBezTo>
                    <a:pt x="10076" y="986"/>
                    <a:pt x="6657" y="0"/>
                    <a:pt x="4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8;p32"/>
            <p:cNvSpPr/>
            <p:nvPr/>
          </p:nvSpPr>
          <p:spPr>
            <a:xfrm>
              <a:off x="-2127675" y="4019475"/>
              <a:ext cx="116025" cy="161050"/>
            </a:xfrm>
            <a:custGeom>
              <a:avLst/>
              <a:gdLst/>
              <a:ahLst/>
              <a:cxnLst/>
              <a:rect l="l" t="t" r="r" b="b"/>
              <a:pathLst>
                <a:path w="4641" h="6442" extrusionOk="0">
                  <a:moveTo>
                    <a:pt x="1921" y="0"/>
                  </a:moveTo>
                  <a:lnTo>
                    <a:pt x="1893" y="79"/>
                  </a:lnTo>
                  <a:cubicBezTo>
                    <a:pt x="1893" y="79"/>
                    <a:pt x="1" y="6005"/>
                    <a:pt x="1198" y="6420"/>
                  </a:cubicBezTo>
                  <a:cubicBezTo>
                    <a:pt x="1239" y="6435"/>
                    <a:pt x="1281" y="6442"/>
                    <a:pt x="1324" y="6442"/>
                  </a:cubicBezTo>
                  <a:cubicBezTo>
                    <a:pt x="2539" y="6442"/>
                    <a:pt x="4617" y="936"/>
                    <a:pt x="4617" y="936"/>
                  </a:cubicBezTo>
                  <a:lnTo>
                    <a:pt x="4640" y="855"/>
                  </a:ln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9;p32"/>
            <p:cNvSpPr/>
            <p:nvPr/>
          </p:nvSpPr>
          <p:spPr>
            <a:xfrm>
              <a:off x="-1832125" y="933000"/>
              <a:ext cx="397000" cy="264850"/>
            </a:xfrm>
            <a:custGeom>
              <a:avLst/>
              <a:gdLst/>
              <a:ahLst/>
              <a:cxnLst/>
              <a:rect l="l" t="t" r="r" b="b"/>
              <a:pathLst>
                <a:path w="15880" h="10594" fill="none" extrusionOk="0">
                  <a:moveTo>
                    <a:pt x="1" y="0"/>
                  </a:moveTo>
                  <a:cubicBezTo>
                    <a:pt x="1" y="0"/>
                    <a:pt x="4602" y="8569"/>
                    <a:pt x="9775" y="9950"/>
                  </a:cubicBezTo>
                  <a:cubicBezTo>
                    <a:pt x="12187" y="10593"/>
                    <a:pt x="13705" y="9670"/>
                    <a:pt x="14628" y="8352"/>
                  </a:cubicBezTo>
                  <a:cubicBezTo>
                    <a:pt x="15531" y="7065"/>
                    <a:pt x="15857" y="5400"/>
                    <a:pt x="15875" y="4474"/>
                  </a:cubicBezTo>
                  <a:cubicBezTo>
                    <a:pt x="15880" y="4342"/>
                    <a:pt x="15877" y="4209"/>
                    <a:pt x="15867" y="4077"/>
                  </a:cubicBez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0;p32"/>
            <p:cNvSpPr/>
            <p:nvPr/>
          </p:nvSpPr>
          <p:spPr>
            <a:xfrm>
              <a:off x="-1466450" y="1141800"/>
              <a:ext cx="9825" cy="32975"/>
            </a:xfrm>
            <a:custGeom>
              <a:avLst/>
              <a:gdLst/>
              <a:ahLst/>
              <a:cxnLst/>
              <a:rect l="l" t="t" r="r" b="b"/>
              <a:pathLst>
                <a:path w="393" h="1319" fill="none" extrusionOk="0">
                  <a:moveTo>
                    <a:pt x="393" y="1318"/>
                  </a:moveTo>
                  <a:lnTo>
                    <a:pt x="1" y="0"/>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11;p32"/>
            <p:cNvSpPr/>
            <p:nvPr/>
          </p:nvSpPr>
          <p:spPr>
            <a:xfrm>
              <a:off x="-1842875" y="765950"/>
              <a:ext cx="573850" cy="262500"/>
            </a:xfrm>
            <a:custGeom>
              <a:avLst/>
              <a:gdLst/>
              <a:ahLst/>
              <a:cxnLst/>
              <a:rect l="l" t="t" r="r" b="b"/>
              <a:pathLst>
                <a:path w="22954" h="10500" fill="none" extrusionOk="0">
                  <a:moveTo>
                    <a:pt x="431" y="6682"/>
                  </a:moveTo>
                  <a:cubicBezTo>
                    <a:pt x="431" y="6682"/>
                    <a:pt x="1" y="4843"/>
                    <a:pt x="4289" y="6026"/>
                  </a:cubicBezTo>
                  <a:cubicBezTo>
                    <a:pt x="8578" y="7211"/>
                    <a:pt x="12253" y="5637"/>
                    <a:pt x="12220" y="3353"/>
                  </a:cubicBezTo>
                  <a:cubicBezTo>
                    <a:pt x="12220" y="3353"/>
                    <a:pt x="11302" y="659"/>
                    <a:pt x="13227" y="331"/>
                  </a:cubicBezTo>
                  <a:cubicBezTo>
                    <a:pt x="15157" y="0"/>
                    <a:pt x="16689" y="3419"/>
                    <a:pt x="15946" y="5240"/>
                  </a:cubicBezTo>
                  <a:lnTo>
                    <a:pt x="20873" y="8938"/>
                  </a:lnTo>
                  <a:lnTo>
                    <a:pt x="22953" y="10499"/>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2;p32"/>
            <p:cNvSpPr/>
            <p:nvPr/>
          </p:nvSpPr>
          <p:spPr>
            <a:xfrm>
              <a:off x="-1507000" y="1347125"/>
              <a:ext cx="307025" cy="234450"/>
            </a:xfrm>
            <a:custGeom>
              <a:avLst/>
              <a:gdLst/>
              <a:ahLst/>
              <a:cxnLst/>
              <a:rect l="l" t="t" r="r" b="b"/>
              <a:pathLst>
                <a:path w="12281" h="9378" fill="none" extrusionOk="0">
                  <a:moveTo>
                    <a:pt x="0" y="6659"/>
                  </a:moveTo>
                  <a:lnTo>
                    <a:pt x="8602" y="9221"/>
                  </a:lnTo>
                  <a:lnTo>
                    <a:pt x="9127" y="9378"/>
                  </a:lnTo>
                  <a:lnTo>
                    <a:pt x="12280" y="0"/>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3;p32"/>
            <p:cNvSpPr/>
            <p:nvPr/>
          </p:nvSpPr>
          <p:spPr>
            <a:xfrm>
              <a:off x="-1528675" y="1013950"/>
              <a:ext cx="746150" cy="1006900"/>
            </a:xfrm>
            <a:custGeom>
              <a:avLst/>
              <a:gdLst/>
              <a:ahLst/>
              <a:cxnLst/>
              <a:rect l="l" t="t" r="r" b="b"/>
              <a:pathLst>
                <a:path w="29846" h="40276" fill="none" extrusionOk="0">
                  <a:moveTo>
                    <a:pt x="5875" y="33660"/>
                  </a:moveTo>
                  <a:lnTo>
                    <a:pt x="5937" y="34029"/>
                  </a:lnTo>
                  <a:lnTo>
                    <a:pt x="6664" y="38304"/>
                  </a:lnTo>
                  <a:cubicBezTo>
                    <a:pt x="6664" y="38304"/>
                    <a:pt x="5875" y="39970"/>
                    <a:pt x="7455" y="40234"/>
                  </a:cubicBezTo>
                  <a:cubicBezTo>
                    <a:pt x="7719" y="40276"/>
                    <a:pt x="8442" y="40158"/>
                    <a:pt x="9469" y="39912"/>
                  </a:cubicBezTo>
                  <a:cubicBezTo>
                    <a:pt x="9810" y="39833"/>
                    <a:pt x="10189" y="39737"/>
                    <a:pt x="10594" y="39629"/>
                  </a:cubicBezTo>
                  <a:cubicBezTo>
                    <a:pt x="15111" y="38432"/>
                    <a:pt x="23120" y="35723"/>
                    <a:pt x="26625" y="33690"/>
                  </a:cubicBezTo>
                  <a:cubicBezTo>
                    <a:pt x="27424" y="33225"/>
                    <a:pt x="27991" y="32800"/>
                    <a:pt x="28223" y="32431"/>
                  </a:cubicBezTo>
                  <a:cubicBezTo>
                    <a:pt x="29845" y="29893"/>
                    <a:pt x="26994" y="29453"/>
                    <a:pt x="26994" y="29453"/>
                  </a:cubicBezTo>
                  <a:cubicBezTo>
                    <a:pt x="26994" y="29453"/>
                    <a:pt x="27784" y="28313"/>
                    <a:pt x="26384" y="27088"/>
                  </a:cubicBezTo>
                  <a:lnTo>
                    <a:pt x="25069" y="24984"/>
                  </a:lnTo>
                  <a:cubicBezTo>
                    <a:pt x="25069" y="24984"/>
                    <a:pt x="25244" y="11048"/>
                    <a:pt x="22525" y="7411"/>
                  </a:cubicBezTo>
                  <a:cubicBezTo>
                    <a:pt x="20137" y="4215"/>
                    <a:pt x="13890" y="0"/>
                    <a:pt x="10390" y="611"/>
                  </a:cubicBezTo>
                  <a:cubicBezTo>
                    <a:pt x="9908" y="692"/>
                    <a:pt x="9478" y="862"/>
                    <a:pt x="9119" y="1145"/>
                  </a:cubicBezTo>
                  <a:cubicBezTo>
                    <a:pt x="7557" y="2360"/>
                    <a:pt x="5713" y="2342"/>
                    <a:pt x="4001" y="4688"/>
                  </a:cubicBezTo>
                  <a:cubicBezTo>
                    <a:pt x="3653" y="5170"/>
                    <a:pt x="3307" y="5756"/>
                    <a:pt x="2971" y="6475"/>
                  </a:cubicBezTo>
                  <a:cubicBezTo>
                    <a:pt x="1936" y="8673"/>
                    <a:pt x="990" y="12117"/>
                    <a:pt x="252" y="17710"/>
                  </a:cubicBezTo>
                  <a:cubicBezTo>
                    <a:pt x="163" y="18354"/>
                    <a:pt x="82" y="19025"/>
                    <a:pt x="1" y="19725"/>
                  </a:cubicBezTo>
                  <a:lnTo>
                    <a:pt x="867" y="19981"/>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4;p32"/>
            <p:cNvSpPr/>
            <p:nvPr/>
          </p:nvSpPr>
          <p:spPr>
            <a:xfrm>
              <a:off x="-1436550" y="1856175"/>
              <a:ext cx="729550" cy="2104800"/>
            </a:xfrm>
            <a:custGeom>
              <a:avLst/>
              <a:gdLst/>
              <a:ahLst/>
              <a:cxnLst/>
              <a:rect l="l" t="t" r="r" b="b"/>
              <a:pathLst>
                <a:path w="29182" h="84192" fill="none" extrusionOk="0">
                  <a:moveTo>
                    <a:pt x="22940" y="1"/>
                  </a:moveTo>
                  <a:cubicBezTo>
                    <a:pt x="22940" y="1"/>
                    <a:pt x="28132" y="7726"/>
                    <a:pt x="28657" y="11538"/>
                  </a:cubicBezTo>
                  <a:cubicBezTo>
                    <a:pt x="29182" y="15349"/>
                    <a:pt x="27910" y="23895"/>
                    <a:pt x="23749" y="29854"/>
                  </a:cubicBezTo>
                  <a:cubicBezTo>
                    <a:pt x="19588" y="35816"/>
                    <a:pt x="11477" y="54042"/>
                    <a:pt x="11477" y="54042"/>
                  </a:cubicBezTo>
                  <a:lnTo>
                    <a:pt x="11866" y="80730"/>
                  </a:lnTo>
                  <a:lnTo>
                    <a:pt x="11917" y="84192"/>
                  </a:lnTo>
                  <a:lnTo>
                    <a:pt x="3065" y="84192"/>
                  </a:lnTo>
                  <a:lnTo>
                    <a:pt x="1" y="51677"/>
                  </a:lnTo>
                  <a:lnTo>
                    <a:pt x="8148" y="11803"/>
                  </a:lnTo>
                  <a:lnTo>
                    <a:pt x="6909" y="5940"/>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5;p32"/>
            <p:cNvSpPr/>
            <p:nvPr/>
          </p:nvSpPr>
          <p:spPr>
            <a:xfrm>
              <a:off x="-1886000" y="1513425"/>
              <a:ext cx="594075" cy="855000"/>
            </a:xfrm>
            <a:custGeom>
              <a:avLst/>
              <a:gdLst/>
              <a:ahLst/>
              <a:cxnLst/>
              <a:rect l="l" t="t" r="r" b="b"/>
              <a:pathLst>
                <a:path w="23763" h="34200" fill="none" extrusionOk="0">
                  <a:moveTo>
                    <a:pt x="23762" y="2569"/>
                  </a:moveTo>
                  <a:lnTo>
                    <a:pt x="20230" y="14050"/>
                  </a:lnTo>
                  <a:lnTo>
                    <a:pt x="19642" y="15960"/>
                  </a:lnTo>
                  <a:lnTo>
                    <a:pt x="9211" y="27528"/>
                  </a:lnTo>
                  <a:cubicBezTo>
                    <a:pt x="9211" y="27528"/>
                    <a:pt x="9282" y="33410"/>
                    <a:pt x="8021" y="33576"/>
                  </a:cubicBezTo>
                  <a:cubicBezTo>
                    <a:pt x="6754" y="33736"/>
                    <a:pt x="7331" y="29893"/>
                    <a:pt x="7331" y="29893"/>
                  </a:cubicBezTo>
                  <a:cubicBezTo>
                    <a:pt x="7331" y="29893"/>
                    <a:pt x="6243" y="30847"/>
                    <a:pt x="5543" y="32081"/>
                  </a:cubicBezTo>
                  <a:cubicBezTo>
                    <a:pt x="5164" y="32742"/>
                    <a:pt x="4895" y="33481"/>
                    <a:pt x="4966" y="34199"/>
                  </a:cubicBezTo>
                  <a:cubicBezTo>
                    <a:pt x="4966" y="34199"/>
                    <a:pt x="2895" y="34082"/>
                    <a:pt x="3486" y="32587"/>
                  </a:cubicBezTo>
                  <a:cubicBezTo>
                    <a:pt x="3486" y="32587"/>
                    <a:pt x="2417" y="31717"/>
                    <a:pt x="3376" y="30748"/>
                  </a:cubicBezTo>
                  <a:cubicBezTo>
                    <a:pt x="3376" y="30748"/>
                    <a:pt x="1" y="29153"/>
                    <a:pt x="6805" y="24732"/>
                  </a:cubicBezTo>
                  <a:lnTo>
                    <a:pt x="8285" y="21952"/>
                  </a:lnTo>
                  <a:lnTo>
                    <a:pt x="12524" y="13989"/>
                  </a:lnTo>
                  <a:lnTo>
                    <a:pt x="15162" y="5"/>
                  </a:lnTo>
                  <a:lnTo>
                    <a:pt x="15162" y="0"/>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6;p32"/>
            <p:cNvSpPr/>
            <p:nvPr/>
          </p:nvSpPr>
          <p:spPr>
            <a:xfrm>
              <a:off x="-1471075" y="3960925"/>
              <a:ext cx="156900" cy="234000"/>
            </a:xfrm>
            <a:custGeom>
              <a:avLst/>
              <a:gdLst/>
              <a:ahLst/>
              <a:cxnLst/>
              <a:rect l="l" t="t" r="r" b="b"/>
              <a:pathLst>
                <a:path w="6276" h="9360" fill="none" extrusionOk="0">
                  <a:moveTo>
                    <a:pt x="1" y="9360"/>
                  </a:moveTo>
                  <a:lnTo>
                    <a:pt x="1656" y="8602"/>
                  </a:lnTo>
                  <a:lnTo>
                    <a:pt x="6275" y="6493"/>
                  </a:lnTo>
                  <a:lnTo>
                    <a:pt x="5802" y="3278"/>
                  </a:lnTo>
                  <a:lnTo>
                    <a:pt x="5324" y="0"/>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7;p32"/>
            <p:cNvSpPr/>
            <p:nvPr/>
          </p:nvSpPr>
          <p:spPr>
            <a:xfrm>
              <a:off x="-1171975" y="3960925"/>
              <a:ext cx="15500" cy="266625"/>
            </a:xfrm>
            <a:custGeom>
              <a:avLst/>
              <a:gdLst/>
              <a:ahLst/>
              <a:cxnLst/>
              <a:rect l="l" t="t" r="r" b="b"/>
              <a:pathLst>
                <a:path w="620" h="10665" fill="none" extrusionOk="0">
                  <a:moveTo>
                    <a:pt x="1" y="0"/>
                  </a:moveTo>
                  <a:lnTo>
                    <a:pt x="327" y="5647"/>
                  </a:lnTo>
                  <a:lnTo>
                    <a:pt x="469" y="8040"/>
                  </a:lnTo>
                  <a:lnTo>
                    <a:pt x="619" y="10664"/>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8;p32"/>
            <p:cNvSpPr/>
            <p:nvPr/>
          </p:nvSpPr>
          <p:spPr>
            <a:xfrm>
              <a:off x="-1139925" y="2602500"/>
              <a:ext cx="297100" cy="1271900"/>
            </a:xfrm>
            <a:custGeom>
              <a:avLst/>
              <a:gdLst/>
              <a:ahLst/>
              <a:cxnLst/>
              <a:rect l="l" t="t" r="r" b="b"/>
              <a:pathLst>
                <a:path w="11884" h="50876" fill="none" extrusionOk="0">
                  <a:moveTo>
                    <a:pt x="11884" y="1"/>
                  </a:moveTo>
                  <a:lnTo>
                    <a:pt x="5093" y="21956"/>
                  </a:lnTo>
                  <a:lnTo>
                    <a:pt x="7723" y="50876"/>
                  </a:lnTo>
                  <a:lnTo>
                    <a:pt x="6715" y="50876"/>
                  </a:lnTo>
                  <a:lnTo>
                    <a:pt x="1" y="50876"/>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9;p32"/>
            <p:cNvSpPr/>
            <p:nvPr/>
          </p:nvSpPr>
          <p:spPr>
            <a:xfrm>
              <a:off x="-972050" y="3874375"/>
              <a:ext cx="11725" cy="168525"/>
            </a:xfrm>
            <a:custGeom>
              <a:avLst/>
              <a:gdLst/>
              <a:ahLst/>
              <a:cxnLst/>
              <a:rect l="l" t="t" r="r" b="b"/>
              <a:pathLst>
                <a:path w="469" h="6741" fill="none" extrusionOk="0">
                  <a:moveTo>
                    <a:pt x="468" y="6740"/>
                  </a:moveTo>
                  <a:lnTo>
                    <a:pt x="0" y="1"/>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0;p32"/>
            <p:cNvSpPr/>
            <p:nvPr/>
          </p:nvSpPr>
          <p:spPr>
            <a:xfrm>
              <a:off x="-1678875" y="1507050"/>
              <a:ext cx="150225" cy="555200"/>
            </a:xfrm>
            <a:custGeom>
              <a:avLst/>
              <a:gdLst/>
              <a:ahLst/>
              <a:cxnLst/>
              <a:rect l="l" t="t" r="r" b="b"/>
              <a:pathLst>
                <a:path w="6009" h="22208" fill="none" extrusionOk="0">
                  <a:moveTo>
                    <a:pt x="0" y="22207"/>
                  </a:moveTo>
                  <a:lnTo>
                    <a:pt x="6009" y="1"/>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1;p32"/>
            <p:cNvSpPr/>
            <p:nvPr/>
          </p:nvSpPr>
          <p:spPr>
            <a:xfrm>
              <a:off x="-2146475" y="2011725"/>
              <a:ext cx="854550" cy="2031175"/>
            </a:xfrm>
            <a:custGeom>
              <a:avLst/>
              <a:gdLst/>
              <a:ahLst/>
              <a:cxnLst/>
              <a:rect l="l" t="t" r="r" b="b"/>
              <a:pathLst>
                <a:path w="34182" h="81247" fill="none" extrusionOk="0">
                  <a:moveTo>
                    <a:pt x="34181" y="1"/>
                  </a:moveTo>
                  <a:lnTo>
                    <a:pt x="12575" y="75557"/>
                  </a:lnTo>
                  <a:lnTo>
                    <a:pt x="5652" y="81246"/>
                  </a:lnTo>
                  <a:lnTo>
                    <a:pt x="5392" y="81165"/>
                  </a:lnTo>
                  <a:lnTo>
                    <a:pt x="2673" y="80310"/>
                  </a:lnTo>
                  <a:lnTo>
                    <a:pt x="2673" y="80305"/>
                  </a:lnTo>
                  <a:lnTo>
                    <a:pt x="2498" y="80252"/>
                  </a:lnTo>
                  <a:lnTo>
                    <a:pt x="0" y="71088"/>
                  </a:lnTo>
                  <a:lnTo>
                    <a:pt x="15383" y="14267"/>
                  </a:lnTo>
                  <a:lnTo>
                    <a:pt x="15960" y="12149"/>
                  </a:lnTo>
                  <a:lnTo>
                    <a:pt x="16022" y="11914"/>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2;p32"/>
            <p:cNvSpPr/>
            <p:nvPr/>
          </p:nvSpPr>
          <p:spPr>
            <a:xfrm>
              <a:off x="-1590700" y="2435075"/>
              <a:ext cx="94475" cy="28275"/>
            </a:xfrm>
            <a:custGeom>
              <a:avLst/>
              <a:gdLst/>
              <a:ahLst/>
              <a:cxnLst/>
              <a:rect l="l" t="t" r="r" b="b"/>
              <a:pathLst>
                <a:path w="3779" h="1131" fill="none" extrusionOk="0">
                  <a:moveTo>
                    <a:pt x="1" y="1"/>
                  </a:moveTo>
                  <a:lnTo>
                    <a:pt x="3778" y="1131"/>
                  </a:ln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3;p32"/>
            <p:cNvSpPr/>
            <p:nvPr/>
          </p:nvSpPr>
          <p:spPr>
            <a:xfrm>
              <a:off x="-1211625" y="1903050"/>
              <a:ext cx="417100" cy="2040800"/>
            </a:xfrm>
            <a:custGeom>
              <a:avLst/>
              <a:gdLst/>
              <a:ahLst/>
              <a:cxnLst/>
              <a:rect l="l" t="t" r="r" b="b"/>
              <a:pathLst>
                <a:path w="16684" h="81632" extrusionOk="0">
                  <a:moveTo>
                    <a:pt x="12172" y="0"/>
                  </a:moveTo>
                  <a:cubicBezTo>
                    <a:pt x="12015" y="0"/>
                    <a:pt x="11866" y="169"/>
                    <a:pt x="11995" y="319"/>
                  </a:cubicBezTo>
                  <a:cubicBezTo>
                    <a:pt x="15134" y="3984"/>
                    <a:pt x="16179" y="8964"/>
                    <a:pt x="15823" y="13686"/>
                  </a:cubicBezTo>
                  <a:cubicBezTo>
                    <a:pt x="15413" y="19109"/>
                    <a:pt x="13195" y="24194"/>
                    <a:pt x="10829" y="29019"/>
                  </a:cubicBezTo>
                  <a:cubicBezTo>
                    <a:pt x="8250" y="34277"/>
                    <a:pt x="5579" y="39493"/>
                    <a:pt x="2951" y="44726"/>
                  </a:cubicBezTo>
                  <a:cubicBezTo>
                    <a:pt x="2291" y="46039"/>
                    <a:pt x="1628" y="47352"/>
                    <a:pt x="973" y="48667"/>
                  </a:cubicBezTo>
                  <a:cubicBezTo>
                    <a:pt x="682" y="49249"/>
                    <a:pt x="404" y="49840"/>
                    <a:pt x="226" y="50466"/>
                  </a:cubicBezTo>
                  <a:cubicBezTo>
                    <a:pt x="44" y="51101"/>
                    <a:pt x="1" y="51758"/>
                    <a:pt x="2" y="52415"/>
                  </a:cubicBezTo>
                  <a:cubicBezTo>
                    <a:pt x="9" y="55388"/>
                    <a:pt x="176" y="58370"/>
                    <a:pt x="265" y="61344"/>
                  </a:cubicBezTo>
                  <a:lnTo>
                    <a:pt x="805" y="79188"/>
                  </a:lnTo>
                  <a:lnTo>
                    <a:pt x="874" y="81447"/>
                  </a:lnTo>
                  <a:cubicBezTo>
                    <a:pt x="878" y="81573"/>
                    <a:pt x="970" y="81632"/>
                    <a:pt x="1067" y="81632"/>
                  </a:cubicBezTo>
                  <a:cubicBezTo>
                    <a:pt x="1178" y="81632"/>
                    <a:pt x="1294" y="81554"/>
                    <a:pt x="1291" y="81411"/>
                  </a:cubicBezTo>
                  <a:lnTo>
                    <a:pt x="745" y="63406"/>
                  </a:lnTo>
                  <a:cubicBezTo>
                    <a:pt x="656" y="60419"/>
                    <a:pt x="565" y="57433"/>
                    <a:pt x="474" y="54446"/>
                  </a:cubicBezTo>
                  <a:cubicBezTo>
                    <a:pt x="429" y="52941"/>
                    <a:pt x="267" y="51406"/>
                    <a:pt x="833" y="49975"/>
                  </a:cubicBezTo>
                  <a:cubicBezTo>
                    <a:pt x="1364" y="48629"/>
                    <a:pt x="2103" y="47349"/>
                    <a:pt x="2751" y="46057"/>
                  </a:cubicBezTo>
                  <a:cubicBezTo>
                    <a:pt x="5416" y="40750"/>
                    <a:pt x="8101" y="35452"/>
                    <a:pt x="10744" y="30134"/>
                  </a:cubicBezTo>
                  <a:cubicBezTo>
                    <a:pt x="13136" y="25322"/>
                    <a:pt x="15458" y="20300"/>
                    <a:pt x="16119" y="14911"/>
                  </a:cubicBezTo>
                  <a:cubicBezTo>
                    <a:pt x="16683" y="10323"/>
                    <a:pt x="16019" y="5391"/>
                    <a:pt x="13409" y="1487"/>
                  </a:cubicBezTo>
                  <a:cubicBezTo>
                    <a:pt x="13080" y="995"/>
                    <a:pt x="12721" y="526"/>
                    <a:pt x="12335" y="78"/>
                  </a:cubicBezTo>
                  <a:cubicBezTo>
                    <a:pt x="12289" y="23"/>
                    <a:pt x="12230" y="0"/>
                    <a:pt x="1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4;p32"/>
            <p:cNvSpPr/>
            <p:nvPr/>
          </p:nvSpPr>
          <p:spPr>
            <a:xfrm>
              <a:off x="-1287650" y="1925275"/>
              <a:ext cx="409725" cy="2004400"/>
            </a:xfrm>
            <a:custGeom>
              <a:avLst/>
              <a:gdLst/>
              <a:ahLst/>
              <a:cxnLst/>
              <a:rect l="l" t="t" r="r" b="b"/>
              <a:pathLst>
                <a:path w="16389" h="80176" extrusionOk="0">
                  <a:moveTo>
                    <a:pt x="12757" y="0"/>
                  </a:moveTo>
                  <a:cubicBezTo>
                    <a:pt x="12604" y="0"/>
                    <a:pt x="12457" y="169"/>
                    <a:pt x="12576" y="325"/>
                  </a:cubicBezTo>
                  <a:cubicBezTo>
                    <a:pt x="15777" y="4468"/>
                    <a:pt x="15616" y="10015"/>
                    <a:pt x="14435" y="14857"/>
                  </a:cubicBezTo>
                  <a:cubicBezTo>
                    <a:pt x="13780" y="17543"/>
                    <a:pt x="12872" y="20171"/>
                    <a:pt x="11948" y="22775"/>
                  </a:cubicBezTo>
                  <a:cubicBezTo>
                    <a:pt x="11047" y="25308"/>
                    <a:pt x="10076" y="27816"/>
                    <a:pt x="9035" y="30296"/>
                  </a:cubicBezTo>
                  <a:cubicBezTo>
                    <a:pt x="6948" y="35276"/>
                    <a:pt x="4557" y="40102"/>
                    <a:pt x="1970" y="44839"/>
                  </a:cubicBezTo>
                  <a:cubicBezTo>
                    <a:pt x="1366" y="45945"/>
                    <a:pt x="789" y="47072"/>
                    <a:pt x="430" y="48284"/>
                  </a:cubicBezTo>
                  <a:cubicBezTo>
                    <a:pt x="52" y="49567"/>
                    <a:pt x="0" y="50909"/>
                    <a:pt x="42" y="52238"/>
                  </a:cubicBezTo>
                  <a:cubicBezTo>
                    <a:pt x="128" y="55065"/>
                    <a:pt x="331" y="57891"/>
                    <a:pt x="500" y="60715"/>
                  </a:cubicBezTo>
                  <a:cubicBezTo>
                    <a:pt x="845" y="66434"/>
                    <a:pt x="1252" y="72148"/>
                    <a:pt x="1722" y="77860"/>
                  </a:cubicBezTo>
                  <a:cubicBezTo>
                    <a:pt x="1780" y="78570"/>
                    <a:pt x="1839" y="79281"/>
                    <a:pt x="1899" y="79992"/>
                  </a:cubicBezTo>
                  <a:cubicBezTo>
                    <a:pt x="1910" y="80117"/>
                    <a:pt x="2006" y="80176"/>
                    <a:pt x="2103" y="80176"/>
                  </a:cubicBezTo>
                  <a:cubicBezTo>
                    <a:pt x="2215" y="80176"/>
                    <a:pt x="2328" y="80099"/>
                    <a:pt x="2316" y="79956"/>
                  </a:cubicBezTo>
                  <a:cubicBezTo>
                    <a:pt x="1828" y="74192"/>
                    <a:pt x="1403" y="68425"/>
                    <a:pt x="1039" y="62655"/>
                  </a:cubicBezTo>
                  <a:cubicBezTo>
                    <a:pt x="857" y="59782"/>
                    <a:pt x="692" y="56907"/>
                    <a:pt x="543" y="54033"/>
                  </a:cubicBezTo>
                  <a:cubicBezTo>
                    <a:pt x="470" y="52649"/>
                    <a:pt x="364" y="51246"/>
                    <a:pt x="531" y="49865"/>
                  </a:cubicBezTo>
                  <a:cubicBezTo>
                    <a:pt x="697" y="48506"/>
                    <a:pt x="1193" y="47247"/>
                    <a:pt x="1808" y="46033"/>
                  </a:cubicBezTo>
                  <a:cubicBezTo>
                    <a:pt x="3025" y="43637"/>
                    <a:pt x="4368" y="41306"/>
                    <a:pt x="5564" y="38897"/>
                  </a:cubicBezTo>
                  <a:cubicBezTo>
                    <a:pt x="6780" y="36444"/>
                    <a:pt x="7927" y="33956"/>
                    <a:pt x="9006" y="31438"/>
                  </a:cubicBezTo>
                  <a:cubicBezTo>
                    <a:pt x="11126" y="26479"/>
                    <a:pt x="13084" y="21380"/>
                    <a:pt x="14521" y="16177"/>
                  </a:cubicBezTo>
                  <a:cubicBezTo>
                    <a:pt x="15839" y="11409"/>
                    <a:pt x="16389" y="6051"/>
                    <a:pt x="13890" y="1552"/>
                  </a:cubicBezTo>
                  <a:cubicBezTo>
                    <a:pt x="13603" y="1039"/>
                    <a:pt x="13279" y="548"/>
                    <a:pt x="12919" y="83"/>
                  </a:cubicBezTo>
                  <a:cubicBezTo>
                    <a:pt x="12874" y="25"/>
                    <a:pt x="12815" y="0"/>
                    <a:pt x="12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5;p32"/>
            <p:cNvSpPr/>
            <p:nvPr/>
          </p:nvSpPr>
          <p:spPr>
            <a:xfrm>
              <a:off x="-1366500" y="1959200"/>
              <a:ext cx="368350" cy="1958250"/>
            </a:xfrm>
            <a:custGeom>
              <a:avLst/>
              <a:gdLst/>
              <a:ahLst/>
              <a:cxnLst/>
              <a:rect l="l" t="t" r="r" b="b"/>
              <a:pathLst>
                <a:path w="14734" h="78330" extrusionOk="0">
                  <a:moveTo>
                    <a:pt x="12635" y="0"/>
                  </a:moveTo>
                  <a:cubicBezTo>
                    <a:pt x="12502" y="0"/>
                    <a:pt x="12367" y="117"/>
                    <a:pt x="12429" y="276"/>
                  </a:cubicBezTo>
                  <a:cubicBezTo>
                    <a:pt x="14278" y="4955"/>
                    <a:pt x="13848" y="10090"/>
                    <a:pt x="12629" y="14868"/>
                  </a:cubicBezTo>
                  <a:cubicBezTo>
                    <a:pt x="11339" y="19929"/>
                    <a:pt x="9257" y="24795"/>
                    <a:pt x="7185" y="29576"/>
                  </a:cubicBezTo>
                  <a:cubicBezTo>
                    <a:pt x="6120" y="32034"/>
                    <a:pt x="5020" y="34475"/>
                    <a:pt x="3925" y="36918"/>
                  </a:cubicBezTo>
                  <a:cubicBezTo>
                    <a:pt x="2891" y="39227"/>
                    <a:pt x="1841" y="41535"/>
                    <a:pt x="1090" y="43955"/>
                  </a:cubicBezTo>
                  <a:cubicBezTo>
                    <a:pt x="321" y="46434"/>
                    <a:pt x="0" y="48940"/>
                    <a:pt x="133" y="51531"/>
                  </a:cubicBezTo>
                  <a:cubicBezTo>
                    <a:pt x="273" y="54264"/>
                    <a:pt x="566" y="56993"/>
                    <a:pt x="794" y="59720"/>
                  </a:cubicBezTo>
                  <a:lnTo>
                    <a:pt x="2172" y="76133"/>
                  </a:lnTo>
                  <a:cubicBezTo>
                    <a:pt x="2228" y="76804"/>
                    <a:pt x="2284" y="77474"/>
                    <a:pt x="2341" y="78146"/>
                  </a:cubicBezTo>
                  <a:cubicBezTo>
                    <a:pt x="2351" y="78271"/>
                    <a:pt x="2448" y="78329"/>
                    <a:pt x="2545" y="78329"/>
                  </a:cubicBezTo>
                  <a:cubicBezTo>
                    <a:pt x="2657" y="78329"/>
                    <a:pt x="2770" y="78252"/>
                    <a:pt x="2757" y="78109"/>
                  </a:cubicBezTo>
                  <a:cubicBezTo>
                    <a:pt x="2296" y="72612"/>
                    <a:pt x="1834" y="67116"/>
                    <a:pt x="1373" y="61618"/>
                  </a:cubicBezTo>
                  <a:cubicBezTo>
                    <a:pt x="1143" y="58885"/>
                    <a:pt x="915" y="56151"/>
                    <a:pt x="685" y="53415"/>
                  </a:cubicBezTo>
                  <a:cubicBezTo>
                    <a:pt x="573" y="52061"/>
                    <a:pt x="472" y="50701"/>
                    <a:pt x="523" y="49342"/>
                  </a:cubicBezTo>
                  <a:cubicBezTo>
                    <a:pt x="573" y="48038"/>
                    <a:pt x="783" y="46745"/>
                    <a:pt x="1095" y="45480"/>
                  </a:cubicBezTo>
                  <a:cubicBezTo>
                    <a:pt x="1722" y="42953"/>
                    <a:pt x="2761" y="40553"/>
                    <a:pt x="3817" y="38181"/>
                  </a:cubicBezTo>
                  <a:cubicBezTo>
                    <a:pt x="4906" y="35744"/>
                    <a:pt x="6007" y="33312"/>
                    <a:pt x="7077" y="30866"/>
                  </a:cubicBezTo>
                  <a:cubicBezTo>
                    <a:pt x="9168" y="26096"/>
                    <a:pt x="11257" y="21259"/>
                    <a:pt x="12689" y="16243"/>
                  </a:cubicBezTo>
                  <a:cubicBezTo>
                    <a:pt x="14017" y="11594"/>
                    <a:pt x="14733" y="6564"/>
                    <a:pt x="13400" y="1831"/>
                  </a:cubicBezTo>
                  <a:cubicBezTo>
                    <a:pt x="13236" y="1253"/>
                    <a:pt x="13043" y="686"/>
                    <a:pt x="12823" y="130"/>
                  </a:cubicBezTo>
                  <a:cubicBezTo>
                    <a:pt x="12787" y="39"/>
                    <a:pt x="12711" y="0"/>
                    <a:pt x="1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6;p32"/>
            <p:cNvSpPr/>
            <p:nvPr/>
          </p:nvSpPr>
          <p:spPr>
            <a:xfrm>
              <a:off x="-1361425" y="1988875"/>
              <a:ext cx="233775" cy="949625"/>
            </a:xfrm>
            <a:custGeom>
              <a:avLst/>
              <a:gdLst/>
              <a:ahLst/>
              <a:cxnLst/>
              <a:rect l="l" t="t" r="r" b="b"/>
              <a:pathLst>
                <a:path w="9351" h="37985" extrusionOk="0">
                  <a:moveTo>
                    <a:pt x="8532" y="0"/>
                  </a:moveTo>
                  <a:cubicBezTo>
                    <a:pt x="8420" y="0"/>
                    <a:pt x="8314" y="76"/>
                    <a:pt x="8341" y="217"/>
                  </a:cubicBezTo>
                  <a:cubicBezTo>
                    <a:pt x="9296" y="5104"/>
                    <a:pt x="8700" y="10109"/>
                    <a:pt x="7542" y="14908"/>
                  </a:cubicBezTo>
                  <a:cubicBezTo>
                    <a:pt x="6950" y="17358"/>
                    <a:pt x="6216" y="19769"/>
                    <a:pt x="5444" y="22167"/>
                  </a:cubicBezTo>
                  <a:cubicBezTo>
                    <a:pt x="4653" y="24618"/>
                    <a:pt x="3836" y="27063"/>
                    <a:pt x="2994" y="29497"/>
                  </a:cubicBezTo>
                  <a:cubicBezTo>
                    <a:pt x="2047" y="32236"/>
                    <a:pt x="1071" y="34965"/>
                    <a:pt x="62" y="37684"/>
                  </a:cubicBezTo>
                  <a:cubicBezTo>
                    <a:pt x="1" y="37850"/>
                    <a:pt x="144" y="37985"/>
                    <a:pt x="276" y="37985"/>
                  </a:cubicBezTo>
                  <a:cubicBezTo>
                    <a:pt x="344" y="37985"/>
                    <a:pt x="409" y="37949"/>
                    <a:pt x="441" y="37863"/>
                  </a:cubicBezTo>
                  <a:cubicBezTo>
                    <a:pt x="2253" y="32972"/>
                    <a:pt x="3967" y="28048"/>
                    <a:pt x="5581" y="23088"/>
                  </a:cubicBezTo>
                  <a:cubicBezTo>
                    <a:pt x="7127" y="18332"/>
                    <a:pt x="8608" y="13493"/>
                    <a:pt x="9085" y="8493"/>
                  </a:cubicBezTo>
                  <a:cubicBezTo>
                    <a:pt x="9350" y="5721"/>
                    <a:pt x="9292" y="2918"/>
                    <a:pt x="8758" y="181"/>
                  </a:cubicBezTo>
                  <a:cubicBezTo>
                    <a:pt x="8734" y="58"/>
                    <a:pt x="8631" y="0"/>
                    <a:pt x="8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7;p32"/>
            <p:cNvSpPr/>
            <p:nvPr/>
          </p:nvSpPr>
          <p:spPr>
            <a:xfrm>
              <a:off x="-1059275" y="3076350"/>
              <a:ext cx="50100" cy="786550"/>
            </a:xfrm>
            <a:custGeom>
              <a:avLst/>
              <a:gdLst/>
              <a:ahLst/>
              <a:cxnLst/>
              <a:rect l="l" t="t" r="r" b="b"/>
              <a:pathLst>
                <a:path w="2004" h="31462" extrusionOk="0">
                  <a:moveTo>
                    <a:pt x="228" y="0"/>
                  </a:moveTo>
                  <a:cubicBezTo>
                    <a:pt x="117" y="0"/>
                    <a:pt x="1" y="78"/>
                    <a:pt x="6" y="222"/>
                  </a:cubicBezTo>
                  <a:cubicBezTo>
                    <a:pt x="155" y="4252"/>
                    <a:pt x="325" y="8284"/>
                    <a:pt x="516" y="12315"/>
                  </a:cubicBezTo>
                  <a:cubicBezTo>
                    <a:pt x="709" y="16362"/>
                    <a:pt x="924" y="20409"/>
                    <a:pt x="1159" y="24454"/>
                  </a:cubicBezTo>
                  <a:cubicBezTo>
                    <a:pt x="1291" y="26728"/>
                    <a:pt x="1432" y="29003"/>
                    <a:pt x="1577" y="31277"/>
                  </a:cubicBezTo>
                  <a:cubicBezTo>
                    <a:pt x="1586" y="31402"/>
                    <a:pt x="1681" y="31462"/>
                    <a:pt x="1778" y="31462"/>
                  </a:cubicBezTo>
                  <a:cubicBezTo>
                    <a:pt x="1890" y="31462"/>
                    <a:pt x="2004" y="31384"/>
                    <a:pt x="1994" y="31240"/>
                  </a:cubicBezTo>
                  <a:cubicBezTo>
                    <a:pt x="1736" y="27213"/>
                    <a:pt x="1498" y="23184"/>
                    <a:pt x="1281" y="19157"/>
                  </a:cubicBezTo>
                  <a:cubicBezTo>
                    <a:pt x="1065" y="15110"/>
                    <a:pt x="868" y="11063"/>
                    <a:pt x="694" y="7014"/>
                  </a:cubicBezTo>
                  <a:cubicBezTo>
                    <a:pt x="598" y="4738"/>
                    <a:pt x="507" y="2461"/>
                    <a:pt x="423" y="185"/>
                  </a:cubicBezTo>
                  <a:cubicBezTo>
                    <a:pt x="418" y="60"/>
                    <a:pt x="32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8;p32"/>
            <p:cNvSpPr/>
            <p:nvPr/>
          </p:nvSpPr>
          <p:spPr>
            <a:xfrm>
              <a:off x="-1118225" y="3180625"/>
              <a:ext cx="41250" cy="647250"/>
            </a:xfrm>
            <a:custGeom>
              <a:avLst/>
              <a:gdLst/>
              <a:ahLst/>
              <a:cxnLst/>
              <a:rect l="l" t="t" r="r" b="b"/>
              <a:pathLst>
                <a:path w="1650" h="25890" extrusionOk="0">
                  <a:moveTo>
                    <a:pt x="226" y="0"/>
                  </a:moveTo>
                  <a:cubicBezTo>
                    <a:pt x="115" y="0"/>
                    <a:pt x="1" y="78"/>
                    <a:pt x="12" y="222"/>
                  </a:cubicBezTo>
                  <a:cubicBezTo>
                    <a:pt x="528" y="6832"/>
                    <a:pt x="889" y="13453"/>
                    <a:pt x="1094" y="20083"/>
                  </a:cubicBezTo>
                  <a:cubicBezTo>
                    <a:pt x="1152" y="21955"/>
                    <a:pt x="1197" y="23831"/>
                    <a:pt x="1230" y="25706"/>
                  </a:cubicBezTo>
                  <a:cubicBezTo>
                    <a:pt x="1232" y="25831"/>
                    <a:pt x="1324" y="25890"/>
                    <a:pt x="1420" y="25890"/>
                  </a:cubicBezTo>
                  <a:cubicBezTo>
                    <a:pt x="1531" y="25890"/>
                    <a:pt x="1649" y="25812"/>
                    <a:pt x="1646" y="25668"/>
                  </a:cubicBezTo>
                  <a:cubicBezTo>
                    <a:pt x="1531" y="19038"/>
                    <a:pt x="1258" y="12414"/>
                    <a:pt x="831" y="5794"/>
                  </a:cubicBezTo>
                  <a:cubicBezTo>
                    <a:pt x="709" y="3923"/>
                    <a:pt x="575" y="2054"/>
                    <a:pt x="429" y="185"/>
                  </a:cubicBezTo>
                  <a:cubicBezTo>
                    <a:pt x="420" y="60"/>
                    <a:pt x="324" y="0"/>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9;p32"/>
            <p:cNvSpPr/>
            <p:nvPr/>
          </p:nvSpPr>
          <p:spPr>
            <a:xfrm>
              <a:off x="-1662675" y="965975"/>
              <a:ext cx="57300" cy="45200"/>
            </a:xfrm>
            <a:custGeom>
              <a:avLst/>
              <a:gdLst/>
              <a:ahLst/>
              <a:cxnLst/>
              <a:rect l="l" t="t" r="r" b="b"/>
              <a:pathLst>
                <a:path w="2292" h="1808" extrusionOk="0">
                  <a:moveTo>
                    <a:pt x="893" y="0"/>
                  </a:moveTo>
                  <a:cubicBezTo>
                    <a:pt x="625" y="0"/>
                    <a:pt x="388" y="103"/>
                    <a:pt x="252" y="305"/>
                  </a:cubicBezTo>
                  <a:cubicBezTo>
                    <a:pt x="1" y="679"/>
                    <a:pt x="199" y="1250"/>
                    <a:pt x="692" y="1580"/>
                  </a:cubicBezTo>
                  <a:cubicBezTo>
                    <a:pt x="919" y="1733"/>
                    <a:pt x="1170" y="1807"/>
                    <a:pt x="1398" y="1807"/>
                  </a:cubicBezTo>
                  <a:cubicBezTo>
                    <a:pt x="1666" y="1807"/>
                    <a:pt x="1904" y="1704"/>
                    <a:pt x="2040" y="1503"/>
                  </a:cubicBezTo>
                  <a:cubicBezTo>
                    <a:pt x="2291" y="1129"/>
                    <a:pt x="2093" y="558"/>
                    <a:pt x="1598" y="227"/>
                  </a:cubicBezTo>
                  <a:cubicBezTo>
                    <a:pt x="1371" y="75"/>
                    <a:pt x="11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0;p32"/>
            <p:cNvSpPr/>
            <p:nvPr/>
          </p:nvSpPr>
          <p:spPr>
            <a:xfrm>
              <a:off x="-1694275" y="931525"/>
              <a:ext cx="54400" cy="45675"/>
            </a:xfrm>
            <a:custGeom>
              <a:avLst/>
              <a:gdLst/>
              <a:ahLst/>
              <a:cxnLst/>
              <a:rect l="l" t="t" r="r" b="b"/>
              <a:pathLst>
                <a:path w="2176" h="1827" extrusionOk="0">
                  <a:moveTo>
                    <a:pt x="1710" y="0"/>
                  </a:moveTo>
                  <a:cubicBezTo>
                    <a:pt x="1662" y="0"/>
                    <a:pt x="1613" y="8"/>
                    <a:pt x="1567" y="23"/>
                  </a:cubicBezTo>
                  <a:cubicBezTo>
                    <a:pt x="973" y="215"/>
                    <a:pt x="436" y="620"/>
                    <a:pt x="99" y="1146"/>
                  </a:cubicBezTo>
                  <a:cubicBezTo>
                    <a:pt x="36" y="1243"/>
                    <a:pt x="1" y="1334"/>
                    <a:pt x="9" y="1452"/>
                  </a:cubicBezTo>
                  <a:cubicBezTo>
                    <a:pt x="16" y="1564"/>
                    <a:pt x="85" y="1665"/>
                    <a:pt x="163" y="1734"/>
                  </a:cubicBezTo>
                  <a:cubicBezTo>
                    <a:pt x="232" y="1795"/>
                    <a:pt x="336" y="1826"/>
                    <a:pt x="428" y="1826"/>
                  </a:cubicBezTo>
                  <a:cubicBezTo>
                    <a:pt x="443" y="1826"/>
                    <a:pt x="457" y="1825"/>
                    <a:pt x="471" y="1824"/>
                  </a:cubicBezTo>
                  <a:cubicBezTo>
                    <a:pt x="567" y="1814"/>
                    <a:pt x="697" y="1754"/>
                    <a:pt x="752" y="1670"/>
                  </a:cubicBezTo>
                  <a:cubicBezTo>
                    <a:pt x="826" y="1554"/>
                    <a:pt x="911" y="1443"/>
                    <a:pt x="1005" y="1341"/>
                  </a:cubicBezTo>
                  <a:cubicBezTo>
                    <a:pt x="1028" y="1316"/>
                    <a:pt x="1053" y="1291"/>
                    <a:pt x="1076" y="1266"/>
                  </a:cubicBezTo>
                  <a:cubicBezTo>
                    <a:pt x="1126" y="1223"/>
                    <a:pt x="1177" y="1180"/>
                    <a:pt x="1230" y="1139"/>
                  </a:cubicBezTo>
                  <a:cubicBezTo>
                    <a:pt x="1284" y="1096"/>
                    <a:pt x="1341" y="1056"/>
                    <a:pt x="1398" y="1018"/>
                  </a:cubicBezTo>
                  <a:cubicBezTo>
                    <a:pt x="1420" y="1003"/>
                    <a:pt x="1443" y="990"/>
                    <a:pt x="1465" y="977"/>
                  </a:cubicBezTo>
                  <a:cubicBezTo>
                    <a:pt x="1475" y="970"/>
                    <a:pt x="1484" y="965"/>
                    <a:pt x="1496" y="959"/>
                  </a:cubicBezTo>
                  <a:cubicBezTo>
                    <a:pt x="1523" y="949"/>
                    <a:pt x="1551" y="929"/>
                    <a:pt x="1575" y="917"/>
                  </a:cubicBezTo>
                  <a:cubicBezTo>
                    <a:pt x="1607" y="904"/>
                    <a:pt x="1638" y="889"/>
                    <a:pt x="1670" y="876"/>
                  </a:cubicBezTo>
                  <a:cubicBezTo>
                    <a:pt x="1734" y="850"/>
                    <a:pt x="1799" y="825"/>
                    <a:pt x="1865" y="803"/>
                  </a:cubicBezTo>
                  <a:cubicBezTo>
                    <a:pt x="2088" y="732"/>
                    <a:pt x="2176" y="471"/>
                    <a:pt x="2106" y="264"/>
                  </a:cubicBezTo>
                  <a:cubicBezTo>
                    <a:pt x="2050" y="92"/>
                    <a:pt x="1881" y="0"/>
                    <a:pt x="1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1;p32"/>
            <p:cNvSpPr/>
            <p:nvPr/>
          </p:nvSpPr>
          <p:spPr>
            <a:xfrm>
              <a:off x="-1730100" y="1054825"/>
              <a:ext cx="54425" cy="47450"/>
            </a:xfrm>
            <a:custGeom>
              <a:avLst/>
              <a:gdLst/>
              <a:ahLst/>
              <a:cxnLst/>
              <a:rect l="l" t="t" r="r" b="b"/>
              <a:pathLst>
                <a:path w="2177" h="1898" extrusionOk="0">
                  <a:moveTo>
                    <a:pt x="827" y="0"/>
                  </a:moveTo>
                  <a:cubicBezTo>
                    <a:pt x="627" y="0"/>
                    <a:pt x="443" y="67"/>
                    <a:pt x="311" y="205"/>
                  </a:cubicBezTo>
                  <a:cubicBezTo>
                    <a:pt x="0" y="530"/>
                    <a:pt x="98" y="1126"/>
                    <a:pt x="526" y="1538"/>
                  </a:cubicBezTo>
                  <a:cubicBezTo>
                    <a:pt x="774" y="1774"/>
                    <a:pt x="1077" y="1897"/>
                    <a:pt x="1350" y="1897"/>
                  </a:cubicBezTo>
                  <a:cubicBezTo>
                    <a:pt x="1550" y="1897"/>
                    <a:pt x="1734" y="1830"/>
                    <a:pt x="1866" y="1693"/>
                  </a:cubicBezTo>
                  <a:cubicBezTo>
                    <a:pt x="2177" y="1367"/>
                    <a:pt x="2081" y="772"/>
                    <a:pt x="1651" y="360"/>
                  </a:cubicBezTo>
                  <a:cubicBezTo>
                    <a:pt x="1404" y="124"/>
                    <a:pt x="1100"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2;p32"/>
            <p:cNvSpPr/>
            <p:nvPr/>
          </p:nvSpPr>
          <p:spPr>
            <a:xfrm>
              <a:off x="-1763100" y="1024325"/>
              <a:ext cx="38850" cy="57775"/>
            </a:xfrm>
            <a:custGeom>
              <a:avLst/>
              <a:gdLst/>
              <a:ahLst/>
              <a:cxnLst/>
              <a:rect l="l" t="t" r="r" b="b"/>
              <a:pathLst>
                <a:path w="1554" h="2311" extrusionOk="0">
                  <a:moveTo>
                    <a:pt x="1130" y="0"/>
                  </a:moveTo>
                  <a:cubicBezTo>
                    <a:pt x="1113" y="0"/>
                    <a:pt x="1097" y="1"/>
                    <a:pt x="1080" y="4"/>
                  </a:cubicBezTo>
                  <a:cubicBezTo>
                    <a:pt x="964" y="22"/>
                    <a:pt x="882" y="75"/>
                    <a:pt x="801" y="158"/>
                  </a:cubicBezTo>
                  <a:cubicBezTo>
                    <a:pt x="361" y="601"/>
                    <a:pt x="80" y="1213"/>
                    <a:pt x="20" y="1833"/>
                  </a:cubicBezTo>
                  <a:cubicBezTo>
                    <a:pt x="0" y="2050"/>
                    <a:pt x="139" y="2283"/>
                    <a:pt x="372" y="2308"/>
                  </a:cubicBezTo>
                  <a:cubicBezTo>
                    <a:pt x="388" y="2309"/>
                    <a:pt x="403" y="2310"/>
                    <a:pt x="419" y="2310"/>
                  </a:cubicBezTo>
                  <a:cubicBezTo>
                    <a:pt x="622" y="2310"/>
                    <a:pt x="827" y="2172"/>
                    <a:pt x="849" y="1955"/>
                  </a:cubicBezTo>
                  <a:cubicBezTo>
                    <a:pt x="855" y="1886"/>
                    <a:pt x="864" y="1818"/>
                    <a:pt x="877" y="1750"/>
                  </a:cubicBezTo>
                  <a:cubicBezTo>
                    <a:pt x="882" y="1716"/>
                    <a:pt x="890" y="1681"/>
                    <a:pt x="897" y="1648"/>
                  </a:cubicBezTo>
                  <a:cubicBezTo>
                    <a:pt x="903" y="1621"/>
                    <a:pt x="915" y="1590"/>
                    <a:pt x="920" y="1560"/>
                  </a:cubicBezTo>
                  <a:cubicBezTo>
                    <a:pt x="923" y="1550"/>
                    <a:pt x="926" y="1539"/>
                    <a:pt x="930" y="1527"/>
                  </a:cubicBezTo>
                  <a:cubicBezTo>
                    <a:pt x="938" y="1502"/>
                    <a:pt x="946" y="1477"/>
                    <a:pt x="956" y="1454"/>
                  </a:cubicBezTo>
                  <a:cubicBezTo>
                    <a:pt x="979" y="1388"/>
                    <a:pt x="1007" y="1325"/>
                    <a:pt x="1036" y="1262"/>
                  </a:cubicBezTo>
                  <a:cubicBezTo>
                    <a:pt x="1065" y="1201"/>
                    <a:pt x="1097" y="1143"/>
                    <a:pt x="1128" y="1085"/>
                  </a:cubicBezTo>
                  <a:cubicBezTo>
                    <a:pt x="1148" y="1056"/>
                    <a:pt x="1166" y="1028"/>
                    <a:pt x="1186" y="999"/>
                  </a:cubicBezTo>
                  <a:cubicBezTo>
                    <a:pt x="1265" y="885"/>
                    <a:pt x="1355" y="780"/>
                    <a:pt x="1452" y="682"/>
                  </a:cubicBezTo>
                  <a:cubicBezTo>
                    <a:pt x="1523" y="611"/>
                    <a:pt x="1553" y="470"/>
                    <a:pt x="1542" y="374"/>
                  </a:cubicBezTo>
                  <a:cubicBezTo>
                    <a:pt x="1532" y="272"/>
                    <a:pt x="1472" y="154"/>
                    <a:pt x="1388" y="93"/>
                  </a:cubicBezTo>
                  <a:cubicBezTo>
                    <a:pt x="1313" y="38"/>
                    <a:pt x="122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3;p32"/>
            <p:cNvSpPr/>
            <p:nvPr/>
          </p:nvSpPr>
          <p:spPr>
            <a:xfrm>
              <a:off x="-1552525" y="1041375"/>
              <a:ext cx="29625" cy="85775"/>
            </a:xfrm>
            <a:custGeom>
              <a:avLst/>
              <a:gdLst/>
              <a:ahLst/>
              <a:cxnLst/>
              <a:rect l="l" t="t" r="r" b="b"/>
              <a:pathLst>
                <a:path w="1185" h="3431" extrusionOk="0">
                  <a:moveTo>
                    <a:pt x="761" y="1"/>
                  </a:moveTo>
                  <a:cubicBezTo>
                    <a:pt x="755" y="1"/>
                    <a:pt x="749" y="1"/>
                    <a:pt x="743" y="2"/>
                  </a:cubicBezTo>
                  <a:cubicBezTo>
                    <a:pt x="639" y="10"/>
                    <a:pt x="530" y="117"/>
                    <a:pt x="553" y="230"/>
                  </a:cubicBezTo>
                  <a:cubicBezTo>
                    <a:pt x="758" y="1224"/>
                    <a:pt x="594" y="2259"/>
                    <a:pt x="90" y="3142"/>
                  </a:cubicBezTo>
                  <a:cubicBezTo>
                    <a:pt x="0" y="3299"/>
                    <a:pt x="141" y="3430"/>
                    <a:pt x="283" y="3430"/>
                  </a:cubicBezTo>
                  <a:cubicBezTo>
                    <a:pt x="354" y="3430"/>
                    <a:pt x="425" y="3398"/>
                    <a:pt x="469" y="3321"/>
                  </a:cubicBezTo>
                  <a:cubicBezTo>
                    <a:pt x="1008" y="2373"/>
                    <a:pt x="1185" y="1262"/>
                    <a:pt x="970" y="192"/>
                  </a:cubicBezTo>
                  <a:cubicBezTo>
                    <a:pt x="949" y="87"/>
                    <a:pt x="874"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4;p32"/>
            <p:cNvSpPr/>
            <p:nvPr/>
          </p:nvSpPr>
          <p:spPr>
            <a:xfrm>
              <a:off x="-1817200" y="886150"/>
              <a:ext cx="254975" cy="264300"/>
            </a:xfrm>
            <a:custGeom>
              <a:avLst/>
              <a:gdLst/>
              <a:ahLst/>
              <a:cxnLst/>
              <a:rect l="l" t="t" r="r" b="b"/>
              <a:pathLst>
                <a:path w="10199" h="10572" extrusionOk="0">
                  <a:moveTo>
                    <a:pt x="6483" y="401"/>
                  </a:moveTo>
                  <a:cubicBezTo>
                    <a:pt x="7087" y="401"/>
                    <a:pt x="7722" y="598"/>
                    <a:pt x="8158" y="859"/>
                  </a:cubicBezTo>
                  <a:cubicBezTo>
                    <a:pt x="9140" y="1444"/>
                    <a:pt x="9703" y="2637"/>
                    <a:pt x="9471" y="3764"/>
                  </a:cubicBezTo>
                  <a:cubicBezTo>
                    <a:pt x="9243" y="4899"/>
                    <a:pt x="8275" y="5734"/>
                    <a:pt x="7119" y="5792"/>
                  </a:cubicBezTo>
                  <a:cubicBezTo>
                    <a:pt x="7073" y="5795"/>
                    <a:pt x="7027" y="5796"/>
                    <a:pt x="6981" y="5796"/>
                  </a:cubicBezTo>
                  <a:cubicBezTo>
                    <a:pt x="5937" y="5796"/>
                    <a:pt x="4993" y="5155"/>
                    <a:pt x="4559" y="4203"/>
                  </a:cubicBezTo>
                  <a:cubicBezTo>
                    <a:pt x="4025" y="3030"/>
                    <a:pt x="4379" y="1672"/>
                    <a:pt x="5295" y="801"/>
                  </a:cubicBezTo>
                  <a:cubicBezTo>
                    <a:pt x="5315" y="783"/>
                    <a:pt x="5330" y="759"/>
                    <a:pt x="5340" y="736"/>
                  </a:cubicBezTo>
                  <a:cubicBezTo>
                    <a:pt x="5652" y="498"/>
                    <a:pt x="6060" y="401"/>
                    <a:pt x="6483" y="401"/>
                  </a:cubicBezTo>
                  <a:close/>
                  <a:moveTo>
                    <a:pt x="2738" y="5637"/>
                  </a:moveTo>
                  <a:cubicBezTo>
                    <a:pt x="3551" y="5637"/>
                    <a:pt x="4400" y="6034"/>
                    <a:pt x="4925" y="6725"/>
                  </a:cubicBezTo>
                  <a:cubicBezTo>
                    <a:pt x="5579" y="7588"/>
                    <a:pt x="5611" y="8703"/>
                    <a:pt x="4999" y="9459"/>
                  </a:cubicBezTo>
                  <a:cubicBezTo>
                    <a:pt x="4603" y="9950"/>
                    <a:pt x="3998" y="10204"/>
                    <a:pt x="3353" y="10204"/>
                  </a:cubicBezTo>
                  <a:cubicBezTo>
                    <a:pt x="3056" y="10204"/>
                    <a:pt x="2751" y="10151"/>
                    <a:pt x="2454" y="10041"/>
                  </a:cubicBezTo>
                  <a:cubicBezTo>
                    <a:pt x="1342" y="9632"/>
                    <a:pt x="603" y="8557"/>
                    <a:pt x="517" y="7441"/>
                  </a:cubicBezTo>
                  <a:cubicBezTo>
                    <a:pt x="515" y="7416"/>
                    <a:pt x="509" y="7393"/>
                    <a:pt x="497" y="7372"/>
                  </a:cubicBezTo>
                  <a:cubicBezTo>
                    <a:pt x="525" y="6538"/>
                    <a:pt x="1448" y="5885"/>
                    <a:pt x="2174" y="5704"/>
                  </a:cubicBezTo>
                  <a:cubicBezTo>
                    <a:pt x="2357" y="5659"/>
                    <a:pt x="2546" y="5637"/>
                    <a:pt x="2738" y="5637"/>
                  </a:cubicBezTo>
                  <a:close/>
                  <a:moveTo>
                    <a:pt x="6545" y="1"/>
                  </a:moveTo>
                  <a:cubicBezTo>
                    <a:pt x="5880" y="1"/>
                    <a:pt x="5148" y="184"/>
                    <a:pt x="4744" y="749"/>
                  </a:cubicBezTo>
                  <a:cubicBezTo>
                    <a:pt x="4729" y="771"/>
                    <a:pt x="4719" y="794"/>
                    <a:pt x="4713" y="819"/>
                  </a:cubicBezTo>
                  <a:cubicBezTo>
                    <a:pt x="3952" y="1729"/>
                    <a:pt x="3663" y="3007"/>
                    <a:pt x="4081" y="4138"/>
                  </a:cubicBezTo>
                  <a:cubicBezTo>
                    <a:pt x="4200" y="4457"/>
                    <a:pt x="4370" y="4757"/>
                    <a:pt x="4584" y="5023"/>
                  </a:cubicBezTo>
                  <a:cubicBezTo>
                    <a:pt x="4470" y="5081"/>
                    <a:pt x="4370" y="5162"/>
                    <a:pt x="4291" y="5261"/>
                  </a:cubicBezTo>
                  <a:cubicBezTo>
                    <a:pt x="4208" y="5369"/>
                    <a:pt x="4152" y="5493"/>
                    <a:pt x="4126" y="5623"/>
                  </a:cubicBezTo>
                  <a:cubicBezTo>
                    <a:pt x="3680" y="5395"/>
                    <a:pt x="3187" y="5268"/>
                    <a:pt x="2699" y="5268"/>
                  </a:cubicBezTo>
                  <a:cubicBezTo>
                    <a:pt x="2605" y="5268"/>
                    <a:pt x="2511" y="5273"/>
                    <a:pt x="2417" y="5283"/>
                  </a:cubicBezTo>
                  <a:cubicBezTo>
                    <a:pt x="1772" y="5351"/>
                    <a:pt x="1172" y="5643"/>
                    <a:pt x="722" y="6110"/>
                  </a:cubicBezTo>
                  <a:cubicBezTo>
                    <a:pt x="322" y="6525"/>
                    <a:pt x="1" y="7117"/>
                    <a:pt x="171" y="7750"/>
                  </a:cubicBezTo>
                  <a:cubicBezTo>
                    <a:pt x="178" y="7774"/>
                    <a:pt x="188" y="7795"/>
                    <a:pt x="203" y="7813"/>
                  </a:cubicBezTo>
                  <a:cubicBezTo>
                    <a:pt x="401" y="8858"/>
                    <a:pt x="1121" y="9843"/>
                    <a:pt x="2139" y="10297"/>
                  </a:cubicBezTo>
                  <a:cubicBezTo>
                    <a:pt x="2548" y="10480"/>
                    <a:pt x="2979" y="10572"/>
                    <a:pt x="3397" y="10572"/>
                  </a:cubicBezTo>
                  <a:cubicBezTo>
                    <a:pt x="4051" y="10572"/>
                    <a:pt x="4673" y="10348"/>
                    <a:pt x="5126" y="9897"/>
                  </a:cubicBezTo>
                  <a:cubicBezTo>
                    <a:pt x="5917" y="9115"/>
                    <a:pt x="6039" y="7868"/>
                    <a:pt x="5406" y="6811"/>
                  </a:cubicBezTo>
                  <a:cubicBezTo>
                    <a:pt x="5178" y="6434"/>
                    <a:pt x="4872" y="6108"/>
                    <a:pt x="4509" y="5857"/>
                  </a:cubicBezTo>
                  <a:cubicBezTo>
                    <a:pt x="4516" y="5834"/>
                    <a:pt x="4519" y="5810"/>
                    <a:pt x="4519" y="5787"/>
                  </a:cubicBezTo>
                  <a:lnTo>
                    <a:pt x="4519" y="5795"/>
                  </a:lnTo>
                  <a:cubicBezTo>
                    <a:pt x="4523" y="5752"/>
                    <a:pt x="4531" y="5708"/>
                    <a:pt x="4544" y="5665"/>
                  </a:cubicBezTo>
                  <a:cubicBezTo>
                    <a:pt x="4557" y="5630"/>
                    <a:pt x="4574" y="5595"/>
                    <a:pt x="4592" y="5562"/>
                  </a:cubicBezTo>
                  <a:cubicBezTo>
                    <a:pt x="4617" y="5528"/>
                    <a:pt x="4643" y="5496"/>
                    <a:pt x="4673" y="5466"/>
                  </a:cubicBezTo>
                  <a:cubicBezTo>
                    <a:pt x="4701" y="5443"/>
                    <a:pt x="4729" y="5423"/>
                    <a:pt x="4761" y="5405"/>
                  </a:cubicBezTo>
                  <a:cubicBezTo>
                    <a:pt x="4799" y="5385"/>
                    <a:pt x="4842" y="5369"/>
                    <a:pt x="4885" y="5359"/>
                  </a:cubicBezTo>
                  <a:cubicBezTo>
                    <a:pt x="4885" y="5359"/>
                    <a:pt x="4887" y="5357"/>
                    <a:pt x="4887" y="5357"/>
                  </a:cubicBezTo>
                  <a:cubicBezTo>
                    <a:pt x="5409" y="5855"/>
                    <a:pt x="6091" y="6176"/>
                    <a:pt x="6836" y="6209"/>
                  </a:cubicBezTo>
                  <a:cubicBezTo>
                    <a:pt x="6883" y="6211"/>
                    <a:pt x="6929" y="6212"/>
                    <a:pt x="6975" y="6212"/>
                  </a:cubicBezTo>
                  <a:cubicBezTo>
                    <a:pt x="8244" y="6212"/>
                    <a:pt x="9373" y="5424"/>
                    <a:pt x="9782" y="4206"/>
                  </a:cubicBezTo>
                  <a:cubicBezTo>
                    <a:pt x="10199" y="2962"/>
                    <a:pt x="9746" y="1560"/>
                    <a:pt x="8727" y="746"/>
                  </a:cubicBezTo>
                  <a:cubicBezTo>
                    <a:pt x="8133" y="273"/>
                    <a:pt x="7387" y="20"/>
                    <a:pt x="6633" y="2"/>
                  </a:cubicBezTo>
                  <a:cubicBezTo>
                    <a:pt x="6604" y="1"/>
                    <a:pt x="6574" y="1"/>
                    <a:pt x="6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5;p32"/>
            <p:cNvSpPr/>
            <p:nvPr/>
          </p:nvSpPr>
          <p:spPr>
            <a:xfrm>
              <a:off x="-1704425" y="1027675"/>
              <a:ext cx="120825" cy="86100"/>
            </a:xfrm>
            <a:custGeom>
              <a:avLst/>
              <a:gdLst/>
              <a:ahLst/>
              <a:cxnLst/>
              <a:rect l="l" t="t" r="r" b="b"/>
              <a:pathLst>
                <a:path w="4833" h="3444" extrusionOk="0">
                  <a:moveTo>
                    <a:pt x="0" y="0"/>
                  </a:moveTo>
                  <a:cubicBezTo>
                    <a:pt x="0" y="1"/>
                    <a:pt x="2019" y="3019"/>
                    <a:pt x="3472" y="3444"/>
                  </a:cubicBezTo>
                  <a:lnTo>
                    <a:pt x="4833" y="172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6;p32"/>
            <p:cNvSpPr/>
            <p:nvPr/>
          </p:nvSpPr>
          <p:spPr>
            <a:xfrm>
              <a:off x="-1611725" y="4282575"/>
              <a:ext cx="456775" cy="69475"/>
            </a:xfrm>
            <a:custGeom>
              <a:avLst/>
              <a:gdLst/>
              <a:ahLst/>
              <a:cxnLst/>
              <a:rect l="l" t="t" r="r" b="b"/>
              <a:pathLst>
                <a:path w="18271" h="2779" extrusionOk="0">
                  <a:moveTo>
                    <a:pt x="17968" y="0"/>
                  </a:moveTo>
                  <a:cubicBezTo>
                    <a:pt x="17945" y="0"/>
                    <a:pt x="17920" y="4"/>
                    <a:pt x="17895" y="13"/>
                  </a:cubicBezTo>
                  <a:cubicBezTo>
                    <a:pt x="13511" y="1497"/>
                    <a:pt x="8923" y="2289"/>
                    <a:pt x="4295" y="2360"/>
                  </a:cubicBezTo>
                  <a:cubicBezTo>
                    <a:pt x="4074" y="2363"/>
                    <a:pt x="3854" y="2365"/>
                    <a:pt x="3633" y="2365"/>
                  </a:cubicBezTo>
                  <a:cubicBezTo>
                    <a:pt x="2533" y="2365"/>
                    <a:pt x="1435" y="2324"/>
                    <a:pt x="337" y="2242"/>
                  </a:cubicBezTo>
                  <a:cubicBezTo>
                    <a:pt x="331" y="2242"/>
                    <a:pt x="324" y="2242"/>
                    <a:pt x="318" y="2242"/>
                  </a:cubicBezTo>
                  <a:cubicBezTo>
                    <a:pt x="67" y="2242"/>
                    <a:pt x="0" y="2633"/>
                    <a:pt x="261" y="2653"/>
                  </a:cubicBezTo>
                  <a:cubicBezTo>
                    <a:pt x="1382" y="2737"/>
                    <a:pt x="2505" y="2779"/>
                    <a:pt x="3626" y="2779"/>
                  </a:cubicBezTo>
                  <a:cubicBezTo>
                    <a:pt x="7179" y="2779"/>
                    <a:pt x="10723" y="2358"/>
                    <a:pt x="14184" y="1523"/>
                  </a:cubicBezTo>
                  <a:cubicBezTo>
                    <a:pt x="15485" y="1209"/>
                    <a:pt x="16770" y="835"/>
                    <a:pt x="18041" y="403"/>
                  </a:cubicBezTo>
                  <a:cubicBezTo>
                    <a:pt x="18270" y="326"/>
                    <a:pt x="18175" y="0"/>
                    <a:pt x="17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7;p32"/>
            <p:cNvSpPr/>
            <p:nvPr/>
          </p:nvSpPr>
          <p:spPr>
            <a:xfrm>
              <a:off x="-1156625" y="4092700"/>
              <a:ext cx="202050" cy="57425"/>
            </a:xfrm>
            <a:custGeom>
              <a:avLst/>
              <a:gdLst/>
              <a:ahLst/>
              <a:cxnLst/>
              <a:rect l="l" t="t" r="r" b="b"/>
              <a:pathLst>
                <a:path w="8082" h="2297" extrusionOk="0">
                  <a:moveTo>
                    <a:pt x="7754" y="1"/>
                  </a:moveTo>
                  <a:cubicBezTo>
                    <a:pt x="7735" y="1"/>
                    <a:pt x="7716" y="3"/>
                    <a:pt x="7696" y="8"/>
                  </a:cubicBezTo>
                  <a:lnTo>
                    <a:pt x="240" y="1895"/>
                  </a:lnTo>
                  <a:cubicBezTo>
                    <a:pt x="0" y="1957"/>
                    <a:pt x="108" y="2296"/>
                    <a:pt x="329" y="2296"/>
                  </a:cubicBezTo>
                  <a:cubicBezTo>
                    <a:pt x="347" y="2296"/>
                    <a:pt x="366" y="2294"/>
                    <a:pt x="386" y="2289"/>
                  </a:cubicBezTo>
                  <a:lnTo>
                    <a:pt x="7841" y="400"/>
                  </a:lnTo>
                  <a:cubicBezTo>
                    <a:pt x="8081" y="339"/>
                    <a:pt x="7974" y="1"/>
                    <a:pt x="7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80">
                                            <p:txEl>
                                              <p:pRg st="0" end="0"/>
                                            </p:txEl>
                                          </p:spTgt>
                                        </p:tgtEl>
                                        <p:attrNameLst>
                                          <p:attrName>style.visibility</p:attrName>
                                        </p:attrNameLst>
                                      </p:cBhvr>
                                      <p:to>
                                        <p:strVal val="visible"/>
                                      </p:to>
                                    </p:set>
                                    <p:animEffect transition="in" filter="diamond(in)">
                                      <p:cBhvr>
                                        <p:cTn id="7" dur="2000"/>
                                        <p:tgtEl>
                                          <p:spTgt spid="980">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982">
                                            <p:txEl>
                                              <p:pRg st="0" end="0"/>
                                            </p:txEl>
                                          </p:spTgt>
                                        </p:tgtEl>
                                        <p:attrNameLst>
                                          <p:attrName>style.visibility</p:attrName>
                                        </p:attrNameLst>
                                      </p:cBhvr>
                                      <p:to>
                                        <p:strVal val="visible"/>
                                      </p:to>
                                    </p:set>
                                    <p:animEffect transition="in" filter="diamond(in)">
                                      <p:cBhvr>
                                        <p:cTn id="11" dur="2000"/>
                                        <p:tgtEl>
                                          <p:spTgt spid="9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39"/>
          <p:cNvSpPr txBox="1">
            <a:spLocks noGrp="1"/>
          </p:cNvSpPr>
          <p:nvPr>
            <p:ph type="title"/>
          </p:nvPr>
        </p:nvSpPr>
        <p:spPr>
          <a:xfrm>
            <a:off x="1610958" y="810492"/>
            <a:ext cx="6390409" cy="4083628"/>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1600" dirty="0" err="1" smtClean="0">
                <a:solidFill>
                  <a:schemeClr val="accent3"/>
                </a:solidFill>
              </a:rPr>
              <a:t>Maka</a:t>
            </a:r>
            <a:r>
              <a:rPr lang="en-US" sz="1600" dirty="0" smtClean="0">
                <a:solidFill>
                  <a:schemeClr val="accent3"/>
                </a:solidFill>
              </a:rPr>
              <a:t>, </a:t>
            </a:r>
            <a:r>
              <a:rPr lang="en-US" sz="1600" dirty="0" err="1" smtClean="0">
                <a:solidFill>
                  <a:schemeClr val="accent3"/>
                </a:solidFill>
              </a:rPr>
              <a:t>peran</a:t>
            </a:r>
            <a:r>
              <a:rPr lang="en-US" sz="1600" dirty="0" smtClean="0">
                <a:solidFill>
                  <a:schemeClr val="accent3"/>
                </a:solidFill>
              </a:rPr>
              <a:t> </a:t>
            </a:r>
            <a:r>
              <a:rPr lang="en-US" sz="1600" dirty="0" err="1" smtClean="0">
                <a:solidFill>
                  <a:schemeClr val="accent3"/>
                </a:solidFill>
              </a:rPr>
              <a:t>orang</a:t>
            </a:r>
            <a:r>
              <a:rPr lang="en-US" sz="1600" dirty="0" smtClean="0">
                <a:solidFill>
                  <a:schemeClr val="accent3"/>
                </a:solidFill>
              </a:rPr>
              <a:t> </a:t>
            </a:r>
            <a:r>
              <a:rPr lang="en-US" sz="1600" dirty="0" err="1" smtClean="0">
                <a:solidFill>
                  <a:schemeClr val="accent3"/>
                </a:solidFill>
              </a:rPr>
              <a:t>tua</a:t>
            </a:r>
            <a:r>
              <a:rPr lang="en-US" sz="1600" dirty="0" smtClean="0">
                <a:solidFill>
                  <a:schemeClr val="accent3"/>
                </a:solidFill>
              </a:rPr>
              <a:t> </a:t>
            </a:r>
            <a:r>
              <a:rPr lang="en-US" sz="1600" dirty="0" err="1" smtClean="0">
                <a:solidFill>
                  <a:schemeClr val="accent3"/>
                </a:solidFill>
              </a:rPr>
              <a:t>sangat</a:t>
            </a:r>
            <a:r>
              <a:rPr lang="en-US" sz="1600" dirty="0" smtClean="0">
                <a:solidFill>
                  <a:schemeClr val="accent3"/>
                </a:solidFill>
              </a:rPr>
              <a:t> </a:t>
            </a:r>
            <a:r>
              <a:rPr lang="en-US" sz="1600" dirty="0" err="1" smtClean="0">
                <a:solidFill>
                  <a:schemeClr val="accent3"/>
                </a:solidFill>
              </a:rPr>
              <a:t>penting</a:t>
            </a:r>
            <a:r>
              <a:rPr lang="en-US" sz="1600" dirty="0" smtClean="0">
                <a:solidFill>
                  <a:schemeClr val="accent3"/>
                </a:solidFill>
              </a:rPr>
              <a:t> </a:t>
            </a:r>
            <a:r>
              <a:rPr lang="en-US" sz="1600" dirty="0" err="1" smtClean="0">
                <a:solidFill>
                  <a:schemeClr val="accent3"/>
                </a:solidFill>
              </a:rPr>
              <a:t>dalam</a:t>
            </a:r>
            <a:r>
              <a:rPr lang="en-US" sz="1600" dirty="0" smtClean="0">
                <a:solidFill>
                  <a:schemeClr val="accent3"/>
                </a:solidFill>
              </a:rPr>
              <a:t> </a:t>
            </a:r>
            <a:r>
              <a:rPr lang="en-US" sz="1600" dirty="0" err="1" smtClean="0">
                <a:solidFill>
                  <a:schemeClr val="accent3"/>
                </a:solidFill>
              </a:rPr>
              <a:t>pembentukan</a:t>
            </a:r>
            <a:r>
              <a:rPr lang="en-US" sz="1600" dirty="0" smtClean="0">
                <a:solidFill>
                  <a:schemeClr val="accent3"/>
                </a:solidFill>
              </a:rPr>
              <a:t> </a:t>
            </a:r>
            <a:r>
              <a:rPr lang="en-US" sz="1600" dirty="0" err="1" smtClean="0">
                <a:solidFill>
                  <a:schemeClr val="accent3"/>
                </a:solidFill>
              </a:rPr>
              <a:t>karakter</a:t>
            </a:r>
            <a:r>
              <a:rPr lang="en-US" sz="1600" dirty="0" smtClean="0">
                <a:solidFill>
                  <a:schemeClr val="accent3"/>
                </a:solidFill>
              </a:rPr>
              <a:t> </a:t>
            </a:r>
            <a:r>
              <a:rPr lang="en-US" sz="1600" dirty="0" err="1" smtClean="0">
                <a:solidFill>
                  <a:schemeClr val="accent3"/>
                </a:solidFill>
              </a:rPr>
              <a:t>seseorang</a:t>
            </a:r>
            <a:r>
              <a:rPr lang="en-US" sz="1600" dirty="0" smtClean="0">
                <a:solidFill>
                  <a:schemeClr val="accent3"/>
                </a:solidFill>
              </a:rPr>
              <a:t>, </a:t>
            </a:r>
            <a:r>
              <a:rPr lang="en-US" sz="1600" dirty="0" err="1" smtClean="0">
                <a:solidFill>
                  <a:schemeClr val="accent3"/>
                </a:solidFill>
              </a:rPr>
              <a:t>terutama</a:t>
            </a:r>
            <a:r>
              <a:rPr lang="en-US" sz="1600" dirty="0" smtClean="0">
                <a:solidFill>
                  <a:schemeClr val="accent3"/>
                </a:solidFill>
              </a:rPr>
              <a:t> </a:t>
            </a:r>
            <a:r>
              <a:rPr lang="en-US" sz="1600" dirty="0" err="1" smtClean="0">
                <a:solidFill>
                  <a:schemeClr val="accent3"/>
                </a:solidFill>
              </a:rPr>
              <a:t>dalam</a:t>
            </a:r>
            <a:r>
              <a:rPr lang="en-US" sz="1600" dirty="0" smtClean="0">
                <a:solidFill>
                  <a:schemeClr val="accent3"/>
                </a:solidFill>
              </a:rPr>
              <a:t> </a:t>
            </a:r>
            <a:r>
              <a:rPr lang="en-US" sz="1600" dirty="0" err="1" smtClean="0">
                <a:solidFill>
                  <a:schemeClr val="accent3"/>
                </a:solidFill>
              </a:rPr>
              <a:t>mengenalkan</a:t>
            </a:r>
            <a:r>
              <a:rPr lang="en-US" sz="1600" dirty="0" smtClean="0">
                <a:solidFill>
                  <a:schemeClr val="accent3"/>
                </a:solidFill>
              </a:rPr>
              <a:t> </a:t>
            </a:r>
            <a:r>
              <a:rPr lang="en-US" sz="1600" dirty="0" err="1" smtClean="0">
                <a:solidFill>
                  <a:schemeClr val="accent3"/>
                </a:solidFill>
              </a:rPr>
              <a:t>pendidikan</a:t>
            </a:r>
            <a:r>
              <a:rPr lang="en-US" sz="1600" dirty="0" smtClean="0">
                <a:solidFill>
                  <a:schemeClr val="accent3"/>
                </a:solidFill>
              </a:rPr>
              <a:t> agama </a:t>
            </a:r>
            <a:r>
              <a:rPr lang="en-US" sz="1600" dirty="0" err="1" smtClean="0">
                <a:solidFill>
                  <a:schemeClr val="accent3"/>
                </a:solidFill>
              </a:rPr>
              <a:t>sejak</a:t>
            </a:r>
            <a:r>
              <a:rPr lang="en-US" sz="1600" dirty="0" smtClean="0">
                <a:solidFill>
                  <a:schemeClr val="accent3"/>
                </a:solidFill>
              </a:rPr>
              <a:t> </a:t>
            </a:r>
            <a:r>
              <a:rPr lang="en-US" sz="1600" dirty="0" err="1" smtClean="0">
                <a:solidFill>
                  <a:schemeClr val="accent3"/>
                </a:solidFill>
              </a:rPr>
              <a:t>dini</a:t>
            </a:r>
            <a:r>
              <a:rPr lang="en-US" sz="1600" dirty="0" smtClean="0">
                <a:solidFill>
                  <a:schemeClr val="accent3"/>
                </a:solidFill>
              </a:rPr>
              <a:t>. </a:t>
            </a:r>
            <a:r>
              <a:rPr lang="en-US" sz="1600" dirty="0" err="1" smtClean="0">
                <a:solidFill>
                  <a:schemeClr val="accent3"/>
                </a:solidFill>
              </a:rPr>
              <a:t>Perhatian</a:t>
            </a:r>
            <a:r>
              <a:rPr lang="en-US" sz="1600" dirty="0" smtClean="0">
                <a:solidFill>
                  <a:schemeClr val="accent3"/>
                </a:solidFill>
              </a:rPr>
              <a:t> </a:t>
            </a:r>
            <a:r>
              <a:rPr lang="en-US" sz="1600" dirty="0" err="1" smtClean="0">
                <a:solidFill>
                  <a:schemeClr val="accent3"/>
                </a:solidFill>
              </a:rPr>
              <a:t>dari</a:t>
            </a:r>
            <a:r>
              <a:rPr lang="en-US" sz="1600" dirty="0" smtClean="0">
                <a:solidFill>
                  <a:schemeClr val="accent3"/>
                </a:solidFill>
              </a:rPr>
              <a:t> </a:t>
            </a:r>
            <a:r>
              <a:rPr lang="en-US" sz="1600" dirty="0" err="1" smtClean="0">
                <a:solidFill>
                  <a:schemeClr val="accent3"/>
                </a:solidFill>
              </a:rPr>
              <a:t>orang</a:t>
            </a:r>
            <a:r>
              <a:rPr lang="en-US" sz="1600" dirty="0" smtClean="0">
                <a:solidFill>
                  <a:schemeClr val="accent3"/>
                </a:solidFill>
              </a:rPr>
              <a:t> </a:t>
            </a:r>
            <a:r>
              <a:rPr lang="en-US" sz="1600" dirty="0" err="1" smtClean="0">
                <a:solidFill>
                  <a:schemeClr val="accent3"/>
                </a:solidFill>
              </a:rPr>
              <a:t>tua</a:t>
            </a:r>
            <a:r>
              <a:rPr lang="en-US" sz="1600" dirty="0" smtClean="0">
                <a:solidFill>
                  <a:schemeClr val="accent3"/>
                </a:solidFill>
              </a:rPr>
              <a:t> </a:t>
            </a:r>
            <a:r>
              <a:rPr lang="en-US" sz="1600" dirty="0" err="1" smtClean="0">
                <a:solidFill>
                  <a:schemeClr val="accent3"/>
                </a:solidFill>
              </a:rPr>
              <a:t>juga</a:t>
            </a:r>
            <a:r>
              <a:rPr lang="en-US" sz="1600" dirty="0" smtClean="0">
                <a:solidFill>
                  <a:schemeClr val="accent3"/>
                </a:solidFill>
              </a:rPr>
              <a:t> </a:t>
            </a:r>
            <a:r>
              <a:rPr lang="en-US" sz="1600" dirty="0" err="1" smtClean="0">
                <a:solidFill>
                  <a:schemeClr val="accent3"/>
                </a:solidFill>
              </a:rPr>
              <a:t>sangat</a:t>
            </a:r>
            <a:r>
              <a:rPr lang="en-US" sz="1600" dirty="0" smtClean="0">
                <a:solidFill>
                  <a:schemeClr val="accent3"/>
                </a:solidFill>
              </a:rPr>
              <a:t> </a:t>
            </a:r>
            <a:r>
              <a:rPr lang="en-US" sz="1600" dirty="0" err="1" smtClean="0">
                <a:solidFill>
                  <a:schemeClr val="accent3"/>
                </a:solidFill>
              </a:rPr>
              <a:t>penting</a:t>
            </a:r>
            <a:r>
              <a:rPr lang="en-US" sz="1600" dirty="0" smtClean="0">
                <a:solidFill>
                  <a:schemeClr val="accent3"/>
                </a:solidFill>
              </a:rPr>
              <a:t> </a:t>
            </a:r>
            <a:r>
              <a:rPr lang="en-US" sz="1600" dirty="0" err="1" smtClean="0">
                <a:solidFill>
                  <a:schemeClr val="accent3"/>
                </a:solidFill>
              </a:rPr>
              <a:t>karena</a:t>
            </a:r>
            <a:r>
              <a:rPr lang="en-US" sz="1600" dirty="0" smtClean="0">
                <a:solidFill>
                  <a:schemeClr val="accent3"/>
                </a:solidFill>
              </a:rPr>
              <a:t> </a:t>
            </a:r>
            <a:r>
              <a:rPr lang="en-US" sz="1600" dirty="0" err="1" smtClean="0">
                <a:solidFill>
                  <a:schemeClr val="accent3"/>
                </a:solidFill>
              </a:rPr>
              <a:t>pada</a:t>
            </a:r>
            <a:r>
              <a:rPr lang="en-US" sz="1600" dirty="0" smtClean="0">
                <a:solidFill>
                  <a:schemeClr val="accent3"/>
                </a:solidFill>
              </a:rPr>
              <a:t> </a:t>
            </a:r>
            <a:r>
              <a:rPr lang="en-US" sz="1600" dirty="0" err="1" smtClean="0">
                <a:solidFill>
                  <a:schemeClr val="accent3"/>
                </a:solidFill>
              </a:rPr>
              <a:t>banyak</a:t>
            </a:r>
            <a:r>
              <a:rPr lang="en-US" sz="1600" dirty="0" smtClean="0">
                <a:solidFill>
                  <a:schemeClr val="accent3"/>
                </a:solidFill>
              </a:rPr>
              <a:t> </a:t>
            </a:r>
            <a:r>
              <a:rPr lang="en-US" sz="1600" dirty="0" err="1" smtClean="0">
                <a:solidFill>
                  <a:schemeClr val="accent3"/>
                </a:solidFill>
              </a:rPr>
              <a:t>kasus</a:t>
            </a:r>
            <a:r>
              <a:rPr lang="en-US" sz="1600" dirty="0" smtClean="0">
                <a:solidFill>
                  <a:schemeClr val="accent3"/>
                </a:solidFill>
              </a:rPr>
              <a:t>, </a:t>
            </a:r>
            <a:r>
              <a:rPr lang="en-US" sz="1600" dirty="0" err="1" smtClean="0">
                <a:solidFill>
                  <a:schemeClr val="accent3"/>
                </a:solidFill>
              </a:rPr>
              <a:t>kurangnya</a:t>
            </a:r>
            <a:r>
              <a:rPr lang="en-US" sz="1600" dirty="0" smtClean="0">
                <a:solidFill>
                  <a:schemeClr val="accent3"/>
                </a:solidFill>
              </a:rPr>
              <a:t> </a:t>
            </a:r>
            <a:r>
              <a:rPr lang="en-US" sz="1600" dirty="0" err="1" smtClean="0">
                <a:solidFill>
                  <a:schemeClr val="accent3"/>
                </a:solidFill>
              </a:rPr>
              <a:t>perhatian</a:t>
            </a:r>
            <a:r>
              <a:rPr lang="en-US" sz="1600" dirty="0" smtClean="0">
                <a:solidFill>
                  <a:schemeClr val="accent3"/>
                </a:solidFill>
              </a:rPr>
              <a:t> </a:t>
            </a:r>
            <a:r>
              <a:rPr lang="en-US" sz="1600" dirty="0" err="1" smtClean="0">
                <a:solidFill>
                  <a:schemeClr val="accent3"/>
                </a:solidFill>
              </a:rPr>
              <a:t>orang</a:t>
            </a:r>
            <a:r>
              <a:rPr lang="en-US" sz="1600" dirty="0" smtClean="0">
                <a:solidFill>
                  <a:schemeClr val="accent3"/>
                </a:solidFill>
              </a:rPr>
              <a:t> </a:t>
            </a:r>
            <a:r>
              <a:rPr lang="en-US" sz="1600" dirty="0" err="1" smtClean="0">
                <a:solidFill>
                  <a:schemeClr val="accent3"/>
                </a:solidFill>
              </a:rPr>
              <a:t>tua</a:t>
            </a:r>
            <a:r>
              <a:rPr lang="en-US" sz="1600" dirty="0" smtClean="0">
                <a:solidFill>
                  <a:schemeClr val="accent3"/>
                </a:solidFill>
              </a:rPr>
              <a:t> </a:t>
            </a:r>
            <a:r>
              <a:rPr lang="en-US" sz="1600" dirty="0" err="1" smtClean="0">
                <a:solidFill>
                  <a:schemeClr val="accent3"/>
                </a:solidFill>
              </a:rPr>
              <a:t>menyebabkan</a:t>
            </a:r>
            <a:r>
              <a:rPr lang="en-US" sz="1600" dirty="0" smtClean="0">
                <a:solidFill>
                  <a:schemeClr val="accent3"/>
                </a:solidFill>
              </a:rPr>
              <a:t> </a:t>
            </a:r>
            <a:r>
              <a:rPr lang="en-US" sz="1600" dirty="0" err="1" smtClean="0">
                <a:solidFill>
                  <a:schemeClr val="accent3"/>
                </a:solidFill>
              </a:rPr>
              <a:t>dampak</a:t>
            </a:r>
            <a:r>
              <a:rPr lang="en-US" sz="1600" dirty="0" smtClean="0">
                <a:solidFill>
                  <a:schemeClr val="accent3"/>
                </a:solidFill>
              </a:rPr>
              <a:t> </a:t>
            </a:r>
            <a:r>
              <a:rPr lang="en-US" sz="1600" dirty="0" err="1" smtClean="0">
                <a:solidFill>
                  <a:schemeClr val="accent3"/>
                </a:solidFill>
              </a:rPr>
              <a:t>buruk</a:t>
            </a:r>
            <a:r>
              <a:rPr lang="en-US" sz="1600" dirty="0" smtClean="0">
                <a:solidFill>
                  <a:schemeClr val="accent3"/>
                </a:solidFill>
              </a:rPr>
              <a:t> </a:t>
            </a:r>
            <a:r>
              <a:rPr lang="en-US" sz="1600" dirty="0" err="1" smtClean="0">
                <a:solidFill>
                  <a:schemeClr val="accent3"/>
                </a:solidFill>
              </a:rPr>
              <a:t>pada</a:t>
            </a:r>
            <a:r>
              <a:rPr lang="en-US" sz="1600" dirty="0" smtClean="0">
                <a:solidFill>
                  <a:schemeClr val="accent3"/>
                </a:solidFill>
              </a:rPr>
              <a:t> </a:t>
            </a:r>
            <a:r>
              <a:rPr lang="en-US" sz="1600" dirty="0" err="1" smtClean="0">
                <a:solidFill>
                  <a:schemeClr val="accent3"/>
                </a:solidFill>
              </a:rPr>
              <a:t>sikap</a:t>
            </a:r>
            <a:r>
              <a:rPr lang="en-US" sz="1600" dirty="0" smtClean="0">
                <a:solidFill>
                  <a:schemeClr val="accent3"/>
                </a:solidFill>
              </a:rPr>
              <a:t> </a:t>
            </a:r>
            <a:r>
              <a:rPr lang="en-US" sz="1600" dirty="0" err="1" smtClean="0">
                <a:solidFill>
                  <a:schemeClr val="accent3"/>
                </a:solidFill>
              </a:rPr>
              <a:t>anak</a:t>
            </a:r>
            <a:r>
              <a:rPr lang="en-US" sz="1600" dirty="0" smtClean="0">
                <a:solidFill>
                  <a:schemeClr val="accent3"/>
                </a:solidFill>
              </a:rPr>
              <a:t>. </a:t>
            </a:r>
            <a:r>
              <a:rPr lang="en-US" sz="1600" dirty="0" err="1" smtClean="0">
                <a:solidFill>
                  <a:schemeClr val="accent3"/>
                </a:solidFill>
              </a:rPr>
              <a:t>Seperti</a:t>
            </a:r>
            <a:r>
              <a:rPr lang="en-US" sz="1600" dirty="0" smtClean="0">
                <a:solidFill>
                  <a:schemeClr val="accent3"/>
                </a:solidFill>
              </a:rPr>
              <a:t> </a:t>
            </a:r>
            <a:r>
              <a:rPr lang="en-US" sz="1600" dirty="0" err="1" smtClean="0">
                <a:solidFill>
                  <a:schemeClr val="accent3"/>
                </a:solidFill>
              </a:rPr>
              <a:t>halnya</a:t>
            </a:r>
            <a:r>
              <a:rPr lang="en-US" sz="1600" dirty="0" smtClean="0">
                <a:solidFill>
                  <a:schemeClr val="accent3"/>
                </a:solidFill>
              </a:rPr>
              <a:t> </a:t>
            </a:r>
            <a:r>
              <a:rPr lang="en-US" sz="1600" dirty="0" err="1" smtClean="0">
                <a:solidFill>
                  <a:schemeClr val="accent3"/>
                </a:solidFill>
              </a:rPr>
              <a:t>karena</a:t>
            </a:r>
            <a:r>
              <a:rPr lang="en-US" sz="1600" dirty="0" smtClean="0">
                <a:solidFill>
                  <a:schemeClr val="accent3"/>
                </a:solidFill>
              </a:rPr>
              <a:t> </a:t>
            </a:r>
            <a:r>
              <a:rPr lang="en-US" sz="1600" dirty="0" err="1" smtClean="0">
                <a:solidFill>
                  <a:schemeClr val="accent3"/>
                </a:solidFill>
              </a:rPr>
              <a:t>kurangnya</a:t>
            </a:r>
            <a:r>
              <a:rPr lang="en-US" sz="1600" dirty="0" smtClean="0">
                <a:solidFill>
                  <a:schemeClr val="accent3"/>
                </a:solidFill>
              </a:rPr>
              <a:t> </a:t>
            </a:r>
            <a:r>
              <a:rPr lang="en-US" sz="1600" dirty="0" err="1" smtClean="0">
                <a:solidFill>
                  <a:schemeClr val="accent3"/>
                </a:solidFill>
              </a:rPr>
              <a:t>perhatian</a:t>
            </a:r>
            <a:r>
              <a:rPr lang="en-US" sz="1600" dirty="0" smtClean="0">
                <a:solidFill>
                  <a:schemeClr val="accent3"/>
                </a:solidFill>
              </a:rPr>
              <a:t> </a:t>
            </a:r>
            <a:r>
              <a:rPr lang="en-US" sz="1600" dirty="0" err="1" smtClean="0">
                <a:solidFill>
                  <a:schemeClr val="accent3"/>
                </a:solidFill>
              </a:rPr>
              <a:t>orang</a:t>
            </a:r>
            <a:r>
              <a:rPr lang="en-US" sz="1600" dirty="0" smtClean="0">
                <a:solidFill>
                  <a:schemeClr val="accent3"/>
                </a:solidFill>
              </a:rPr>
              <a:t> </a:t>
            </a:r>
            <a:r>
              <a:rPr lang="en-US" sz="1600" dirty="0" err="1" smtClean="0">
                <a:solidFill>
                  <a:schemeClr val="accent3"/>
                </a:solidFill>
              </a:rPr>
              <a:t>tua</a:t>
            </a:r>
            <a:r>
              <a:rPr lang="en-US" sz="1600" dirty="0" smtClean="0">
                <a:solidFill>
                  <a:schemeClr val="accent3"/>
                </a:solidFill>
              </a:rPr>
              <a:t>, </a:t>
            </a:r>
            <a:r>
              <a:rPr lang="en-US" sz="1600" dirty="0" err="1" smtClean="0">
                <a:solidFill>
                  <a:schemeClr val="accent3"/>
                </a:solidFill>
              </a:rPr>
              <a:t>seseorang</a:t>
            </a:r>
            <a:r>
              <a:rPr lang="en-US" sz="1600" dirty="0" smtClean="0">
                <a:solidFill>
                  <a:schemeClr val="accent3"/>
                </a:solidFill>
              </a:rPr>
              <a:t> </a:t>
            </a:r>
            <a:r>
              <a:rPr lang="en-US" sz="1600" dirty="0" err="1" smtClean="0">
                <a:solidFill>
                  <a:schemeClr val="accent3"/>
                </a:solidFill>
              </a:rPr>
              <a:t>akan</a:t>
            </a:r>
            <a:r>
              <a:rPr lang="en-US" sz="1600" dirty="0" smtClean="0">
                <a:solidFill>
                  <a:schemeClr val="accent3"/>
                </a:solidFill>
              </a:rPr>
              <a:t> </a:t>
            </a:r>
            <a:r>
              <a:rPr lang="en-US" sz="1600" dirty="0" err="1" smtClean="0">
                <a:solidFill>
                  <a:schemeClr val="accent3"/>
                </a:solidFill>
              </a:rPr>
              <a:t>cenderung</a:t>
            </a:r>
            <a:r>
              <a:rPr lang="en-US" sz="1600" dirty="0" smtClean="0">
                <a:solidFill>
                  <a:schemeClr val="accent3"/>
                </a:solidFill>
              </a:rPr>
              <a:t> </a:t>
            </a:r>
            <a:r>
              <a:rPr lang="en-US" sz="1600" dirty="0" err="1" smtClean="0">
                <a:solidFill>
                  <a:schemeClr val="accent3"/>
                </a:solidFill>
              </a:rPr>
              <a:t>melampiaskan</a:t>
            </a:r>
            <a:r>
              <a:rPr lang="en-US" sz="1600" dirty="0" smtClean="0">
                <a:solidFill>
                  <a:schemeClr val="accent3"/>
                </a:solidFill>
              </a:rPr>
              <a:t> </a:t>
            </a:r>
            <a:r>
              <a:rPr lang="en-US" sz="1600" dirty="0" err="1" smtClean="0">
                <a:solidFill>
                  <a:schemeClr val="accent3"/>
                </a:solidFill>
              </a:rPr>
              <a:t>amarahnya</a:t>
            </a:r>
            <a:r>
              <a:rPr lang="en-US" sz="1600" dirty="0" smtClean="0">
                <a:solidFill>
                  <a:schemeClr val="accent3"/>
                </a:solidFill>
              </a:rPr>
              <a:t> </a:t>
            </a:r>
            <a:r>
              <a:rPr lang="en-US" sz="1600" dirty="0" err="1" smtClean="0">
                <a:solidFill>
                  <a:schemeClr val="accent3"/>
                </a:solidFill>
              </a:rPr>
              <a:t>pada</a:t>
            </a:r>
            <a:r>
              <a:rPr lang="en-US" sz="1600" dirty="0" smtClean="0">
                <a:solidFill>
                  <a:schemeClr val="accent3"/>
                </a:solidFill>
              </a:rPr>
              <a:t> </a:t>
            </a:r>
            <a:r>
              <a:rPr lang="en-US" sz="1600" dirty="0" err="1" smtClean="0">
                <a:solidFill>
                  <a:schemeClr val="accent3"/>
                </a:solidFill>
              </a:rPr>
              <a:t>orang</a:t>
            </a:r>
            <a:r>
              <a:rPr lang="en-US" sz="1600" dirty="0" smtClean="0">
                <a:solidFill>
                  <a:schemeClr val="accent3"/>
                </a:solidFill>
              </a:rPr>
              <a:t> lain </a:t>
            </a:r>
            <a:r>
              <a:rPr lang="en-US" sz="1600" dirty="0" err="1" smtClean="0">
                <a:solidFill>
                  <a:schemeClr val="accent3"/>
                </a:solidFill>
              </a:rPr>
              <a:t>dengan</a:t>
            </a:r>
            <a:r>
              <a:rPr lang="en-US" sz="1600" dirty="0" smtClean="0">
                <a:solidFill>
                  <a:schemeClr val="accent3"/>
                </a:solidFill>
              </a:rPr>
              <a:t> </a:t>
            </a:r>
            <a:r>
              <a:rPr lang="en-US" sz="1600" dirty="0" err="1" smtClean="0">
                <a:solidFill>
                  <a:schemeClr val="accent3"/>
                </a:solidFill>
              </a:rPr>
              <a:t>tindakan</a:t>
            </a:r>
            <a:r>
              <a:rPr lang="en-US" sz="1600" dirty="0" smtClean="0">
                <a:solidFill>
                  <a:schemeClr val="accent3"/>
                </a:solidFill>
              </a:rPr>
              <a:t> yang </a:t>
            </a:r>
            <a:r>
              <a:rPr lang="en-US" sz="1600" dirty="0" err="1" smtClean="0">
                <a:solidFill>
                  <a:schemeClr val="accent3"/>
                </a:solidFill>
              </a:rPr>
              <a:t>tidak</a:t>
            </a:r>
            <a:r>
              <a:rPr lang="en-US" sz="1600" dirty="0" smtClean="0">
                <a:solidFill>
                  <a:schemeClr val="accent3"/>
                </a:solidFill>
              </a:rPr>
              <a:t> </a:t>
            </a:r>
            <a:r>
              <a:rPr lang="en-US" sz="1600" dirty="0" err="1" smtClean="0">
                <a:solidFill>
                  <a:schemeClr val="accent3"/>
                </a:solidFill>
              </a:rPr>
              <a:t>wajar</a:t>
            </a:r>
            <a:r>
              <a:rPr lang="en-US" sz="1600" dirty="0" smtClean="0">
                <a:solidFill>
                  <a:schemeClr val="accent3"/>
                </a:solidFill>
              </a:rPr>
              <a:t> </a:t>
            </a:r>
            <a:r>
              <a:rPr lang="en-US" sz="1600" dirty="0" err="1" smtClean="0">
                <a:solidFill>
                  <a:schemeClr val="accent3"/>
                </a:solidFill>
              </a:rPr>
              <a:t>dilakukan</a:t>
            </a:r>
            <a:r>
              <a:rPr lang="en-US" sz="1600" dirty="0" smtClean="0">
                <a:solidFill>
                  <a:schemeClr val="accent3"/>
                </a:solidFill>
              </a:rPr>
              <a:t> </a:t>
            </a:r>
            <a:r>
              <a:rPr lang="en-US" sz="1600" dirty="0" err="1" smtClean="0">
                <a:solidFill>
                  <a:schemeClr val="accent3"/>
                </a:solidFill>
              </a:rPr>
              <a:t>oleh</a:t>
            </a:r>
            <a:r>
              <a:rPr lang="en-US" sz="1600" dirty="0" smtClean="0">
                <a:solidFill>
                  <a:schemeClr val="accent3"/>
                </a:solidFill>
              </a:rPr>
              <a:t> </a:t>
            </a:r>
            <a:r>
              <a:rPr lang="en-US" sz="1600" dirty="0" err="1" smtClean="0">
                <a:solidFill>
                  <a:schemeClr val="accent3"/>
                </a:solidFill>
              </a:rPr>
              <a:t>kaum</a:t>
            </a:r>
            <a:r>
              <a:rPr lang="en-US" sz="1600" dirty="0" smtClean="0">
                <a:solidFill>
                  <a:schemeClr val="accent3"/>
                </a:solidFill>
              </a:rPr>
              <a:t> </a:t>
            </a:r>
            <a:r>
              <a:rPr lang="en-US" sz="1600" dirty="0" err="1" smtClean="0">
                <a:solidFill>
                  <a:schemeClr val="accent3"/>
                </a:solidFill>
              </a:rPr>
              <a:t>muda</a:t>
            </a:r>
            <a:r>
              <a:rPr lang="en-US" sz="1600" dirty="0" smtClean="0">
                <a:solidFill>
                  <a:schemeClr val="accent3"/>
                </a:solidFill>
              </a:rPr>
              <a:t>.</a:t>
            </a:r>
            <a:br>
              <a:rPr lang="en-US" sz="1600" dirty="0" smtClean="0">
                <a:solidFill>
                  <a:schemeClr val="accent3"/>
                </a:solidFill>
              </a:rPr>
            </a:br>
            <a:r>
              <a:rPr lang="en-US" sz="1600" dirty="0" smtClean="0">
                <a:solidFill>
                  <a:schemeClr val="accent3"/>
                </a:solidFill>
              </a:rPr>
              <a:t/>
            </a:r>
            <a:br>
              <a:rPr lang="en-US" sz="1600" dirty="0" smtClean="0">
                <a:solidFill>
                  <a:schemeClr val="accent3"/>
                </a:solidFill>
              </a:rPr>
            </a:br>
            <a:r>
              <a:rPr lang="en-US" sz="1600" dirty="0" err="1" smtClean="0">
                <a:solidFill>
                  <a:schemeClr val="accent3"/>
                </a:solidFill>
              </a:rPr>
              <a:t>Tentu</a:t>
            </a:r>
            <a:r>
              <a:rPr lang="en-US" sz="1600" dirty="0" smtClean="0">
                <a:solidFill>
                  <a:schemeClr val="accent3"/>
                </a:solidFill>
              </a:rPr>
              <a:t> </a:t>
            </a:r>
            <a:r>
              <a:rPr lang="en-US" sz="1600" dirty="0" err="1" smtClean="0">
                <a:solidFill>
                  <a:schemeClr val="accent3"/>
                </a:solidFill>
              </a:rPr>
              <a:t>hal</a:t>
            </a:r>
            <a:r>
              <a:rPr lang="en-US" sz="1600" dirty="0" smtClean="0">
                <a:solidFill>
                  <a:schemeClr val="accent3"/>
                </a:solidFill>
              </a:rPr>
              <a:t> </a:t>
            </a:r>
            <a:r>
              <a:rPr lang="en-US" sz="1600" dirty="0" err="1" smtClean="0">
                <a:solidFill>
                  <a:schemeClr val="accent3"/>
                </a:solidFill>
              </a:rPr>
              <a:t>ini</a:t>
            </a:r>
            <a:r>
              <a:rPr lang="en-US" sz="1600" dirty="0" smtClean="0">
                <a:solidFill>
                  <a:schemeClr val="accent3"/>
                </a:solidFill>
              </a:rPr>
              <a:t> </a:t>
            </a:r>
            <a:r>
              <a:rPr lang="en-US" sz="1600" dirty="0" err="1" smtClean="0">
                <a:solidFill>
                  <a:schemeClr val="accent3"/>
                </a:solidFill>
              </a:rPr>
              <a:t>juga</a:t>
            </a:r>
            <a:r>
              <a:rPr lang="en-US" sz="1600" dirty="0" smtClean="0">
                <a:solidFill>
                  <a:schemeClr val="accent3"/>
                </a:solidFill>
              </a:rPr>
              <a:t> </a:t>
            </a:r>
            <a:r>
              <a:rPr lang="en-US" sz="1600" dirty="0" err="1" smtClean="0">
                <a:solidFill>
                  <a:schemeClr val="accent3"/>
                </a:solidFill>
              </a:rPr>
              <a:t>harus</a:t>
            </a:r>
            <a:r>
              <a:rPr lang="en-US" sz="1600" dirty="0" smtClean="0">
                <a:solidFill>
                  <a:schemeClr val="accent3"/>
                </a:solidFill>
              </a:rPr>
              <a:t> </a:t>
            </a:r>
            <a:r>
              <a:rPr lang="en-US" sz="1600" dirty="0" err="1" smtClean="0">
                <a:solidFill>
                  <a:schemeClr val="accent3"/>
                </a:solidFill>
              </a:rPr>
              <a:t>adanya</a:t>
            </a:r>
            <a:r>
              <a:rPr lang="en-US" sz="1600" dirty="0" smtClean="0">
                <a:solidFill>
                  <a:schemeClr val="accent3"/>
                </a:solidFill>
              </a:rPr>
              <a:t> </a:t>
            </a:r>
            <a:r>
              <a:rPr lang="en-US" sz="1600" dirty="0" err="1" smtClean="0">
                <a:solidFill>
                  <a:schemeClr val="accent3"/>
                </a:solidFill>
              </a:rPr>
              <a:t>kerja</a:t>
            </a:r>
            <a:r>
              <a:rPr lang="en-US" sz="1600" dirty="0" smtClean="0">
                <a:solidFill>
                  <a:schemeClr val="accent3"/>
                </a:solidFill>
              </a:rPr>
              <a:t> </a:t>
            </a:r>
            <a:r>
              <a:rPr lang="en-US" sz="1600" dirty="0" err="1" smtClean="0">
                <a:solidFill>
                  <a:schemeClr val="accent3"/>
                </a:solidFill>
              </a:rPr>
              <a:t>sama</a:t>
            </a:r>
            <a:r>
              <a:rPr lang="en-US" sz="1600" dirty="0" smtClean="0">
                <a:solidFill>
                  <a:schemeClr val="accent3"/>
                </a:solidFill>
              </a:rPr>
              <a:t> </a:t>
            </a:r>
            <a:r>
              <a:rPr lang="en-US" sz="1600" dirty="0" err="1" smtClean="0">
                <a:solidFill>
                  <a:schemeClr val="accent3"/>
                </a:solidFill>
              </a:rPr>
              <a:t>antara</a:t>
            </a:r>
            <a:r>
              <a:rPr lang="en-US" sz="1600" dirty="0" smtClean="0">
                <a:solidFill>
                  <a:schemeClr val="accent3"/>
                </a:solidFill>
              </a:rPr>
              <a:t> </a:t>
            </a:r>
            <a:r>
              <a:rPr lang="en-US" sz="1600" dirty="0" err="1" smtClean="0">
                <a:solidFill>
                  <a:schemeClr val="accent3"/>
                </a:solidFill>
              </a:rPr>
              <a:t>tenaga</a:t>
            </a:r>
            <a:r>
              <a:rPr lang="en-US" sz="1600" dirty="0" smtClean="0">
                <a:solidFill>
                  <a:schemeClr val="accent3"/>
                </a:solidFill>
              </a:rPr>
              <a:t> </a:t>
            </a:r>
            <a:r>
              <a:rPr lang="en-US" sz="1600" dirty="0" err="1" smtClean="0">
                <a:solidFill>
                  <a:schemeClr val="accent3"/>
                </a:solidFill>
              </a:rPr>
              <a:t>pendidik</a:t>
            </a:r>
            <a:r>
              <a:rPr lang="en-US" sz="1600" dirty="0" smtClean="0">
                <a:solidFill>
                  <a:schemeClr val="accent3"/>
                </a:solidFill>
              </a:rPr>
              <a:t> </a:t>
            </a:r>
            <a:r>
              <a:rPr lang="en-US" sz="1600" dirty="0" err="1" smtClean="0">
                <a:solidFill>
                  <a:schemeClr val="accent3"/>
                </a:solidFill>
              </a:rPr>
              <a:t>di</a:t>
            </a:r>
            <a:r>
              <a:rPr lang="en-US" sz="1600" dirty="0" smtClean="0">
                <a:solidFill>
                  <a:schemeClr val="accent3"/>
                </a:solidFill>
              </a:rPr>
              <a:t> </a:t>
            </a:r>
            <a:r>
              <a:rPr lang="en-US" sz="1600" dirty="0" err="1" smtClean="0">
                <a:solidFill>
                  <a:schemeClr val="accent3"/>
                </a:solidFill>
              </a:rPr>
              <a:t>sekolah</a:t>
            </a:r>
            <a:r>
              <a:rPr lang="en-US" sz="1600" dirty="0" smtClean="0">
                <a:solidFill>
                  <a:schemeClr val="accent3"/>
                </a:solidFill>
              </a:rPr>
              <a:t> </a:t>
            </a:r>
            <a:r>
              <a:rPr lang="en-US" sz="1600" dirty="0" err="1" smtClean="0">
                <a:solidFill>
                  <a:schemeClr val="accent3"/>
                </a:solidFill>
              </a:rPr>
              <a:t>dan</a:t>
            </a:r>
            <a:r>
              <a:rPr lang="en-US" sz="1600" dirty="0" smtClean="0">
                <a:solidFill>
                  <a:schemeClr val="accent3"/>
                </a:solidFill>
              </a:rPr>
              <a:t> </a:t>
            </a:r>
            <a:r>
              <a:rPr lang="en-US" sz="1600" dirty="0" err="1" smtClean="0">
                <a:solidFill>
                  <a:schemeClr val="accent3"/>
                </a:solidFill>
              </a:rPr>
              <a:t>juga</a:t>
            </a:r>
            <a:r>
              <a:rPr lang="en-US" sz="1600" dirty="0" smtClean="0">
                <a:solidFill>
                  <a:schemeClr val="accent3"/>
                </a:solidFill>
              </a:rPr>
              <a:t> </a:t>
            </a:r>
            <a:r>
              <a:rPr lang="en-US" sz="1600" dirty="0" err="1" smtClean="0">
                <a:solidFill>
                  <a:schemeClr val="accent3"/>
                </a:solidFill>
              </a:rPr>
              <a:t>orang</a:t>
            </a:r>
            <a:r>
              <a:rPr lang="en-US" sz="1600" dirty="0" smtClean="0">
                <a:solidFill>
                  <a:schemeClr val="accent3"/>
                </a:solidFill>
              </a:rPr>
              <a:t> </a:t>
            </a:r>
            <a:r>
              <a:rPr lang="en-US" sz="1600" dirty="0" err="1" smtClean="0">
                <a:solidFill>
                  <a:schemeClr val="accent3"/>
                </a:solidFill>
              </a:rPr>
              <a:t>tua</a:t>
            </a:r>
            <a:r>
              <a:rPr lang="en-US" sz="1600" dirty="0" smtClean="0">
                <a:solidFill>
                  <a:schemeClr val="accent3"/>
                </a:solidFill>
              </a:rPr>
              <a:t> </a:t>
            </a:r>
            <a:r>
              <a:rPr lang="en-US" sz="1600" dirty="0" err="1" smtClean="0">
                <a:solidFill>
                  <a:schemeClr val="accent3"/>
                </a:solidFill>
              </a:rPr>
              <a:t>di</a:t>
            </a:r>
            <a:r>
              <a:rPr lang="en-US" sz="1600" dirty="0" smtClean="0">
                <a:solidFill>
                  <a:schemeClr val="accent3"/>
                </a:solidFill>
              </a:rPr>
              <a:t> </a:t>
            </a:r>
            <a:r>
              <a:rPr lang="en-US" sz="1600" dirty="0" err="1" smtClean="0">
                <a:solidFill>
                  <a:schemeClr val="accent3"/>
                </a:solidFill>
              </a:rPr>
              <a:t>rumah</a:t>
            </a:r>
            <a:r>
              <a:rPr lang="en-US" sz="1600" dirty="0" smtClean="0">
                <a:solidFill>
                  <a:schemeClr val="accent3"/>
                </a:solidFill>
              </a:rPr>
              <a:t> </a:t>
            </a:r>
            <a:r>
              <a:rPr lang="en-US" sz="1600" dirty="0" err="1" smtClean="0">
                <a:solidFill>
                  <a:schemeClr val="accent3"/>
                </a:solidFill>
              </a:rPr>
              <a:t>dalam</a:t>
            </a:r>
            <a:r>
              <a:rPr lang="en-US" sz="1600" dirty="0" smtClean="0">
                <a:solidFill>
                  <a:schemeClr val="accent3"/>
                </a:solidFill>
              </a:rPr>
              <a:t> </a:t>
            </a:r>
            <a:r>
              <a:rPr lang="en-US" sz="1600" dirty="0" err="1" smtClean="0">
                <a:solidFill>
                  <a:schemeClr val="accent3"/>
                </a:solidFill>
              </a:rPr>
              <a:t>membentuk</a:t>
            </a:r>
            <a:r>
              <a:rPr lang="en-US" sz="1600" dirty="0" smtClean="0">
                <a:solidFill>
                  <a:schemeClr val="accent3"/>
                </a:solidFill>
              </a:rPr>
              <a:t> </a:t>
            </a:r>
            <a:r>
              <a:rPr lang="en-US" sz="1600" dirty="0" err="1" smtClean="0">
                <a:solidFill>
                  <a:schemeClr val="accent3"/>
                </a:solidFill>
              </a:rPr>
              <a:t>karakter</a:t>
            </a:r>
            <a:r>
              <a:rPr lang="en-US" sz="1600" dirty="0" smtClean="0">
                <a:solidFill>
                  <a:schemeClr val="accent3"/>
                </a:solidFill>
              </a:rPr>
              <a:t> </a:t>
            </a:r>
            <a:r>
              <a:rPr lang="en-US" sz="1600" dirty="0" err="1" smtClean="0">
                <a:solidFill>
                  <a:schemeClr val="accent3"/>
                </a:solidFill>
              </a:rPr>
              <a:t>serta</a:t>
            </a:r>
            <a:r>
              <a:rPr lang="en-US" sz="1600" dirty="0" smtClean="0">
                <a:solidFill>
                  <a:schemeClr val="accent3"/>
                </a:solidFill>
              </a:rPr>
              <a:t> moral sang </a:t>
            </a:r>
            <a:r>
              <a:rPr lang="en-US" sz="1600" dirty="0" err="1" smtClean="0">
                <a:solidFill>
                  <a:schemeClr val="accent3"/>
                </a:solidFill>
              </a:rPr>
              <a:t>anak</a:t>
            </a:r>
            <a:r>
              <a:rPr lang="en-US" sz="1600" dirty="0" smtClean="0">
                <a:solidFill>
                  <a:schemeClr val="accent3"/>
                </a:solidFill>
              </a:rPr>
              <a:t> agar </a:t>
            </a:r>
            <a:r>
              <a:rPr lang="en-US" sz="1600" dirty="0" err="1" smtClean="0">
                <a:solidFill>
                  <a:schemeClr val="accent3"/>
                </a:solidFill>
              </a:rPr>
              <a:t>sesuai</a:t>
            </a:r>
            <a:r>
              <a:rPr lang="en-US" sz="1600" dirty="0" smtClean="0">
                <a:solidFill>
                  <a:schemeClr val="accent3"/>
                </a:solidFill>
              </a:rPr>
              <a:t> </a:t>
            </a:r>
            <a:r>
              <a:rPr lang="en-US" sz="1600" dirty="0" err="1" smtClean="0">
                <a:solidFill>
                  <a:schemeClr val="accent3"/>
                </a:solidFill>
              </a:rPr>
              <a:t>dengan</a:t>
            </a:r>
            <a:r>
              <a:rPr lang="en-US" sz="1600" dirty="0" smtClean="0">
                <a:solidFill>
                  <a:schemeClr val="accent3"/>
                </a:solidFill>
              </a:rPr>
              <a:t> </a:t>
            </a:r>
            <a:r>
              <a:rPr lang="en-US" sz="1600" dirty="0" err="1" smtClean="0">
                <a:solidFill>
                  <a:schemeClr val="accent3"/>
                </a:solidFill>
              </a:rPr>
              <a:t>nilai</a:t>
            </a:r>
            <a:r>
              <a:rPr lang="en-US" sz="1600" dirty="0" smtClean="0">
                <a:solidFill>
                  <a:schemeClr val="accent3"/>
                </a:solidFill>
              </a:rPr>
              <a:t> </a:t>
            </a:r>
            <a:r>
              <a:rPr lang="en-US" sz="1600" dirty="0" err="1" smtClean="0">
                <a:solidFill>
                  <a:schemeClr val="accent3"/>
                </a:solidFill>
              </a:rPr>
              <a:t>pancasila</a:t>
            </a:r>
            <a:r>
              <a:rPr lang="en-US" sz="1600" dirty="0" smtClean="0">
                <a:solidFill>
                  <a:schemeClr val="accent3"/>
                </a:solidFill>
              </a:rPr>
              <a:t> </a:t>
            </a:r>
            <a:r>
              <a:rPr lang="en-US" sz="1600" dirty="0" err="1" smtClean="0">
                <a:solidFill>
                  <a:schemeClr val="accent3"/>
                </a:solidFill>
              </a:rPr>
              <a:t>dan</a:t>
            </a:r>
            <a:r>
              <a:rPr lang="en-US" sz="1600" dirty="0" smtClean="0">
                <a:solidFill>
                  <a:schemeClr val="accent3"/>
                </a:solidFill>
              </a:rPr>
              <a:t> </a:t>
            </a:r>
            <a:r>
              <a:rPr lang="en-US" sz="1600" dirty="0" err="1" smtClean="0">
                <a:solidFill>
                  <a:schemeClr val="accent3"/>
                </a:solidFill>
              </a:rPr>
              <a:t>juga</a:t>
            </a:r>
            <a:r>
              <a:rPr lang="en-US" sz="1600" dirty="0" smtClean="0">
                <a:solidFill>
                  <a:schemeClr val="accent3"/>
                </a:solidFill>
              </a:rPr>
              <a:t> agama. </a:t>
            </a:r>
            <a:endParaRPr sz="1600">
              <a:solidFill>
                <a:schemeClr val="accent3"/>
              </a:solidFill>
            </a:endParaRPr>
          </a:p>
        </p:txBody>
      </p:sp>
      <p:sp>
        <p:nvSpPr>
          <p:cNvPr id="1164" name="Google Shape;1164;p39"/>
          <p:cNvSpPr txBox="1">
            <a:spLocks noGrp="1"/>
          </p:cNvSpPr>
          <p:nvPr>
            <p:ph type="title" idx="2"/>
          </p:nvPr>
        </p:nvSpPr>
        <p:spPr>
          <a:xfrm>
            <a:off x="2847106" y="103895"/>
            <a:ext cx="4156364" cy="6691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smtClean="0">
                <a:solidFill>
                  <a:schemeClr val="accent1"/>
                </a:solidFill>
              </a:rPr>
              <a:t>Kesimpulan</a:t>
            </a:r>
            <a:endParaRPr sz="3600">
              <a:solidFill>
                <a:schemeClr val="accent1"/>
              </a:solidFill>
            </a:endParaRPr>
          </a:p>
        </p:txBody>
      </p:sp>
      <p:pic>
        <p:nvPicPr>
          <p:cNvPr id="4" name="Picture 3" descr="pngtree-cute-hijab-muslimah-teacher-in-cartoon-style-png-image_6327331-removebg-preview.png"/>
          <p:cNvPicPr>
            <a:picLocks noChangeAspect="1"/>
          </p:cNvPicPr>
          <p:nvPr/>
        </p:nvPicPr>
        <p:blipFill>
          <a:blip r:embed="rId3"/>
          <a:stretch>
            <a:fillRect/>
          </a:stretch>
        </p:blipFill>
        <p:spPr>
          <a:xfrm>
            <a:off x="-807497" y="2112307"/>
            <a:ext cx="3400090" cy="3400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dissolve">
                                      <p:cBhvr>
                                        <p:cTn id="7" dur="2000"/>
                                        <p:tgtEl>
                                          <p:spTgt spid="116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1163"/>
                                        </p:tgtEl>
                                        <p:attrNameLst>
                                          <p:attrName>style.visibility</p:attrName>
                                        </p:attrNameLst>
                                      </p:cBhvr>
                                      <p:to>
                                        <p:strVal val="visible"/>
                                      </p:to>
                                    </p:set>
                                    <p:animEffect transition="in" filter="strips(downLeft)">
                                      <p:cBhvr>
                                        <p:cTn id="11" dur="2000"/>
                                        <p:tgtEl>
                                          <p:spTgt spid="1163"/>
                                        </p:tgtEl>
                                      </p:cBhvr>
                                    </p:animEffect>
                                  </p:childTnLst>
                                </p:cTn>
                              </p:par>
                            </p:childTnLst>
                          </p:cTn>
                        </p:par>
                        <p:par>
                          <p:cTn id="12" fill="hold">
                            <p:stCondLst>
                              <p:cond delay="4000"/>
                            </p:stCondLst>
                            <p:childTnLst>
                              <p:par>
                                <p:cTn id="13" presetID="5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strVal val="#ppt_w*0.70"/>
                                          </p:val>
                                        </p:tav>
                                        <p:tav tm="100000">
                                          <p:val>
                                            <p:strVal val="#ppt_w"/>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p:bldP spid="116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9"/>
        <p:cNvGrpSpPr/>
        <p:nvPr/>
      </p:nvGrpSpPr>
      <p:grpSpPr>
        <a:xfrm>
          <a:off x="0" y="0"/>
          <a:ext cx="0" cy="0"/>
          <a:chOff x="0" y="0"/>
          <a:chExt cx="0" cy="0"/>
        </a:xfrm>
      </p:grpSpPr>
      <p:sp>
        <p:nvSpPr>
          <p:cNvPr id="1200" name="Google Shape;1200;p43"/>
          <p:cNvSpPr txBox="1">
            <a:spLocks noGrp="1"/>
          </p:cNvSpPr>
          <p:nvPr>
            <p:ph type="title"/>
          </p:nvPr>
        </p:nvSpPr>
        <p:spPr>
          <a:xfrm>
            <a:off x="2061000" y="3570425"/>
            <a:ext cx="5022000" cy="144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
            </a:r>
            <a:br>
              <a:rPr lang="en" dirty="0" smtClean="0"/>
            </a:br>
            <a:r>
              <a:rPr lang="en" dirty="0" smtClean="0"/>
              <a:t>Terima Kasih</a:t>
            </a:r>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00"/>
                                        </p:tgtEl>
                                        <p:attrNameLst>
                                          <p:attrName>style.visibility</p:attrName>
                                        </p:attrNameLst>
                                      </p:cBhvr>
                                      <p:to>
                                        <p:strVal val="visible"/>
                                      </p:to>
                                    </p:set>
                                    <p:animEffect transition="in" filter="dissolve">
                                      <p:cBhvr>
                                        <p:cTn id="7" dur="2000"/>
                                        <p:tgtEl>
                                          <p:spTgt spid="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1. </a:t>
            </a:r>
            <a:r>
              <a:rPr lang="en-US" dirty="0" err="1" smtClean="0"/>
              <a:t>Pergaulan</a:t>
            </a:r>
            <a:r>
              <a:rPr lang="en-US" dirty="0" smtClean="0"/>
              <a:t> </a:t>
            </a:r>
            <a:r>
              <a:rPr lang="en-US" dirty="0" err="1" smtClean="0"/>
              <a:t>Bebas</a:t>
            </a:r>
            <a:endParaRPr lang="en-US" dirty="0"/>
          </a:p>
        </p:txBody>
      </p:sp>
      <p:pic>
        <p:nvPicPr>
          <p:cNvPr id="5" name="Picture 4" descr="7n1shd10vejd-mid-5e8b2681097f3665fc397a02.jpg"/>
          <p:cNvPicPr>
            <a:picLocks noChangeAspect="1"/>
          </p:cNvPicPr>
          <p:nvPr/>
        </p:nvPicPr>
        <p:blipFill>
          <a:blip r:embed="rId2"/>
          <a:stretch>
            <a:fillRect/>
          </a:stretch>
        </p:blipFill>
        <p:spPr>
          <a:xfrm>
            <a:off x="207817" y="1408976"/>
            <a:ext cx="4908405" cy="2902820"/>
          </a:xfrm>
          <a:prstGeom prst="rect">
            <a:avLst/>
          </a:prstGeom>
        </p:spPr>
      </p:pic>
      <p:pic>
        <p:nvPicPr>
          <p:cNvPr id="6" name="Picture 5" descr="index.jpg"/>
          <p:cNvPicPr>
            <a:picLocks noChangeAspect="1"/>
          </p:cNvPicPr>
          <p:nvPr/>
        </p:nvPicPr>
        <p:blipFill>
          <a:blip r:embed="rId3"/>
          <a:stretch>
            <a:fillRect/>
          </a:stretch>
        </p:blipFill>
        <p:spPr>
          <a:xfrm>
            <a:off x="5114636" y="1704108"/>
            <a:ext cx="3733802" cy="2400301"/>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18"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2000"/>
                                        <p:tgtEl>
                                          <p:spTgt spid="5"/>
                                        </p:tgtEl>
                                      </p:cBhvr>
                                    </p:animEffect>
                                  </p:childTnLst>
                                </p:cTn>
                              </p:par>
                            </p:childTnLst>
                          </p:cTn>
                        </p:par>
                        <p:par>
                          <p:cTn id="14" fill="hold">
                            <p:stCondLst>
                              <p:cond delay="4000"/>
                            </p:stCondLst>
                            <p:childTnLst>
                              <p:par>
                                <p:cTn id="15" presetID="18"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30"/>
          <p:cNvSpPr txBox="1">
            <a:spLocks noGrp="1"/>
          </p:cNvSpPr>
          <p:nvPr>
            <p:ph type="body" idx="1"/>
          </p:nvPr>
        </p:nvSpPr>
        <p:spPr>
          <a:xfrm>
            <a:off x="761175" y="1152475"/>
            <a:ext cx="7816500" cy="3416400"/>
          </a:xfrm>
          <a:prstGeom prst="rect">
            <a:avLst/>
          </a:prstGeom>
        </p:spPr>
        <p:txBody>
          <a:bodyPr spcFirstLastPara="1" wrap="square" lIns="91425" tIns="91425" rIns="91425" bIns="91425" anchor="t" anchorCtr="0">
            <a:noAutofit/>
          </a:bodyPr>
          <a:lstStyle/>
          <a:p>
            <a:pPr marL="0" lvl="0" indent="0" algn="just" rtl="0">
              <a:lnSpc>
                <a:spcPct val="150000"/>
              </a:lnSpc>
              <a:spcBef>
                <a:spcPts val="1600"/>
              </a:spcBef>
              <a:spcAft>
                <a:spcPts val="1600"/>
              </a:spcAft>
              <a:buNone/>
            </a:pPr>
            <a:r>
              <a:rPr lang="en-US" sz="1600" dirty="0" err="1" smtClean="0">
                <a:latin typeface="Berlin Sans FB" pitchFamily="34" charset="0"/>
              </a:rPr>
              <a:t>Tanggapan</a:t>
            </a:r>
            <a:r>
              <a:rPr lang="en-US" sz="1600" dirty="0" smtClean="0">
                <a:latin typeface="Berlin Sans FB" pitchFamily="34" charset="0"/>
              </a:rPr>
              <a:t> </a:t>
            </a:r>
            <a:r>
              <a:rPr lang="en-US" sz="1600" dirty="0" err="1" smtClean="0">
                <a:latin typeface="Berlin Sans FB" pitchFamily="34" charset="0"/>
              </a:rPr>
              <a:t>saya</a:t>
            </a:r>
            <a:r>
              <a:rPr lang="en-US" sz="1600" dirty="0" smtClean="0">
                <a:latin typeface="Berlin Sans FB" pitchFamily="34" charset="0"/>
              </a:rPr>
              <a:t> </a:t>
            </a:r>
            <a:r>
              <a:rPr lang="en-US" sz="1600" dirty="0" err="1" smtClean="0">
                <a:latin typeface="Berlin Sans FB" pitchFamily="34" charset="0"/>
              </a:rPr>
              <a:t>mengenai</a:t>
            </a:r>
            <a:r>
              <a:rPr lang="en-US" sz="1600" dirty="0" smtClean="0">
                <a:latin typeface="Berlin Sans FB" pitchFamily="34" charset="0"/>
              </a:rPr>
              <a:t> </a:t>
            </a:r>
            <a:r>
              <a:rPr lang="en-US" sz="1600" dirty="0" err="1" smtClean="0">
                <a:latin typeface="Berlin Sans FB" pitchFamily="34" charset="0"/>
              </a:rPr>
              <a:t>permasalahan</a:t>
            </a:r>
            <a:r>
              <a:rPr lang="en-US" sz="1600" dirty="0" smtClean="0">
                <a:latin typeface="Berlin Sans FB" pitchFamily="34" charset="0"/>
              </a:rPr>
              <a:t> moral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bebas</a:t>
            </a:r>
            <a:r>
              <a:rPr lang="en-US" sz="1600" dirty="0" smtClean="0">
                <a:latin typeface="Berlin Sans FB" pitchFamily="34" charset="0"/>
              </a:rPr>
              <a:t> </a:t>
            </a:r>
            <a:r>
              <a:rPr lang="en-US" sz="1600" dirty="0" err="1" smtClean="0">
                <a:latin typeface="Berlin Sans FB" pitchFamily="34" charset="0"/>
              </a:rPr>
              <a:t>ini</a:t>
            </a:r>
            <a:r>
              <a:rPr lang="en-US" sz="1600" dirty="0" smtClean="0">
                <a:latin typeface="Berlin Sans FB" pitchFamily="34" charset="0"/>
              </a:rPr>
              <a:t> </a:t>
            </a:r>
            <a:r>
              <a:rPr lang="en-US" sz="1600" dirty="0" err="1" smtClean="0">
                <a:latin typeface="Berlin Sans FB" pitchFamily="34" charset="0"/>
              </a:rPr>
              <a:t>adalah</a:t>
            </a:r>
            <a:r>
              <a:rPr lang="en-US" sz="1600" dirty="0" smtClean="0">
                <a:latin typeface="Berlin Sans FB" pitchFamily="34" charset="0"/>
              </a:rPr>
              <a:t> </a:t>
            </a:r>
            <a:r>
              <a:rPr lang="en-US" sz="1600" dirty="0" err="1" smtClean="0">
                <a:latin typeface="Berlin Sans FB" pitchFamily="34" charset="0"/>
              </a:rPr>
              <a:t>saya</a:t>
            </a:r>
            <a:r>
              <a:rPr lang="en-US" sz="1600" dirty="0" smtClean="0">
                <a:latin typeface="Berlin Sans FB" pitchFamily="34" charset="0"/>
              </a:rPr>
              <a:t>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tidak</a:t>
            </a:r>
            <a:r>
              <a:rPr lang="en-US" sz="1600" dirty="0" smtClean="0">
                <a:latin typeface="Berlin Sans FB" pitchFamily="34" charset="0"/>
              </a:rPr>
              <a:t> </a:t>
            </a:r>
            <a:r>
              <a:rPr lang="en-US" sz="1600" dirty="0" err="1" smtClean="0">
                <a:latin typeface="Berlin Sans FB" pitchFamily="34" charset="0"/>
              </a:rPr>
              <a:t>setuju</a:t>
            </a:r>
            <a:r>
              <a:rPr lang="en-US" sz="1600" dirty="0" smtClean="0">
                <a:latin typeface="Berlin Sans FB" pitchFamily="34" charset="0"/>
              </a:rPr>
              <a:t> </a:t>
            </a:r>
            <a:r>
              <a:rPr lang="en-US" sz="1600" dirty="0" err="1" smtClean="0">
                <a:latin typeface="Berlin Sans FB" pitchFamily="34" charset="0"/>
              </a:rPr>
              <a:t>dengan</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bebas</a:t>
            </a:r>
            <a:r>
              <a:rPr lang="en-US" sz="1600" dirty="0" smtClean="0">
                <a:latin typeface="Berlin Sans FB" pitchFamily="34" charset="0"/>
              </a:rPr>
              <a:t> </a:t>
            </a:r>
            <a:r>
              <a:rPr lang="en-US" sz="1600" dirty="0" err="1" smtClean="0">
                <a:latin typeface="Berlin Sans FB" pitchFamily="34" charset="0"/>
              </a:rPr>
              <a:t>pada</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hal</a:t>
            </a:r>
            <a:r>
              <a:rPr lang="en-US" sz="1600" dirty="0" smtClean="0">
                <a:latin typeface="Berlin Sans FB" pitchFamily="34" charset="0"/>
              </a:rPr>
              <a:t> </a:t>
            </a:r>
            <a:r>
              <a:rPr lang="en-US" sz="1600" dirty="0" err="1" smtClean="0">
                <a:latin typeface="Berlin Sans FB" pitchFamily="34" charset="0"/>
              </a:rPr>
              <a:t>tersebut</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membuat</a:t>
            </a:r>
            <a:r>
              <a:rPr lang="en-US" sz="1600" dirty="0" smtClean="0">
                <a:latin typeface="Berlin Sans FB" pitchFamily="34" charset="0"/>
              </a:rPr>
              <a:t> </a:t>
            </a:r>
            <a:r>
              <a:rPr lang="en-US" sz="1600" dirty="0" err="1" smtClean="0">
                <a:latin typeface="Berlin Sans FB" pitchFamily="34" charset="0"/>
              </a:rPr>
              <a:t>masa</a:t>
            </a:r>
            <a:r>
              <a:rPr lang="en-US" sz="1600" dirty="0" smtClean="0">
                <a:latin typeface="Berlin Sans FB" pitchFamily="34" charset="0"/>
              </a:rPr>
              <a:t> </a:t>
            </a:r>
            <a:r>
              <a:rPr lang="en-US" sz="1600" dirty="0" err="1" smtClean="0">
                <a:latin typeface="Berlin Sans FB" pitchFamily="34" charset="0"/>
              </a:rPr>
              <a:t>depan</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menjadi</a:t>
            </a:r>
            <a:r>
              <a:rPr lang="en-US" sz="1600" dirty="0" smtClean="0">
                <a:latin typeface="Berlin Sans FB" pitchFamily="34" charset="0"/>
              </a:rPr>
              <a:t> </a:t>
            </a:r>
            <a:r>
              <a:rPr lang="en-US" sz="1600" dirty="0" err="1" smtClean="0">
                <a:latin typeface="Berlin Sans FB" pitchFamily="34" charset="0"/>
              </a:rPr>
              <a:t>suram</a:t>
            </a:r>
            <a:r>
              <a:rPr lang="en-US" sz="1600" dirty="0" smtClean="0">
                <a:latin typeface="Berlin Sans FB" pitchFamily="34" charset="0"/>
              </a:rPr>
              <a:t>. </a:t>
            </a:r>
            <a:r>
              <a:rPr lang="en-US" sz="1600" dirty="0" err="1" smtClean="0">
                <a:latin typeface="Berlin Sans FB" pitchFamily="34" charset="0"/>
              </a:rPr>
              <a:t>Untuk</a:t>
            </a:r>
            <a:r>
              <a:rPr lang="en-US" sz="1600" dirty="0" smtClean="0">
                <a:latin typeface="Berlin Sans FB" pitchFamily="34" charset="0"/>
              </a:rPr>
              <a:t> </a:t>
            </a:r>
            <a:r>
              <a:rPr lang="en-US" sz="1600" dirty="0" err="1" smtClean="0">
                <a:latin typeface="Berlin Sans FB" pitchFamily="34" charset="0"/>
              </a:rPr>
              <a:t>itu</a:t>
            </a:r>
            <a:r>
              <a:rPr lang="en-US" sz="1600" dirty="0" smtClean="0">
                <a:latin typeface="Berlin Sans FB" pitchFamily="34" charset="0"/>
              </a:rPr>
              <a:t>, </a:t>
            </a:r>
            <a:r>
              <a:rPr lang="en-US" sz="1600" dirty="0" err="1" smtClean="0">
                <a:latin typeface="Berlin Sans FB" pitchFamily="34" charset="0"/>
              </a:rPr>
              <a:t>seharusnya</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a:t>
            </a:r>
            <a:r>
              <a:rPr lang="en-US" sz="1600" dirty="0" smtClean="0">
                <a:latin typeface="Berlin Sans FB" pitchFamily="34" charset="0"/>
              </a:rPr>
              <a:t> </a:t>
            </a:r>
            <a:r>
              <a:rPr lang="en-US" sz="1600" dirty="0" err="1" smtClean="0">
                <a:latin typeface="Berlin Sans FB" pitchFamily="34" charset="0"/>
              </a:rPr>
              <a:t>mengawasi</a:t>
            </a:r>
            <a:r>
              <a:rPr lang="en-US" sz="1600" dirty="0" smtClean="0">
                <a:latin typeface="Berlin Sans FB" pitchFamily="34" charset="0"/>
              </a:rPr>
              <a:t> </a:t>
            </a:r>
            <a:r>
              <a:rPr lang="en-US" sz="1600" dirty="0" err="1" smtClean="0">
                <a:latin typeface="Berlin Sans FB" pitchFamily="34" charset="0"/>
              </a:rPr>
              <a:t>anaknya</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tetap</a:t>
            </a:r>
            <a:r>
              <a:rPr lang="en-US" sz="1600" dirty="0" smtClean="0">
                <a:latin typeface="Berlin Sans FB" pitchFamily="34" charset="0"/>
              </a:rPr>
              <a:t> </a:t>
            </a:r>
            <a:r>
              <a:rPr lang="en-US" sz="1600" dirty="0" err="1" smtClean="0">
                <a:latin typeface="Berlin Sans FB" pitchFamily="34" charset="0"/>
              </a:rPr>
              <a:t>membatasi</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anaknya</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bebas</a:t>
            </a:r>
            <a:r>
              <a:rPr lang="en-US" sz="1600" dirty="0" smtClean="0">
                <a:latin typeface="Berlin Sans FB" pitchFamily="34" charset="0"/>
              </a:rPr>
              <a:t>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tidak</a:t>
            </a:r>
            <a:r>
              <a:rPr lang="en-US" sz="1600" dirty="0" smtClean="0">
                <a:latin typeface="Berlin Sans FB" pitchFamily="34" charset="0"/>
              </a:rPr>
              <a:t> </a:t>
            </a:r>
            <a:r>
              <a:rPr lang="en-US" sz="1600" dirty="0" err="1" smtClean="0">
                <a:latin typeface="Berlin Sans FB" pitchFamily="34" charset="0"/>
              </a:rPr>
              <a:t>baik</a:t>
            </a:r>
            <a:r>
              <a:rPr lang="en-US" sz="1600" dirty="0" smtClean="0">
                <a:latin typeface="Berlin Sans FB" pitchFamily="34" charset="0"/>
              </a:rPr>
              <a:t> </a:t>
            </a:r>
            <a:r>
              <a:rPr lang="en-US" sz="1600" dirty="0" err="1" smtClean="0">
                <a:latin typeface="Berlin Sans FB" pitchFamily="34" charset="0"/>
              </a:rPr>
              <a:t>untuk</a:t>
            </a:r>
            <a:r>
              <a:rPr lang="en-US" sz="1600" dirty="0" smtClean="0">
                <a:latin typeface="Berlin Sans FB" pitchFamily="34" charset="0"/>
              </a:rPr>
              <a:t> </a:t>
            </a:r>
            <a:r>
              <a:rPr lang="en-US" sz="1600" dirty="0" err="1" smtClean="0">
                <a:latin typeface="Berlin Sans FB" pitchFamily="34" charset="0"/>
              </a:rPr>
              <a:t>anak-anak</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kita</a:t>
            </a:r>
            <a:r>
              <a:rPr lang="en-US" sz="1600" dirty="0" smtClean="0">
                <a:latin typeface="Berlin Sans FB" pitchFamily="34" charset="0"/>
              </a:rPr>
              <a:t> </a:t>
            </a:r>
            <a:r>
              <a:rPr lang="en-US" sz="1600" dirty="0" err="1" smtClean="0">
                <a:latin typeface="Berlin Sans FB" pitchFamily="34" charset="0"/>
              </a:rPr>
              <a:t>tahu</a:t>
            </a:r>
            <a:r>
              <a:rPr lang="en-US" sz="1600" dirty="0" smtClean="0">
                <a:latin typeface="Berlin Sans FB" pitchFamily="34" charset="0"/>
              </a:rPr>
              <a:t> </a:t>
            </a:r>
            <a:r>
              <a:rPr lang="en-US" sz="1600" dirty="0" err="1" smtClean="0">
                <a:latin typeface="Berlin Sans FB" pitchFamily="34" charset="0"/>
              </a:rPr>
              <a:t>bagaimana</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apa</a:t>
            </a:r>
            <a:r>
              <a:rPr lang="en-US" sz="1600" dirty="0" smtClean="0">
                <a:latin typeface="Berlin Sans FB" pitchFamily="34" charset="0"/>
              </a:rPr>
              <a:t> yang </a:t>
            </a:r>
            <a:r>
              <a:rPr lang="en-US" sz="1600" dirty="0" err="1" smtClean="0">
                <a:latin typeface="Berlin Sans FB" pitchFamily="34" charset="0"/>
              </a:rPr>
              <a:t>dilakukan</a:t>
            </a:r>
            <a:r>
              <a:rPr lang="en-US" sz="1600" dirty="0" smtClean="0">
                <a:latin typeface="Berlin Sans FB" pitchFamily="34" charset="0"/>
              </a:rPr>
              <a:t> </a:t>
            </a:r>
            <a:r>
              <a:rPr lang="en-US" sz="1600" dirty="0" err="1" smtClean="0">
                <a:latin typeface="Berlin Sans FB" pitchFamily="34" charset="0"/>
              </a:rPr>
              <a:t>anak</a:t>
            </a:r>
            <a:r>
              <a:rPr lang="en-US" sz="1600" dirty="0" smtClean="0">
                <a:latin typeface="Berlin Sans FB" pitchFamily="34" charset="0"/>
              </a:rPr>
              <a:t> </a:t>
            </a:r>
            <a:r>
              <a:rPr lang="en-US" sz="1600" dirty="0" err="1" smtClean="0">
                <a:latin typeface="Berlin Sans FB" pitchFamily="34" charset="0"/>
              </a:rPr>
              <a:t>jika</a:t>
            </a:r>
            <a:r>
              <a:rPr lang="en-US" sz="1600" dirty="0" smtClean="0">
                <a:latin typeface="Berlin Sans FB" pitchFamily="34" charset="0"/>
              </a:rPr>
              <a:t> </a:t>
            </a:r>
            <a:r>
              <a:rPr lang="en-US" sz="1600" dirty="0" err="1" smtClean="0">
                <a:latin typeface="Berlin Sans FB" pitchFamily="34" charset="0"/>
              </a:rPr>
              <a:t>sedang</a:t>
            </a:r>
            <a:r>
              <a:rPr lang="en-US" sz="1600" dirty="0" smtClean="0">
                <a:latin typeface="Berlin Sans FB" pitchFamily="34" charset="0"/>
              </a:rPr>
              <a:t> </a:t>
            </a:r>
            <a:r>
              <a:rPr lang="en-US" sz="1600" dirty="0" err="1" smtClean="0">
                <a:latin typeface="Berlin Sans FB" pitchFamily="34" charset="0"/>
              </a:rPr>
              <a:t>bergaul</a:t>
            </a:r>
            <a:r>
              <a:rPr lang="en-US" sz="1600" dirty="0" smtClean="0">
                <a:latin typeface="Berlin Sans FB" pitchFamily="34" charset="0"/>
              </a:rPr>
              <a:t>, </a:t>
            </a:r>
            <a:r>
              <a:rPr lang="en-US" sz="1600" dirty="0" err="1" smtClean="0">
                <a:latin typeface="Berlin Sans FB" pitchFamily="34" charset="0"/>
              </a:rPr>
              <a:t>dikhawatirkan</a:t>
            </a:r>
            <a:r>
              <a:rPr lang="en-US" sz="1600" dirty="0" smtClean="0">
                <a:latin typeface="Berlin Sans FB" pitchFamily="34" charset="0"/>
              </a:rPr>
              <a:t> </a:t>
            </a:r>
            <a:r>
              <a:rPr lang="en-US" sz="1600" dirty="0" err="1" smtClean="0">
                <a:latin typeface="Berlin Sans FB" pitchFamily="34" charset="0"/>
              </a:rPr>
              <a:t>anak-anak</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berbuat</a:t>
            </a:r>
            <a:r>
              <a:rPr lang="en-US" sz="1600" dirty="0" smtClean="0">
                <a:latin typeface="Berlin Sans FB" pitchFamily="34" charset="0"/>
              </a:rPr>
              <a:t> yang </a:t>
            </a:r>
            <a:r>
              <a:rPr lang="en-US" sz="1600" dirty="0" err="1" smtClean="0">
                <a:latin typeface="Berlin Sans FB" pitchFamily="34" charset="0"/>
              </a:rPr>
              <a:t>tidak</a:t>
            </a:r>
            <a:r>
              <a:rPr lang="en-US" sz="1600" dirty="0" smtClean="0">
                <a:latin typeface="Berlin Sans FB" pitchFamily="34" charset="0"/>
              </a:rPr>
              <a:t> </a:t>
            </a:r>
            <a:r>
              <a:rPr lang="en-US" sz="1600" dirty="0" err="1" smtClean="0">
                <a:latin typeface="Berlin Sans FB" pitchFamily="34" charset="0"/>
              </a:rPr>
              <a:t>benar</a:t>
            </a:r>
            <a:r>
              <a:rPr lang="en-US" sz="1600" dirty="0" smtClean="0">
                <a:latin typeface="Berlin Sans FB" pitchFamily="34" charset="0"/>
              </a:rPr>
              <a:t> </a:t>
            </a:r>
            <a:r>
              <a:rPr lang="en-US" sz="1600" dirty="0" err="1" smtClean="0">
                <a:latin typeface="Berlin Sans FB" pitchFamily="34" charset="0"/>
              </a:rPr>
              <a:t>seperti</a:t>
            </a:r>
            <a:r>
              <a:rPr lang="en-US" sz="1600" dirty="0" smtClean="0">
                <a:latin typeface="Berlin Sans FB" pitchFamily="34" charset="0"/>
              </a:rPr>
              <a:t> </a:t>
            </a:r>
            <a:r>
              <a:rPr lang="en-US" sz="1600" dirty="0" err="1" smtClean="0">
                <a:latin typeface="Berlin Sans FB" pitchFamily="34" charset="0"/>
              </a:rPr>
              <a:t>merokok</a:t>
            </a:r>
            <a:r>
              <a:rPr lang="en-US" sz="1600" dirty="0" smtClean="0">
                <a:latin typeface="Berlin Sans FB" pitchFamily="34" charset="0"/>
              </a:rPr>
              <a:t>, </a:t>
            </a:r>
            <a:r>
              <a:rPr lang="en-US" sz="1600" dirty="0" err="1" smtClean="0">
                <a:latin typeface="Berlin Sans FB" pitchFamily="34" charset="0"/>
              </a:rPr>
              <a:t>minuman</a:t>
            </a:r>
            <a:r>
              <a:rPr lang="en-US" sz="1600" dirty="0" smtClean="0">
                <a:latin typeface="Berlin Sans FB" pitchFamily="34" charset="0"/>
              </a:rPr>
              <a:t> </a:t>
            </a:r>
            <a:r>
              <a:rPr lang="en-US" sz="1600" dirty="0" err="1" smtClean="0">
                <a:latin typeface="Berlin Sans FB" pitchFamily="34" charset="0"/>
              </a:rPr>
              <a:t>keras</a:t>
            </a:r>
            <a:r>
              <a:rPr lang="en-US" sz="1600" dirty="0" smtClean="0">
                <a:latin typeface="Berlin Sans FB" pitchFamily="34" charset="0"/>
              </a:rPr>
              <a:t>, </a:t>
            </a:r>
            <a:r>
              <a:rPr lang="en-US" sz="1600" dirty="0" err="1" smtClean="0">
                <a:latin typeface="Berlin Sans FB" pitchFamily="34" charset="0"/>
              </a:rPr>
              <a:t>dll</a:t>
            </a:r>
            <a:r>
              <a:rPr lang="en-US" sz="1600" dirty="0" smtClean="0">
                <a:latin typeface="Berlin Sans FB" pitchFamily="34" charset="0"/>
              </a:rPr>
              <a:t>.</a:t>
            </a:r>
            <a:endParaRPr sz="1600">
              <a:latin typeface="Berlin Sans FB" pitchFamily="34" charset="0"/>
            </a:endParaRPr>
          </a:p>
        </p:txBody>
      </p:sp>
      <p:sp>
        <p:nvSpPr>
          <p:cNvPr id="864" name="Google Shape;864;p30"/>
          <p:cNvSpPr txBox="1">
            <a:spLocks noGrp="1"/>
          </p:cNvSpPr>
          <p:nvPr>
            <p:ph type="title"/>
          </p:nvPr>
        </p:nvSpPr>
        <p:spPr>
          <a:xfrm>
            <a:off x="761175" y="412550"/>
            <a:ext cx="7103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smtClean="0"/>
              <a:t>Tanggapan</a:t>
            </a:r>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box(in)">
                                      <p:cBhvr>
                                        <p:cTn id="7" dur="2000"/>
                                        <p:tgtEl>
                                          <p:spTgt spid="864"/>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863">
                                            <p:txEl>
                                              <p:pRg st="0" end="0"/>
                                            </p:txEl>
                                          </p:spTgt>
                                        </p:tgtEl>
                                        <p:attrNameLst>
                                          <p:attrName>style.visibility</p:attrName>
                                        </p:attrNameLst>
                                      </p:cBhvr>
                                      <p:to>
                                        <p:strVal val="visible"/>
                                      </p:to>
                                    </p:set>
                                    <p:animEffect transition="in" filter="plus(in)">
                                      <p:cBhvr>
                                        <p:cTn id="11" dur="2000"/>
                                        <p:tgtEl>
                                          <p:spTgt spid="8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31"/>
          <p:cNvSpPr txBox="1">
            <a:spLocks noGrp="1"/>
          </p:cNvSpPr>
          <p:nvPr>
            <p:ph type="title" idx="8"/>
          </p:nvPr>
        </p:nvSpPr>
        <p:spPr>
          <a:xfrm>
            <a:off x="2128408" y="1180787"/>
            <a:ext cx="1198500" cy="5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a:p>
        </p:txBody>
      </p:sp>
      <p:sp>
        <p:nvSpPr>
          <p:cNvPr id="871" name="Google Shape;871;p31"/>
          <p:cNvSpPr txBox="1">
            <a:spLocks noGrp="1"/>
          </p:cNvSpPr>
          <p:nvPr>
            <p:ph type="title" idx="14"/>
          </p:nvPr>
        </p:nvSpPr>
        <p:spPr>
          <a:xfrm>
            <a:off x="4667161" y="1222351"/>
            <a:ext cx="1198500" cy="5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02</a:t>
            </a:r>
            <a:endParaRPr/>
          </a:p>
        </p:txBody>
      </p:sp>
      <p:sp>
        <p:nvSpPr>
          <p:cNvPr id="872" name="Google Shape;872;p31"/>
          <p:cNvSpPr txBox="1">
            <a:spLocks noGrp="1"/>
          </p:cNvSpPr>
          <p:nvPr>
            <p:ph type="title"/>
          </p:nvPr>
        </p:nvSpPr>
        <p:spPr>
          <a:xfrm>
            <a:off x="1673215" y="1724891"/>
            <a:ext cx="2295900" cy="8023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dirty="0" err="1" smtClean="0">
                <a:solidFill>
                  <a:srgbClr val="00B0F0"/>
                </a:solidFill>
              </a:rPr>
              <a:t>Kekuatan</a:t>
            </a:r>
            <a:r>
              <a:rPr lang="en-US" sz="1800" dirty="0" smtClean="0">
                <a:solidFill>
                  <a:srgbClr val="00B0F0"/>
                </a:solidFill>
              </a:rPr>
              <a:t> </a:t>
            </a:r>
            <a:r>
              <a:rPr lang="en-US" sz="1800" dirty="0" err="1" smtClean="0">
                <a:solidFill>
                  <a:srgbClr val="00B0F0"/>
                </a:solidFill>
              </a:rPr>
              <a:t>iman</a:t>
            </a:r>
            <a:r>
              <a:rPr lang="en-US" sz="1800" dirty="0" smtClean="0">
                <a:solidFill>
                  <a:srgbClr val="00B0F0"/>
                </a:solidFill>
              </a:rPr>
              <a:t> yang </a:t>
            </a:r>
            <a:r>
              <a:rPr lang="en-US" sz="1800" dirty="0" err="1" smtClean="0">
                <a:solidFill>
                  <a:srgbClr val="00B0F0"/>
                </a:solidFill>
              </a:rPr>
              <a:t>memudar</a:t>
            </a:r>
            <a:endParaRPr sz="1800">
              <a:solidFill>
                <a:srgbClr val="00B0F0"/>
              </a:solidFill>
            </a:endParaRPr>
          </a:p>
        </p:txBody>
      </p:sp>
      <p:sp>
        <p:nvSpPr>
          <p:cNvPr id="874" name="Google Shape;874;p31"/>
          <p:cNvSpPr txBox="1">
            <a:spLocks noGrp="1"/>
          </p:cNvSpPr>
          <p:nvPr>
            <p:ph type="title" idx="2"/>
          </p:nvPr>
        </p:nvSpPr>
        <p:spPr>
          <a:xfrm>
            <a:off x="1662824" y="3564082"/>
            <a:ext cx="2295900" cy="6343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rgbClr val="00B0F0"/>
                </a:solidFill>
              </a:rPr>
              <a:t>Tontonan tidak mendidik</a:t>
            </a:r>
            <a:endParaRPr sz="1800">
              <a:solidFill>
                <a:srgbClr val="00B0F0"/>
              </a:solidFill>
            </a:endParaRPr>
          </a:p>
        </p:txBody>
      </p:sp>
      <p:sp>
        <p:nvSpPr>
          <p:cNvPr id="876" name="Google Shape;876;p31"/>
          <p:cNvSpPr txBox="1">
            <a:spLocks noGrp="1"/>
          </p:cNvSpPr>
          <p:nvPr>
            <p:ph type="title" idx="4"/>
          </p:nvPr>
        </p:nvSpPr>
        <p:spPr>
          <a:xfrm>
            <a:off x="4191186" y="1839191"/>
            <a:ext cx="2295900" cy="6776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dirty="0" err="1" smtClean="0">
                <a:solidFill>
                  <a:srgbClr val="00B0F0"/>
                </a:solidFill>
              </a:rPr>
              <a:t>Kurangnya</a:t>
            </a:r>
            <a:r>
              <a:rPr lang="en-US" sz="1800" dirty="0" smtClean="0">
                <a:solidFill>
                  <a:srgbClr val="00B0F0"/>
                </a:solidFill>
              </a:rPr>
              <a:t> </a:t>
            </a:r>
            <a:r>
              <a:rPr lang="en-US" sz="1800" dirty="0" err="1" smtClean="0">
                <a:solidFill>
                  <a:srgbClr val="00B0F0"/>
                </a:solidFill>
              </a:rPr>
              <a:t>perhatian</a:t>
            </a:r>
            <a:r>
              <a:rPr lang="en-US" sz="1800" dirty="0" smtClean="0">
                <a:solidFill>
                  <a:srgbClr val="00B0F0"/>
                </a:solidFill>
              </a:rPr>
              <a:t> </a:t>
            </a:r>
            <a:r>
              <a:rPr lang="en-US" sz="1800" dirty="0" err="1" smtClean="0">
                <a:solidFill>
                  <a:srgbClr val="00B0F0"/>
                </a:solidFill>
              </a:rPr>
              <a:t>orang</a:t>
            </a:r>
            <a:r>
              <a:rPr lang="en-US" sz="1800" dirty="0" smtClean="0">
                <a:solidFill>
                  <a:srgbClr val="00B0F0"/>
                </a:solidFill>
              </a:rPr>
              <a:t> </a:t>
            </a:r>
            <a:r>
              <a:rPr lang="en-US" sz="1800" dirty="0" err="1" smtClean="0">
                <a:solidFill>
                  <a:srgbClr val="00B0F0"/>
                </a:solidFill>
              </a:rPr>
              <a:t>tua</a:t>
            </a:r>
            <a:endParaRPr sz="1800">
              <a:solidFill>
                <a:srgbClr val="00B0F0"/>
              </a:solidFill>
            </a:endParaRPr>
          </a:p>
        </p:txBody>
      </p:sp>
      <p:sp>
        <p:nvSpPr>
          <p:cNvPr id="878" name="Google Shape;878;p31"/>
          <p:cNvSpPr txBox="1">
            <a:spLocks noGrp="1"/>
          </p:cNvSpPr>
          <p:nvPr>
            <p:ph type="title" idx="6"/>
          </p:nvPr>
        </p:nvSpPr>
        <p:spPr>
          <a:xfrm>
            <a:off x="6570725" y="3676547"/>
            <a:ext cx="2295900" cy="51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solidFill>
                  <a:srgbClr val="00B0F0"/>
                </a:solidFill>
              </a:rPr>
              <a:t>Salah bergaul</a:t>
            </a:r>
            <a:endParaRPr sz="1800">
              <a:solidFill>
                <a:srgbClr val="00B0F0"/>
              </a:solidFill>
            </a:endParaRPr>
          </a:p>
        </p:txBody>
      </p:sp>
      <p:sp>
        <p:nvSpPr>
          <p:cNvPr id="880" name="Google Shape;880;p31"/>
          <p:cNvSpPr txBox="1">
            <a:spLocks noGrp="1"/>
          </p:cNvSpPr>
          <p:nvPr>
            <p:ph type="title" idx="9"/>
          </p:nvPr>
        </p:nvSpPr>
        <p:spPr>
          <a:xfrm>
            <a:off x="2159581" y="2945504"/>
            <a:ext cx="1198500" cy="5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04</a:t>
            </a:r>
            <a:endParaRPr/>
          </a:p>
        </p:txBody>
      </p:sp>
      <p:sp>
        <p:nvSpPr>
          <p:cNvPr id="881" name="Google Shape;881;p31"/>
          <p:cNvSpPr txBox="1">
            <a:spLocks noGrp="1"/>
          </p:cNvSpPr>
          <p:nvPr>
            <p:ph type="title" idx="13"/>
          </p:nvPr>
        </p:nvSpPr>
        <p:spPr>
          <a:xfrm>
            <a:off x="6911617" y="1241380"/>
            <a:ext cx="1198500" cy="5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03</a:t>
            </a:r>
            <a:endParaRPr/>
          </a:p>
        </p:txBody>
      </p:sp>
      <p:sp>
        <p:nvSpPr>
          <p:cNvPr id="14" name="Title 2"/>
          <p:cNvSpPr txBox="1">
            <a:spLocks/>
          </p:cNvSpPr>
          <p:nvPr/>
        </p:nvSpPr>
        <p:spPr>
          <a:xfrm>
            <a:off x="1259943" y="114301"/>
            <a:ext cx="7103400" cy="1012385"/>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lang="en-US" sz="2400" dirty="0" err="1" smtClean="0">
                <a:solidFill>
                  <a:schemeClr val="accent2"/>
                </a:solidFill>
                <a:latin typeface="Londrina Solid"/>
                <a:ea typeface="Londrina Solid"/>
                <a:cs typeface="Londrina Solid"/>
                <a:sym typeface="Londrina Solid"/>
              </a:rPr>
              <a:t>Faktor-faktor</a:t>
            </a:r>
            <a:r>
              <a:rPr lang="en-US" sz="2400" dirty="0" smtClean="0">
                <a:solidFill>
                  <a:schemeClr val="accent2"/>
                </a:solidFill>
                <a:latin typeface="Londrina Solid"/>
                <a:ea typeface="Londrina Solid"/>
                <a:cs typeface="Londrina Solid"/>
                <a:sym typeface="Londrina Solid"/>
              </a:rPr>
              <a:t> </a:t>
            </a:r>
            <a:r>
              <a:rPr lang="en-US" sz="2400" dirty="0" err="1" smtClean="0">
                <a:solidFill>
                  <a:schemeClr val="accent2"/>
                </a:solidFill>
                <a:latin typeface="Londrina Solid"/>
                <a:ea typeface="Londrina Solid"/>
                <a:cs typeface="Londrina Solid"/>
                <a:sym typeface="Londrina Solid"/>
              </a:rPr>
              <a:t>Permasalahan</a:t>
            </a:r>
            <a:r>
              <a:rPr lang="en-US" sz="2400" dirty="0" smtClean="0">
                <a:solidFill>
                  <a:schemeClr val="accent2"/>
                </a:solidFill>
                <a:latin typeface="Londrina Solid"/>
                <a:ea typeface="Londrina Solid"/>
                <a:cs typeface="Londrina Solid"/>
                <a:sym typeface="Londrina Solid"/>
              </a:rPr>
              <a:t> yang </a:t>
            </a:r>
            <a:r>
              <a:rPr lang="en-US" sz="2400" dirty="0" err="1" smtClean="0">
                <a:solidFill>
                  <a:schemeClr val="accent2"/>
                </a:solidFill>
                <a:latin typeface="Londrina Solid"/>
                <a:ea typeface="Londrina Solid"/>
                <a:cs typeface="Londrina Solid"/>
                <a:sym typeface="Londrina Solid"/>
              </a:rPr>
              <a:t>menyebabkan</a:t>
            </a:r>
            <a:r>
              <a:rPr lang="en-US" sz="2400" dirty="0" smtClean="0">
                <a:solidFill>
                  <a:schemeClr val="accent2"/>
                </a:solidFill>
                <a:latin typeface="Londrina Solid"/>
                <a:ea typeface="Londrina Solid"/>
                <a:cs typeface="Londrina Solid"/>
                <a:sym typeface="Londrina Solid"/>
              </a:rPr>
              <a:t> </a:t>
            </a:r>
            <a:r>
              <a:rPr lang="en-US" sz="2400" dirty="0" err="1" smtClean="0">
                <a:solidFill>
                  <a:schemeClr val="accent2"/>
                </a:solidFill>
                <a:latin typeface="Londrina Solid"/>
                <a:ea typeface="Londrina Solid"/>
                <a:cs typeface="Londrina Solid"/>
                <a:sym typeface="Londrina Solid"/>
              </a:rPr>
              <a:t>munculnya</a:t>
            </a:r>
            <a:r>
              <a:rPr lang="en-US" sz="2400" dirty="0" smtClean="0">
                <a:solidFill>
                  <a:schemeClr val="accent2"/>
                </a:solidFill>
                <a:latin typeface="Londrina Solid"/>
                <a:ea typeface="Londrina Solid"/>
                <a:cs typeface="Londrina Solid"/>
                <a:sym typeface="Londrina Solid"/>
              </a:rPr>
              <a:t> </a:t>
            </a:r>
            <a:r>
              <a:rPr lang="en-US" sz="2400" dirty="0" err="1" smtClean="0">
                <a:solidFill>
                  <a:schemeClr val="accent2"/>
                </a:solidFill>
                <a:latin typeface="Londrina Solid"/>
                <a:ea typeface="Londrina Solid"/>
                <a:cs typeface="Londrina Solid"/>
                <a:sym typeface="Londrina Solid"/>
              </a:rPr>
              <a:t>Pergaulan</a:t>
            </a:r>
            <a:r>
              <a:rPr lang="en-US" sz="2400" dirty="0" smtClean="0">
                <a:solidFill>
                  <a:schemeClr val="accent2"/>
                </a:solidFill>
                <a:latin typeface="Londrina Solid"/>
                <a:ea typeface="Londrina Solid"/>
                <a:cs typeface="Londrina Solid"/>
                <a:sym typeface="Londrina Solid"/>
              </a:rPr>
              <a:t> </a:t>
            </a:r>
            <a:r>
              <a:rPr lang="en-US" sz="2400" dirty="0" err="1" smtClean="0">
                <a:solidFill>
                  <a:schemeClr val="accent2"/>
                </a:solidFill>
                <a:latin typeface="Londrina Solid"/>
                <a:ea typeface="Londrina Solid"/>
                <a:cs typeface="Londrina Solid"/>
                <a:sym typeface="Londrina Solid"/>
              </a:rPr>
              <a:t>Bebas</a:t>
            </a:r>
            <a:r>
              <a:rPr lang="en-US" sz="2400" dirty="0" smtClean="0">
                <a:solidFill>
                  <a:schemeClr val="accent2"/>
                </a:solidFill>
                <a:latin typeface="Londrina Solid"/>
                <a:ea typeface="Londrina Solid"/>
                <a:cs typeface="Londrina Solid"/>
                <a:sym typeface="Londrina Solid"/>
              </a:rPr>
              <a:t> </a:t>
            </a:r>
            <a:endParaRPr kumimoji="0" lang="en-US" sz="2400" b="0" i="0" u="none" strike="noStrike" kern="0" cap="none" spc="0" normalizeH="0" baseline="0" noProof="0" dirty="0">
              <a:ln>
                <a:noFill/>
              </a:ln>
              <a:solidFill>
                <a:schemeClr val="accent2"/>
              </a:solidFill>
              <a:effectLst/>
              <a:uLnTx/>
              <a:uFillTx/>
              <a:latin typeface="Londrina Solid"/>
              <a:ea typeface="Londrina Solid"/>
              <a:cs typeface="Londrina Solid"/>
              <a:sym typeface="Londrina Solid"/>
            </a:endParaRPr>
          </a:p>
        </p:txBody>
      </p:sp>
      <p:sp>
        <p:nvSpPr>
          <p:cNvPr id="18" name="Google Shape;876;p31"/>
          <p:cNvSpPr txBox="1">
            <a:spLocks/>
          </p:cNvSpPr>
          <p:nvPr/>
        </p:nvSpPr>
        <p:spPr>
          <a:xfrm>
            <a:off x="6432177" y="1735281"/>
            <a:ext cx="2295900" cy="674218"/>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kumimoji="0" lang="en-US" sz="1800" b="0" i="0" u="none" strike="noStrike" kern="0" cap="none" spc="0" normalizeH="0" baseline="0" noProof="0" dirty="0" smtClean="0">
                <a:ln>
                  <a:noFill/>
                </a:ln>
                <a:solidFill>
                  <a:srgbClr val="00B0F0"/>
                </a:solidFill>
                <a:effectLst/>
                <a:uLnTx/>
                <a:uFillTx/>
                <a:latin typeface="Londrina Solid"/>
                <a:ea typeface="Londrina Solid"/>
                <a:cs typeface="Londrina Solid"/>
                <a:sym typeface="Londrina Solid"/>
              </a:rPr>
              <a:t>Rasa</a:t>
            </a:r>
            <a:r>
              <a:rPr kumimoji="0" lang="en-US" sz="1800" b="0" i="0" u="none" strike="noStrike" kern="0" cap="none" spc="0" normalizeH="0" noProof="0" dirty="0" smtClean="0">
                <a:ln>
                  <a:noFill/>
                </a:ln>
                <a:solidFill>
                  <a:srgbClr val="00B0F0"/>
                </a:solidFill>
                <a:effectLst/>
                <a:uLnTx/>
                <a:uFillTx/>
                <a:latin typeface="Londrina Solid"/>
                <a:ea typeface="Londrina Solid"/>
                <a:cs typeface="Londrina Solid"/>
                <a:sym typeface="Londrina Solid"/>
              </a:rPr>
              <a:t> </a:t>
            </a:r>
            <a:r>
              <a:rPr kumimoji="0" lang="en-US" sz="1800" b="0" i="0" u="none" strike="noStrike" kern="0" cap="none" spc="0" normalizeH="0" noProof="0" dirty="0" err="1" smtClean="0">
                <a:ln>
                  <a:noFill/>
                </a:ln>
                <a:solidFill>
                  <a:srgbClr val="00B0F0"/>
                </a:solidFill>
                <a:effectLst/>
                <a:uLnTx/>
                <a:uFillTx/>
                <a:latin typeface="Londrina Solid"/>
                <a:ea typeface="Londrina Solid"/>
                <a:cs typeface="Londrina Solid"/>
                <a:sym typeface="Londrina Solid"/>
              </a:rPr>
              <a:t>ingin</a:t>
            </a:r>
            <a:r>
              <a:rPr kumimoji="0" lang="en-US" sz="1800" b="0" i="0" u="none" strike="noStrike" kern="0" cap="none" spc="0" normalizeH="0" noProof="0" dirty="0" smtClean="0">
                <a:ln>
                  <a:noFill/>
                </a:ln>
                <a:solidFill>
                  <a:srgbClr val="00B0F0"/>
                </a:solidFill>
                <a:effectLst/>
                <a:uLnTx/>
                <a:uFillTx/>
                <a:latin typeface="Londrina Solid"/>
                <a:ea typeface="Londrina Solid"/>
                <a:cs typeface="Londrina Solid"/>
                <a:sym typeface="Londrina Solid"/>
              </a:rPr>
              <a:t> </a:t>
            </a:r>
            <a:r>
              <a:rPr kumimoji="0" lang="en-US" sz="1800" b="0" i="0" u="none" strike="noStrike" kern="0" cap="none" spc="0" normalizeH="0" noProof="0" dirty="0" err="1" smtClean="0">
                <a:ln>
                  <a:noFill/>
                </a:ln>
                <a:solidFill>
                  <a:srgbClr val="00B0F0"/>
                </a:solidFill>
                <a:effectLst/>
                <a:uLnTx/>
                <a:uFillTx/>
                <a:latin typeface="Londrina Solid"/>
                <a:ea typeface="Londrina Solid"/>
                <a:cs typeface="Londrina Solid"/>
                <a:sym typeface="Londrina Solid"/>
              </a:rPr>
              <a:t>tahu</a:t>
            </a:r>
            <a:endParaRPr kumimoji="0" lang="en-US" sz="1800" b="0" i="0" u="none" strike="noStrike" kern="0" cap="none" spc="0" normalizeH="0" baseline="0" noProof="0" dirty="0">
              <a:ln>
                <a:noFill/>
              </a:ln>
              <a:solidFill>
                <a:srgbClr val="00B0F0"/>
              </a:solidFill>
              <a:effectLst/>
              <a:uLnTx/>
              <a:uFillTx/>
              <a:latin typeface="Londrina Solid"/>
              <a:ea typeface="Londrina Solid"/>
              <a:cs typeface="Londrina Solid"/>
              <a:sym typeface="Londrina Solid"/>
            </a:endParaRPr>
          </a:p>
        </p:txBody>
      </p:sp>
      <p:sp>
        <p:nvSpPr>
          <p:cNvPr id="13" name="Google Shape;880;p31"/>
          <p:cNvSpPr txBox="1">
            <a:spLocks/>
          </p:cNvSpPr>
          <p:nvPr/>
        </p:nvSpPr>
        <p:spPr>
          <a:xfrm>
            <a:off x="4748613" y="2993994"/>
            <a:ext cx="1198500" cy="5565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2400"/>
              <a:buFont typeface="Londrina Solid"/>
              <a:buNone/>
              <a:tabLst/>
              <a:defRPr/>
            </a:pPr>
            <a:r>
              <a:rPr kumimoji="0" lang="en" sz="2400" b="0" i="0" u="none" strike="noStrike" kern="0" cap="none" spc="0" normalizeH="0" baseline="0" noProof="0" dirty="0" smtClean="0">
                <a:ln>
                  <a:noFill/>
                </a:ln>
                <a:solidFill>
                  <a:schemeClr val="accent1"/>
                </a:solidFill>
                <a:effectLst/>
                <a:uLnTx/>
                <a:uFillTx/>
                <a:latin typeface="Londrina Solid"/>
                <a:ea typeface="Londrina Solid"/>
                <a:cs typeface="Londrina Solid"/>
                <a:sym typeface="Londrina Solid"/>
              </a:rPr>
              <a:t>05</a:t>
            </a:r>
            <a:endParaRPr kumimoji="0" lang="en" sz="2400" b="0" i="0" u="none" strike="noStrike" kern="0" cap="none" spc="0" normalizeH="0" baseline="0" noProof="0" dirty="0">
              <a:ln>
                <a:noFill/>
              </a:ln>
              <a:solidFill>
                <a:schemeClr val="accent1"/>
              </a:solidFill>
              <a:effectLst/>
              <a:uLnTx/>
              <a:uFillTx/>
              <a:latin typeface="Londrina Solid"/>
              <a:ea typeface="Londrina Solid"/>
              <a:cs typeface="Londrina Solid"/>
              <a:sym typeface="Londrina Solid"/>
            </a:endParaRPr>
          </a:p>
        </p:txBody>
      </p:sp>
      <p:sp>
        <p:nvSpPr>
          <p:cNvPr id="15" name="Google Shape;874;p31"/>
          <p:cNvSpPr txBox="1">
            <a:spLocks/>
          </p:cNvSpPr>
          <p:nvPr/>
        </p:nvSpPr>
        <p:spPr>
          <a:xfrm>
            <a:off x="4049288" y="3408217"/>
            <a:ext cx="2704801" cy="1108889"/>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2400"/>
              <a:buFont typeface="Londrina Solid"/>
              <a:buNone/>
              <a:tabLst/>
              <a:defRPr/>
            </a:pPr>
            <a:r>
              <a:rPr lang="en-US" sz="1800" dirty="0" err="1" smtClean="0">
                <a:solidFill>
                  <a:srgbClr val="00B0F0"/>
                </a:solidFill>
                <a:latin typeface="Londrina Solid"/>
                <a:ea typeface="Londrina Solid"/>
                <a:cs typeface="Londrina Solid"/>
                <a:sym typeface="Londrina Solid"/>
              </a:rPr>
              <a:t>Rendahnya</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pengetahuan</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tentang</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bahaya</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pergaulan</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bebas</a:t>
            </a:r>
            <a:r>
              <a:rPr lang="en-US" sz="1800" dirty="0" smtClean="0">
                <a:solidFill>
                  <a:srgbClr val="00B0F0"/>
                </a:solidFill>
                <a:latin typeface="Londrina Solid"/>
                <a:ea typeface="Londrina Solid"/>
                <a:cs typeface="Londrina Solid"/>
                <a:sym typeface="Londrina Solid"/>
              </a:rPr>
              <a:t> / </a:t>
            </a:r>
            <a:r>
              <a:rPr lang="en-US" sz="1800" dirty="0" err="1" smtClean="0">
                <a:solidFill>
                  <a:srgbClr val="00B0F0"/>
                </a:solidFill>
                <a:latin typeface="Londrina Solid"/>
                <a:ea typeface="Londrina Solid"/>
                <a:cs typeface="Londrina Solid"/>
                <a:sym typeface="Londrina Solid"/>
              </a:rPr>
              <a:t>seks</a:t>
            </a:r>
            <a:r>
              <a:rPr lang="en-US" sz="1800" dirty="0" smtClean="0">
                <a:solidFill>
                  <a:srgbClr val="00B0F0"/>
                </a:solidFill>
                <a:latin typeface="Londrina Solid"/>
                <a:ea typeface="Londrina Solid"/>
                <a:cs typeface="Londrina Solid"/>
                <a:sym typeface="Londrina Solid"/>
              </a:rPr>
              <a:t> </a:t>
            </a:r>
            <a:r>
              <a:rPr lang="en-US" sz="1800" dirty="0" err="1" smtClean="0">
                <a:solidFill>
                  <a:srgbClr val="00B0F0"/>
                </a:solidFill>
                <a:latin typeface="Londrina Solid"/>
                <a:ea typeface="Londrina Solid"/>
                <a:cs typeface="Londrina Solid"/>
                <a:sym typeface="Londrina Solid"/>
              </a:rPr>
              <a:t>bebas</a:t>
            </a:r>
            <a:endParaRPr kumimoji="0" lang="en-US" sz="1800" b="0" i="0" u="none" strike="noStrike" kern="0" cap="none" spc="0" normalizeH="0" baseline="0" noProof="0" dirty="0">
              <a:ln>
                <a:noFill/>
              </a:ln>
              <a:solidFill>
                <a:srgbClr val="00B0F0"/>
              </a:solidFill>
              <a:effectLst/>
              <a:uLnTx/>
              <a:uFillTx/>
              <a:latin typeface="Londrina Solid"/>
              <a:ea typeface="Londrina Solid"/>
              <a:cs typeface="Londrina Solid"/>
              <a:sym typeface="Londrina Solid"/>
            </a:endParaRPr>
          </a:p>
        </p:txBody>
      </p:sp>
      <p:sp>
        <p:nvSpPr>
          <p:cNvPr id="17" name="Google Shape;880;p31"/>
          <p:cNvSpPr txBox="1">
            <a:spLocks/>
          </p:cNvSpPr>
          <p:nvPr/>
        </p:nvSpPr>
        <p:spPr>
          <a:xfrm>
            <a:off x="7057203" y="3104830"/>
            <a:ext cx="1198500" cy="5565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2400"/>
              <a:buFont typeface="Londrina Solid"/>
              <a:buNone/>
              <a:tabLst/>
              <a:defRPr/>
            </a:pPr>
            <a:r>
              <a:rPr kumimoji="0" lang="en" sz="2400" b="0" i="0" u="none" strike="noStrike" kern="0" cap="none" spc="0" normalizeH="0" baseline="0" noProof="0" dirty="0" smtClean="0">
                <a:ln>
                  <a:noFill/>
                </a:ln>
                <a:solidFill>
                  <a:schemeClr val="accent1"/>
                </a:solidFill>
                <a:effectLst/>
                <a:uLnTx/>
                <a:uFillTx/>
                <a:latin typeface="Londrina Solid"/>
                <a:ea typeface="Londrina Solid"/>
                <a:cs typeface="Londrina Solid"/>
                <a:sym typeface="Londrina Solid"/>
              </a:rPr>
              <a:t>06</a:t>
            </a:r>
            <a:endParaRPr kumimoji="0" lang="en" sz="2400" b="0" i="0" u="none" strike="noStrike" kern="0" cap="none" spc="0" normalizeH="0" baseline="0" noProof="0" dirty="0">
              <a:ln>
                <a:noFill/>
              </a:ln>
              <a:solidFill>
                <a:schemeClr val="accent1"/>
              </a:solidFill>
              <a:effectLst/>
              <a:uLnTx/>
              <a:uFillTx/>
              <a:latin typeface="Londrina Solid"/>
              <a:ea typeface="Londrina Solid"/>
              <a:cs typeface="Londrina Solid"/>
              <a:sym typeface="Londrina Solid"/>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2000"/>
                                        <p:tgtEl>
                                          <p:spTgt spid="14">
                                            <p:txEl>
                                              <p:pRg st="0" end="0"/>
                                            </p:txEl>
                                          </p:spTgt>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870"/>
                                        </p:tgtEl>
                                        <p:attrNameLst>
                                          <p:attrName>style.visibility</p:attrName>
                                        </p:attrNameLst>
                                      </p:cBhvr>
                                      <p:to>
                                        <p:strVal val="visible"/>
                                      </p:to>
                                    </p:set>
                                    <p:animEffect transition="in" filter="barn(inHorizontal)">
                                      <p:cBhvr>
                                        <p:cTn id="11" dur="2000"/>
                                        <p:tgtEl>
                                          <p:spTgt spid="870"/>
                                        </p:tgtEl>
                                      </p:cBhvr>
                                    </p:animEffect>
                                  </p:childTnLst>
                                </p:cTn>
                              </p:par>
                            </p:childTnLst>
                          </p:cTn>
                        </p:par>
                        <p:par>
                          <p:cTn id="12" fill="hold">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72"/>
                                        </p:tgtEl>
                                        <p:attrNameLst>
                                          <p:attrName>style.visibility</p:attrName>
                                        </p:attrNameLst>
                                      </p:cBhvr>
                                      <p:to>
                                        <p:strVal val="visible"/>
                                      </p:to>
                                    </p:set>
                                    <p:animEffect transition="in" filter="barn(inHorizontal)">
                                      <p:cBhvr>
                                        <p:cTn id="15" dur="2000"/>
                                        <p:tgtEl>
                                          <p:spTgt spid="872"/>
                                        </p:tgtEl>
                                      </p:cBhvr>
                                    </p:animEffect>
                                  </p:childTnLst>
                                </p:cTn>
                              </p:par>
                            </p:childTnLst>
                          </p:cTn>
                        </p:par>
                        <p:par>
                          <p:cTn id="16" fill="hold">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871"/>
                                        </p:tgtEl>
                                        <p:attrNameLst>
                                          <p:attrName>style.visibility</p:attrName>
                                        </p:attrNameLst>
                                      </p:cBhvr>
                                      <p:to>
                                        <p:strVal val="visible"/>
                                      </p:to>
                                    </p:set>
                                    <p:animEffect transition="in" filter="barn(inHorizontal)">
                                      <p:cBhvr>
                                        <p:cTn id="19" dur="2000"/>
                                        <p:tgtEl>
                                          <p:spTgt spid="871"/>
                                        </p:tgtEl>
                                      </p:cBhvr>
                                    </p:animEffect>
                                  </p:childTnLst>
                                </p:cTn>
                              </p:par>
                            </p:childTnLst>
                          </p:cTn>
                        </p:par>
                        <p:par>
                          <p:cTn id="20" fill="hold">
                            <p:stCondLst>
                              <p:cond delay="8000"/>
                            </p:stCondLst>
                            <p:childTnLst>
                              <p:par>
                                <p:cTn id="21" presetID="16" presetClass="entr" presetSubtype="26" fill="hold" grpId="0" nodeType="afterEffect">
                                  <p:stCondLst>
                                    <p:cond delay="0"/>
                                  </p:stCondLst>
                                  <p:childTnLst>
                                    <p:set>
                                      <p:cBhvr>
                                        <p:cTn id="22" dur="1" fill="hold">
                                          <p:stCondLst>
                                            <p:cond delay="0"/>
                                          </p:stCondLst>
                                        </p:cTn>
                                        <p:tgtEl>
                                          <p:spTgt spid="876"/>
                                        </p:tgtEl>
                                        <p:attrNameLst>
                                          <p:attrName>style.visibility</p:attrName>
                                        </p:attrNameLst>
                                      </p:cBhvr>
                                      <p:to>
                                        <p:strVal val="visible"/>
                                      </p:to>
                                    </p:set>
                                    <p:animEffect transition="in" filter="barn(inHorizontal)">
                                      <p:cBhvr>
                                        <p:cTn id="23" dur="2000"/>
                                        <p:tgtEl>
                                          <p:spTgt spid="876"/>
                                        </p:tgtEl>
                                      </p:cBhvr>
                                    </p:animEffect>
                                  </p:childTnLst>
                                </p:cTn>
                              </p:par>
                            </p:childTnLst>
                          </p:cTn>
                        </p:par>
                        <p:par>
                          <p:cTn id="24" fill="hold">
                            <p:stCondLst>
                              <p:cond delay="10000"/>
                            </p:stCondLst>
                            <p:childTnLst>
                              <p:par>
                                <p:cTn id="25" presetID="16" presetClass="entr" presetSubtype="26" fill="hold" grpId="0" nodeType="afterEffect">
                                  <p:stCondLst>
                                    <p:cond delay="0"/>
                                  </p:stCondLst>
                                  <p:childTnLst>
                                    <p:set>
                                      <p:cBhvr>
                                        <p:cTn id="26" dur="1" fill="hold">
                                          <p:stCondLst>
                                            <p:cond delay="0"/>
                                          </p:stCondLst>
                                        </p:cTn>
                                        <p:tgtEl>
                                          <p:spTgt spid="881"/>
                                        </p:tgtEl>
                                        <p:attrNameLst>
                                          <p:attrName>style.visibility</p:attrName>
                                        </p:attrNameLst>
                                      </p:cBhvr>
                                      <p:to>
                                        <p:strVal val="visible"/>
                                      </p:to>
                                    </p:set>
                                    <p:animEffect transition="in" filter="barn(inHorizontal)">
                                      <p:cBhvr>
                                        <p:cTn id="27" dur="2000"/>
                                        <p:tgtEl>
                                          <p:spTgt spid="881"/>
                                        </p:tgtEl>
                                      </p:cBhvr>
                                    </p:animEffect>
                                  </p:childTnLst>
                                </p:cTn>
                              </p:par>
                            </p:childTnLst>
                          </p:cTn>
                        </p:par>
                        <p:par>
                          <p:cTn id="28" fill="hold">
                            <p:stCondLst>
                              <p:cond delay="12000"/>
                            </p:stCondLst>
                            <p:childTnLst>
                              <p:par>
                                <p:cTn id="29" presetID="16" presetClass="entr" presetSubtype="26" fill="hold"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barn(inHorizontal)">
                                      <p:cBhvr>
                                        <p:cTn id="31" dur="2000"/>
                                        <p:tgtEl>
                                          <p:spTgt spid="18">
                                            <p:txEl>
                                              <p:pRg st="0" end="0"/>
                                            </p:txEl>
                                          </p:spTgt>
                                        </p:tgtEl>
                                      </p:cBhvr>
                                    </p:animEffect>
                                  </p:childTnLst>
                                </p:cTn>
                              </p:par>
                            </p:childTnLst>
                          </p:cTn>
                        </p:par>
                        <p:par>
                          <p:cTn id="32" fill="hold">
                            <p:stCondLst>
                              <p:cond delay="14000"/>
                            </p:stCondLst>
                            <p:childTnLst>
                              <p:par>
                                <p:cTn id="33" presetID="16" presetClass="entr" presetSubtype="26" fill="hold" grpId="0" nodeType="afterEffect">
                                  <p:stCondLst>
                                    <p:cond delay="0"/>
                                  </p:stCondLst>
                                  <p:childTnLst>
                                    <p:set>
                                      <p:cBhvr>
                                        <p:cTn id="34" dur="1" fill="hold">
                                          <p:stCondLst>
                                            <p:cond delay="0"/>
                                          </p:stCondLst>
                                        </p:cTn>
                                        <p:tgtEl>
                                          <p:spTgt spid="880"/>
                                        </p:tgtEl>
                                        <p:attrNameLst>
                                          <p:attrName>style.visibility</p:attrName>
                                        </p:attrNameLst>
                                      </p:cBhvr>
                                      <p:to>
                                        <p:strVal val="visible"/>
                                      </p:to>
                                    </p:set>
                                    <p:animEffect transition="in" filter="barn(inHorizontal)">
                                      <p:cBhvr>
                                        <p:cTn id="35" dur="2000"/>
                                        <p:tgtEl>
                                          <p:spTgt spid="880"/>
                                        </p:tgtEl>
                                      </p:cBhvr>
                                    </p:animEffect>
                                  </p:childTnLst>
                                </p:cTn>
                              </p:par>
                            </p:childTnLst>
                          </p:cTn>
                        </p:par>
                        <p:par>
                          <p:cTn id="36" fill="hold">
                            <p:stCondLst>
                              <p:cond delay="16000"/>
                            </p:stCondLst>
                            <p:childTnLst>
                              <p:par>
                                <p:cTn id="37" presetID="16" presetClass="entr" presetSubtype="26" fill="hold" grpId="0" nodeType="afterEffect">
                                  <p:stCondLst>
                                    <p:cond delay="0"/>
                                  </p:stCondLst>
                                  <p:childTnLst>
                                    <p:set>
                                      <p:cBhvr>
                                        <p:cTn id="38" dur="1" fill="hold">
                                          <p:stCondLst>
                                            <p:cond delay="0"/>
                                          </p:stCondLst>
                                        </p:cTn>
                                        <p:tgtEl>
                                          <p:spTgt spid="874"/>
                                        </p:tgtEl>
                                        <p:attrNameLst>
                                          <p:attrName>style.visibility</p:attrName>
                                        </p:attrNameLst>
                                      </p:cBhvr>
                                      <p:to>
                                        <p:strVal val="visible"/>
                                      </p:to>
                                    </p:set>
                                    <p:animEffect transition="in" filter="barn(inHorizontal)">
                                      <p:cBhvr>
                                        <p:cTn id="39" dur="2000"/>
                                        <p:tgtEl>
                                          <p:spTgt spid="874"/>
                                        </p:tgtEl>
                                      </p:cBhvr>
                                    </p:animEffect>
                                  </p:childTnLst>
                                </p:cTn>
                              </p:par>
                            </p:childTnLst>
                          </p:cTn>
                        </p:par>
                        <p:par>
                          <p:cTn id="40" fill="hold">
                            <p:stCondLst>
                              <p:cond delay="18000"/>
                            </p:stCondLst>
                            <p:childTnLst>
                              <p:par>
                                <p:cTn id="41" presetID="16" presetClass="entr" presetSubtype="26" fill="hold"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barn(inHorizontal)">
                                      <p:cBhvr>
                                        <p:cTn id="43" dur="2000"/>
                                        <p:tgtEl>
                                          <p:spTgt spid="13">
                                            <p:txEl>
                                              <p:pRg st="0" end="0"/>
                                            </p:txEl>
                                          </p:spTgt>
                                        </p:tgtEl>
                                      </p:cBhvr>
                                    </p:animEffect>
                                  </p:childTnLst>
                                </p:cTn>
                              </p:par>
                            </p:childTnLst>
                          </p:cTn>
                        </p:par>
                        <p:par>
                          <p:cTn id="44" fill="hold">
                            <p:stCondLst>
                              <p:cond delay="20000"/>
                            </p:stCondLst>
                            <p:childTnLst>
                              <p:par>
                                <p:cTn id="45" presetID="16" presetClass="entr" presetSubtype="26" fill="hold" nodeType="after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barn(inHorizontal)">
                                      <p:cBhvr>
                                        <p:cTn id="47" dur="2000"/>
                                        <p:tgtEl>
                                          <p:spTgt spid="15">
                                            <p:txEl>
                                              <p:pRg st="0" end="0"/>
                                            </p:txEl>
                                          </p:spTgt>
                                        </p:tgtEl>
                                      </p:cBhvr>
                                    </p:animEffect>
                                  </p:childTnLst>
                                </p:cTn>
                              </p:par>
                            </p:childTnLst>
                          </p:cTn>
                        </p:par>
                        <p:par>
                          <p:cTn id="48" fill="hold">
                            <p:stCondLst>
                              <p:cond delay="22000"/>
                            </p:stCondLst>
                            <p:childTnLst>
                              <p:par>
                                <p:cTn id="49" presetID="16" presetClass="entr" presetSubtype="26" fill="hold" nodeType="after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barn(inHorizontal)">
                                      <p:cBhvr>
                                        <p:cTn id="51" dur="2000"/>
                                        <p:tgtEl>
                                          <p:spTgt spid="17">
                                            <p:txEl>
                                              <p:pRg st="0" end="0"/>
                                            </p:txEl>
                                          </p:spTgt>
                                        </p:tgtEl>
                                      </p:cBhvr>
                                    </p:animEffect>
                                  </p:childTnLst>
                                </p:cTn>
                              </p:par>
                            </p:childTnLst>
                          </p:cTn>
                        </p:par>
                        <p:par>
                          <p:cTn id="52" fill="hold">
                            <p:stCondLst>
                              <p:cond delay="24000"/>
                            </p:stCondLst>
                            <p:childTnLst>
                              <p:par>
                                <p:cTn id="53" presetID="16" presetClass="entr" presetSubtype="26" fill="hold" grpId="0" nodeType="afterEffect">
                                  <p:stCondLst>
                                    <p:cond delay="0"/>
                                  </p:stCondLst>
                                  <p:childTnLst>
                                    <p:set>
                                      <p:cBhvr>
                                        <p:cTn id="54" dur="1" fill="hold">
                                          <p:stCondLst>
                                            <p:cond delay="0"/>
                                          </p:stCondLst>
                                        </p:cTn>
                                        <p:tgtEl>
                                          <p:spTgt spid="878"/>
                                        </p:tgtEl>
                                        <p:attrNameLst>
                                          <p:attrName>style.visibility</p:attrName>
                                        </p:attrNameLst>
                                      </p:cBhvr>
                                      <p:to>
                                        <p:strVal val="visible"/>
                                      </p:to>
                                    </p:set>
                                    <p:animEffect transition="in" filter="barn(inHorizontal)">
                                      <p:cBhvr>
                                        <p:cTn id="55" dur="20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 grpId="0"/>
      <p:bldP spid="871" grpId="0"/>
      <p:bldP spid="872" grpId="0"/>
      <p:bldP spid="874" grpId="0"/>
      <p:bldP spid="876" grpId="0"/>
      <p:bldP spid="878" grpId="0"/>
      <p:bldP spid="880" grpId="0"/>
      <p:bldP spid="8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9" y="1152475"/>
            <a:ext cx="6491680" cy="3416400"/>
          </a:xfrm>
        </p:spPr>
        <p:txBody>
          <a:bodyPr/>
          <a:lstStyle/>
          <a:p>
            <a:pPr algn="just">
              <a:lnSpc>
                <a:spcPct val="150000"/>
              </a:lnSpc>
              <a:buNone/>
            </a:pPr>
            <a:r>
              <a:rPr lang="en-US" sz="1600" dirty="0" smtClean="0">
                <a:latin typeface="Berlin Sans FB" pitchFamily="34" charset="0"/>
              </a:rPr>
              <a:t>	</a:t>
            </a:r>
            <a:r>
              <a:rPr lang="en-US" sz="1600" dirty="0" err="1" smtClean="0">
                <a:latin typeface="Berlin Sans FB" pitchFamily="34" charset="0"/>
              </a:rPr>
              <a:t>Kehidupan</a:t>
            </a:r>
            <a:r>
              <a:rPr lang="en-US" sz="1600" dirty="0" smtClean="0">
                <a:latin typeface="Berlin Sans FB" pitchFamily="34" charset="0"/>
              </a:rPr>
              <a:t> </a:t>
            </a:r>
            <a:r>
              <a:rPr lang="en-US" sz="1600" dirty="0" err="1" smtClean="0">
                <a:latin typeface="Berlin Sans FB" pitchFamily="34" charset="0"/>
              </a:rPr>
              <a:t>beragama</a:t>
            </a:r>
            <a:r>
              <a:rPr lang="en-US" sz="1600" dirty="0" smtClean="0">
                <a:latin typeface="Berlin Sans FB" pitchFamily="34" charset="0"/>
              </a:rPr>
              <a:t> yang </a:t>
            </a:r>
            <a:r>
              <a:rPr lang="en-US" sz="1600" dirty="0" err="1" smtClean="0">
                <a:latin typeface="Berlin Sans FB" pitchFamily="34" charset="0"/>
              </a:rPr>
              <a:t>baik</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benar</a:t>
            </a:r>
            <a:r>
              <a:rPr lang="en-US" sz="1600" dirty="0" smtClean="0">
                <a:latin typeface="Berlin Sans FB" pitchFamily="34" charset="0"/>
              </a:rPr>
              <a:t> </a:t>
            </a:r>
            <a:r>
              <a:rPr lang="en-US" sz="1600" dirty="0" err="1" smtClean="0">
                <a:latin typeface="Berlin Sans FB" pitchFamily="34" charset="0"/>
              </a:rPr>
              <a:t>ditandai</a:t>
            </a:r>
            <a:r>
              <a:rPr lang="en-US" sz="1600" dirty="0" smtClean="0">
                <a:latin typeface="Berlin Sans FB" pitchFamily="34" charset="0"/>
              </a:rPr>
              <a:t> </a:t>
            </a:r>
            <a:r>
              <a:rPr lang="en-US" sz="1600" dirty="0" err="1" smtClean="0">
                <a:latin typeface="Berlin Sans FB" pitchFamily="34" charset="0"/>
              </a:rPr>
              <a:t>dengan</a:t>
            </a:r>
            <a:r>
              <a:rPr lang="en-US" sz="1600" dirty="0" smtClean="0">
                <a:latin typeface="Berlin Sans FB" pitchFamily="34" charset="0"/>
              </a:rPr>
              <a:t> </a:t>
            </a:r>
            <a:r>
              <a:rPr lang="en-US" sz="1600" dirty="0" err="1" smtClean="0">
                <a:latin typeface="Berlin Sans FB" pitchFamily="34" charset="0"/>
              </a:rPr>
              <a:t>pengertian</a:t>
            </a:r>
            <a:r>
              <a:rPr lang="en-US" sz="1600" dirty="0" smtClean="0">
                <a:latin typeface="Berlin Sans FB" pitchFamily="34" charset="0"/>
              </a:rPr>
              <a:t>, </a:t>
            </a:r>
            <a:r>
              <a:rPr lang="en-US" sz="1600" dirty="0" err="1" smtClean="0">
                <a:latin typeface="Berlin Sans FB" pitchFamily="34" charset="0"/>
              </a:rPr>
              <a:t>pemahaman</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ketaan</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menjalankan</a:t>
            </a:r>
            <a:r>
              <a:rPr lang="en-US" sz="1600" dirty="0" smtClean="0">
                <a:latin typeface="Berlin Sans FB" pitchFamily="34" charset="0"/>
              </a:rPr>
              <a:t> </a:t>
            </a:r>
            <a:r>
              <a:rPr lang="en-US" sz="1600" dirty="0" err="1" smtClean="0">
                <a:latin typeface="Berlin Sans FB" pitchFamily="34" charset="0"/>
              </a:rPr>
              <a:t>ajaran-ajaran</a:t>
            </a:r>
            <a:r>
              <a:rPr lang="en-US" sz="1600" dirty="0" smtClean="0">
                <a:latin typeface="Berlin Sans FB" pitchFamily="34" charset="0"/>
              </a:rPr>
              <a:t> agama </a:t>
            </a:r>
            <a:r>
              <a:rPr lang="en-US" sz="1600" dirty="0" err="1" smtClean="0">
                <a:latin typeface="Berlin Sans FB" pitchFamily="34" charset="0"/>
              </a:rPr>
              <a:t>dengan</a:t>
            </a:r>
            <a:r>
              <a:rPr lang="en-US" sz="1600" dirty="0" smtClean="0">
                <a:latin typeface="Berlin Sans FB" pitchFamily="34" charset="0"/>
              </a:rPr>
              <a:t> </a:t>
            </a:r>
            <a:r>
              <a:rPr lang="en-US" sz="1600" dirty="0" err="1" smtClean="0">
                <a:latin typeface="Berlin Sans FB" pitchFamily="34" charset="0"/>
              </a:rPr>
              <a:t>baik</a:t>
            </a:r>
            <a:r>
              <a:rPr lang="en-US" sz="1600" dirty="0" smtClean="0">
                <a:latin typeface="Berlin Sans FB" pitchFamily="34" charset="0"/>
              </a:rPr>
              <a:t> </a:t>
            </a:r>
            <a:r>
              <a:rPr lang="en-US" sz="1600" dirty="0" err="1" smtClean="0">
                <a:latin typeface="Berlin Sans FB" pitchFamily="34" charset="0"/>
              </a:rPr>
              <a:t>tanpa</a:t>
            </a:r>
            <a:r>
              <a:rPr lang="en-US" sz="1600" dirty="0" smtClean="0">
                <a:latin typeface="Berlin Sans FB" pitchFamily="34" charset="0"/>
              </a:rPr>
              <a:t> </a:t>
            </a:r>
            <a:r>
              <a:rPr lang="en-US" sz="1600" dirty="0" err="1" smtClean="0">
                <a:latin typeface="Berlin Sans FB" pitchFamily="34" charset="0"/>
              </a:rPr>
              <a:t>dipengaruhi</a:t>
            </a:r>
            <a:r>
              <a:rPr lang="en-US" sz="1600" dirty="0" smtClean="0">
                <a:latin typeface="Berlin Sans FB" pitchFamily="34" charset="0"/>
              </a:rPr>
              <a:t> </a:t>
            </a:r>
            <a:r>
              <a:rPr lang="en-US" sz="1600" dirty="0" err="1" smtClean="0">
                <a:latin typeface="Berlin Sans FB" pitchFamily="34" charset="0"/>
              </a:rPr>
              <a:t>oleh</a:t>
            </a:r>
            <a:r>
              <a:rPr lang="en-US" sz="1600" dirty="0" smtClean="0">
                <a:latin typeface="Berlin Sans FB" pitchFamily="34" charset="0"/>
              </a:rPr>
              <a:t> </a:t>
            </a:r>
            <a:r>
              <a:rPr lang="en-US" sz="1600" dirty="0" err="1" smtClean="0">
                <a:latin typeface="Berlin Sans FB" pitchFamily="34" charset="0"/>
              </a:rPr>
              <a:t>kondisi</a:t>
            </a:r>
            <a:r>
              <a:rPr lang="en-US" sz="1600" dirty="0" smtClean="0">
                <a:latin typeface="Berlin Sans FB" pitchFamily="34" charset="0"/>
              </a:rPr>
              <a:t> </a:t>
            </a:r>
            <a:r>
              <a:rPr lang="en-US" sz="1600" dirty="0" err="1" smtClean="0">
                <a:latin typeface="Berlin Sans FB" pitchFamily="34" charset="0"/>
              </a:rPr>
              <a:t>apapun</a:t>
            </a:r>
            <a:r>
              <a:rPr lang="en-US" sz="1600" dirty="0" smtClean="0">
                <a:latin typeface="Berlin Sans FB" pitchFamily="34" charset="0"/>
              </a:rPr>
              <a:t>. </a:t>
            </a:r>
            <a:r>
              <a:rPr lang="en-US" sz="1600" dirty="0" err="1" smtClean="0">
                <a:latin typeface="Berlin Sans FB" pitchFamily="34" charset="0"/>
              </a:rPr>
              <a:t>Seseorang</a:t>
            </a:r>
            <a:r>
              <a:rPr lang="en-US" sz="1600" dirty="0" smtClean="0">
                <a:latin typeface="Berlin Sans FB" pitchFamily="34" charset="0"/>
              </a:rPr>
              <a:t>  yang </a:t>
            </a:r>
            <a:r>
              <a:rPr lang="en-US" sz="1600" dirty="0" err="1" smtClean="0">
                <a:latin typeface="Berlin Sans FB" pitchFamily="34" charset="0"/>
              </a:rPr>
              <a:t>dapat</a:t>
            </a:r>
            <a:r>
              <a:rPr lang="en-US" sz="1600" dirty="0" smtClean="0">
                <a:latin typeface="Berlin Sans FB" pitchFamily="34" charset="0"/>
              </a:rPr>
              <a:t> </a:t>
            </a:r>
            <a:r>
              <a:rPr lang="en-US" sz="1600" dirty="0" err="1" smtClean="0">
                <a:latin typeface="Berlin Sans FB" pitchFamily="34" charset="0"/>
              </a:rPr>
              <a:t>melakukan</a:t>
            </a:r>
            <a:r>
              <a:rPr lang="en-US" sz="1600" dirty="0" smtClean="0">
                <a:latin typeface="Berlin Sans FB" pitchFamily="34" charset="0"/>
              </a:rPr>
              <a:t> </a:t>
            </a:r>
            <a:r>
              <a:rPr lang="en-US" sz="1600" dirty="0" err="1" smtClean="0">
                <a:latin typeface="Berlin Sans FB" pitchFamily="34" charset="0"/>
              </a:rPr>
              <a:t>pergaulan</a:t>
            </a:r>
            <a:r>
              <a:rPr lang="en-US" sz="1600" dirty="0" smtClean="0">
                <a:latin typeface="Berlin Sans FB" pitchFamily="34" charset="0"/>
              </a:rPr>
              <a:t> </a:t>
            </a:r>
            <a:r>
              <a:rPr lang="en-US" sz="1600" dirty="0" err="1" smtClean="0">
                <a:latin typeface="Berlin Sans FB" pitchFamily="34" charset="0"/>
              </a:rPr>
              <a:t>bebas</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kurangnya</a:t>
            </a:r>
            <a:r>
              <a:rPr lang="en-US" sz="1600" dirty="0" smtClean="0">
                <a:latin typeface="Berlin Sans FB" pitchFamily="34" charset="0"/>
              </a:rPr>
              <a:t> </a:t>
            </a:r>
            <a:r>
              <a:rPr lang="en-US" sz="1600" dirty="0" err="1" smtClean="0">
                <a:latin typeface="Berlin Sans FB" pitchFamily="34" charset="0"/>
              </a:rPr>
              <a:t>keimanan</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dirinya</a:t>
            </a:r>
            <a:r>
              <a:rPr lang="en-US" sz="1600" dirty="0" smtClean="0">
                <a:latin typeface="Berlin Sans FB" pitchFamily="34" charset="0"/>
              </a:rPr>
              <a:t>. </a:t>
            </a:r>
            <a:r>
              <a:rPr lang="en-US" sz="1600" dirty="0" err="1" smtClean="0">
                <a:latin typeface="Berlin Sans FB" pitchFamily="34" charset="0"/>
              </a:rPr>
              <a:t>Oleh</a:t>
            </a:r>
            <a:r>
              <a:rPr lang="en-US" sz="1600" dirty="0" smtClean="0">
                <a:latin typeface="Berlin Sans FB" pitchFamily="34" charset="0"/>
              </a:rPr>
              <a:t> </a:t>
            </a:r>
            <a:r>
              <a:rPr lang="en-US" sz="1600" dirty="0" err="1" smtClean="0">
                <a:latin typeface="Berlin Sans FB" pitchFamily="34" charset="0"/>
              </a:rPr>
              <a:t>sebab</a:t>
            </a:r>
            <a:r>
              <a:rPr lang="en-US" sz="1600" dirty="0" smtClean="0">
                <a:latin typeface="Berlin Sans FB" pitchFamily="34" charset="0"/>
              </a:rPr>
              <a:t> </a:t>
            </a:r>
            <a:r>
              <a:rPr lang="en-US" sz="1600" dirty="0" err="1" smtClean="0">
                <a:latin typeface="Berlin Sans FB" pitchFamily="34" charset="0"/>
              </a:rPr>
              <a:t>itu</a:t>
            </a:r>
            <a:r>
              <a:rPr lang="en-US" sz="1600" dirty="0" smtClean="0">
                <a:latin typeface="Berlin Sans FB" pitchFamily="34" charset="0"/>
              </a:rPr>
              <a:t>, </a:t>
            </a:r>
            <a:r>
              <a:rPr lang="en-US" sz="1600" dirty="0" err="1" smtClean="0">
                <a:latin typeface="Berlin Sans FB" pitchFamily="34" charset="0"/>
              </a:rPr>
              <a:t>sejak</a:t>
            </a:r>
            <a:r>
              <a:rPr lang="en-US" sz="1600" dirty="0" smtClean="0">
                <a:latin typeface="Berlin Sans FB" pitchFamily="34" charset="0"/>
              </a:rPr>
              <a:t> </a:t>
            </a:r>
            <a:r>
              <a:rPr lang="en-US" sz="1600" dirty="0" err="1" smtClean="0">
                <a:latin typeface="Berlin Sans FB" pitchFamily="34" charset="0"/>
              </a:rPr>
              <a:t>dini</a:t>
            </a:r>
            <a:r>
              <a:rPr lang="en-US" sz="1600" dirty="0" smtClean="0">
                <a:latin typeface="Berlin Sans FB" pitchFamily="34" charset="0"/>
              </a:rPr>
              <a:t> </a:t>
            </a:r>
            <a:r>
              <a:rPr lang="en-US" sz="1600" dirty="0" err="1" smtClean="0">
                <a:latin typeface="Berlin Sans FB" pitchFamily="34" charset="0"/>
              </a:rPr>
              <a:t>para</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mahasiswa</a:t>
            </a:r>
            <a:r>
              <a:rPr lang="en-US" sz="1600" dirty="0" smtClean="0">
                <a:latin typeface="Berlin Sans FB" pitchFamily="34" charset="0"/>
              </a:rPr>
              <a:t> </a:t>
            </a:r>
            <a:r>
              <a:rPr lang="en-US" sz="1600" dirty="0" err="1" smtClean="0">
                <a:latin typeface="Berlin Sans FB" pitchFamily="34" charset="0"/>
              </a:rPr>
              <a:t>harus</a:t>
            </a:r>
            <a:r>
              <a:rPr lang="en-US" sz="1600" dirty="0" smtClean="0">
                <a:latin typeface="Berlin Sans FB" pitchFamily="34" charset="0"/>
              </a:rPr>
              <a:t> </a:t>
            </a:r>
            <a:r>
              <a:rPr lang="en-US" sz="1600" dirty="0" err="1" smtClean="0">
                <a:latin typeface="Berlin Sans FB" pitchFamily="34" charset="0"/>
              </a:rPr>
              <a:t>meningkatkan</a:t>
            </a:r>
            <a:r>
              <a:rPr lang="en-US" sz="1600" dirty="0" smtClean="0">
                <a:latin typeface="Berlin Sans FB" pitchFamily="34" charset="0"/>
              </a:rPr>
              <a:t> </a:t>
            </a:r>
            <a:r>
              <a:rPr lang="en-US" sz="1600" dirty="0" err="1" smtClean="0">
                <a:latin typeface="Berlin Sans FB" pitchFamily="34" charset="0"/>
              </a:rPr>
              <a:t>pngetahuan</a:t>
            </a:r>
            <a:r>
              <a:rPr lang="en-US" sz="1600" dirty="0" smtClean="0">
                <a:latin typeface="Berlin Sans FB" pitchFamily="34" charset="0"/>
              </a:rPr>
              <a:t> </a:t>
            </a:r>
            <a:r>
              <a:rPr lang="en-US" sz="1600" dirty="0" err="1" smtClean="0">
                <a:latin typeface="Berlin Sans FB" pitchFamily="34" charset="0"/>
              </a:rPr>
              <a:t>tentang</a:t>
            </a:r>
            <a:r>
              <a:rPr lang="en-US" sz="1600" dirty="0" smtClean="0">
                <a:latin typeface="Berlin Sans FB" pitchFamily="34" charset="0"/>
              </a:rPr>
              <a:t> </a:t>
            </a:r>
            <a:r>
              <a:rPr lang="en-US" sz="1600" dirty="0" err="1" smtClean="0">
                <a:latin typeface="Berlin Sans FB" pitchFamily="34" charset="0"/>
              </a:rPr>
              <a:t>agamanya</a:t>
            </a:r>
            <a:r>
              <a:rPr lang="en-US" sz="1600" dirty="0" smtClean="0">
                <a:latin typeface="Berlin Sans FB" pitchFamily="34" charset="0"/>
              </a:rPr>
              <a:t> </a:t>
            </a:r>
            <a:r>
              <a:rPr lang="en-US" sz="1600" dirty="0" err="1" smtClean="0">
                <a:latin typeface="Berlin Sans FB" pitchFamily="34" charset="0"/>
              </a:rPr>
              <a:t>sendiri</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agama </a:t>
            </a:r>
            <a:r>
              <a:rPr lang="en-US" sz="1600" dirty="0" err="1" smtClean="0">
                <a:latin typeface="Berlin Sans FB" pitchFamily="34" charset="0"/>
              </a:rPr>
              <a:t>adalah</a:t>
            </a:r>
            <a:r>
              <a:rPr lang="en-US" sz="1600" dirty="0" smtClean="0">
                <a:latin typeface="Berlin Sans FB" pitchFamily="34" charset="0"/>
              </a:rPr>
              <a:t> </a:t>
            </a:r>
            <a:r>
              <a:rPr lang="en-US" sz="1600" dirty="0" err="1" smtClean="0">
                <a:latin typeface="Berlin Sans FB" pitchFamily="34" charset="0"/>
              </a:rPr>
              <a:t>fondasi</a:t>
            </a:r>
            <a:r>
              <a:rPr lang="en-US" sz="1600" dirty="0" smtClean="0">
                <a:latin typeface="Berlin Sans FB" pitchFamily="34" charset="0"/>
              </a:rPr>
              <a:t> </a:t>
            </a:r>
            <a:r>
              <a:rPr lang="en-US" sz="1600" dirty="0" err="1" smtClean="0">
                <a:latin typeface="Berlin Sans FB" pitchFamily="34" charset="0"/>
              </a:rPr>
              <a:t>bagi</a:t>
            </a:r>
            <a:r>
              <a:rPr lang="en-US" sz="1600" dirty="0" smtClean="0">
                <a:latin typeface="Berlin Sans FB" pitchFamily="34" charset="0"/>
              </a:rPr>
              <a:t> </a:t>
            </a:r>
            <a:r>
              <a:rPr lang="en-US" sz="1600" dirty="0" err="1" smtClean="0">
                <a:latin typeface="Berlin Sans FB" pitchFamily="34" charset="0"/>
              </a:rPr>
              <a:t>hidup</a:t>
            </a:r>
            <a:r>
              <a:rPr lang="en-US" sz="1600" dirty="0" smtClean="0">
                <a:latin typeface="Berlin Sans FB" pitchFamily="34" charset="0"/>
              </a:rPr>
              <a:t> </a:t>
            </a:r>
            <a:r>
              <a:rPr lang="en-US" sz="1600" dirty="0" err="1" smtClean="0">
                <a:latin typeface="Berlin Sans FB" pitchFamily="34" charset="0"/>
              </a:rPr>
              <a:t>kita</a:t>
            </a:r>
            <a:r>
              <a:rPr lang="en-US" sz="1600" dirty="0" smtClean="0">
                <a:latin typeface="Berlin Sans FB" pitchFamily="34" charset="0"/>
              </a:rPr>
              <a:t>. </a:t>
            </a:r>
            <a:r>
              <a:rPr lang="en-US" sz="1600" dirty="0" err="1" smtClean="0">
                <a:latin typeface="Berlin Sans FB" pitchFamily="34" charset="0"/>
              </a:rPr>
              <a:t>Jika</a:t>
            </a:r>
            <a:r>
              <a:rPr lang="en-US" sz="1600" dirty="0" smtClean="0">
                <a:latin typeface="Berlin Sans FB" pitchFamily="34" charset="0"/>
              </a:rPr>
              <a:t> </a:t>
            </a:r>
            <a:r>
              <a:rPr lang="en-US" sz="1600" dirty="0" err="1" smtClean="0">
                <a:latin typeface="Berlin Sans FB" pitchFamily="34" charset="0"/>
              </a:rPr>
              <a:t>pengetahuan</a:t>
            </a:r>
            <a:r>
              <a:rPr lang="en-US" sz="1600" dirty="0" smtClean="0">
                <a:latin typeface="Berlin Sans FB" pitchFamily="34" charset="0"/>
              </a:rPr>
              <a:t> </a:t>
            </a:r>
            <a:r>
              <a:rPr lang="en-US" sz="1600" dirty="0" err="1" smtClean="0">
                <a:latin typeface="Berlin Sans FB" pitchFamily="34" charset="0"/>
              </a:rPr>
              <a:t>tentang</a:t>
            </a:r>
            <a:r>
              <a:rPr lang="en-US" sz="1600" dirty="0" smtClean="0">
                <a:latin typeface="Berlin Sans FB" pitchFamily="34" charset="0"/>
              </a:rPr>
              <a:t> agama </a:t>
            </a:r>
            <a:r>
              <a:rPr lang="en-US" sz="1600" dirty="0" err="1" smtClean="0">
                <a:latin typeface="Berlin Sans FB" pitchFamily="34" charset="0"/>
              </a:rPr>
              <a:t>saja</a:t>
            </a:r>
            <a:r>
              <a:rPr lang="en-US" sz="1600" dirty="0" smtClean="0">
                <a:latin typeface="Berlin Sans FB" pitchFamily="34" charset="0"/>
              </a:rPr>
              <a:t> </a:t>
            </a:r>
            <a:r>
              <a:rPr lang="en-US" sz="1600" dirty="0" err="1" smtClean="0">
                <a:latin typeface="Berlin Sans FB" pitchFamily="34" charset="0"/>
              </a:rPr>
              <a:t>kurang</a:t>
            </a:r>
            <a:r>
              <a:rPr lang="en-US" sz="1600" dirty="0" smtClean="0">
                <a:latin typeface="Berlin Sans FB" pitchFamily="34" charset="0"/>
              </a:rPr>
              <a:t>, </a:t>
            </a:r>
            <a:r>
              <a:rPr lang="en-US" sz="1600" dirty="0" err="1" smtClean="0">
                <a:latin typeface="Berlin Sans FB" pitchFamily="34" charset="0"/>
              </a:rPr>
              <a:t>apalagi</a:t>
            </a:r>
            <a:r>
              <a:rPr lang="en-US" sz="1600" dirty="0" smtClean="0">
                <a:latin typeface="Berlin Sans FB" pitchFamily="34" charset="0"/>
              </a:rPr>
              <a:t> </a:t>
            </a:r>
            <a:r>
              <a:rPr lang="en-US" sz="1600" dirty="0" err="1" smtClean="0">
                <a:latin typeface="Berlin Sans FB" pitchFamily="34" charset="0"/>
              </a:rPr>
              <a:t>pengetahuan</a:t>
            </a:r>
            <a:r>
              <a:rPr lang="en-US" sz="1600" dirty="0" smtClean="0">
                <a:latin typeface="Berlin Sans FB" pitchFamily="34" charset="0"/>
              </a:rPr>
              <a:t> </a:t>
            </a:r>
            <a:r>
              <a:rPr lang="en-US" sz="1600" dirty="0" err="1" smtClean="0">
                <a:latin typeface="Berlin Sans FB" pitchFamily="34" charset="0"/>
              </a:rPr>
              <a:t>di</a:t>
            </a:r>
            <a:r>
              <a:rPr lang="en-US" sz="1600" dirty="0" smtClean="0">
                <a:latin typeface="Berlin Sans FB" pitchFamily="34" charset="0"/>
              </a:rPr>
              <a:t> </a:t>
            </a:r>
            <a:r>
              <a:rPr lang="en-US" sz="1600" dirty="0" err="1" smtClean="0">
                <a:latin typeface="Berlin Sans FB" pitchFamily="34" charset="0"/>
              </a:rPr>
              <a:t>luar</a:t>
            </a:r>
            <a:r>
              <a:rPr lang="en-US" sz="1600" dirty="0" smtClean="0">
                <a:latin typeface="Berlin Sans FB" pitchFamily="34" charset="0"/>
              </a:rPr>
              <a:t> </a:t>
            </a:r>
            <a:r>
              <a:rPr lang="en-US" sz="1600" dirty="0" smtClean="0">
                <a:latin typeface="Berlin Sans FB" pitchFamily="34" charset="0"/>
              </a:rPr>
              <a:t>agama </a:t>
            </a:r>
            <a:r>
              <a:rPr lang="en-US" sz="1600" dirty="0" err="1" smtClean="0">
                <a:latin typeface="Berlin Sans FB" pitchFamily="34" charset="0"/>
              </a:rPr>
              <a:t>tentu</a:t>
            </a:r>
            <a:r>
              <a:rPr lang="en-US" sz="1600" dirty="0" smtClean="0">
                <a:latin typeface="Berlin Sans FB" pitchFamily="34" charset="0"/>
              </a:rPr>
              <a:t>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kurang</a:t>
            </a:r>
            <a:r>
              <a:rPr lang="en-US" sz="1600" dirty="0" smtClean="0">
                <a:latin typeface="Berlin Sans FB" pitchFamily="34" charset="0"/>
              </a:rPr>
              <a:t>.</a:t>
            </a:r>
            <a:endParaRPr lang="en-US" sz="1600" dirty="0">
              <a:latin typeface="Berlin Sans FB" pitchFamily="34" charset="0"/>
            </a:endParaRPr>
          </a:p>
        </p:txBody>
      </p:sp>
      <p:sp>
        <p:nvSpPr>
          <p:cNvPr id="3" name="Title 2"/>
          <p:cNvSpPr>
            <a:spLocks noGrp="1"/>
          </p:cNvSpPr>
          <p:nvPr>
            <p:ph type="title"/>
          </p:nvPr>
        </p:nvSpPr>
        <p:spPr/>
        <p:txBody>
          <a:bodyPr/>
          <a:lstStyle/>
          <a:p>
            <a:r>
              <a:rPr lang="en-US" sz="2400" dirty="0" smtClean="0">
                <a:solidFill>
                  <a:srgbClr val="00B0F0"/>
                </a:solidFill>
              </a:rPr>
              <a:t>1. </a:t>
            </a:r>
            <a:r>
              <a:rPr lang="en-US" sz="2400" dirty="0" err="1" smtClean="0">
                <a:solidFill>
                  <a:srgbClr val="00B0F0"/>
                </a:solidFill>
              </a:rPr>
              <a:t>Kekuatan</a:t>
            </a:r>
            <a:r>
              <a:rPr lang="en-US" sz="2400" dirty="0" smtClean="0">
                <a:solidFill>
                  <a:srgbClr val="00B0F0"/>
                </a:solidFill>
              </a:rPr>
              <a:t> </a:t>
            </a:r>
            <a:r>
              <a:rPr lang="en-US" sz="2400" dirty="0" err="1" smtClean="0">
                <a:solidFill>
                  <a:srgbClr val="00B0F0"/>
                </a:solidFill>
              </a:rPr>
              <a:t>iman</a:t>
            </a:r>
            <a:r>
              <a:rPr lang="en-US" sz="2400" dirty="0" smtClean="0">
                <a:solidFill>
                  <a:srgbClr val="00B0F0"/>
                </a:solidFill>
              </a:rPr>
              <a:t> </a:t>
            </a:r>
            <a:r>
              <a:rPr lang="en-US" sz="2400" dirty="0" err="1" smtClean="0">
                <a:solidFill>
                  <a:srgbClr val="00B0F0"/>
                </a:solidFill>
              </a:rPr>
              <a:t>memudar</a:t>
            </a:r>
            <a:r>
              <a:rPr lang="en-US" sz="2400" dirty="0" smtClean="0">
                <a:solidFill>
                  <a:srgbClr val="00B0F0"/>
                </a:solidFill>
              </a:rPr>
              <a:t> </a:t>
            </a:r>
            <a:endParaRPr lang="en-US" sz="2400" dirty="0">
              <a:solidFill>
                <a:srgbClr val="00B0F0"/>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ntr" presetSubtype="16"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9" y="1152474"/>
            <a:ext cx="7042400" cy="3835161"/>
          </a:xfrm>
        </p:spPr>
        <p:txBody>
          <a:bodyPr/>
          <a:lstStyle/>
          <a:p>
            <a:pPr algn="just">
              <a:lnSpc>
                <a:spcPct val="150000"/>
              </a:lnSpc>
              <a:buNone/>
            </a:pP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a:t>
            </a:r>
            <a:r>
              <a:rPr lang="en-US" sz="1600" dirty="0" smtClean="0">
                <a:latin typeface="Berlin Sans FB" pitchFamily="34" charset="0"/>
              </a:rPr>
              <a:t>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berperan</a:t>
            </a:r>
            <a:r>
              <a:rPr lang="en-US" sz="1600" dirty="0" smtClean="0">
                <a:latin typeface="Berlin Sans FB" pitchFamily="34" charset="0"/>
              </a:rPr>
              <a:t> </a:t>
            </a:r>
            <a:r>
              <a:rPr lang="en-US" sz="1600" dirty="0" err="1" smtClean="0">
                <a:latin typeface="Berlin Sans FB" pitchFamily="34" charset="0"/>
              </a:rPr>
              <a:t>penting</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kehidupan</a:t>
            </a:r>
            <a:r>
              <a:rPr lang="en-US" sz="1600" dirty="0" smtClean="0">
                <a:latin typeface="Berlin Sans FB" pitchFamily="34" charset="0"/>
              </a:rPr>
              <a:t> </a:t>
            </a:r>
            <a:r>
              <a:rPr lang="en-US" sz="1600" dirty="0" err="1" smtClean="0">
                <a:latin typeface="Berlin Sans FB" pitchFamily="34" charset="0"/>
              </a:rPr>
              <a:t>seorang</a:t>
            </a:r>
            <a:r>
              <a:rPr lang="en-US" sz="1600" dirty="0" smtClean="0">
                <a:latin typeface="Berlin Sans FB" pitchFamily="34" charset="0"/>
              </a:rPr>
              <a:t> </a:t>
            </a:r>
            <a:r>
              <a:rPr lang="en-US" sz="1600" dirty="0" err="1" smtClean="0">
                <a:latin typeface="Berlin Sans FB" pitchFamily="34" charset="0"/>
              </a:rPr>
              <a:t>anak</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perhatian</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a:t>
            </a:r>
            <a:r>
              <a:rPr lang="en-US" sz="1600" dirty="0" smtClean="0">
                <a:latin typeface="Berlin Sans FB" pitchFamily="34" charset="0"/>
              </a:rPr>
              <a:t>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diperlukan</a:t>
            </a:r>
            <a:r>
              <a:rPr lang="en-US" sz="1600" dirty="0" smtClean="0">
                <a:latin typeface="Berlin Sans FB" pitchFamily="34" charset="0"/>
              </a:rPr>
              <a:t> </a:t>
            </a:r>
            <a:r>
              <a:rPr lang="en-US" sz="1600" dirty="0" err="1" smtClean="0">
                <a:latin typeface="Berlin Sans FB" pitchFamily="34" charset="0"/>
              </a:rPr>
              <a:t>oleh</a:t>
            </a:r>
            <a:r>
              <a:rPr lang="en-US" sz="1600" dirty="0" smtClean="0">
                <a:latin typeface="Berlin Sans FB" pitchFamily="34" charset="0"/>
              </a:rPr>
              <a:t> </a:t>
            </a:r>
            <a:r>
              <a:rPr lang="en-US" sz="1600" dirty="0" err="1" smtClean="0">
                <a:latin typeface="Berlin Sans FB" pitchFamily="34" charset="0"/>
              </a:rPr>
              <a:t>seorang</a:t>
            </a:r>
            <a:r>
              <a:rPr lang="en-US" sz="1600" dirty="0" smtClean="0">
                <a:latin typeface="Berlin Sans FB" pitchFamily="34" charset="0"/>
              </a:rPr>
              <a:t> </a:t>
            </a:r>
            <a:r>
              <a:rPr lang="en-US" sz="1600" dirty="0" err="1" smtClean="0">
                <a:latin typeface="Berlin Sans FB" pitchFamily="34" charset="0"/>
              </a:rPr>
              <a:t>anak</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tualah</a:t>
            </a:r>
            <a:r>
              <a:rPr lang="en-US" sz="1600" dirty="0" smtClean="0">
                <a:latin typeface="Berlin Sans FB" pitchFamily="34" charset="0"/>
              </a:rPr>
              <a:t> yang paling </a:t>
            </a:r>
            <a:r>
              <a:rPr lang="en-US" sz="1600" dirty="0" err="1" smtClean="0">
                <a:latin typeface="Berlin Sans FB" pitchFamily="34" charset="0"/>
              </a:rPr>
              <a:t>dekat</a:t>
            </a:r>
            <a:r>
              <a:rPr lang="en-US" sz="1600" dirty="0" smtClean="0">
                <a:latin typeface="Berlin Sans FB" pitchFamily="34" charset="0"/>
              </a:rPr>
              <a:t> </a:t>
            </a:r>
            <a:r>
              <a:rPr lang="en-US" sz="1600" dirty="0" err="1" smtClean="0">
                <a:latin typeface="Berlin Sans FB" pitchFamily="34" charset="0"/>
              </a:rPr>
              <a:t>dengan</a:t>
            </a:r>
            <a:r>
              <a:rPr lang="en-US" sz="1600" dirty="0" smtClean="0">
                <a:latin typeface="Berlin Sans FB" pitchFamily="34" charset="0"/>
              </a:rPr>
              <a:t> </a:t>
            </a:r>
            <a:r>
              <a:rPr lang="en-US" sz="1600" dirty="0" err="1" smtClean="0">
                <a:latin typeface="Berlin Sans FB" pitchFamily="34" charset="0"/>
              </a:rPr>
              <a:t>anak</a:t>
            </a:r>
            <a:r>
              <a:rPr lang="en-US" sz="1600" dirty="0" smtClean="0">
                <a:latin typeface="Berlin Sans FB" pitchFamily="34" charset="0"/>
              </a:rPr>
              <a:t>. </a:t>
            </a:r>
            <a:r>
              <a:rPr lang="en-US" sz="1600" dirty="0" err="1" smtClean="0">
                <a:latin typeface="Berlin Sans FB" pitchFamily="34" charset="0"/>
              </a:rPr>
              <a:t>Apabila</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a:t>
            </a:r>
            <a:r>
              <a:rPr lang="en-US" sz="1600" dirty="0" smtClean="0">
                <a:latin typeface="Berlin Sans FB" pitchFamily="34" charset="0"/>
              </a:rPr>
              <a:t> </a:t>
            </a:r>
            <a:r>
              <a:rPr lang="en-US" sz="1600" dirty="0" err="1" smtClean="0">
                <a:latin typeface="Berlin Sans FB" pitchFamily="34" charset="0"/>
              </a:rPr>
              <a:t>kurang</a:t>
            </a:r>
            <a:r>
              <a:rPr lang="en-US" sz="1600" dirty="0" smtClean="0">
                <a:latin typeface="Berlin Sans FB" pitchFamily="34" charset="0"/>
              </a:rPr>
              <a:t> </a:t>
            </a:r>
            <a:r>
              <a:rPr lang="en-US" sz="1600" dirty="0" err="1" smtClean="0">
                <a:latin typeface="Berlin Sans FB" pitchFamily="34" charset="0"/>
              </a:rPr>
              <a:t>memberi</a:t>
            </a:r>
            <a:r>
              <a:rPr lang="en-US" sz="1600" dirty="0" smtClean="0">
                <a:latin typeface="Berlin Sans FB" pitchFamily="34" charset="0"/>
              </a:rPr>
              <a:t> </a:t>
            </a:r>
            <a:r>
              <a:rPr lang="en-US" sz="1600" dirty="0" err="1" smtClean="0">
                <a:latin typeface="Berlin Sans FB" pitchFamily="34" charset="0"/>
              </a:rPr>
              <a:t>pengarahan</a:t>
            </a:r>
            <a:r>
              <a:rPr lang="en-US" sz="1600" dirty="0" smtClean="0">
                <a:latin typeface="Berlin Sans FB" pitchFamily="34" charset="0"/>
              </a:rPr>
              <a:t> </a:t>
            </a:r>
            <a:r>
              <a:rPr lang="en-US" sz="1600" dirty="0" err="1" smtClean="0">
                <a:latin typeface="Berlin Sans FB" pitchFamily="34" charset="0"/>
              </a:rPr>
              <a:t>serta</a:t>
            </a:r>
            <a:r>
              <a:rPr lang="en-US" sz="1600" dirty="0" smtClean="0">
                <a:latin typeface="Berlin Sans FB" pitchFamily="34" charset="0"/>
              </a:rPr>
              <a:t> </a:t>
            </a:r>
            <a:r>
              <a:rPr lang="en-US" sz="1600" dirty="0" err="1" smtClean="0">
                <a:latin typeface="Berlin Sans FB" pitchFamily="34" charset="0"/>
              </a:rPr>
              <a:t>pengetahuan</a:t>
            </a:r>
            <a:r>
              <a:rPr lang="en-US" sz="1600" dirty="0" smtClean="0">
                <a:latin typeface="Berlin Sans FB" pitchFamily="34" charset="0"/>
              </a:rPr>
              <a:t>, </a:t>
            </a:r>
            <a:r>
              <a:rPr lang="en-US" sz="1600" dirty="0" err="1" smtClean="0">
                <a:latin typeface="Berlin Sans FB" pitchFamily="34" charset="0"/>
              </a:rPr>
              <a:t>maka</a:t>
            </a:r>
            <a:r>
              <a:rPr lang="en-US" sz="1600" dirty="0" smtClean="0">
                <a:latin typeface="Berlin Sans FB" pitchFamily="34" charset="0"/>
              </a:rPr>
              <a:t> </a:t>
            </a:r>
            <a:r>
              <a:rPr lang="en-US" sz="1600" dirty="0" err="1" smtClean="0">
                <a:latin typeface="Berlin Sans FB" pitchFamily="34" charset="0"/>
              </a:rPr>
              <a:t>seorang</a:t>
            </a:r>
            <a:r>
              <a:rPr lang="en-US" sz="1600" dirty="0" smtClean="0">
                <a:latin typeface="Berlin Sans FB" pitchFamily="34" charset="0"/>
              </a:rPr>
              <a:t> </a:t>
            </a:r>
            <a:r>
              <a:rPr lang="en-US" sz="1600" dirty="0" err="1" smtClean="0">
                <a:latin typeface="Berlin Sans FB" pitchFamily="34" charset="0"/>
              </a:rPr>
              <a:t>anak</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mudah</a:t>
            </a:r>
            <a:r>
              <a:rPr lang="en-US" sz="1600" dirty="0" smtClean="0">
                <a:latin typeface="Berlin Sans FB" pitchFamily="34" charset="0"/>
              </a:rPr>
              <a:t> </a:t>
            </a:r>
            <a:r>
              <a:rPr lang="en-US" sz="1600" dirty="0" err="1" smtClean="0">
                <a:latin typeface="Berlin Sans FB" pitchFamily="34" charset="0"/>
              </a:rPr>
              <a:t>terjerumus</a:t>
            </a:r>
            <a:r>
              <a:rPr lang="en-US" sz="1600" dirty="0" smtClean="0">
                <a:latin typeface="Berlin Sans FB" pitchFamily="34" charset="0"/>
              </a:rPr>
              <a:t> </a:t>
            </a:r>
            <a:r>
              <a:rPr lang="en-US" sz="1600" dirty="0" err="1" smtClean="0">
                <a:latin typeface="Berlin Sans FB" pitchFamily="34" charset="0"/>
              </a:rPr>
              <a:t>dalam</a:t>
            </a:r>
            <a:r>
              <a:rPr lang="en-US" sz="1600" dirty="0" smtClean="0">
                <a:latin typeface="Berlin Sans FB" pitchFamily="34" charset="0"/>
              </a:rPr>
              <a:t> </a:t>
            </a:r>
            <a:r>
              <a:rPr lang="en-US" sz="1600" dirty="0" err="1" smtClean="0">
                <a:latin typeface="Berlin Sans FB" pitchFamily="34" charset="0"/>
              </a:rPr>
              <a:t>hal-hal</a:t>
            </a:r>
            <a:r>
              <a:rPr lang="en-US" sz="1600" dirty="0" smtClean="0">
                <a:latin typeface="Berlin Sans FB" pitchFamily="34" charset="0"/>
              </a:rPr>
              <a:t> yang </a:t>
            </a:r>
            <a:r>
              <a:rPr lang="en-US" sz="1600" dirty="0" err="1" smtClean="0">
                <a:latin typeface="Berlin Sans FB" pitchFamily="34" charset="0"/>
              </a:rPr>
              <a:t>buruk</a:t>
            </a:r>
            <a:r>
              <a:rPr lang="en-US" sz="1600" dirty="0" smtClean="0">
                <a:latin typeface="Berlin Sans FB" pitchFamily="34" charset="0"/>
              </a:rPr>
              <a:t>. </a:t>
            </a:r>
            <a:r>
              <a:rPr lang="en-US" sz="1600" dirty="0" err="1" smtClean="0">
                <a:latin typeface="Berlin Sans FB" pitchFamily="34" charset="0"/>
              </a:rPr>
              <a:t>Tetapi</a:t>
            </a:r>
            <a:r>
              <a:rPr lang="en-US" sz="1600" dirty="0" smtClean="0">
                <a:latin typeface="Berlin Sans FB" pitchFamily="34" charset="0"/>
              </a:rPr>
              <a:t> </a:t>
            </a:r>
            <a:r>
              <a:rPr lang="en-US" sz="1600" dirty="0" err="1" smtClean="0">
                <a:latin typeface="Berlin Sans FB" pitchFamily="34" charset="0"/>
              </a:rPr>
              <a:t>ada</a:t>
            </a:r>
            <a:r>
              <a:rPr lang="en-US" sz="1600" dirty="0" smtClean="0">
                <a:latin typeface="Berlin Sans FB" pitchFamily="34" charset="0"/>
              </a:rPr>
              <a:t> </a:t>
            </a:r>
            <a:r>
              <a:rPr lang="en-US" sz="1600" dirty="0" err="1" smtClean="0">
                <a:latin typeface="Berlin Sans FB" pitchFamily="34" charset="0"/>
              </a:rPr>
              <a:t>juga</a:t>
            </a:r>
            <a:r>
              <a:rPr lang="en-US" sz="1600" dirty="0" smtClean="0">
                <a:latin typeface="Berlin Sans FB" pitchFamily="34" charset="0"/>
              </a:rPr>
              <a:t> </a:t>
            </a:r>
            <a:r>
              <a:rPr lang="en-US" sz="1600" dirty="0" err="1" smtClean="0">
                <a:latin typeface="Berlin Sans FB" pitchFamily="34" charset="0"/>
              </a:rPr>
              <a:t>anak</a:t>
            </a:r>
            <a:r>
              <a:rPr lang="en-US" sz="1600" dirty="0" smtClean="0">
                <a:latin typeface="Berlin Sans FB" pitchFamily="34" charset="0"/>
              </a:rPr>
              <a:t> yang </a:t>
            </a:r>
            <a:r>
              <a:rPr lang="en-US" sz="1600" dirty="0" err="1" smtClean="0">
                <a:latin typeface="Berlin Sans FB" pitchFamily="34" charset="0"/>
              </a:rPr>
              <a:t>memang</a:t>
            </a:r>
            <a:r>
              <a:rPr lang="en-US" sz="1600" dirty="0" smtClean="0">
                <a:latin typeface="Berlin Sans FB" pitchFamily="34" charset="0"/>
              </a:rPr>
              <a:t> </a:t>
            </a:r>
            <a:r>
              <a:rPr lang="en-US" sz="1600" dirty="0" err="1" smtClean="0">
                <a:latin typeface="Berlin Sans FB" pitchFamily="34" charset="0"/>
              </a:rPr>
              <a:t>memiliki</a:t>
            </a:r>
            <a:r>
              <a:rPr lang="en-US" sz="1600" dirty="0" smtClean="0">
                <a:latin typeface="Berlin Sans FB" pitchFamily="34" charset="0"/>
              </a:rPr>
              <a:t> </a:t>
            </a:r>
            <a:r>
              <a:rPr lang="en-US" sz="1600" dirty="0" err="1" smtClean="0">
                <a:latin typeface="Berlin Sans FB" pitchFamily="34" charset="0"/>
              </a:rPr>
              <a:t>kepribadian</a:t>
            </a:r>
            <a:r>
              <a:rPr lang="en-US" sz="1600" dirty="0" smtClean="0">
                <a:latin typeface="Berlin Sans FB" pitchFamily="34" charset="0"/>
              </a:rPr>
              <a:t> </a:t>
            </a:r>
            <a:r>
              <a:rPr lang="en-US" sz="1600" dirty="0" err="1" smtClean="0">
                <a:latin typeface="Berlin Sans FB" pitchFamily="34" charset="0"/>
              </a:rPr>
              <a:t>buruk</a:t>
            </a:r>
            <a:r>
              <a:rPr lang="en-US" sz="1600" dirty="0" smtClean="0">
                <a:latin typeface="Berlin Sans FB" pitchFamily="34" charset="0"/>
              </a:rPr>
              <a:t>, </a:t>
            </a:r>
            <a:r>
              <a:rPr lang="en-US" sz="1600" dirty="0" err="1" smtClean="0">
                <a:latin typeface="Berlin Sans FB" pitchFamily="34" charset="0"/>
              </a:rPr>
              <a:t>walaupun</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tuanya</a:t>
            </a:r>
            <a:r>
              <a:rPr lang="en-US" sz="1600" dirty="0" smtClean="0">
                <a:latin typeface="Berlin Sans FB" pitchFamily="34" charset="0"/>
              </a:rPr>
              <a:t> </a:t>
            </a:r>
            <a:r>
              <a:rPr lang="en-US" sz="1600" dirty="0" err="1" smtClean="0">
                <a:latin typeface="Berlin Sans FB" pitchFamily="34" charset="0"/>
              </a:rPr>
              <a:t>sudah</a:t>
            </a:r>
            <a:r>
              <a:rPr lang="en-US" sz="1600" dirty="0" smtClean="0">
                <a:latin typeface="Berlin Sans FB" pitchFamily="34" charset="0"/>
              </a:rPr>
              <a:t> </a:t>
            </a:r>
            <a:r>
              <a:rPr lang="en-US" sz="1600" dirty="0" err="1" smtClean="0">
                <a:latin typeface="Berlin Sans FB" pitchFamily="34" charset="0"/>
              </a:rPr>
              <a:t>memberikan</a:t>
            </a:r>
            <a:r>
              <a:rPr lang="en-US" sz="1600" dirty="0" smtClean="0">
                <a:latin typeface="Berlin Sans FB" pitchFamily="34" charset="0"/>
              </a:rPr>
              <a:t> </a:t>
            </a:r>
            <a:r>
              <a:rPr lang="en-US" sz="1600" dirty="0" err="1" smtClean="0">
                <a:latin typeface="Berlin Sans FB" pitchFamily="34" charset="0"/>
              </a:rPr>
              <a:t>perhatian</a:t>
            </a:r>
            <a:r>
              <a:rPr lang="en-US" sz="1600" dirty="0" smtClean="0">
                <a:latin typeface="Berlin Sans FB" pitchFamily="34" charset="0"/>
              </a:rPr>
              <a:t> yang </a:t>
            </a:r>
            <a:r>
              <a:rPr lang="en-US" sz="1600" dirty="0" err="1" smtClean="0">
                <a:latin typeface="Berlin Sans FB" pitchFamily="34" charset="0"/>
              </a:rPr>
              <a:t>cukup</a:t>
            </a:r>
            <a:r>
              <a:rPr lang="en-US" sz="1600" dirty="0" smtClean="0">
                <a:latin typeface="Berlin Sans FB" pitchFamily="34" charset="0"/>
              </a:rPr>
              <a:t> </a:t>
            </a:r>
            <a:r>
              <a:rPr lang="en-US" sz="1600" dirty="0" err="1" smtClean="0">
                <a:latin typeface="Berlin Sans FB" pitchFamily="34" charset="0"/>
              </a:rPr>
              <a:t>serta</a:t>
            </a:r>
            <a:r>
              <a:rPr lang="en-US" sz="1600" dirty="0" smtClean="0">
                <a:latin typeface="Berlin Sans FB" pitchFamily="34" charset="0"/>
              </a:rPr>
              <a:t> </a:t>
            </a:r>
            <a:r>
              <a:rPr lang="en-US" sz="1600" dirty="0" err="1" smtClean="0">
                <a:latin typeface="Berlin Sans FB" pitchFamily="34" charset="0"/>
              </a:rPr>
              <a:t>pengarahan</a:t>
            </a:r>
            <a:r>
              <a:rPr lang="en-US" sz="1600" dirty="0" smtClean="0">
                <a:latin typeface="Berlin Sans FB" pitchFamily="34" charset="0"/>
              </a:rPr>
              <a:t> yang </a:t>
            </a:r>
            <a:r>
              <a:rPr lang="en-US" sz="1600" dirty="0" err="1" smtClean="0">
                <a:latin typeface="Berlin Sans FB" pitchFamily="34" charset="0"/>
              </a:rPr>
              <a:t>cukup</a:t>
            </a:r>
            <a:r>
              <a:rPr lang="en-US" sz="1600" dirty="0" smtClean="0">
                <a:latin typeface="Berlin Sans FB" pitchFamily="34" charset="0"/>
              </a:rPr>
              <a:t> pula, </a:t>
            </a:r>
            <a:r>
              <a:rPr lang="en-US" sz="1600" dirty="0" err="1" smtClean="0">
                <a:latin typeface="Berlin Sans FB" pitchFamily="34" charset="0"/>
              </a:rPr>
              <a:t>anak</a:t>
            </a:r>
            <a:r>
              <a:rPr lang="en-US" sz="1600" dirty="0" smtClean="0">
                <a:latin typeface="Berlin Sans FB" pitchFamily="34" charset="0"/>
              </a:rPr>
              <a:t> yang </a:t>
            </a:r>
            <a:r>
              <a:rPr lang="en-US" sz="1600" dirty="0" err="1" smtClean="0">
                <a:latin typeface="Berlin Sans FB" pitchFamily="34" charset="0"/>
              </a:rPr>
              <a:t>tergolong</a:t>
            </a:r>
            <a:r>
              <a:rPr lang="en-US" sz="1600" dirty="0" smtClean="0">
                <a:latin typeface="Berlin Sans FB" pitchFamily="34" charset="0"/>
              </a:rPr>
              <a:t> </a:t>
            </a:r>
            <a:r>
              <a:rPr lang="en-US" sz="1600" dirty="0" err="1" smtClean="0">
                <a:latin typeface="Berlin Sans FB" pitchFamily="34" charset="0"/>
              </a:rPr>
              <a:t>memiliki</a:t>
            </a:r>
            <a:r>
              <a:rPr lang="en-US" sz="1600" dirty="0" smtClean="0">
                <a:latin typeface="Berlin Sans FB" pitchFamily="34" charset="0"/>
              </a:rPr>
              <a:t> </a:t>
            </a:r>
            <a:r>
              <a:rPr lang="en-US" sz="1600" dirty="0" err="1" smtClean="0">
                <a:latin typeface="Berlin Sans FB" pitchFamily="34" charset="0"/>
              </a:rPr>
              <a:t>kepribadian</a:t>
            </a:r>
            <a:r>
              <a:rPr lang="en-US" sz="1600" dirty="0" smtClean="0">
                <a:latin typeface="Berlin Sans FB" pitchFamily="34" charset="0"/>
              </a:rPr>
              <a:t> </a:t>
            </a:r>
            <a:r>
              <a:rPr lang="en-US" sz="1600" dirty="0" err="1" smtClean="0">
                <a:latin typeface="Berlin Sans FB" pitchFamily="34" charset="0"/>
              </a:rPr>
              <a:t>buruk</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senantiasa</a:t>
            </a:r>
            <a:r>
              <a:rPr lang="en-US" sz="1600" dirty="0" smtClean="0">
                <a:latin typeface="Berlin Sans FB" pitchFamily="34" charset="0"/>
              </a:rPr>
              <a:t> </a:t>
            </a:r>
            <a:r>
              <a:rPr lang="en-US" sz="1600" dirty="0" err="1" smtClean="0">
                <a:latin typeface="Berlin Sans FB" pitchFamily="34" charset="0"/>
              </a:rPr>
              <a:t>tidak</a:t>
            </a:r>
            <a:r>
              <a:rPr lang="en-US" sz="1600" dirty="0" smtClean="0">
                <a:latin typeface="Berlin Sans FB" pitchFamily="34" charset="0"/>
              </a:rPr>
              <a:t> </a:t>
            </a:r>
            <a:r>
              <a:rPr lang="en-US" sz="1600" dirty="0" err="1" smtClean="0">
                <a:latin typeface="Berlin Sans FB" pitchFamily="34" charset="0"/>
              </a:rPr>
              <a:t>mendengarkan</a:t>
            </a:r>
            <a:r>
              <a:rPr lang="en-US" sz="1600" dirty="0" smtClean="0">
                <a:latin typeface="Berlin Sans FB" pitchFamily="34" charset="0"/>
              </a:rPr>
              <a:t> </a:t>
            </a:r>
            <a:r>
              <a:rPr lang="en-US" sz="1600" dirty="0" err="1" smtClean="0">
                <a:latin typeface="Berlin Sans FB" pitchFamily="34" charset="0"/>
              </a:rPr>
              <a:t>perkataan</a:t>
            </a:r>
            <a:r>
              <a:rPr lang="en-US" sz="1600" dirty="0" smtClean="0">
                <a:latin typeface="Berlin Sans FB" pitchFamily="34" charset="0"/>
              </a:rPr>
              <a:t> </a:t>
            </a:r>
            <a:r>
              <a:rPr lang="en-US" sz="1600" dirty="0" err="1" smtClean="0">
                <a:latin typeface="Berlin Sans FB" pitchFamily="34" charset="0"/>
              </a:rPr>
              <a:t>orang</a:t>
            </a:r>
            <a:r>
              <a:rPr lang="en-US" sz="1600" dirty="0" smtClean="0">
                <a:latin typeface="Berlin Sans FB" pitchFamily="34" charset="0"/>
              </a:rPr>
              <a:t> </a:t>
            </a:r>
            <a:r>
              <a:rPr lang="en-US" sz="1600" dirty="0" err="1" smtClean="0">
                <a:latin typeface="Berlin Sans FB" pitchFamily="34" charset="0"/>
              </a:rPr>
              <a:t>tuanya</a:t>
            </a:r>
            <a:r>
              <a:rPr lang="en-US" sz="1600" dirty="0" smtClean="0">
                <a:latin typeface="Berlin Sans FB" pitchFamily="34" charset="0"/>
              </a:rPr>
              <a:t>. Hal </a:t>
            </a:r>
            <a:r>
              <a:rPr lang="en-US" sz="1600" dirty="0" err="1" smtClean="0">
                <a:latin typeface="Berlin Sans FB" pitchFamily="34" charset="0"/>
              </a:rPr>
              <a:t>tersebut</a:t>
            </a:r>
            <a:r>
              <a:rPr lang="en-US" sz="1600" dirty="0" smtClean="0">
                <a:latin typeface="Berlin Sans FB" pitchFamily="34" charset="0"/>
              </a:rPr>
              <a:t> </a:t>
            </a:r>
            <a:r>
              <a:rPr lang="en-US" sz="1600" dirty="0" err="1" smtClean="0">
                <a:latin typeface="Berlin Sans FB" pitchFamily="34" charset="0"/>
              </a:rPr>
              <a:t>akan</a:t>
            </a:r>
            <a:r>
              <a:rPr lang="en-US" sz="1600" dirty="0" smtClean="0">
                <a:latin typeface="Berlin Sans FB" pitchFamily="34" charset="0"/>
              </a:rPr>
              <a:t> </a:t>
            </a:r>
            <a:r>
              <a:rPr lang="en-US" sz="1600" dirty="0" err="1" smtClean="0">
                <a:latin typeface="Berlin Sans FB" pitchFamily="34" charset="0"/>
              </a:rPr>
              <a:t>meninggalkan</a:t>
            </a:r>
            <a:r>
              <a:rPr lang="en-US" sz="1600" dirty="0" smtClean="0">
                <a:latin typeface="Berlin Sans FB" pitchFamily="34" charset="0"/>
              </a:rPr>
              <a:t> </a:t>
            </a:r>
            <a:r>
              <a:rPr lang="en-US" sz="1600" dirty="0" err="1" smtClean="0">
                <a:latin typeface="Berlin Sans FB" pitchFamily="34" charset="0"/>
              </a:rPr>
              <a:t>penyesalan</a:t>
            </a:r>
            <a:r>
              <a:rPr lang="en-US" sz="1600" dirty="0" smtClean="0">
                <a:latin typeface="Berlin Sans FB" pitchFamily="34" charset="0"/>
              </a:rPr>
              <a:t> </a:t>
            </a:r>
            <a:r>
              <a:rPr lang="en-US" sz="1600" dirty="0" err="1" smtClean="0">
                <a:latin typeface="Berlin Sans FB" pitchFamily="34" charset="0"/>
              </a:rPr>
              <a:t>di</a:t>
            </a:r>
            <a:r>
              <a:rPr lang="en-US" sz="1600" dirty="0" smtClean="0">
                <a:latin typeface="Berlin Sans FB" pitchFamily="34" charset="0"/>
              </a:rPr>
              <a:t> </a:t>
            </a:r>
            <a:r>
              <a:rPr lang="en-US" sz="1600" dirty="0" err="1" smtClean="0">
                <a:latin typeface="Berlin Sans FB" pitchFamily="34" charset="0"/>
              </a:rPr>
              <a:t>akhir</a:t>
            </a:r>
            <a:r>
              <a:rPr lang="en-US" sz="1600" dirty="0" smtClean="0">
                <a:latin typeface="Berlin Sans FB" pitchFamily="34" charset="0"/>
              </a:rPr>
              <a:t> </a:t>
            </a:r>
            <a:r>
              <a:rPr lang="en-US" sz="1600" dirty="0" err="1" smtClean="0">
                <a:latin typeface="Berlin Sans FB" pitchFamily="34" charset="0"/>
              </a:rPr>
              <a:t>perbuatannya</a:t>
            </a:r>
            <a:r>
              <a:rPr lang="en-US" sz="1600" dirty="0" smtClean="0">
                <a:latin typeface="Berlin Sans FB" pitchFamily="34" charset="0"/>
              </a:rPr>
              <a:t>.</a:t>
            </a:r>
            <a:endParaRPr lang="en-US" sz="1600" dirty="0">
              <a:latin typeface="Berlin Sans FB" pitchFamily="34" charset="0"/>
            </a:endParaRPr>
          </a:p>
        </p:txBody>
      </p:sp>
      <p:sp>
        <p:nvSpPr>
          <p:cNvPr id="3" name="Title 2"/>
          <p:cNvSpPr>
            <a:spLocks noGrp="1"/>
          </p:cNvSpPr>
          <p:nvPr>
            <p:ph type="title"/>
          </p:nvPr>
        </p:nvSpPr>
        <p:spPr/>
        <p:txBody>
          <a:bodyPr/>
          <a:lstStyle/>
          <a:p>
            <a:r>
              <a:rPr lang="en-US" sz="2400" dirty="0" smtClean="0">
                <a:solidFill>
                  <a:srgbClr val="00B0F0"/>
                </a:solidFill>
              </a:rPr>
              <a:t>2. </a:t>
            </a:r>
            <a:r>
              <a:rPr lang="en-US" sz="2400" dirty="0" err="1" smtClean="0">
                <a:solidFill>
                  <a:srgbClr val="00B0F0"/>
                </a:solidFill>
              </a:rPr>
              <a:t>Kurangnya</a:t>
            </a:r>
            <a:r>
              <a:rPr lang="en-US" sz="2400" dirty="0" smtClean="0">
                <a:solidFill>
                  <a:srgbClr val="00B0F0"/>
                </a:solidFill>
              </a:rPr>
              <a:t> </a:t>
            </a:r>
            <a:r>
              <a:rPr lang="en-US" sz="2400" dirty="0" err="1" smtClean="0">
                <a:solidFill>
                  <a:srgbClr val="00B0F0"/>
                </a:solidFill>
              </a:rPr>
              <a:t>perhatian</a:t>
            </a:r>
            <a:r>
              <a:rPr lang="en-US" sz="2400" dirty="0" smtClean="0">
                <a:solidFill>
                  <a:srgbClr val="00B0F0"/>
                </a:solidFill>
              </a:rPr>
              <a:t> </a:t>
            </a:r>
            <a:r>
              <a:rPr lang="en-US" sz="2400" dirty="0" err="1" smtClean="0">
                <a:solidFill>
                  <a:srgbClr val="00B0F0"/>
                </a:solidFill>
              </a:rPr>
              <a:t>orang</a:t>
            </a:r>
            <a:r>
              <a:rPr lang="en-US" sz="2400" dirty="0" smtClean="0">
                <a:solidFill>
                  <a:srgbClr val="00B0F0"/>
                </a:solidFill>
              </a:rPr>
              <a:t> </a:t>
            </a:r>
            <a:r>
              <a:rPr lang="en-US" sz="2400" dirty="0" err="1" smtClean="0">
                <a:solidFill>
                  <a:srgbClr val="00B0F0"/>
                </a:solidFill>
              </a:rPr>
              <a:t>tua</a:t>
            </a:r>
            <a:endParaRPr lang="en-US" sz="2400" dirty="0">
              <a:solidFill>
                <a:srgbClr val="00B0F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9" y="1152475"/>
            <a:ext cx="6491680" cy="3416400"/>
          </a:xfrm>
        </p:spPr>
        <p:txBody>
          <a:bodyPr/>
          <a:lstStyle/>
          <a:p>
            <a:pPr algn="just">
              <a:lnSpc>
                <a:spcPct val="150000"/>
              </a:lnSpc>
              <a:buNone/>
            </a:pPr>
            <a:r>
              <a:rPr lang="en-US" sz="1600" dirty="0" smtClean="0">
                <a:latin typeface="Berlin Sans FB" pitchFamily="34" charset="0"/>
              </a:rPr>
              <a:t>	</a:t>
            </a:r>
            <a:r>
              <a:rPr lang="en-US" sz="1600" dirty="0" err="1" smtClean="0">
                <a:latin typeface="Berlin Sans FB" pitchFamily="34" charset="0"/>
              </a:rPr>
              <a:t>Pada</a:t>
            </a:r>
            <a:r>
              <a:rPr lang="en-US" sz="1600" dirty="0" smtClean="0">
                <a:latin typeface="Berlin Sans FB" pitchFamily="34" charset="0"/>
              </a:rPr>
              <a:t> </a:t>
            </a:r>
            <a:r>
              <a:rPr lang="en-US" sz="1600" dirty="0" err="1" smtClean="0">
                <a:latin typeface="Berlin Sans FB" pitchFamily="34" charset="0"/>
              </a:rPr>
              <a:t>usia</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keingintahuannya</a:t>
            </a:r>
            <a:r>
              <a:rPr lang="en-US" sz="1600" dirty="0" smtClean="0">
                <a:latin typeface="Berlin Sans FB" pitchFamily="34" charset="0"/>
              </a:rPr>
              <a:t> </a:t>
            </a:r>
            <a:r>
              <a:rPr lang="en-US" sz="1600" dirty="0" err="1" smtClean="0">
                <a:latin typeface="Berlin Sans FB" pitchFamily="34" charset="0"/>
              </a:rPr>
              <a:t>begitu</a:t>
            </a:r>
            <a:r>
              <a:rPr lang="en-US" sz="1600" dirty="0" smtClean="0">
                <a:latin typeface="Berlin Sans FB" pitchFamily="34" charset="0"/>
              </a:rPr>
              <a:t> </a:t>
            </a:r>
            <a:r>
              <a:rPr lang="en-US" sz="1600" dirty="0" err="1" smtClean="0">
                <a:latin typeface="Berlin Sans FB" pitchFamily="34" charset="0"/>
              </a:rPr>
              <a:t>besar</a:t>
            </a:r>
            <a:r>
              <a:rPr lang="en-US" sz="1600" dirty="0" smtClean="0">
                <a:latin typeface="Berlin Sans FB" pitchFamily="34" charset="0"/>
              </a:rPr>
              <a:t> </a:t>
            </a:r>
            <a:r>
              <a:rPr lang="en-US" sz="1600" dirty="0" err="1" smtClean="0">
                <a:latin typeface="Berlin Sans FB" pitchFamily="34" charset="0"/>
              </a:rPr>
              <a:t>terhadap</a:t>
            </a:r>
            <a:r>
              <a:rPr lang="en-US" sz="1600" dirty="0" smtClean="0">
                <a:latin typeface="Berlin Sans FB" pitchFamily="34" charset="0"/>
              </a:rPr>
              <a:t> </a:t>
            </a:r>
            <a:r>
              <a:rPr lang="en-US" sz="1600" dirty="0" err="1" smtClean="0">
                <a:latin typeface="Berlin Sans FB" pitchFamily="34" charset="0"/>
              </a:rPr>
              <a:t>seks</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kebebasan</a:t>
            </a:r>
            <a:r>
              <a:rPr lang="en-US" sz="1600" dirty="0" smtClean="0">
                <a:latin typeface="Berlin Sans FB" pitchFamily="34" charset="0"/>
              </a:rPr>
              <a:t>, </a:t>
            </a:r>
            <a:r>
              <a:rPr lang="en-US" sz="1600" dirty="0" err="1" smtClean="0">
                <a:latin typeface="Berlin Sans FB" pitchFamily="34" charset="0"/>
              </a:rPr>
              <a:t>apalagi</a:t>
            </a:r>
            <a:r>
              <a:rPr lang="en-US" sz="1600" dirty="0" smtClean="0">
                <a:latin typeface="Berlin Sans FB" pitchFamily="34" charset="0"/>
              </a:rPr>
              <a:t> </a:t>
            </a:r>
            <a:r>
              <a:rPr lang="en-US" sz="1600" dirty="0" err="1" smtClean="0">
                <a:latin typeface="Berlin Sans FB" pitchFamily="34" charset="0"/>
              </a:rPr>
              <a:t>jika</a:t>
            </a:r>
            <a:r>
              <a:rPr lang="en-US" sz="1600" dirty="0" smtClean="0">
                <a:latin typeface="Berlin Sans FB" pitchFamily="34" charset="0"/>
              </a:rPr>
              <a:t> </a:t>
            </a:r>
            <a:r>
              <a:rPr lang="en-US" sz="1600" dirty="0" err="1" smtClean="0">
                <a:latin typeface="Berlin Sans FB" pitchFamily="34" charset="0"/>
              </a:rPr>
              <a:t>teman-temannya</a:t>
            </a:r>
            <a:r>
              <a:rPr lang="en-US" sz="1600" dirty="0" smtClean="0">
                <a:latin typeface="Berlin Sans FB" pitchFamily="34" charset="0"/>
              </a:rPr>
              <a:t> </a:t>
            </a:r>
            <a:r>
              <a:rPr lang="en-US" sz="1600" dirty="0" err="1" smtClean="0">
                <a:latin typeface="Berlin Sans FB" pitchFamily="34" charset="0"/>
              </a:rPr>
              <a:t>mengatakan</a:t>
            </a:r>
            <a:r>
              <a:rPr lang="en-US" sz="1600" dirty="0" smtClean="0">
                <a:latin typeface="Berlin Sans FB" pitchFamily="34" charset="0"/>
              </a:rPr>
              <a:t> </a:t>
            </a:r>
            <a:r>
              <a:rPr lang="en-US" sz="1600" dirty="0" err="1" smtClean="0">
                <a:latin typeface="Berlin Sans FB" pitchFamily="34" charset="0"/>
              </a:rPr>
              <a:t>bahwa</a:t>
            </a:r>
            <a:r>
              <a:rPr lang="en-US" sz="1600" dirty="0" smtClean="0">
                <a:latin typeface="Berlin Sans FB" pitchFamily="34" charset="0"/>
              </a:rPr>
              <a:t> </a:t>
            </a:r>
            <a:r>
              <a:rPr lang="en-US" sz="1600" dirty="0" err="1" smtClean="0">
                <a:latin typeface="Berlin Sans FB" pitchFamily="34" charset="0"/>
              </a:rPr>
              <a:t>sensasi</a:t>
            </a:r>
            <a:r>
              <a:rPr lang="en-US" sz="1600" dirty="0" smtClean="0">
                <a:latin typeface="Berlin Sans FB" pitchFamily="34" charset="0"/>
              </a:rPr>
              <a:t> </a:t>
            </a:r>
            <a:r>
              <a:rPr lang="en-US" sz="1600" dirty="0" err="1" smtClean="0">
                <a:latin typeface="Berlin Sans FB" pitchFamily="34" charset="0"/>
              </a:rPr>
              <a:t>kebebasan</a:t>
            </a:r>
            <a:r>
              <a:rPr lang="en-US" sz="1600" dirty="0" smtClean="0">
                <a:latin typeface="Berlin Sans FB" pitchFamily="34" charset="0"/>
              </a:rPr>
              <a:t> </a:t>
            </a:r>
            <a:r>
              <a:rPr lang="en-US" sz="1600" dirty="0" err="1" smtClean="0">
                <a:latin typeface="Berlin Sans FB" pitchFamily="34" charset="0"/>
              </a:rPr>
              <a:t>terasa</a:t>
            </a:r>
            <a:r>
              <a:rPr lang="en-US" sz="1600" dirty="0" smtClean="0">
                <a:latin typeface="Berlin Sans FB" pitchFamily="34" charset="0"/>
              </a:rPr>
              <a:t> </a:t>
            </a:r>
            <a:r>
              <a:rPr lang="en-US" sz="1600" dirty="0" err="1" smtClean="0">
                <a:latin typeface="Berlin Sans FB" pitchFamily="34" charset="0"/>
              </a:rPr>
              <a:t>di</a:t>
            </a:r>
            <a:r>
              <a:rPr lang="en-US" sz="1600" dirty="0" smtClean="0">
                <a:latin typeface="Berlin Sans FB" pitchFamily="34" charset="0"/>
              </a:rPr>
              <a:t> </a:t>
            </a:r>
            <a:r>
              <a:rPr lang="en-US" sz="1600" dirty="0" err="1" smtClean="0">
                <a:latin typeface="Berlin Sans FB" pitchFamily="34" charset="0"/>
              </a:rPr>
              <a:t>awang-awang</a:t>
            </a:r>
            <a:r>
              <a:rPr lang="en-US" sz="1600" dirty="0" smtClean="0">
                <a:latin typeface="Berlin Sans FB" pitchFamily="34" charset="0"/>
              </a:rPr>
              <a:t>, </a:t>
            </a:r>
            <a:r>
              <a:rPr lang="en-US" sz="1600" dirty="0" err="1" smtClean="0">
                <a:latin typeface="Berlin Sans FB" pitchFamily="34" charset="0"/>
              </a:rPr>
              <a:t>ditambah</a:t>
            </a:r>
            <a:r>
              <a:rPr lang="en-US" sz="1600" dirty="0" smtClean="0">
                <a:latin typeface="Berlin Sans FB" pitchFamily="34" charset="0"/>
              </a:rPr>
              <a:t> </a:t>
            </a:r>
            <a:r>
              <a:rPr lang="en-US" sz="1600" dirty="0" err="1" smtClean="0">
                <a:latin typeface="Berlin Sans FB" pitchFamily="34" charset="0"/>
              </a:rPr>
              <a:t>lagi</a:t>
            </a:r>
            <a:r>
              <a:rPr lang="en-US" sz="1600" dirty="0" smtClean="0">
                <a:latin typeface="Berlin Sans FB" pitchFamily="34" charset="0"/>
              </a:rPr>
              <a:t> </a:t>
            </a:r>
            <a:r>
              <a:rPr lang="en-US" sz="1600" dirty="0" err="1" smtClean="0">
                <a:latin typeface="Berlin Sans FB" pitchFamily="34" charset="0"/>
              </a:rPr>
              <a:t>adanya</a:t>
            </a:r>
            <a:r>
              <a:rPr lang="en-US" sz="1600" dirty="0" smtClean="0">
                <a:latin typeface="Berlin Sans FB" pitchFamily="34" charset="0"/>
              </a:rPr>
              <a:t> </a:t>
            </a:r>
            <a:r>
              <a:rPr lang="en-US" sz="1600" dirty="0" err="1" smtClean="0">
                <a:latin typeface="Berlin Sans FB" pitchFamily="34" charset="0"/>
              </a:rPr>
              <a:t>informasi</a:t>
            </a:r>
            <a:r>
              <a:rPr lang="en-US" sz="1600" dirty="0" smtClean="0">
                <a:latin typeface="Berlin Sans FB" pitchFamily="34" charset="0"/>
              </a:rPr>
              <a:t> yang </a:t>
            </a:r>
            <a:r>
              <a:rPr lang="en-US" sz="1600" dirty="0" err="1" smtClean="0">
                <a:latin typeface="Berlin Sans FB" pitchFamily="34" charset="0"/>
              </a:rPr>
              <a:t>tidak</a:t>
            </a:r>
            <a:r>
              <a:rPr lang="en-US" sz="1600" dirty="0" smtClean="0">
                <a:latin typeface="Berlin Sans FB" pitchFamily="34" charset="0"/>
              </a:rPr>
              <a:t> </a:t>
            </a:r>
            <a:r>
              <a:rPr lang="en-US" sz="1600" dirty="0" err="1" smtClean="0">
                <a:latin typeface="Berlin Sans FB" pitchFamily="34" charset="0"/>
              </a:rPr>
              <a:t>terbatas</a:t>
            </a:r>
            <a:r>
              <a:rPr lang="en-US" sz="1600" dirty="0" smtClean="0">
                <a:latin typeface="Berlin Sans FB" pitchFamily="34" charset="0"/>
              </a:rPr>
              <a:t> </a:t>
            </a:r>
            <a:r>
              <a:rPr lang="en-US" sz="1600" dirty="0" err="1" smtClean="0">
                <a:latin typeface="Berlin Sans FB" pitchFamily="34" charset="0"/>
              </a:rPr>
              <a:t>masuknya</a:t>
            </a:r>
            <a:r>
              <a:rPr lang="en-US" sz="1600" dirty="0" smtClean="0">
                <a:latin typeface="Berlin Sans FB" pitchFamily="34" charset="0"/>
              </a:rPr>
              <a:t>, </a:t>
            </a:r>
            <a:r>
              <a:rPr lang="en-US" sz="1600" dirty="0" err="1" smtClean="0">
                <a:latin typeface="Berlin Sans FB" pitchFamily="34" charset="0"/>
              </a:rPr>
              <a:t>maka</a:t>
            </a:r>
            <a:r>
              <a:rPr lang="en-US" sz="1600" dirty="0" smtClean="0">
                <a:latin typeface="Berlin Sans FB" pitchFamily="34" charset="0"/>
              </a:rPr>
              <a:t> rasa </a:t>
            </a:r>
            <a:r>
              <a:rPr lang="en-US" sz="1600" dirty="0" err="1" smtClean="0">
                <a:latin typeface="Berlin Sans FB" pitchFamily="34" charset="0"/>
              </a:rPr>
              <a:t>penasaran</a:t>
            </a:r>
            <a:r>
              <a:rPr lang="en-US" sz="1600" dirty="0" smtClean="0">
                <a:latin typeface="Berlin Sans FB" pitchFamily="34" charset="0"/>
              </a:rPr>
              <a:t> </a:t>
            </a:r>
            <a:r>
              <a:rPr lang="en-US" sz="1600" dirty="0" err="1" smtClean="0">
                <a:latin typeface="Berlin Sans FB" pitchFamily="34" charset="0"/>
              </a:rPr>
              <a:t>tersebut</a:t>
            </a:r>
            <a:r>
              <a:rPr lang="en-US" sz="1600" dirty="0" smtClean="0">
                <a:latin typeface="Berlin Sans FB" pitchFamily="34" charset="0"/>
              </a:rPr>
              <a:t> </a:t>
            </a:r>
            <a:r>
              <a:rPr lang="en-US" sz="1600" dirty="0" err="1" smtClean="0">
                <a:latin typeface="Berlin Sans FB" pitchFamily="34" charset="0"/>
              </a:rPr>
              <a:t>semakin</a:t>
            </a:r>
            <a:r>
              <a:rPr lang="en-US" sz="1600" dirty="0" smtClean="0">
                <a:latin typeface="Berlin Sans FB" pitchFamily="34" charset="0"/>
              </a:rPr>
              <a:t> </a:t>
            </a:r>
            <a:r>
              <a:rPr lang="en-US" sz="1600" dirty="0" err="1" smtClean="0">
                <a:latin typeface="Berlin Sans FB" pitchFamily="34" charset="0"/>
              </a:rPr>
              <a:t>mendorong</a:t>
            </a:r>
            <a:r>
              <a:rPr lang="en-US" sz="1600" dirty="0" smtClean="0">
                <a:latin typeface="Berlin Sans FB" pitchFamily="34" charset="0"/>
              </a:rPr>
              <a:t> </a:t>
            </a:r>
            <a:r>
              <a:rPr lang="en-US" sz="1600" dirty="0" err="1" smtClean="0">
                <a:latin typeface="Berlin Sans FB" pitchFamily="34" charset="0"/>
              </a:rPr>
              <a:t>mereka</a:t>
            </a:r>
            <a:r>
              <a:rPr lang="en-US" sz="1600" dirty="0" smtClean="0">
                <a:latin typeface="Berlin Sans FB" pitchFamily="34" charset="0"/>
              </a:rPr>
              <a:t> </a:t>
            </a:r>
            <a:r>
              <a:rPr lang="en-US" sz="1600" dirty="0" err="1" smtClean="0">
                <a:latin typeface="Berlin Sans FB" pitchFamily="34" charset="0"/>
              </a:rPr>
              <a:t>untuk</a:t>
            </a:r>
            <a:r>
              <a:rPr lang="en-US" sz="1600" dirty="0" smtClean="0">
                <a:latin typeface="Berlin Sans FB" pitchFamily="34" charset="0"/>
              </a:rPr>
              <a:t> </a:t>
            </a:r>
            <a:r>
              <a:rPr lang="en-US" sz="1600" dirty="0" err="1" smtClean="0">
                <a:latin typeface="Berlin Sans FB" pitchFamily="34" charset="0"/>
              </a:rPr>
              <a:t>lebih</a:t>
            </a:r>
            <a:r>
              <a:rPr lang="en-US" sz="1600" dirty="0" smtClean="0">
                <a:latin typeface="Berlin Sans FB" pitchFamily="34" charset="0"/>
              </a:rPr>
              <a:t> </a:t>
            </a:r>
            <a:r>
              <a:rPr lang="en-US" sz="1600" dirty="0" err="1" smtClean="0">
                <a:latin typeface="Berlin Sans FB" pitchFamily="34" charset="0"/>
              </a:rPr>
              <a:t>jauh</a:t>
            </a:r>
            <a:r>
              <a:rPr lang="en-US" sz="1600" dirty="0" smtClean="0">
                <a:latin typeface="Berlin Sans FB" pitchFamily="34" charset="0"/>
              </a:rPr>
              <a:t> </a:t>
            </a:r>
            <a:r>
              <a:rPr lang="en-US" sz="1600" dirty="0" err="1" smtClean="0">
                <a:latin typeface="Berlin Sans FB" pitchFamily="34" charset="0"/>
              </a:rPr>
              <a:t>lagi</a:t>
            </a:r>
            <a:r>
              <a:rPr lang="en-US" sz="1600" dirty="0" smtClean="0">
                <a:latin typeface="Berlin Sans FB" pitchFamily="34" charset="0"/>
              </a:rPr>
              <a:t> </a:t>
            </a:r>
            <a:r>
              <a:rPr lang="en-US" sz="1600" dirty="0" err="1" smtClean="0">
                <a:latin typeface="Berlin Sans FB" pitchFamily="34" charset="0"/>
              </a:rPr>
              <a:t>melakukan</a:t>
            </a:r>
            <a:r>
              <a:rPr lang="en-US" sz="1600" dirty="0" smtClean="0">
                <a:latin typeface="Berlin Sans FB" pitchFamily="34" charset="0"/>
              </a:rPr>
              <a:t> </a:t>
            </a:r>
            <a:r>
              <a:rPr lang="en-US" sz="1600" dirty="0" err="1" smtClean="0">
                <a:latin typeface="Berlin Sans FB" pitchFamily="34" charset="0"/>
              </a:rPr>
              <a:t>berbagai</a:t>
            </a:r>
            <a:r>
              <a:rPr lang="en-US" sz="1600" dirty="0" smtClean="0">
                <a:latin typeface="Berlin Sans FB" pitchFamily="34" charset="0"/>
              </a:rPr>
              <a:t> </a:t>
            </a:r>
            <a:r>
              <a:rPr lang="en-US" sz="1600" dirty="0" err="1" smtClean="0">
                <a:latin typeface="Berlin Sans FB" pitchFamily="34" charset="0"/>
              </a:rPr>
              <a:t>macam</a:t>
            </a:r>
            <a:r>
              <a:rPr lang="en-US" sz="1600" dirty="0" smtClean="0">
                <a:latin typeface="Berlin Sans FB" pitchFamily="34" charset="0"/>
              </a:rPr>
              <a:t> </a:t>
            </a:r>
            <a:r>
              <a:rPr lang="en-US" sz="1600" dirty="0" err="1" smtClean="0">
                <a:latin typeface="Berlin Sans FB" pitchFamily="34" charset="0"/>
              </a:rPr>
              <a:t>percobaan</a:t>
            </a:r>
            <a:r>
              <a:rPr lang="en-US" sz="1600" dirty="0" smtClean="0">
                <a:latin typeface="Berlin Sans FB" pitchFamily="34" charset="0"/>
              </a:rPr>
              <a:t> yang </a:t>
            </a:r>
            <a:r>
              <a:rPr lang="en-US" sz="1600" dirty="0" err="1" smtClean="0">
                <a:latin typeface="Berlin Sans FB" pitchFamily="34" charset="0"/>
              </a:rPr>
              <a:t>tanpa</a:t>
            </a:r>
            <a:r>
              <a:rPr lang="en-US" sz="1600" dirty="0" smtClean="0">
                <a:latin typeface="Berlin Sans FB" pitchFamily="34" charset="0"/>
              </a:rPr>
              <a:t> </a:t>
            </a:r>
            <a:r>
              <a:rPr lang="en-US" sz="1600" dirty="0" err="1" smtClean="0">
                <a:latin typeface="Berlin Sans FB" pitchFamily="34" charset="0"/>
              </a:rPr>
              <a:t>mereka</a:t>
            </a:r>
            <a:r>
              <a:rPr lang="en-US" sz="1600" dirty="0" smtClean="0">
                <a:latin typeface="Berlin Sans FB" pitchFamily="34" charset="0"/>
              </a:rPr>
              <a:t> </a:t>
            </a:r>
            <a:r>
              <a:rPr lang="en-US" sz="1600" dirty="0" err="1" smtClean="0">
                <a:latin typeface="Berlin Sans FB" pitchFamily="34" charset="0"/>
              </a:rPr>
              <a:t>sadari</a:t>
            </a:r>
            <a:r>
              <a:rPr lang="en-US" sz="1600" dirty="0" smtClean="0">
                <a:latin typeface="Berlin Sans FB" pitchFamily="34" charset="0"/>
              </a:rPr>
              <a:t> </a:t>
            </a:r>
            <a:r>
              <a:rPr lang="en-US" sz="1600" dirty="0" err="1" smtClean="0">
                <a:latin typeface="Berlin Sans FB" pitchFamily="34" charset="0"/>
              </a:rPr>
              <a:t>bahwa</a:t>
            </a:r>
            <a:r>
              <a:rPr lang="en-US" sz="1600" dirty="0" smtClean="0">
                <a:latin typeface="Berlin Sans FB" pitchFamily="34" charset="0"/>
              </a:rPr>
              <a:t> </a:t>
            </a:r>
            <a:r>
              <a:rPr lang="en-US" sz="1600" dirty="0" err="1" smtClean="0">
                <a:latin typeface="Berlin Sans FB" pitchFamily="34" charset="0"/>
              </a:rPr>
              <a:t>percobaan</a:t>
            </a:r>
            <a:r>
              <a:rPr lang="en-US" sz="1600" dirty="0" smtClean="0">
                <a:latin typeface="Berlin Sans FB" pitchFamily="34" charset="0"/>
              </a:rPr>
              <a:t> </a:t>
            </a:r>
            <a:r>
              <a:rPr lang="en-US" sz="1600" dirty="0" err="1" smtClean="0">
                <a:latin typeface="Berlin Sans FB" pitchFamily="34" charset="0"/>
              </a:rPr>
              <a:t>tersebut</a:t>
            </a:r>
            <a:r>
              <a:rPr lang="en-US" sz="1600" dirty="0" smtClean="0">
                <a:latin typeface="Berlin Sans FB" pitchFamily="34" charset="0"/>
              </a:rPr>
              <a:t> </a:t>
            </a:r>
            <a:r>
              <a:rPr lang="en-US" sz="1600" dirty="0" err="1" smtClean="0">
                <a:latin typeface="Berlin Sans FB" pitchFamily="34" charset="0"/>
              </a:rPr>
              <a:t>berbahaya</a:t>
            </a:r>
            <a:r>
              <a:rPr lang="en-US" sz="1600" dirty="0" smtClean="0">
                <a:latin typeface="Berlin Sans FB" pitchFamily="34" charset="0"/>
              </a:rPr>
              <a:t>.</a:t>
            </a:r>
            <a:endParaRPr lang="en-US" sz="1600" dirty="0">
              <a:latin typeface="Berlin Sans FB" pitchFamily="34" charset="0"/>
            </a:endParaRPr>
          </a:p>
        </p:txBody>
      </p:sp>
      <p:sp>
        <p:nvSpPr>
          <p:cNvPr id="3" name="Title 2"/>
          <p:cNvSpPr>
            <a:spLocks noGrp="1"/>
          </p:cNvSpPr>
          <p:nvPr>
            <p:ph type="title"/>
          </p:nvPr>
        </p:nvSpPr>
        <p:spPr/>
        <p:txBody>
          <a:bodyPr/>
          <a:lstStyle/>
          <a:p>
            <a:r>
              <a:rPr lang="en-US" sz="2400" dirty="0" smtClean="0">
                <a:solidFill>
                  <a:srgbClr val="00B0F0"/>
                </a:solidFill>
              </a:rPr>
              <a:t>3. Rasa </a:t>
            </a:r>
            <a:r>
              <a:rPr lang="en-US" sz="2400" dirty="0" err="1" smtClean="0">
                <a:solidFill>
                  <a:srgbClr val="00B0F0"/>
                </a:solidFill>
              </a:rPr>
              <a:t>ingin</a:t>
            </a:r>
            <a:r>
              <a:rPr lang="en-US" sz="2400" dirty="0" smtClean="0">
                <a:solidFill>
                  <a:srgbClr val="00B0F0"/>
                </a:solidFill>
              </a:rPr>
              <a:t> </a:t>
            </a:r>
            <a:r>
              <a:rPr lang="en-US" sz="2400" dirty="0" err="1" smtClean="0">
                <a:solidFill>
                  <a:srgbClr val="00B0F0"/>
                </a:solidFill>
              </a:rPr>
              <a:t>tahu</a:t>
            </a:r>
            <a:endParaRPr lang="en-US" sz="2400" dirty="0">
              <a:solidFill>
                <a:srgbClr val="00B0F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2000"/>
                                        <p:tgtEl>
                                          <p:spTgt spid="3"/>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9" y="1152475"/>
            <a:ext cx="6491680" cy="3416400"/>
          </a:xfrm>
        </p:spPr>
        <p:txBody>
          <a:bodyPr/>
          <a:lstStyle/>
          <a:p>
            <a:pPr algn="just">
              <a:lnSpc>
                <a:spcPct val="150000"/>
              </a:lnSpc>
              <a:buNone/>
            </a:pPr>
            <a:r>
              <a:rPr lang="en-US" sz="1600" dirty="0" smtClean="0">
                <a:latin typeface="Berlin Sans FB" pitchFamily="34" charset="0"/>
              </a:rPr>
              <a:t>	Di era </a:t>
            </a:r>
            <a:r>
              <a:rPr lang="en-US" sz="1600" dirty="0" err="1" smtClean="0">
                <a:latin typeface="Berlin Sans FB" pitchFamily="34" charset="0"/>
              </a:rPr>
              <a:t>globalisasi</a:t>
            </a:r>
            <a:r>
              <a:rPr lang="en-US" sz="1600" dirty="0" smtClean="0">
                <a:latin typeface="Berlin Sans FB" pitchFamily="34" charset="0"/>
              </a:rPr>
              <a:t> </a:t>
            </a:r>
            <a:r>
              <a:rPr lang="en-US" sz="1600" dirty="0" err="1" smtClean="0">
                <a:latin typeface="Berlin Sans FB" pitchFamily="34" charset="0"/>
              </a:rPr>
              <a:t>ini</a:t>
            </a:r>
            <a:r>
              <a:rPr lang="en-US" sz="1600" dirty="0" smtClean="0">
                <a:latin typeface="Berlin Sans FB" pitchFamily="34" charset="0"/>
              </a:rPr>
              <a:t>, </a:t>
            </a:r>
            <a:r>
              <a:rPr lang="en-US" sz="1600" dirty="0" err="1" smtClean="0">
                <a:latin typeface="Berlin Sans FB" pitchFamily="34" charset="0"/>
              </a:rPr>
              <a:t>banyak</a:t>
            </a:r>
            <a:r>
              <a:rPr lang="en-US" sz="1600" dirty="0" smtClean="0">
                <a:latin typeface="Berlin Sans FB" pitchFamily="34" charset="0"/>
              </a:rPr>
              <a:t> </a:t>
            </a:r>
            <a:r>
              <a:rPr lang="en-US" sz="1600" dirty="0" err="1" smtClean="0">
                <a:latin typeface="Berlin Sans FB" pitchFamily="34" charset="0"/>
              </a:rPr>
              <a:t>sekali</a:t>
            </a:r>
            <a:r>
              <a:rPr lang="en-US" sz="1600" dirty="0" smtClean="0">
                <a:latin typeface="Berlin Sans FB" pitchFamily="34" charset="0"/>
              </a:rPr>
              <a:t> </a:t>
            </a:r>
            <a:r>
              <a:rPr lang="en-US" sz="1600" dirty="0" err="1" smtClean="0">
                <a:latin typeface="Berlin Sans FB" pitchFamily="34" charset="0"/>
              </a:rPr>
              <a:t>tontonan</a:t>
            </a:r>
            <a:r>
              <a:rPr lang="en-US" sz="1600" dirty="0" smtClean="0">
                <a:latin typeface="Berlin Sans FB" pitchFamily="34" charset="0"/>
              </a:rPr>
              <a:t> yang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merusak</a:t>
            </a:r>
            <a:r>
              <a:rPr lang="en-US" sz="1600" dirty="0" smtClean="0">
                <a:latin typeface="Berlin Sans FB" pitchFamily="34" charset="0"/>
              </a:rPr>
              <a:t> </a:t>
            </a:r>
            <a:r>
              <a:rPr lang="en-US" sz="1600" dirty="0" err="1" smtClean="0">
                <a:latin typeface="Berlin Sans FB" pitchFamily="34" charset="0"/>
              </a:rPr>
              <a:t>melalui</a:t>
            </a:r>
            <a:r>
              <a:rPr lang="en-US" sz="1600" dirty="0" smtClean="0">
                <a:latin typeface="Berlin Sans FB" pitchFamily="34" charset="0"/>
              </a:rPr>
              <a:t> </a:t>
            </a:r>
            <a:r>
              <a:rPr lang="en-US" sz="1600" dirty="0" err="1" smtClean="0">
                <a:latin typeface="Berlin Sans FB" pitchFamily="34" charset="0"/>
              </a:rPr>
              <a:t>perantara</a:t>
            </a:r>
            <a:r>
              <a:rPr lang="en-US" sz="1600" dirty="0" smtClean="0">
                <a:latin typeface="Berlin Sans FB" pitchFamily="34" charset="0"/>
              </a:rPr>
              <a:t> internet </a:t>
            </a:r>
            <a:r>
              <a:rPr lang="en-US" sz="1600" dirty="0" err="1" smtClean="0">
                <a:latin typeface="Berlin Sans FB" pitchFamily="34" charset="0"/>
              </a:rPr>
              <a:t>maupun</a:t>
            </a:r>
            <a:r>
              <a:rPr lang="en-US" sz="1600" dirty="0" smtClean="0">
                <a:latin typeface="Berlin Sans FB" pitchFamily="34" charset="0"/>
              </a:rPr>
              <a:t> </a:t>
            </a:r>
            <a:r>
              <a:rPr lang="en-US" sz="1600" dirty="0" err="1" smtClean="0">
                <a:latin typeface="Berlin Sans FB" pitchFamily="34" charset="0"/>
              </a:rPr>
              <a:t>televisi</a:t>
            </a:r>
            <a:r>
              <a:rPr lang="en-US" sz="1600" dirty="0" smtClean="0">
                <a:latin typeface="Berlin Sans FB" pitchFamily="34" charset="0"/>
              </a:rPr>
              <a:t>. </a:t>
            </a:r>
            <a:r>
              <a:rPr lang="en-US" sz="1600" dirty="0" err="1" smtClean="0">
                <a:latin typeface="Berlin Sans FB" pitchFamily="34" charset="0"/>
              </a:rPr>
              <a:t>Tontonan</a:t>
            </a:r>
            <a:r>
              <a:rPr lang="en-US" sz="1600" dirty="0" smtClean="0">
                <a:latin typeface="Berlin Sans FB" pitchFamily="34" charset="0"/>
              </a:rPr>
              <a:t> yang </a:t>
            </a:r>
            <a:r>
              <a:rPr lang="en-US" sz="1600" dirty="0" err="1" smtClean="0">
                <a:latin typeface="Berlin Sans FB" pitchFamily="34" charset="0"/>
              </a:rPr>
              <a:t>baik</a:t>
            </a:r>
            <a:r>
              <a:rPr lang="en-US" sz="1600" dirty="0" smtClean="0">
                <a:latin typeface="Berlin Sans FB" pitchFamily="34" charset="0"/>
              </a:rPr>
              <a:t> </a:t>
            </a:r>
            <a:r>
              <a:rPr lang="en-US" sz="1600" dirty="0" err="1" smtClean="0">
                <a:latin typeface="Berlin Sans FB" pitchFamily="34" charset="0"/>
              </a:rPr>
              <a:t>menghasilkan</a:t>
            </a:r>
            <a:r>
              <a:rPr lang="en-US" sz="1600" dirty="0" smtClean="0">
                <a:latin typeface="Berlin Sans FB" pitchFamily="34" charset="0"/>
              </a:rPr>
              <a:t> </a:t>
            </a:r>
            <a:r>
              <a:rPr lang="en-US" sz="1600" dirty="0" err="1" smtClean="0">
                <a:latin typeface="Berlin Sans FB" pitchFamily="34" charset="0"/>
              </a:rPr>
              <a:t>perilaku</a:t>
            </a:r>
            <a:r>
              <a:rPr lang="en-US" sz="1600" dirty="0" smtClean="0">
                <a:latin typeface="Berlin Sans FB" pitchFamily="34" charset="0"/>
              </a:rPr>
              <a:t> yang </a:t>
            </a:r>
            <a:r>
              <a:rPr lang="en-US" sz="1600" dirty="0" err="1" smtClean="0">
                <a:latin typeface="Berlin Sans FB" pitchFamily="34" charset="0"/>
              </a:rPr>
              <a:t>baik</a:t>
            </a:r>
            <a:r>
              <a:rPr lang="en-US" sz="1600" dirty="0" smtClean="0">
                <a:latin typeface="Berlin Sans FB" pitchFamily="34" charset="0"/>
              </a:rPr>
              <a:t> </a:t>
            </a:r>
            <a:r>
              <a:rPr lang="en-US" sz="1600" dirty="0" err="1" smtClean="0">
                <a:latin typeface="Berlin Sans FB" pitchFamily="34" charset="0"/>
              </a:rPr>
              <a:t>dan</a:t>
            </a:r>
            <a:r>
              <a:rPr lang="en-US" sz="1600" dirty="0" smtClean="0">
                <a:latin typeface="Berlin Sans FB" pitchFamily="34" charset="0"/>
              </a:rPr>
              <a:t> </a:t>
            </a:r>
            <a:r>
              <a:rPr lang="en-US" sz="1600" dirty="0" err="1" smtClean="0">
                <a:latin typeface="Berlin Sans FB" pitchFamily="34" charset="0"/>
              </a:rPr>
              <a:t>tontonan</a:t>
            </a:r>
            <a:r>
              <a:rPr lang="en-US" sz="1600" dirty="0" smtClean="0">
                <a:latin typeface="Berlin Sans FB" pitchFamily="34" charset="0"/>
              </a:rPr>
              <a:t> yang </a:t>
            </a:r>
            <a:r>
              <a:rPr lang="en-US" sz="1600" dirty="0" err="1" smtClean="0">
                <a:latin typeface="Berlin Sans FB" pitchFamily="34" charset="0"/>
              </a:rPr>
              <a:t>buruk</a:t>
            </a:r>
            <a:r>
              <a:rPr lang="en-US" sz="1600" dirty="0" smtClean="0">
                <a:latin typeface="Berlin Sans FB" pitchFamily="34" charset="0"/>
              </a:rPr>
              <a:t> </a:t>
            </a:r>
            <a:r>
              <a:rPr lang="en-US" sz="1600" dirty="0" err="1" smtClean="0">
                <a:latin typeface="Berlin Sans FB" pitchFamily="34" charset="0"/>
              </a:rPr>
              <a:t>menghasilkan</a:t>
            </a:r>
            <a:r>
              <a:rPr lang="en-US" sz="1600" dirty="0" smtClean="0">
                <a:latin typeface="Berlin Sans FB" pitchFamily="34" charset="0"/>
              </a:rPr>
              <a:t> </a:t>
            </a:r>
            <a:r>
              <a:rPr lang="en-US" sz="1600" dirty="0" err="1" smtClean="0">
                <a:latin typeface="Berlin Sans FB" pitchFamily="34" charset="0"/>
              </a:rPr>
              <a:t>perilaku</a:t>
            </a:r>
            <a:r>
              <a:rPr lang="en-US" sz="1600" dirty="0" smtClean="0">
                <a:latin typeface="Berlin Sans FB" pitchFamily="34" charset="0"/>
              </a:rPr>
              <a:t> </a:t>
            </a:r>
            <a:r>
              <a:rPr lang="en-US" sz="1600" dirty="0" err="1" smtClean="0">
                <a:latin typeface="Berlin Sans FB" pitchFamily="34" charset="0"/>
              </a:rPr>
              <a:t>buruk</a:t>
            </a:r>
            <a:r>
              <a:rPr lang="en-US" sz="1600" dirty="0" smtClean="0">
                <a:latin typeface="Berlin Sans FB" pitchFamily="34" charset="0"/>
              </a:rPr>
              <a:t>. Di era </a:t>
            </a:r>
            <a:r>
              <a:rPr lang="en-US" sz="1600" dirty="0" err="1" smtClean="0">
                <a:latin typeface="Berlin Sans FB" pitchFamily="34" charset="0"/>
              </a:rPr>
              <a:t>ini</a:t>
            </a:r>
            <a:r>
              <a:rPr lang="en-US" sz="1600" dirty="0" smtClean="0">
                <a:latin typeface="Berlin Sans FB" pitchFamily="34" charset="0"/>
              </a:rPr>
              <a:t>, </a:t>
            </a:r>
            <a:r>
              <a:rPr lang="en-US" sz="1600" dirty="0" err="1" smtClean="0">
                <a:latin typeface="Berlin Sans FB" pitchFamily="34" charset="0"/>
              </a:rPr>
              <a:t>banyak</a:t>
            </a:r>
            <a:r>
              <a:rPr lang="en-US" sz="1600" dirty="0" smtClean="0">
                <a:latin typeface="Berlin Sans FB" pitchFamily="34" charset="0"/>
              </a:rPr>
              <a:t> </a:t>
            </a:r>
            <a:r>
              <a:rPr lang="en-US" sz="1600" dirty="0" err="1" smtClean="0">
                <a:latin typeface="Berlin Sans FB" pitchFamily="34" charset="0"/>
              </a:rPr>
              <a:t>sekali</a:t>
            </a:r>
            <a:r>
              <a:rPr lang="en-US" sz="1600" dirty="0" smtClean="0">
                <a:latin typeface="Berlin Sans FB" pitchFamily="34" charset="0"/>
              </a:rPr>
              <a:t> </a:t>
            </a:r>
            <a:r>
              <a:rPr lang="en-US" sz="1600" dirty="0" err="1" smtClean="0">
                <a:latin typeface="Berlin Sans FB" pitchFamily="34" charset="0"/>
              </a:rPr>
              <a:t>tontonan</a:t>
            </a:r>
            <a:r>
              <a:rPr lang="en-US" sz="1600" dirty="0" smtClean="0">
                <a:latin typeface="Berlin Sans FB" pitchFamily="34" charset="0"/>
              </a:rPr>
              <a:t> “</a:t>
            </a:r>
            <a:r>
              <a:rPr lang="en-US" sz="1600" dirty="0" err="1" smtClean="0">
                <a:latin typeface="Berlin Sans FB" pitchFamily="34" charset="0"/>
              </a:rPr>
              <a:t>panas</a:t>
            </a:r>
            <a:r>
              <a:rPr lang="en-US" sz="1600" dirty="0" smtClean="0">
                <a:latin typeface="Berlin Sans FB" pitchFamily="34" charset="0"/>
              </a:rPr>
              <a:t>” yang </a:t>
            </a:r>
            <a:r>
              <a:rPr lang="en-US" sz="1600" dirty="0" err="1" smtClean="0">
                <a:latin typeface="Berlin Sans FB" pitchFamily="34" charset="0"/>
              </a:rPr>
              <a:t>menjadi</a:t>
            </a:r>
            <a:r>
              <a:rPr lang="en-US" sz="1600" dirty="0" smtClean="0">
                <a:latin typeface="Berlin Sans FB" pitchFamily="34" charset="0"/>
              </a:rPr>
              <a:t> </a:t>
            </a:r>
            <a:r>
              <a:rPr lang="en-US" sz="1600" dirty="0" err="1" smtClean="0">
                <a:latin typeface="Berlin Sans FB" pitchFamily="34" charset="0"/>
              </a:rPr>
              <a:t>asupan</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Hal </a:t>
            </a:r>
            <a:r>
              <a:rPr lang="en-US" sz="1600" dirty="0" err="1" smtClean="0">
                <a:latin typeface="Berlin Sans FB" pitchFamily="34" charset="0"/>
              </a:rPr>
              <a:t>ini</a:t>
            </a:r>
            <a:r>
              <a:rPr lang="en-US" sz="1600" dirty="0" smtClean="0">
                <a:latin typeface="Berlin Sans FB" pitchFamily="34" charset="0"/>
              </a:rPr>
              <a:t>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mendorong</a:t>
            </a:r>
            <a:r>
              <a:rPr lang="en-US" sz="1600" dirty="0" smtClean="0">
                <a:latin typeface="Berlin Sans FB" pitchFamily="34" charset="0"/>
              </a:rPr>
              <a:t> </a:t>
            </a:r>
            <a:r>
              <a:rPr lang="en-US" sz="1600" dirty="0" err="1" smtClean="0">
                <a:latin typeface="Berlin Sans FB" pitchFamily="34" charset="0"/>
              </a:rPr>
              <a:t>remaja</a:t>
            </a:r>
            <a:r>
              <a:rPr lang="en-US" sz="1600" dirty="0" smtClean="0">
                <a:latin typeface="Berlin Sans FB" pitchFamily="34" charset="0"/>
              </a:rPr>
              <a:t> </a:t>
            </a:r>
            <a:r>
              <a:rPr lang="en-US" sz="1600" dirty="0" err="1" smtClean="0">
                <a:latin typeface="Berlin Sans FB" pitchFamily="34" charset="0"/>
              </a:rPr>
              <a:t>untuk</a:t>
            </a:r>
            <a:r>
              <a:rPr lang="en-US" sz="1600" dirty="0" smtClean="0">
                <a:latin typeface="Berlin Sans FB" pitchFamily="34" charset="0"/>
              </a:rPr>
              <a:t> </a:t>
            </a:r>
            <a:r>
              <a:rPr lang="en-US" sz="1600" dirty="0" err="1" smtClean="0">
                <a:latin typeface="Berlin Sans FB" pitchFamily="34" charset="0"/>
              </a:rPr>
              <a:t>menirukan</a:t>
            </a:r>
            <a:r>
              <a:rPr lang="en-US" sz="1600" dirty="0" smtClean="0">
                <a:latin typeface="Berlin Sans FB" pitchFamily="34" charset="0"/>
              </a:rPr>
              <a:t> </a:t>
            </a:r>
            <a:r>
              <a:rPr lang="en-US" sz="1600" dirty="0" err="1" smtClean="0">
                <a:latin typeface="Berlin Sans FB" pitchFamily="34" charset="0"/>
              </a:rPr>
              <a:t>apa</a:t>
            </a:r>
            <a:r>
              <a:rPr lang="en-US" sz="1600" dirty="0" smtClean="0">
                <a:latin typeface="Berlin Sans FB" pitchFamily="34" charset="0"/>
              </a:rPr>
              <a:t> yang </a:t>
            </a:r>
            <a:r>
              <a:rPr lang="en-US" sz="1600" dirty="0" err="1" smtClean="0">
                <a:latin typeface="Berlin Sans FB" pitchFamily="34" charset="0"/>
              </a:rPr>
              <a:t>mereka</a:t>
            </a:r>
            <a:r>
              <a:rPr lang="en-US" sz="1600" dirty="0" smtClean="0">
                <a:latin typeface="Berlin Sans FB" pitchFamily="34" charset="0"/>
              </a:rPr>
              <a:t> </a:t>
            </a:r>
            <a:r>
              <a:rPr lang="en-US" sz="1600" dirty="0" err="1" smtClean="0">
                <a:latin typeface="Berlin Sans FB" pitchFamily="34" charset="0"/>
              </a:rPr>
              <a:t>lihat</a:t>
            </a:r>
            <a:r>
              <a:rPr lang="en-US" sz="1600" dirty="0" smtClean="0">
                <a:latin typeface="Berlin Sans FB" pitchFamily="34" charset="0"/>
              </a:rPr>
              <a:t> </a:t>
            </a:r>
            <a:r>
              <a:rPr lang="en-US" sz="1600" dirty="0" err="1" smtClean="0">
                <a:latin typeface="Berlin Sans FB" pitchFamily="34" charset="0"/>
              </a:rPr>
              <a:t>karena</a:t>
            </a:r>
            <a:r>
              <a:rPr lang="en-US" sz="1600" dirty="0" smtClean="0">
                <a:latin typeface="Berlin Sans FB" pitchFamily="34" charset="0"/>
              </a:rPr>
              <a:t> </a:t>
            </a:r>
            <a:r>
              <a:rPr lang="en-US" sz="1600" dirty="0" err="1" smtClean="0">
                <a:latin typeface="Berlin Sans FB" pitchFamily="34" charset="0"/>
              </a:rPr>
              <a:t>keingintahuan</a:t>
            </a:r>
            <a:r>
              <a:rPr lang="en-US" sz="1600" dirty="0" smtClean="0">
                <a:latin typeface="Berlin Sans FB" pitchFamily="34" charset="0"/>
              </a:rPr>
              <a:t> </a:t>
            </a:r>
            <a:r>
              <a:rPr lang="en-US" sz="1600" dirty="0" err="1" smtClean="0">
                <a:latin typeface="Berlin Sans FB" pitchFamily="34" charset="0"/>
              </a:rPr>
              <a:t>mereka</a:t>
            </a:r>
            <a:r>
              <a:rPr lang="en-US" sz="1600" dirty="0" smtClean="0">
                <a:latin typeface="Berlin Sans FB" pitchFamily="34" charset="0"/>
              </a:rPr>
              <a:t> yang </a:t>
            </a:r>
            <a:r>
              <a:rPr lang="en-US" sz="1600" dirty="0" err="1" smtClean="0">
                <a:latin typeface="Berlin Sans FB" pitchFamily="34" charset="0"/>
              </a:rPr>
              <a:t>sangat</a:t>
            </a:r>
            <a:r>
              <a:rPr lang="en-US" sz="1600" dirty="0" smtClean="0">
                <a:latin typeface="Berlin Sans FB" pitchFamily="34" charset="0"/>
              </a:rPr>
              <a:t> </a:t>
            </a:r>
            <a:r>
              <a:rPr lang="en-US" sz="1600" dirty="0" err="1" smtClean="0">
                <a:latin typeface="Berlin Sans FB" pitchFamily="34" charset="0"/>
              </a:rPr>
              <a:t>besar</a:t>
            </a:r>
            <a:r>
              <a:rPr lang="en-US" sz="1600" dirty="0" smtClean="0">
                <a:latin typeface="Berlin Sans FB" pitchFamily="34" charset="0"/>
              </a:rPr>
              <a:t>.</a:t>
            </a:r>
            <a:endParaRPr lang="en-US" sz="1600" dirty="0">
              <a:latin typeface="Berlin Sans FB" pitchFamily="34" charset="0"/>
            </a:endParaRPr>
          </a:p>
        </p:txBody>
      </p:sp>
      <p:sp>
        <p:nvSpPr>
          <p:cNvPr id="3" name="Title 2"/>
          <p:cNvSpPr>
            <a:spLocks noGrp="1"/>
          </p:cNvSpPr>
          <p:nvPr>
            <p:ph type="title"/>
          </p:nvPr>
        </p:nvSpPr>
        <p:spPr/>
        <p:txBody>
          <a:bodyPr/>
          <a:lstStyle/>
          <a:p>
            <a:r>
              <a:rPr lang="en-US" sz="2400" dirty="0" smtClean="0">
                <a:solidFill>
                  <a:srgbClr val="00B0F0"/>
                </a:solidFill>
              </a:rPr>
              <a:t>4. </a:t>
            </a:r>
            <a:r>
              <a:rPr lang="en-US" sz="2400" dirty="0" err="1" smtClean="0">
                <a:solidFill>
                  <a:srgbClr val="00B0F0"/>
                </a:solidFill>
              </a:rPr>
              <a:t>Tontonan</a:t>
            </a:r>
            <a:r>
              <a:rPr lang="en-US" sz="2400" dirty="0" smtClean="0">
                <a:solidFill>
                  <a:srgbClr val="00B0F0"/>
                </a:solidFill>
              </a:rPr>
              <a:t> </a:t>
            </a:r>
            <a:r>
              <a:rPr lang="en-US" sz="2400" dirty="0" err="1" smtClean="0">
                <a:solidFill>
                  <a:srgbClr val="00B0F0"/>
                </a:solidFill>
              </a:rPr>
              <a:t>tidak</a:t>
            </a:r>
            <a:r>
              <a:rPr lang="en-US" sz="2400" dirty="0" smtClean="0">
                <a:solidFill>
                  <a:srgbClr val="00B0F0"/>
                </a:solidFill>
              </a:rPr>
              <a:t> </a:t>
            </a:r>
            <a:r>
              <a:rPr lang="en-US" sz="2400" dirty="0" err="1" smtClean="0">
                <a:solidFill>
                  <a:srgbClr val="00B0F0"/>
                </a:solidFill>
              </a:rPr>
              <a:t>mendidik</a:t>
            </a:r>
            <a:endParaRPr lang="en-US" sz="2400" dirty="0">
              <a:solidFill>
                <a:srgbClr val="00B0F0"/>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7"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reative Portfolio by Slidesgo">
  <a:themeElements>
    <a:clrScheme name="Simple Light">
      <a:dk1>
        <a:srgbClr val="1C5267"/>
      </a:dk1>
      <a:lt1>
        <a:srgbClr val="FBFFFE"/>
      </a:lt1>
      <a:dk2>
        <a:srgbClr val="047C5F"/>
      </a:dk2>
      <a:lt2>
        <a:srgbClr val="D0EDE6"/>
      </a:lt2>
      <a:accent1>
        <a:srgbClr val="D14A45"/>
      </a:accent1>
      <a:accent2>
        <a:srgbClr val="047C5F"/>
      </a:accent2>
      <a:accent3>
        <a:srgbClr val="1FAB89"/>
      </a:accent3>
      <a:accent4>
        <a:srgbClr val="C6F1D6"/>
      </a:accent4>
      <a:accent5>
        <a:srgbClr val="E18986"/>
      </a:accent5>
      <a:accent6>
        <a:srgbClr val="EDB8B6"/>
      </a:accent6>
      <a:hlink>
        <a:srgbClr val="1C52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840</Words>
  <PresentationFormat>On-screen Show (16:9)</PresentationFormat>
  <Paragraphs>68</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Londrina Solid</vt:lpstr>
      <vt:lpstr>Berlin Sans FB</vt:lpstr>
      <vt:lpstr>Didact Gothic</vt:lpstr>
      <vt:lpstr>Cambria</vt:lpstr>
      <vt:lpstr>Creative Portfolio by Slidesgo</vt:lpstr>
      <vt:lpstr>   Nama: Ida Lestari NPM: 2013053109 Kelas: 3B Mata Kuliah: Pendidikan Nilai dan Moral Prodi: PGSD Fakultas: KIP  UNIVERSITAS LAMPUNG </vt:lpstr>
      <vt:lpstr>Permasalahan Moral yang terjadi di lingkungan sekitar atau yang sering terjadi akhir-akhir ini dan marak diberitakan</vt:lpstr>
      <vt:lpstr>1. Pergaulan Bebas</vt:lpstr>
      <vt:lpstr>Tanggapan</vt:lpstr>
      <vt:lpstr>01</vt:lpstr>
      <vt:lpstr>1. Kekuatan iman memudar </vt:lpstr>
      <vt:lpstr>2. Kurangnya perhatian orang tua</vt:lpstr>
      <vt:lpstr>3. Rasa ingin tahu</vt:lpstr>
      <vt:lpstr>4. Tontonan tidak mendidik</vt:lpstr>
      <vt:lpstr>5. Rendahnya pengetahuan tentang bahaya pergaulan bebas</vt:lpstr>
      <vt:lpstr>6. Salah bergaul</vt:lpstr>
      <vt:lpstr>Solusi atau cara penanganan yang tepat bagi permasalahan Pergaulan Bebas</vt:lpstr>
      <vt:lpstr>Slide 13</vt:lpstr>
      <vt:lpstr>2. Tawuran antar Pelajar</vt:lpstr>
      <vt:lpstr>Tanggapan</vt:lpstr>
      <vt:lpstr>Faktor-faktor Permasalahan yang menyebabkan munculnya Tawuran antar Pelajar</vt:lpstr>
      <vt:lpstr>1. Faktor Internal</vt:lpstr>
      <vt:lpstr>2. Faktor Keluarga</vt:lpstr>
      <vt:lpstr>3. Faktor Sekolah</vt:lpstr>
      <vt:lpstr>4. Faktor Lingkungan</vt:lpstr>
      <vt:lpstr>Solusi atau cara penanganan yang tepat bagi permasalahan Tawuran antar Pelajar</vt:lpstr>
      <vt:lpstr>Slide 22</vt:lpstr>
      <vt:lpstr>Slide 23</vt:lpstr>
      <vt:lpstr>Maka, peran orang tua sangat penting dalam pembentukan karakter seseorang, terutama dalam mengenalkan pendidikan agama sejak dini. Perhatian dari orang tua juga sangat penting karena pada banyak kasus, kurangnya perhatian orang tua menyebabkan dampak buruk pada sikap anak. Seperti halnya karena kurangnya perhatian orang tua, seseorang akan cenderung melampiaskan amarahnya pada orang lain dengan tindakan yang tidak wajar dilakukan oleh kaum muda.  Tentu hal ini juga harus adanya kerja sama antara tenaga pendidik di sekolah dan juga orang tua di rumah dalam membentuk karakter serta moral sang anak agar sesuai dengan nilai pancasila dan juga agama. </vt:lpstr>
      <vt:lpstr> 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Nama: Ida Lestari NPM: 201305319 Kelas: 3B Mata Kuliah: Pend. Nilai dan Moral Prodi: PGSD Fakultas: KIP  UNIVRSITAS LAMPUNG </dc:title>
  <dc:creator>Asus</dc:creator>
  <cp:lastModifiedBy>Asus</cp:lastModifiedBy>
  <cp:revision>10</cp:revision>
  <dcterms:modified xsi:type="dcterms:W3CDTF">2021-09-20T06:12:30Z</dcterms:modified>
</cp:coreProperties>
</file>