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 embedTrueTypeFonts="1" saveSubsetFonts="1" showSpecialPlsOnTitleSld="0" strictFirstAndLastChars="0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type="screen16x9" cy="5143500" cx="9144000"/>
  <p:notesSz cx="6858000" cy="9144000"/>
  <p:embeddedFontLst>
    <p:embeddedFont>
      <p:font typeface="Bitter Thin" panose="020B0604020202020204" charset="0"/>
      <p:regular r:id="rId36"/>
      <p:bold r:id="rId37"/>
      <p:italic r:id="rId38"/>
      <p:boldItalic r:id="rId39"/>
    </p:embeddedFont>
    <p:embeddedFont>
      <p:font typeface="Montserrat" panose="02000505000000020004" pitchFamily="2" charset="0"/>
      <p:regular r:id="rId40"/>
      <p:bold r:id="rId41"/>
    </p:embeddedFont>
    <p:embeddedFont>
      <p:font typeface="Dancing Script" panose="020B0604020202020204" charset="0"/>
      <p:regular r:id="rId42"/>
      <p:bold r:id="rId43"/>
    </p:embeddedFont>
  </p:embeddedFontLst>
  <p:defaultText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>
  <a:tblStyle styleId="{9370BA2F-8112-4EE9-9E6B-515A5F67D6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6C3169A7-064E-4ED3-959F-49B9377A397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font" Target="fonts/font1.fntdata"/><Relationship Id="rId37" Type="http://schemas.openxmlformats.org/officeDocument/2006/relationships/font" Target="fonts/font2.fntdata"/><Relationship Id="rId38" Type="http://schemas.openxmlformats.org/officeDocument/2006/relationships/font" Target="fonts/font3.fntdata"/><Relationship Id="rId39" Type="http://schemas.openxmlformats.org/officeDocument/2006/relationships/font" Target="fonts/font4.fntdata"/><Relationship Id="rId40" Type="http://schemas.openxmlformats.org/officeDocument/2006/relationships/font" Target="fonts/font5.fntdata"/><Relationship Id="rId41" Type="http://schemas.openxmlformats.org/officeDocument/2006/relationships/font" Target="fonts/font6.fntdata"/><Relationship Id="rId42" Type="http://schemas.openxmlformats.org/officeDocument/2006/relationships/font" Target="fonts/font7.fntdata"/><Relationship Id="rId43" Type="http://schemas.openxmlformats.org/officeDocument/2006/relationships/font" Target="fonts/font8.fntdata"/><Relationship Id="rId44" Type="http://schemas.openxmlformats.org/officeDocument/2006/relationships/tableStyles" Target="tableStyles.xml"/><Relationship Id="rId45" Type="http://schemas.openxmlformats.org/officeDocument/2006/relationships/presProps" Target="presProps.xml"/><Relationship Id="rId46" Type="http://schemas.openxmlformats.org/officeDocument/2006/relationships/viewProps" Target="viewProps.xml"/><Relationship Id="rId47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5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8" name="Google Shape;3;n"/>
          <p:cNvSpPr>
            <a:spLocks noChangeAspect="1" noRot="1" noGrp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789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hlink="hlink" folHlink="folHlink"/>
  <p:notes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14.xml.rels><?xml version="1.0" encoding="UTF-8" standalone="yes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15.xml.rels><?xml version="1.0" encoding="UTF-8" standalone="yes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_rels/notesSlide16.xml.rels><?xml version="1.0" encoding="UTF-8" standalone="yes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</file>

<file path=ppt/notesSlides/_rels/notesSlide17.xml.rels><?xml version="1.0" encoding="UTF-8" standalone="yes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</file>

<file path=ppt/notesSlides/_rels/notesSlide18.xml.rels><?xml version="1.0" encoding="UTF-8" standalone="yes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</file>

<file path=ppt/notesSlides/_rels/notesSlide19.xml.rels><?xml version="1.0" encoding="UTF-8" standalone="yes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20.xml.rels><?xml version="1.0" encoding="UTF-8" standalone="yes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</file>

<file path=ppt/notesSlides/_rels/notesSlide21.xml.rels><?xml version="1.0" encoding="UTF-8" standalone="yes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</file>

<file path=ppt/notesSlides/_rels/notesSlide2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</file>

<file path=ppt/notesSlides/_rels/notesSlide23.xml.rels><?xml version="1.0" encoding="UTF-8" standalone="yes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</file>

<file path=ppt/notesSlides/_rels/notesSlide24.xml.rels><?xml version="1.0" encoding="UTF-8" standalone="yes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</file>

<file path=ppt/notesSlides/_rels/notesSlide25.xml.rels><?xml version="1.0" encoding="UTF-8" standalone="yes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</Relationships>
</file>

<file path=ppt/notesSlides/_rels/notesSlide26.xml.rels><?xml version="1.0" encoding="UTF-8" standalone="yes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</Relationships>
</file>

<file path=ppt/notesSlides/_rels/notesSlide27.xml.rels><?xml version="1.0" encoding="UTF-8" standalone="yes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</Relationships>
</file>

<file path=ppt/notesSlides/_rels/notesSlide28.xml.rels><?xml version="1.0" encoding="UTF-8" standalone="yes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</Relationships>
</file>

<file path=ppt/notesSlides/_rels/notesSlide29.xml.rels><?xml version="1.0" encoding="UTF-8" standalone="yes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30.xml.rels><?xml version="1.0" encoding="UTF-8" standalone="yes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</Relationships>
</file>

<file path=ppt/notesSlides/_rels/notesSlide31.xml.rels><?xml version="1.0" encoding="UTF-8" standalone="yes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</Relationships>
</file>

<file path=ppt/notesSlides/_rels/notesSlide32.xml.rels><?xml version="1.0" encoding="UTF-8" standalone="yes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</Relationships>
</file>

<file path=ppt/notesSlides/_rels/notesSlide33.xml.rels><?xml version="1.0" encoding="UTF-8" standalone="yes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4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Google Shape;48;g35f391192_00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584" name="Google Shape;4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Google Shape;138;g35f391192_057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53" name="Google Shape;13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4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Google Shape;138;g35f391192_057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62" name="Google Shape;13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7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Google Shape;97;p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67" name="Google Shape;9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0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Google Shape;79;g35f391192_029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71" name="Google Shape;8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3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Google Shape;150;g35f391192_065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75" name="Google Shape;151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6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Google Shape;58;g3606f1c2d_30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81" name="Google Shape;5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9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Google Shape;97;p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86" name="Google Shape;9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2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Google Shape;117;g35f391192_017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91" name="Google Shape;11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5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Google Shape;138;g35f391192_057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97" name="Google Shape;13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8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Google Shape;128;g35f391192_045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03" name="Google Shape;12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Google Shape;70;g35f391192_04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591" name="Google Shape;7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Google Shape;138;g35f391192_057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12" name="Google Shape;13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4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Google Shape;79;g35f391192_029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16" name="Google Shape;8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7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Google Shape;106;g35ed75ccf_015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22" name="Google Shape;10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0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Google Shape;58;g3606f1c2d_30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28" name="Google Shape;5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3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Google Shape;97;p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33" name="Google Shape;9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6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8" name="Google Shape;128;g35f391192_045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39" name="Google Shape;12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9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7" name="Google Shape;138;g35f391192_057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48" name="Google Shape;13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2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3" name="Google Shape;138;g35f391192_057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54" name="Google Shape;13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5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8" name="Google Shape;117;g35f391192_017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59" name="Google Shape;11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8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7" name="Google Shape;138;g35f391192_057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68" name="Google Shape;13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5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Google Shape;79;g35f391192_029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598" name="Google Shape;8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3" name="Google Shape;138;g35f391192_057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74" name="Google Shape;13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4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8" name="Google Shape;117;g35f391192_017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79" name="Google Shape;11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7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3" name="Google Shape;97;p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84" name="Google Shape;9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0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6" name="Google Shape;1183;g41a98d525d_0_38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787" name="Google Shape;1184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9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Google Shape;106;g35ed75ccf_015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05" name="Google Shape;10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3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Google Shape;58;g3606f1c2d_30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15" name="Google Shape;5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7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Google Shape;90;g35f391192_09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23" name="Google Shape;9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Google Shape;97;p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31" name="Google Shape;9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5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Google Shape;128;g35f391192_045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42" name="Google Shape;12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8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Google Shape;117;g35f391192_017:notes"/>
          <p:cNvSpPr>
            <a:spLocks noChangeAspect="1" noRot="1"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47" name="Google Shape;11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2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xmlns:r="http://schemas.openxmlformats.org/officeDocument/2006/relationships" r:embed="rId1">
            <a:alphaModFix/>
          </a:blip>
          <a:stretch>
            <a:fillRect/>
          </a:stretch>
        </a:blipFill>
      </p:bgPr>
    </p:bg>
    <p:spTree>
      <p:nvGrpSpPr>
        <p:cNvPr id="2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9" name="Google Shape;10;p2"/>
          <p:cNvSpPr txBox="1">
            <a:spLocks noGrp="1"/>
          </p:cNvSpPr>
          <p:nvPr>
            <p:ph type="ctrTitle"/>
          </p:nvPr>
        </p:nvSpPr>
        <p:spPr>
          <a:xfrm>
            <a:off x="2638925" y="1550150"/>
            <a:ext cx="3866100" cy="20853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algn="ctr"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algn="ctr"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algn="ctr"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algn="ctr"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algn="ctr"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algn="ctr"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algn="ctr"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algn="ctr"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48580" name="Google Shape;11;p2"/>
          <p:cNvSpPr/>
          <p:nvPr/>
        </p:nvSpPr>
        <p:spPr>
          <a:xfrm>
            <a:off x="2042900" y="-1525"/>
            <a:ext cx="1071300" cy="948300"/>
          </a:xfrm>
          <a:prstGeom prst="rect"/>
          <a:solidFill>
            <a:schemeClr val="accent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2097152" name="Google Shape;12;p2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>
            <a:alphaModFix/>
          </a:blip>
          <a:srcRect t="11008"/>
          <a:stretch>
            <a:fillRect/>
          </a:stretch>
        </p:blipFill>
        <p:spPr>
          <a:xfrm>
            <a:off x="2042900" y="0"/>
            <a:ext cx="1071300" cy="948300"/>
          </a:xfrm>
          <a:prstGeom prst="rect"/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0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xmlns:r="http://schemas.openxmlformats.org/officeDocument/2006/relationships" r:embed="rId1">
            <a:alphaModFix/>
          </a:blip>
          <a:stretch>
            <a:fillRect/>
          </a:stretch>
        </a:blipFill>
      </p:bgPr>
    </p:bg>
    <p:spTree>
      <p:nvGrpSpPr>
        <p:cNvPr id="52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Google Shape;14;p3"/>
          <p:cNvSpPr txBox="1">
            <a:spLocks noGrp="1"/>
          </p:cNvSpPr>
          <p:nvPr>
            <p:ph type="ctrTitle"/>
          </p:nvPr>
        </p:nvSpPr>
        <p:spPr>
          <a:xfrm>
            <a:off x="2641925" y="1818450"/>
            <a:ext cx="3860100" cy="11598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algn="ctr"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algn="ctr"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algn="ctr"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algn="ctr"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algn="ctr"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algn="ctr"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algn="ctr"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algn="ctr"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048593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641925" y="2998951"/>
            <a:ext cx="3860100" cy="326100"/>
          </a:xfrm>
          <a:prstGeom prst="rect"/>
        </p:spPr>
        <p:txBody>
          <a:bodyPr anchor="t" anchorCtr="0" bIns="0" lIns="0" rIns="0" spcFirstLastPara="1" tIns="0" wrap="square">
            <a:noAutofit/>
          </a:bodyPr>
          <a:lstStyle>
            <a:lvl1pPr algn="ctr"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algn="ctr" lvl="1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algn="ctr" lvl="2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algn="ctr" lvl="3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algn="ctr" lvl="4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algn="ctr" lvl="5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algn="ctr" lvl="6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algn="ctr" lvl="7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algn="ctr" lvl="8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8594" name="Google Shape;16;p3"/>
          <p:cNvSpPr/>
          <p:nvPr/>
        </p:nvSpPr>
        <p:spPr>
          <a:xfrm>
            <a:off x="2042900" y="-1525"/>
            <a:ext cx="1071300" cy="948300"/>
          </a:xfrm>
          <a:prstGeom prst="rect"/>
          <a:solidFill>
            <a:schemeClr val="accent2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2097160" name="Google Shape;17;p3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2">
            <a:alphaModFix/>
          </a:blip>
          <a:srcRect t="11008"/>
          <a:stretch>
            <a:fillRect/>
          </a:stretch>
        </p:blipFill>
        <p:spPr>
          <a:xfrm>
            <a:off x="2042900" y="0"/>
            <a:ext cx="1071300" cy="948300"/>
          </a:xfrm>
          <a:prstGeom prst="rect"/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0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xmlns:r="http://schemas.openxmlformats.org/officeDocument/2006/relationships" r:embed="rId1">
            <a:alphaModFix/>
          </a:blip>
          <a:stretch>
            <a:fillRect/>
          </a:stretch>
        </a:blipFill>
      </p:bgPr>
    </p:bg>
    <p:spTree>
      <p:nvGrpSpPr>
        <p:cNvPr id="64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Google Shape;19;p4"/>
          <p:cNvSpPr txBox="1">
            <a:spLocks noGrp="1"/>
          </p:cNvSpPr>
          <p:nvPr>
            <p:ph type="body" idx="1"/>
          </p:nvPr>
        </p:nvSpPr>
        <p:spPr>
          <a:xfrm>
            <a:off x="3293550" y="991432"/>
            <a:ext cx="2450700" cy="3038700"/>
          </a:xfrm>
          <a:prstGeom prst="rect"/>
        </p:spPr>
        <p:txBody>
          <a:bodyPr anchor="t" anchorCtr="0" bIns="0" lIns="0" rIns="0" spcFirstLastPara="1" tIns="0" wrap="square">
            <a:noAutofit/>
          </a:bodyPr>
          <a:lstStyle>
            <a:lvl1pPr algn="ctr" indent="-36830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ancing Script"/>
              <a:buChar char="✘"/>
              <a:defRPr sz="2200"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algn="ctr" indent="-368300" lvl="1" marL="9144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ancing Script"/>
              <a:buChar char="✗"/>
              <a:defRPr sz="2200"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algn="ctr" indent="-368300" lvl="2" marL="13716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ancing Script"/>
              <a:buChar char="■"/>
              <a:defRPr sz="2200"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algn="ctr" indent="-368300" lvl="3" marL="18288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ancing Script"/>
              <a:buChar char="●"/>
              <a:defRPr sz="2200"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algn="ctr" indent="-368300" lvl="4" marL="22860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ancing Script"/>
              <a:buChar char="○"/>
              <a:defRPr sz="2200"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algn="ctr" indent="-368300" lvl="5" marL="2743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ancing Script"/>
              <a:buChar char="■"/>
              <a:defRPr sz="2200"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algn="ctr" indent="-368300" lvl="6" marL="32004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ancing Script"/>
              <a:buChar char="●"/>
              <a:defRPr sz="2200"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algn="ctr" indent="-368300" lvl="7" marL="36576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ancing Script"/>
              <a:buChar char="○"/>
              <a:defRPr sz="2200"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algn="ctr" indent="-368300" lvl="8" marL="41148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Font typeface="Dancing Script"/>
              <a:buChar char="■"/>
              <a:defRPr sz="2200"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/>
        </p:txBody>
      </p:sp>
      <p:sp>
        <p:nvSpPr>
          <p:cNvPr id="1048617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048618" name="Google Shape;21;p4"/>
          <p:cNvSpPr/>
          <p:nvPr/>
        </p:nvSpPr>
        <p:spPr>
          <a:xfrm>
            <a:off x="1759575" y="1396900"/>
            <a:ext cx="1071300" cy="1065600"/>
          </a:xfrm>
          <a:prstGeom prst="rect"/>
          <a:solidFill>
            <a:schemeClr val="accent4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2097170" name="Google Shape;22;p4"/>
          <p:cNvPicPr preferRelativeResize="0">
            <a:picLocks/>
          </p:cNvPicPr>
          <p:nvPr/>
        </p:nvPicPr>
        <p:blipFill>
          <a:blip xmlns:r="http://schemas.openxmlformats.org/officeDocument/2006/relationships" r:embed="rId2">
            <a:alphaModFix/>
          </a:blip>
          <a:stretch>
            <a:fillRect/>
          </a:stretch>
        </p:blipFill>
        <p:spPr>
          <a:xfrm>
            <a:off x="1759575" y="1398428"/>
            <a:ext cx="1071300" cy="1065597"/>
          </a:xfrm>
          <a:prstGeom prst="rect"/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0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68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Google Shape;24;p5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</a:lvl9pPr>
          </a:lstStyle>
          <a:p/>
        </p:txBody>
      </p:sp>
      <p:sp>
        <p:nvSpPr>
          <p:cNvPr id="1048625" name="Google Shape;25;p5"/>
          <p:cNvSpPr txBox="1">
            <a:spLocks noGrp="1"/>
          </p:cNvSpPr>
          <p:nvPr>
            <p:ph type="body" idx="1"/>
          </p:nvPr>
        </p:nvSpPr>
        <p:spPr>
          <a:xfrm>
            <a:off x="764950" y="1218250"/>
            <a:ext cx="5425500" cy="3169500"/>
          </a:xfrm>
          <a:prstGeom prst="rect"/>
        </p:spPr>
        <p:txBody>
          <a:bodyPr anchor="t" anchorCtr="0" bIns="0" lIns="0" rIns="0" spcFirstLastPara="1" tIns="0" wrap="square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✘"/>
            </a:lvl1pPr>
            <a:lvl2pPr indent="-330200" lvl="1" marL="914400" rtl="0">
              <a:spcBef>
                <a:spcPts val="800"/>
              </a:spcBef>
              <a:spcAft>
                <a:spcPts val="0"/>
              </a:spcAft>
              <a:buSzPts val="1600"/>
              <a:buChar char="✗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</a:lvl9pPr>
          </a:lstStyle>
          <a:p/>
        </p:txBody>
      </p:sp>
      <p:sp>
        <p:nvSpPr>
          <p:cNvPr id="10486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0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xmlns:r="http://schemas.openxmlformats.org/officeDocument/2006/relationships" r:embed="rId1">
            <a:alphaModFix/>
          </a:blip>
          <a:stretch>
            <a:fillRect/>
          </a:stretch>
        </a:blipFill>
      </p:bgPr>
    </p:bg>
    <p:spTree>
      <p:nvGrpSpPr>
        <p:cNvPr id="60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Google Shape;28;p6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</a:lvl9pPr>
          </a:lstStyle>
          <a:p/>
        </p:txBody>
      </p:sp>
      <p:sp>
        <p:nvSpPr>
          <p:cNvPr id="1048607" name="Google Shape;29;p6"/>
          <p:cNvSpPr txBox="1">
            <a:spLocks noGrp="1"/>
          </p:cNvSpPr>
          <p:nvPr>
            <p:ph type="body" idx="1"/>
          </p:nvPr>
        </p:nvSpPr>
        <p:spPr>
          <a:xfrm>
            <a:off x="764950" y="1218250"/>
            <a:ext cx="2531700" cy="3229800"/>
          </a:xfrm>
          <a:prstGeom prst="rect"/>
        </p:spPr>
        <p:txBody>
          <a:bodyPr anchor="t" anchorCtr="0" bIns="0" lIns="0" rIns="0" spcFirstLastPara="1" tIns="0" wrap="square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048608" name="Google Shape;30;p6"/>
          <p:cNvSpPr txBox="1">
            <a:spLocks noGrp="1"/>
          </p:cNvSpPr>
          <p:nvPr>
            <p:ph type="body" idx="2"/>
          </p:nvPr>
        </p:nvSpPr>
        <p:spPr>
          <a:xfrm>
            <a:off x="3651728" y="1218250"/>
            <a:ext cx="2531700" cy="3229800"/>
          </a:xfrm>
          <a:prstGeom prst="rect"/>
        </p:spPr>
        <p:txBody>
          <a:bodyPr anchor="t" anchorCtr="0" bIns="0" lIns="0" rIns="0" spcFirstLastPara="1" tIns="0" wrap="square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048609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0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xmlns:r="http://schemas.openxmlformats.org/officeDocument/2006/relationships" r:embed="rId1">
            <a:alphaModFix/>
          </a:blip>
          <a:stretch>
            <a:fillRect/>
          </a:stretch>
        </a:blipFill>
      </p:bgPr>
    </p:bg>
    <p:spTree>
      <p:nvGrpSpPr>
        <p:cNvPr id="7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Google Shape;33;p7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</a:lvl9pPr>
          </a:lstStyle>
          <a:p/>
        </p:txBody>
      </p:sp>
      <p:sp>
        <p:nvSpPr>
          <p:cNvPr id="1048633" name="Google Shape;34;p7"/>
          <p:cNvSpPr txBox="1">
            <a:spLocks noGrp="1"/>
          </p:cNvSpPr>
          <p:nvPr>
            <p:ph type="body" idx="1"/>
          </p:nvPr>
        </p:nvSpPr>
        <p:spPr>
          <a:xfrm>
            <a:off x="764950" y="1218250"/>
            <a:ext cx="1838100" cy="3258000"/>
          </a:xfrm>
          <a:prstGeom prst="rect"/>
        </p:spPr>
        <p:txBody>
          <a:bodyPr anchor="t" anchorCtr="0" bIns="0" lIns="0" rIns="0" spcFirstLastPara="1" tIns="0" wrap="square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048634" name="Google Shape;35;p7"/>
          <p:cNvSpPr txBox="1">
            <a:spLocks noGrp="1"/>
          </p:cNvSpPr>
          <p:nvPr>
            <p:ph type="body" idx="2"/>
          </p:nvPr>
        </p:nvSpPr>
        <p:spPr>
          <a:xfrm>
            <a:off x="2795962" y="1218250"/>
            <a:ext cx="1838100" cy="3258000"/>
          </a:xfrm>
          <a:prstGeom prst="rect"/>
        </p:spPr>
        <p:txBody>
          <a:bodyPr anchor="t" anchorCtr="0" bIns="0" lIns="0" rIns="0" spcFirstLastPara="1" tIns="0" wrap="square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048635" name="Google Shape;36;p7"/>
          <p:cNvSpPr txBox="1">
            <a:spLocks noGrp="1"/>
          </p:cNvSpPr>
          <p:nvPr>
            <p:ph type="body" idx="3"/>
          </p:nvPr>
        </p:nvSpPr>
        <p:spPr>
          <a:xfrm>
            <a:off x="4826974" y="1218250"/>
            <a:ext cx="1838100" cy="3258000"/>
          </a:xfrm>
          <a:prstGeom prst="rect"/>
        </p:spPr>
        <p:txBody>
          <a:bodyPr anchor="t" anchorCtr="0" bIns="0" lIns="0" rIns="0" spcFirstLastPara="1" tIns="0" wrap="square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048636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0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xmlns:r="http://schemas.openxmlformats.org/officeDocument/2006/relationships" r:embed="rId1">
            <a:alphaModFix/>
          </a:blip>
          <a:stretch>
            <a:fillRect/>
          </a:stretch>
        </a:blipFill>
      </p:bgPr>
    </p:bg>
    <p:spTree>
      <p:nvGrpSpPr>
        <p:cNvPr id="4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Google Shape;39;p8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</a:lvl9pPr>
          </a:lstStyle>
          <a:p/>
        </p:txBody>
      </p:sp>
      <p:sp>
        <p:nvSpPr>
          <p:cNvPr id="1048586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0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xmlns:r="http://schemas.openxmlformats.org/officeDocument/2006/relationships" r:embed="rId1">
            <a:alphaModFix/>
          </a:blip>
          <a:stretch>
            <a:fillRect/>
          </a:stretch>
        </a:blipFill>
      </p:bgPr>
    </p:bg>
    <p:spTree>
      <p:nvGrpSpPr>
        <p:cNvPr id="56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Google Shape;45;p10"/>
          <p:cNvPicPr preferRelativeResize="0">
            <a:picLocks/>
          </p:cNvPicPr>
          <p:nvPr/>
        </p:nvPicPr>
        <p:blipFill>
          <a:blip xmlns:r="http://schemas.openxmlformats.org/officeDocument/2006/relationships" r:embed="rId2">
            <a:alphaModFix/>
          </a:blip>
          <a:stretch>
            <a:fillRect/>
          </a:stretch>
        </p:blipFill>
        <p:spPr>
          <a:xfrm>
            <a:off x="0" y="0"/>
            <a:ext cx="9143996" cy="5143500"/>
          </a:xfrm>
          <a:prstGeom prst="rect"/>
          <a:noFill/>
          <a:ln>
            <a:noFill/>
          </a:ln>
        </p:spPr>
      </p:pic>
      <p:sp>
        <p:nvSpPr>
          <p:cNvPr id="1048599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0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image" Target="../media/image9.jpeg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xmlns:r="http://schemas.openxmlformats.org/officeDocument/2006/relationships" r:embed="rId9">
            <a:alphaModFix/>
          </a:blip>
          <a:stretch>
            <a:fillRect/>
          </a:stretch>
        </a:blipFill>
      </p:bgPr>
    </p:bg>
    <p:spTree>
      <p:nvGrpSpPr>
        <p:cNvPr id="12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Google Shape;6;p1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/>
          <a:noFill/>
          <a:ln>
            <a:noFill/>
          </a:ln>
        </p:spPr>
        <p:txBody>
          <a:bodyPr anchor="ctr" anchorCtr="0" bIns="0" lIns="0" rIns="0" spcFirstLastPara="1" tIns="0" wrap="square">
            <a:noAutofit/>
          </a:bodyPr>
          <a:lstStyle>
            <a:lvl1pPr algn="ctr"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algn="ctr"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algn="ctr"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algn="ctr"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algn="ctr"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algn="ctr"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algn="ctr"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algn="ctr"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algn="ctr"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ancing Script"/>
              <a:buNone/>
              <a:defRPr sz="24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/>
        </p:txBody>
      </p:sp>
      <p:sp>
        <p:nvSpPr>
          <p:cNvPr id="1048577" name="Google Shape;7;p1"/>
          <p:cNvSpPr txBox="1">
            <a:spLocks noGrp="1"/>
          </p:cNvSpPr>
          <p:nvPr>
            <p:ph type="body" idx="1"/>
          </p:nvPr>
        </p:nvSpPr>
        <p:spPr>
          <a:xfrm>
            <a:off x="764950" y="1218250"/>
            <a:ext cx="5425500" cy="3169500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itter Thin"/>
              <a:buChar char="✘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1pPr>
            <a:lvl2pPr indent="-3302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itter Thin"/>
              <a:buChar char="✗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2pPr>
            <a:lvl3pPr indent="-3556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itter Thin"/>
              <a:buChar char="■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3pPr>
            <a:lvl4pPr indent="-3556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tter Thin"/>
              <a:buChar char="●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4pPr>
            <a:lvl5pPr indent="-3556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tter Thin"/>
              <a:buChar char="○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5pPr>
            <a:lvl6pPr indent="-3556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tter Thin"/>
              <a:buChar char="■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6pPr>
            <a:lvl7pPr indent="-3556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tter Thin"/>
              <a:buChar char="●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7pPr>
            <a:lvl8pPr indent="-3556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itter Thin"/>
              <a:buChar char="○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8pPr>
            <a:lvl9pPr indent="-3556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Bitter Thin"/>
              <a:buChar char="■"/>
              <a:defRPr sz="2000">
                <a:solidFill>
                  <a:schemeClr val="dk1"/>
                </a:solidFill>
                <a:latin typeface="Bitter Thin"/>
                <a:ea typeface="Bitter Thin"/>
                <a:cs typeface="Bitter Thin"/>
                <a:sym typeface="Bitter Thin"/>
              </a:defRPr>
            </a:lvl9pPr>
          </a:lstStyle>
          <a:p/>
        </p:txBody>
      </p:sp>
      <p:sp>
        <p:nvSpPr>
          <p:cNvPr id="104857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/>
          <a:noFill/>
          <a:ln>
            <a:noFill/>
          </a:ln>
        </p:spPr>
        <p:txBody>
          <a:bodyPr anchor="ctr" anchorCtr="0" bIns="0" lIns="0" rIns="0" spcFirstLastPara="1" tIns="0" wrap="square">
            <a:noAutofit/>
          </a:bodyPr>
          <a:lstStyle>
            <a:lvl1pPr algn="r" lvl="0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algn="r" lvl="1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algn="r" lvl="2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algn="r" lvl="3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algn="r" lvl="4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algn="r" lvl="5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algn="r" lvl="6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algn="r" lvl="7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algn="r" lvl="8" rtl="0">
              <a:buNone/>
              <a:defRPr sz="1300">
                <a:solidFill>
                  <a:schemeClr val="lt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0" p14:dur="1400">
        <p14:doors dir="vert"/>
      </p:transition>
    </mc:Choice>
    <mc:Fallback>
      <p:transition spd="slow">
        <p:fade/>
      </p:transition>
    </mc:Fallback>
  </mc:AlternateContent>
  <p:hf dt="0" ftr="0" hdr="0" sldNum="1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19.png"/><Relationship Id="rId3" Type="http://schemas.openxmlformats.org/officeDocument/2006/relationships/image" Target="../media/image25.jpe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19.png"/><Relationship Id="rId3" Type="http://schemas.openxmlformats.org/officeDocument/2006/relationships/image" Target="../media/image27.jpe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11.png"/><Relationship Id="rId3" Type="http://schemas.openxmlformats.org/officeDocument/2006/relationships/image" Target="../media/image30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slideLayout" Target="../slideLayouts/slideLayout8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33.jpeg"/><Relationship Id="rId3" Type="http://schemas.openxmlformats.org/officeDocument/2006/relationships/image" Target="../media/image34.jpeg"/><Relationship Id="rId4" Type="http://schemas.openxmlformats.org/officeDocument/2006/relationships/slideLayout" Target="../slideLayouts/slideLayout5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36.jpe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image" Target="../media/image11.png"/><Relationship Id="rId3" Type="http://schemas.openxmlformats.org/officeDocument/2006/relationships/image" Target="../media/image38.jpeg"/><Relationship Id="rId4" Type="http://schemas.openxmlformats.org/officeDocument/2006/relationships/image" Target="../media/image19.png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19.png"/><Relationship Id="rId3" Type="http://schemas.openxmlformats.org/officeDocument/2006/relationships/image" Target="../media/image40.jpe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20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42.pn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11.png"/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26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46.gif"/><Relationship Id="rId3" Type="http://schemas.openxmlformats.org/officeDocument/2006/relationships/image" Target="../media/image47.jpeg"/><Relationship Id="rId4" Type="http://schemas.openxmlformats.org/officeDocument/2006/relationships/image" Target="../media/image19.png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27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19.png"/><Relationship Id="rId3" Type="http://schemas.openxmlformats.org/officeDocument/2006/relationships/image" Target="../media/image18.jpeg"/><Relationship Id="rId4" Type="http://schemas.openxmlformats.org/officeDocument/2006/relationships/image" Target="../media/image20.jpeg"/><Relationship Id="rId5" Type="http://schemas.openxmlformats.org/officeDocument/2006/relationships/slideLayout" Target="../slideLayouts/slideLayout5.xml"/><Relationship Id="rId6" Type="http://schemas.openxmlformats.org/officeDocument/2006/relationships/notesSlide" Target="../notesSlides/notesSlide28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48.gif"/><Relationship Id="rId3" Type="http://schemas.openxmlformats.org/officeDocument/2006/relationships/image" Target="../media/image11.png"/><Relationship Id="rId4" Type="http://schemas.openxmlformats.org/officeDocument/2006/relationships/image" Target="../media/image49.jpeg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29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1.png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image" Target="../media/image50.gif"/><Relationship Id="rId2" Type="http://schemas.openxmlformats.org/officeDocument/2006/relationships/image" Target="../media/image11.png"/><Relationship Id="rId3" Type="http://schemas.openxmlformats.org/officeDocument/2006/relationships/image" Target="../media/image51.jpeg"/><Relationship Id="rId4" Type="http://schemas.openxmlformats.org/officeDocument/2006/relationships/image" Target="../media/image19.png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30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42.pn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48.gif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gif"/><Relationship Id="rId3" Type="http://schemas.openxmlformats.org/officeDocument/2006/relationships/slideLayout" Target="../slideLayouts/slideLayout8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png"/><Relationship Id="rId3" Type="http://schemas.openxmlformats.org/officeDocument/2006/relationships/image" Target="../media/image20.jpeg"/><Relationship Id="rId4" Type="http://schemas.openxmlformats.org/officeDocument/2006/relationships/slideLayout" Target="../slideLayouts/slideLayout5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19.png"/><Relationship Id="rId3" Type="http://schemas.openxmlformats.org/officeDocument/2006/relationships/image" Target="../media/image18.jpeg"/><Relationship Id="rId4" Type="http://schemas.openxmlformats.org/officeDocument/2006/relationships/image" Target="../media/image20.jpeg"/><Relationship Id="rId5" Type="http://schemas.openxmlformats.org/officeDocument/2006/relationships/slideLayout" Target="../slideLayouts/slideLayout5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Google Shape;52;p11"/>
          <p:cNvSpPr txBox="1">
            <a:spLocks noGrp="1"/>
          </p:cNvSpPr>
          <p:nvPr>
            <p:ph type="ctrTitle"/>
          </p:nvPr>
        </p:nvSpPr>
        <p:spPr>
          <a:xfrm>
            <a:off x="2638925" y="1550150"/>
            <a:ext cx="3866100" cy="20853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sz="4000" lang="en-US" err="1" smtClean="0"/>
              <a:t>Masalah-masalah</a:t>
            </a:r>
            <a:r>
              <a:rPr dirty="0" sz="4000" lang="en-US" smtClean="0"/>
              <a:t> Moral di </a:t>
            </a:r>
            <a:r>
              <a:rPr dirty="0" sz="4000" lang="en-US" err="1" smtClean="0"/>
              <a:t>Lingkungan</a:t>
            </a:r>
            <a:r>
              <a:rPr dirty="0" sz="4000" lang="en-US" smtClean="0"/>
              <a:t> </a:t>
            </a:r>
            <a:r>
              <a:rPr dirty="0" sz="4000" lang="en-US" err="1" smtClean="0"/>
              <a:t>Sekitar</a:t>
            </a:r>
            <a:endParaRPr dirty="0" sz="4000"/>
          </a:p>
        </p:txBody>
      </p:sp>
      <p:sp>
        <p:nvSpPr>
          <p:cNvPr id="1048582" name="Google Shape;56;p11"/>
          <p:cNvSpPr/>
          <p:nvPr/>
        </p:nvSpPr>
        <p:spPr>
          <a:xfrm>
            <a:off x="6303575" y="3995171"/>
            <a:ext cx="555979" cy="585419"/>
          </a:xfrm>
          <a:custGeom>
            <a:avLst/>
            <a:ahLst/>
            <a:rect l="l" t="t" r="r" b="b"/>
            <a:pathLst>
              <a:path w="17496" h="18421" extrusionOk="0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2097153" name="Picture 2" descr="99 Gambar Animasi Tawuran Pelajar Terlengkap | Cikimm.com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637233" y="607956"/>
            <a:ext cx="1240026" cy="1591200"/>
          </a:xfrm>
          <a:prstGeom prst="rect"/>
          <a:noFill/>
        </p:spPr>
      </p:pic>
      <p:pic>
        <p:nvPicPr>
          <p:cNvPr id="2097154" name="Google Shape;55;p11"/>
          <p:cNvPicPr preferRelativeResize="0">
            <a:picLocks/>
          </p:cNvPicPr>
          <p:nvPr/>
        </p:nvPicPr>
        <p:blipFill>
          <a:blip xmlns:r="http://schemas.openxmlformats.org/officeDocument/2006/relationships" r:embed="rId2">
            <a:alphaModFix/>
          </a:blip>
          <a:stretch>
            <a:fillRect/>
          </a:stretch>
        </p:blipFill>
        <p:spPr>
          <a:xfrm>
            <a:off x="7130471" y="450348"/>
            <a:ext cx="253550" cy="263650"/>
          </a:xfrm>
          <a:prstGeom prst="rect"/>
          <a:noFill/>
          <a:ln>
            <a:noFill/>
          </a:ln>
        </p:spPr>
      </p:pic>
      <p:pic>
        <p:nvPicPr>
          <p:cNvPr id="2097155" name="Picture 4" descr="Premium Vector | Social and cyber bullying concept.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1220770" y="3158394"/>
            <a:ext cx="1190990" cy="1285564"/>
          </a:xfrm>
          <a:prstGeom prst="rect"/>
          <a:noFill/>
        </p:spPr>
      </p:pic>
      <p:pic>
        <p:nvPicPr>
          <p:cNvPr id="2097156" name="Google Shape;53;p11"/>
          <p:cNvPicPr preferRelativeResize="0">
            <a:picLocks/>
          </p:cNvPicPr>
          <p:nvPr/>
        </p:nvPicPr>
        <p:blipFill>
          <a:blip xmlns:r="http://schemas.openxmlformats.org/officeDocument/2006/relationships" r:embed="rId2">
            <a:alphaModFix/>
          </a:blip>
          <a:stretch>
            <a:fillRect/>
          </a:stretch>
        </p:blipFill>
        <p:spPr>
          <a:xfrm>
            <a:off x="1681675" y="3026569"/>
            <a:ext cx="253550" cy="263650"/>
          </a:xfrm>
          <a:prstGeom prst="rect"/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0" p14:dur="1400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7"/>
                                        <p:tgtEl>
                                          <p:spTgt spid="1048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0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5"/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22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23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4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29"/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30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1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mph" presetID="32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34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85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35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85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36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85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37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85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1" grpId="0"/>
      <p:bldP spid="104858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Google Shape;142;p20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" smtClean="0"/>
              <a:t>Solusi</a:t>
            </a:r>
            <a:endParaRPr dirty="0"/>
          </a:p>
        </p:txBody>
      </p:sp>
      <p:sp>
        <p:nvSpPr>
          <p:cNvPr id="1048649" name="Google Shape;143;p20"/>
          <p:cNvSpPr txBox="1">
            <a:spLocks noGrp="1"/>
          </p:cNvSpPr>
          <p:nvPr>
            <p:ph type="body" idx="1"/>
          </p:nvPr>
        </p:nvSpPr>
        <p:spPr>
          <a:xfrm>
            <a:off x="3071275" y="1218250"/>
            <a:ext cx="3003300" cy="3224400"/>
          </a:xfrm>
          <a:prstGeom prst="rect"/>
        </p:spPr>
        <p:txBody>
          <a:bodyPr anchor="t" anchorCtr="0" bIns="0" lIns="0" rIns="0" spcFirstLastPara="1" tIns="0" wrap="square">
            <a:noAutofit/>
          </a:bodyPr>
          <a:p>
            <a:pPr indent="0" marL="127000">
              <a:buNone/>
            </a:pPr>
            <a:r>
              <a:rPr b="1" dirty="0" sz="1200" lang="en-US" err="1"/>
              <a:t>Didik</a:t>
            </a:r>
            <a:r>
              <a:rPr b="1" dirty="0" sz="1200" lang="en-US"/>
              <a:t> </a:t>
            </a:r>
            <a:r>
              <a:rPr b="1" dirty="0" sz="1200" lang="en-US" err="1"/>
              <a:t>Anak-Anak</a:t>
            </a:r>
            <a:r>
              <a:rPr b="1" dirty="0" sz="1200" lang="en-US"/>
              <a:t> </a:t>
            </a:r>
            <a:r>
              <a:rPr b="1" dirty="0" sz="1200" lang="en-US" err="1"/>
              <a:t>untuk</a:t>
            </a:r>
            <a:r>
              <a:rPr b="1" dirty="0" sz="1200" lang="en-US"/>
              <a:t> </a:t>
            </a:r>
            <a:r>
              <a:rPr b="1" dirty="0" sz="1200" lang="en-US" err="1"/>
              <a:t>Menjadi</a:t>
            </a:r>
            <a:r>
              <a:rPr b="1" dirty="0" sz="1200" lang="en-US"/>
              <a:t> Orang yang </a:t>
            </a:r>
            <a:r>
              <a:rPr b="1" dirty="0" sz="1200" lang="en-US" err="1" smtClean="0"/>
              <a:t>Baik</a:t>
            </a:r>
            <a:endParaRPr b="1" dirty="0" sz="1200" lang="en-US" smtClean="0"/>
          </a:p>
          <a:p>
            <a:pPr indent="0" marL="127000">
              <a:buNone/>
            </a:pPr>
            <a:endParaRPr b="1" dirty="0" sz="1200" lang="en-US" smtClean="0"/>
          </a:p>
          <a:p>
            <a:pPr indent="0" marL="127000">
              <a:buNone/>
            </a:pPr>
            <a:r>
              <a:rPr dirty="0" sz="1200" lang="en-US"/>
              <a:t>Ada </a:t>
            </a:r>
            <a:r>
              <a:rPr dirty="0" sz="1200" lang="en-US" err="1"/>
              <a:t>tiga</a:t>
            </a:r>
            <a:r>
              <a:rPr dirty="0" sz="1200" lang="en-US"/>
              <a:t> </a:t>
            </a:r>
            <a:r>
              <a:rPr dirty="0" sz="1200" lang="en-US" err="1"/>
              <a:t>jenis</a:t>
            </a:r>
            <a:r>
              <a:rPr dirty="0" sz="1200" lang="en-US"/>
              <a:t> orang </a:t>
            </a:r>
            <a:r>
              <a:rPr dirty="0" sz="1200" lang="en-US" err="1"/>
              <a:t>dalam</a:t>
            </a:r>
            <a:r>
              <a:rPr dirty="0" sz="1200" lang="en-US"/>
              <a:t> </a:t>
            </a:r>
            <a:r>
              <a:rPr dirty="0" sz="1200" lang="en-US" err="1"/>
              <a:t>sebuah</a:t>
            </a:r>
            <a:r>
              <a:rPr dirty="0" sz="1200" lang="en-US"/>
              <a:t> </a:t>
            </a:r>
            <a:r>
              <a:rPr dirty="0" sz="1200" lang="en-US" err="1"/>
              <a:t>kegiatan</a:t>
            </a:r>
            <a:r>
              <a:rPr dirty="0" sz="1200" lang="en-US"/>
              <a:t> </a:t>
            </a:r>
            <a:r>
              <a:rPr dirty="0" sz="1200" lang="en-US" err="1"/>
              <a:t>perudungan</a:t>
            </a:r>
            <a:r>
              <a:rPr dirty="0" sz="1200" lang="en-US"/>
              <a:t>: Si </a:t>
            </a:r>
            <a:r>
              <a:rPr dirty="0" sz="1200" lang="en-US" err="1"/>
              <a:t>Pelaku</a:t>
            </a:r>
            <a:r>
              <a:rPr dirty="0" sz="1200" lang="en-US"/>
              <a:t>, Si Korban, </a:t>
            </a:r>
            <a:r>
              <a:rPr dirty="0" sz="1200" lang="en-US" err="1"/>
              <a:t>dan</a:t>
            </a:r>
            <a:r>
              <a:rPr dirty="0" sz="1200" lang="en-US"/>
              <a:t> Si </a:t>
            </a:r>
            <a:r>
              <a:rPr dirty="0" sz="1200" lang="en-US" err="1"/>
              <a:t>Pembela</a:t>
            </a:r>
            <a:r>
              <a:rPr dirty="0" sz="1200" lang="en-US"/>
              <a:t>. </a:t>
            </a:r>
            <a:r>
              <a:rPr dirty="0" sz="1200" lang="en-US" err="1"/>
              <a:t>Dengan</a:t>
            </a:r>
            <a:r>
              <a:rPr dirty="0" sz="1200" lang="en-US"/>
              <a:t> </a:t>
            </a:r>
            <a:r>
              <a:rPr dirty="0" sz="1200" lang="en-US" err="1"/>
              <a:t>mendidiknya</a:t>
            </a:r>
            <a:r>
              <a:rPr dirty="0" sz="1200" lang="en-US"/>
              <a:t> </a:t>
            </a:r>
            <a:r>
              <a:rPr dirty="0" sz="1200" lang="en-US" err="1"/>
              <a:t>menjadi</a:t>
            </a:r>
            <a:r>
              <a:rPr dirty="0" sz="1200" lang="en-US"/>
              <a:t> orang </a:t>
            </a:r>
            <a:r>
              <a:rPr dirty="0" sz="1200" lang="en-US" err="1"/>
              <a:t>baik</a:t>
            </a:r>
            <a:r>
              <a:rPr dirty="0" sz="1200" lang="en-US"/>
              <a:t>, </a:t>
            </a:r>
            <a:r>
              <a:rPr dirty="0" sz="1200" lang="en-US" err="1"/>
              <a:t>bukan</a:t>
            </a:r>
            <a:r>
              <a:rPr dirty="0" sz="1200" lang="en-US"/>
              <a:t> </a:t>
            </a:r>
            <a:r>
              <a:rPr dirty="0" sz="1200" lang="en-US" err="1"/>
              <a:t>hanya</a:t>
            </a:r>
            <a:r>
              <a:rPr dirty="0" sz="1200" lang="en-US"/>
              <a:t> </a:t>
            </a:r>
            <a:r>
              <a:rPr dirty="0" sz="1200" lang="en-US" err="1"/>
              <a:t>Anda</a:t>
            </a:r>
            <a:r>
              <a:rPr dirty="0" sz="1200" lang="en-US"/>
              <a:t> </a:t>
            </a:r>
            <a:r>
              <a:rPr dirty="0" sz="1200" lang="en-US" err="1"/>
              <a:t>menghindarkannya</a:t>
            </a:r>
            <a:r>
              <a:rPr dirty="0" sz="1200" lang="en-US"/>
              <a:t> </a:t>
            </a:r>
            <a:r>
              <a:rPr dirty="0" sz="1200" lang="en-US" err="1"/>
              <a:t>dari</a:t>
            </a:r>
            <a:r>
              <a:rPr dirty="0" sz="1200" lang="en-US"/>
              <a:t> </a:t>
            </a:r>
            <a:r>
              <a:rPr dirty="0" sz="1200" lang="en-US" err="1"/>
              <a:t>perilaku</a:t>
            </a:r>
            <a:r>
              <a:rPr dirty="0" sz="1200" lang="en-US"/>
              <a:t> </a:t>
            </a:r>
            <a:r>
              <a:rPr dirty="0" sz="1200" i="1" lang="en-US"/>
              <a:t>bullying</a:t>
            </a:r>
            <a:r>
              <a:rPr dirty="0" sz="1200" lang="en-US"/>
              <a:t>, </a:t>
            </a:r>
            <a:r>
              <a:rPr dirty="0" sz="1200" lang="en-US" err="1"/>
              <a:t>namun</a:t>
            </a:r>
            <a:r>
              <a:rPr dirty="0" sz="1200" lang="en-US"/>
              <a:t> </a:t>
            </a:r>
            <a:r>
              <a:rPr dirty="0" sz="1200" lang="en-US" err="1"/>
              <a:t>Anda</a:t>
            </a:r>
            <a:r>
              <a:rPr dirty="0" sz="1200" lang="en-US"/>
              <a:t> juga </a:t>
            </a:r>
            <a:r>
              <a:rPr dirty="0" sz="1200" lang="en-US" err="1"/>
              <a:t>akan</a:t>
            </a:r>
            <a:r>
              <a:rPr dirty="0" sz="1200" lang="en-US"/>
              <a:t> </a:t>
            </a:r>
            <a:r>
              <a:rPr dirty="0" sz="1200" lang="en-US" err="1"/>
              <a:t>menanamkan</a:t>
            </a:r>
            <a:r>
              <a:rPr dirty="0" sz="1200" lang="en-US"/>
              <a:t> </a:t>
            </a:r>
            <a:r>
              <a:rPr dirty="0" sz="1200" lang="en-US" err="1"/>
              <a:t>tekad</a:t>
            </a:r>
            <a:r>
              <a:rPr dirty="0" sz="1200" lang="en-US"/>
              <a:t> </a:t>
            </a:r>
            <a:r>
              <a:rPr dirty="0" sz="1200" lang="en-US" err="1"/>
              <a:t>pada</a:t>
            </a:r>
            <a:r>
              <a:rPr dirty="0" sz="1200" lang="en-US"/>
              <a:t> </a:t>
            </a:r>
            <a:r>
              <a:rPr dirty="0" sz="1200" lang="en-US" err="1"/>
              <a:t>dirinya</a:t>
            </a:r>
            <a:r>
              <a:rPr dirty="0" sz="1200" lang="en-US"/>
              <a:t> </a:t>
            </a:r>
            <a:r>
              <a:rPr dirty="0" sz="1200" lang="en-US" err="1"/>
              <a:t>untuk</a:t>
            </a:r>
            <a:r>
              <a:rPr dirty="0" sz="1200" lang="en-US"/>
              <a:t> </a:t>
            </a:r>
            <a:r>
              <a:rPr dirty="0" sz="1200" lang="en-US" err="1"/>
              <a:t>selalu</a:t>
            </a:r>
            <a:r>
              <a:rPr dirty="0" sz="1200" lang="en-US"/>
              <a:t> </a:t>
            </a:r>
            <a:r>
              <a:rPr dirty="0" sz="1200" lang="en-US" err="1"/>
              <a:t>memperilakukan</a:t>
            </a:r>
            <a:r>
              <a:rPr dirty="0" sz="1200" lang="en-US"/>
              <a:t> </a:t>
            </a:r>
            <a:r>
              <a:rPr dirty="0" sz="1200" lang="en-US" err="1"/>
              <a:t>semua</a:t>
            </a:r>
            <a:r>
              <a:rPr dirty="0" sz="1200" lang="en-US"/>
              <a:t> orang </a:t>
            </a:r>
            <a:r>
              <a:rPr dirty="0" sz="1200" lang="en-US" err="1"/>
              <a:t>dengan</a:t>
            </a:r>
            <a:r>
              <a:rPr dirty="0" sz="1200" lang="en-US"/>
              <a:t> </a:t>
            </a:r>
            <a:r>
              <a:rPr dirty="0" sz="1200" lang="en-US" err="1"/>
              <a:t>baik</a:t>
            </a:r>
            <a:r>
              <a:rPr dirty="0" sz="1200" lang="en-US"/>
              <a:t> </a:t>
            </a:r>
            <a:r>
              <a:rPr dirty="0" sz="1200" lang="en-US" err="1"/>
              <a:t>dan</a:t>
            </a:r>
            <a:r>
              <a:rPr dirty="0" sz="1200" lang="en-US"/>
              <a:t> </a:t>
            </a:r>
            <a:r>
              <a:rPr dirty="0" sz="1200" lang="en-US" err="1"/>
              <a:t>menghormati</a:t>
            </a:r>
            <a:r>
              <a:rPr dirty="0" sz="1200" lang="en-US"/>
              <a:t> </a:t>
            </a:r>
            <a:r>
              <a:rPr dirty="0" sz="1200" lang="en-US" err="1"/>
              <a:t>mereka</a:t>
            </a:r>
            <a:r>
              <a:rPr dirty="0" sz="1200" lang="en-US"/>
              <a:t>. </a:t>
            </a:r>
            <a:r>
              <a:rPr dirty="0" sz="1200" lang="en-US" err="1"/>
              <a:t>Dirinya</a:t>
            </a:r>
            <a:r>
              <a:rPr dirty="0" sz="1200" lang="en-US"/>
              <a:t> </a:t>
            </a:r>
            <a:r>
              <a:rPr dirty="0" sz="1200" lang="en-US" err="1"/>
              <a:t>kelak</a:t>
            </a:r>
            <a:r>
              <a:rPr dirty="0" sz="1200" lang="en-US"/>
              <a:t> </a:t>
            </a:r>
            <a:r>
              <a:rPr dirty="0" sz="1200" lang="en-US" err="1"/>
              <a:t>dapat</a:t>
            </a:r>
            <a:r>
              <a:rPr dirty="0" sz="1200" lang="en-US"/>
              <a:t> </a:t>
            </a:r>
            <a:r>
              <a:rPr dirty="0" sz="1200" lang="en-US" err="1"/>
              <a:t>menjadi</a:t>
            </a:r>
            <a:r>
              <a:rPr dirty="0" sz="1200" lang="en-US"/>
              <a:t> Si </a:t>
            </a:r>
            <a:r>
              <a:rPr dirty="0" sz="1200" lang="en-US" err="1"/>
              <a:t>Pembela</a:t>
            </a:r>
            <a:r>
              <a:rPr dirty="0" sz="1200" lang="en-US"/>
              <a:t> </a:t>
            </a:r>
            <a:r>
              <a:rPr dirty="0" sz="1200" lang="en-US" err="1"/>
              <a:t>dan</a:t>
            </a:r>
            <a:r>
              <a:rPr dirty="0" sz="1200" lang="en-US"/>
              <a:t> </a:t>
            </a:r>
            <a:r>
              <a:rPr dirty="0" sz="1200" lang="en-US" err="1"/>
              <a:t>menolong</a:t>
            </a:r>
            <a:r>
              <a:rPr dirty="0" sz="1200" lang="en-US"/>
              <a:t> </a:t>
            </a:r>
            <a:r>
              <a:rPr dirty="0" sz="1200" lang="en-US" err="1"/>
              <a:t>anak-anak</a:t>
            </a:r>
            <a:r>
              <a:rPr dirty="0" sz="1200" lang="en-US"/>
              <a:t> yang </a:t>
            </a:r>
            <a:r>
              <a:rPr dirty="0" sz="1200" lang="en-US" err="1"/>
              <a:t>tertindas</a:t>
            </a:r>
            <a:r>
              <a:rPr dirty="0" sz="1200" lang="en-US"/>
              <a:t>.</a:t>
            </a:r>
            <a:endParaRPr b="1" dirty="0" sz="1200" lang="en-US"/>
          </a:p>
        </p:txBody>
      </p:sp>
      <p:sp>
        <p:nvSpPr>
          <p:cNvPr id="1048650" name="Google Shape;145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</a:p>
        </p:txBody>
      </p:sp>
      <p:sp>
        <p:nvSpPr>
          <p:cNvPr id="1048651" name="Google Shape;147;p20"/>
          <p:cNvSpPr/>
          <p:nvPr/>
        </p:nvSpPr>
        <p:spPr>
          <a:xfrm>
            <a:off x="6839532" y="2866021"/>
            <a:ext cx="548712" cy="554158"/>
          </a:xfrm>
          <a:custGeom>
            <a:avLst/>
            <a:ah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2097178" name="Picture 2" descr="penyebab bullying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l="30901" t="-518" r="20597" b="518"/>
          <a:stretch>
            <a:fillRect/>
          </a:stretch>
        </p:blipFill>
        <p:spPr bwMode="auto">
          <a:xfrm>
            <a:off x="539553" y="1216514"/>
            <a:ext cx="2513130" cy="3452986"/>
          </a:xfrm>
          <a:prstGeom prst="rect"/>
          <a:noFill/>
        </p:spPr>
      </p:pic>
      <p:pic>
        <p:nvPicPr>
          <p:cNvPr id="2097179" name="Google Shape;146;p20"/>
          <p:cNvPicPr preferRelativeResize="0">
            <a:picLocks/>
          </p:cNvPicPr>
          <p:nvPr/>
        </p:nvPicPr>
        <p:blipFill>
          <a:blip xmlns:r="http://schemas.openxmlformats.org/officeDocument/2006/relationships" r:embed="rId2">
            <a:alphaModFix/>
          </a:blip>
          <a:stretch>
            <a:fillRect/>
          </a:stretch>
        </p:blipFill>
        <p:spPr>
          <a:xfrm rot="-41">
            <a:off x="1350414" y="1079029"/>
            <a:ext cx="808601" cy="259366"/>
          </a:xfrm>
          <a:prstGeom prst="rect"/>
          <a:noFill/>
          <a:ln>
            <a:noFill/>
          </a:ln>
        </p:spPr>
      </p:pic>
      <p:pic>
        <p:nvPicPr>
          <p:cNvPr id="2097180" name="Picture 4" descr="Mencari Definisi Orang Baik Halaman 1 - Kompasiana.com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6381143" y="2410354"/>
            <a:ext cx="1465490" cy="1465491"/>
          </a:xfrm>
          <a:prstGeom prst="rect"/>
          <a:noFill/>
        </p:spPr>
      </p:pic>
      <p:pic>
        <p:nvPicPr>
          <p:cNvPr id="2097181" name="Google Shape;148;p20"/>
          <p:cNvPicPr preferRelativeResize="0">
            <a:picLocks/>
          </p:cNvPicPr>
          <p:nvPr/>
        </p:nvPicPr>
        <p:blipFill>
          <a:blip xmlns:r="http://schemas.openxmlformats.org/officeDocument/2006/relationships" r:embed="rId4">
            <a:alphaModFix/>
          </a:blip>
          <a:stretch>
            <a:fillRect/>
          </a:stretch>
        </p:blipFill>
        <p:spPr>
          <a:xfrm>
            <a:off x="6965771" y="2215375"/>
            <a:ext cx="289775" cy="301325"/>
          </a:xfrm>
          <a:prstGeom prst="rect"/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0" p14:dur="1400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7"/>
                                        <p:tgtEl>
                                          <p:spTgt spid="1048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0"/>
                                        <p:tgtEl>
                                          <p:spTgt spid="1048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Google Shape;142;p20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" smtClean="0"/>
              <a:t>Solusi</a:t>
            </a:r>
            <a:endParaRPr dirty="0"/>
          </a:p>
        </p:txBody>
      </p:sp>
      <p:sp>
        <p:nvSpPr>
          <p:cNvPr id="1048655" name="Google Shape;143;p20"/>
          <p:cNvSpPr txBox="1">
            <a:spLocks noGrp="1"/>
          </p:cNvSpPr>
          <p:nvPr>
            <p:ph type="body" idx="1"/>
          </p:nvPr>
        </p:nvSpPr>
        <p:spPr>
          <a:xfrm>
            <a:off x="3071275" y="1218250"/>
            <a:ext cx="3003300" cy="3224400"/>
          </a:xfrm>
          <a:prstGeom prst="rect"/>
        </p:spPr>
        <p:txBody>
          <a:bodyPr anchor="t" anchorCtr="0" bIns="0" lIns="0" rIns="0" spcFirstLastPara="1" tIns="0" wrap="square">
            <a:noAutofit/>
          </a:bodyPr>
          <a:p>
            <a:pPr indent="0" marL="127000">
              <a:buNone/>
            </a:pPr>
            <a:r>
              <a:rPr b="1" dirty="0" sz="1400" lang="en-US" err="1"/>
              <a:t>Tanamkan</a:t>
            </a:r>
            <a:r>
              <a:rPr b="1" dirty="0" sz="1400" lang="en-US"/>
              <a:t> </a:t>
            </a:r>
            <a:r>
              <a:rPr b="1" dirty="0" sz="1400" lang="en-US" err="1"/>
              <a:t>Kepercayaan</a:t>
            </a:r>
            <a:r>
              <a:rPr b="1" dirty="0" sz="1400" lang="en-US"/>
              <a:t> </a:t>
            </a:r>
            <a:r>
              <a:rPr b="1" dirty="0" sz="1400" lang="en-US" err="1"/>
              <a:t>Diri</a:t>
            </a:r>
            <a:r>
              <a:rPr b="1" dirty="0" sz="1400" lang="en-US"/>
              <a:t> </a:t>
            </a:r>
            <a:r>
              <a:rPr b="1" dirty="0" sz="1400" lang="en-US" err="1"/>
              <a:t>pada</a:t>
            </a:r>
            <a:r>
              <a:rPr b="1" dirty="0" sz="1400" lang="en-US"/>
              <a:t> </a:t>
            </a:r>
            <a:r>
              <a:rPr b="1" dirty="0" sz="1400" lang="en-US" err="1" smtClean="0"/>
              <a:t>Anak-Anak</a:t>
            </a:r>
            <a:endParaRPr b="1" dirty="0" sz="1400" lang="en-US" smtClean="0"/>
          </a:p>
          <a:p>
            <a:pPr indent="0" marL="127000">
              <a:buNone/>
            </a:pPr>
            <a:endParaRPr b="1" dirty="0" sz="1400" lang="en-US" smtClean="0"/>
          </a:p>
          <a:p>
            <a:pPr indent="0" marL="127000">
              <a:buNone/>
            </a:pPr>
            <a:r>
              <a:rPr dirty="0" sz="1400" lang="en-US" err="1"/>
              <a:t>Coba</a:t>
            </a:r>
            <a:r>
              <a:rPr dirty="0" sz="1400" lang="en-US"/>
              <a:t> </a:t>
            </a:r>
            <a:r>
              <a:rPr dirty="0" sz="1400" lang="en-US" err="1"/>
              <a:t>tanyakan</a:t>
            </a:r>
            <a:r>
              <a:rPr dirty="0" sz="1400" lang="en-US"/>
              <a:t> </a:t>
            </a:r>
            <a:r>
              <a:rPr dirty="0" sz="1400" lang="en-US" err="1"/>
              <a:t>minat</a:t>
            </a:r>
            <a:r>
              <a:rPr dirty="0" sz="1400" lang="en-US"/>
              <a:t> </a:t>
            </a:r>
            <a:r>
              <a:rPr dirty="0" sz="1400" lang="en-US" err="1"/>
              <a:t>apa</a:t>
            </a:r>
            <a:r>
              <a:rPr dirty="0" sz="1400" lang="en-US"/>
              <a:t> yang </a:t>
            </a:r>
            <a:r>
              <a:rPr dirty="0" sz="1400" lang="en-US" err="1"/>
              <a:t>kira-kira</a:t>
            </a:r>
            <a:r>
              <a:rPr dirty="0" sz="1400" lang="en-US"/>
              <a:t> </a:t>
            </a:r>
            <a:r>
              <a:rPr dirty="0" sz="1400" lang="en-US" err="1"/>
              <a:t>ia</a:t>
            </a:r>
            <a:r>
              <a:rPr dirty="0" sz="1400" lang="en-US"/>
              <a:t> </a:t>
            </a:r>
            <a:r>
              <a:rPr dirty="0" sz="1400" lang="en-US" err="1"/>
              <a:t>miliki</a:t>
            </a:r>
            <a:r>
              <a:rPr dirty="0" sz="1400" lang="en-US"/>
              <a:t>, </a:t>
            </a:r>
            <a:r>
              <a:rPr dirty="0" sz="1400" lang="en-US" err="1"/>
              <a:t>dan</a:t>
            </a:r>
            <a:r>
              <a:rPr dirty="0" sz="1400" lang="en-US"/>
              <a:t> </a:t>
            </a:r>
            <a:r>
              <a:rPr dirty="0" sz="1400" lang="en-US" err="1"/>
              <a:t>berikan</a:t>
            </a:r>
            <a:r>
              <a:rPr dirty="0" sz="1400" lang="en-US"/>
              <a:t> </a:t>
            </a:r>
            <a:r>
              <a:rPr dirty="0" sz="1400" lang="en-US" err="1"/>
              <a:t>ia</a:t>
            </a:r>
            <a:r>
              <a:rPr dirty="0" sz="1400" lang="en-US"/>
              <a:t> </a:t>
            </a:r>
            <a:r>
              <a:rPr dirty="0" sz="1400" lang="en-US" err="1"/>
              <a:t>satu</a:t>
            </a:r>
            <a:r>
              <a:rPr dirty="0" sz="1400" lang="en-US"/>
              <a:t> </a:t>
            </a:r>
            <a:r>
              <a:rPr dirty="0" sz="1400" lang="en-US" err="1"/>
              <a:t>lingkungan</a:t>
            </a:r>
            <a:r>
              <a:rPr dirty="0" sz="1400" lang="en-US"/>
              <a:t> </a:t>
            </a:r>
            <a:r>
              <a:rPr dirty="0" sz="1400" lang="en-US" err="1"/>
              <a:t>belajar</a:t>
            </a:r>
            <a:r>
              <a:rPr dirty="0" sz="1400" lang="en-US"/>
              <a:t> yang </a:t>
            </a:r>
            <a:r>
              <a:rPr dirty="0" sz="1400" lang="en-US" err="1"/>
              <a:t>kondusif</a:t>
            </a:r>
            <a:r>
              <a:rPr dirty="0" sz="1400" lang="en-US"/>
              <a:t> yang </a:t>
            </a:r>
            <a:r>
              <a:rPr dirty="0" sz="1400" lang="en-US" err="1"/>
              <a:t>terdiri</a:t>
            </a:r>
            <a:r>
              <a:rPr dirty="0" sz="1400" lang="en-US"/>
              <a:t> </a:t>
            </a:r>
            <a:r>
              <a:rPr dirty="0" sz="1400" lang="en-US" err="1"/>
              <a:t>dari</a:t>
            </a:r>
            <a:r>
              <a:rPr dirty="0" sz="1400" lang="en-US"/>
              <a:t> </a:t>
            </a:r>
            <a:r>
              <a:rPr dirty="0" sz="1400" lang="en-US" err="1"/>
              <a:t>anak-anak</a:t>
            </a:r>
            <a:r>
              <a:rPr dirty="0" sz="1400" lang="en-US"/>
              <a:t> yang </a:t>
            </a:r>
            <a:r>
              <a:rPr dirty="0" sz="1400" lang="en-US" err="1"/>
              <a:t>memiliki</a:t>
            </a:r>
            <a:r>
              <a:rPr dirty="0" sz="1400" lang="en-US"/>
              <a:t> </a:t>
            </a:r>
            <a:r>
              <a:rPr dirty="0" sz="1400" lang="en-US" err="1"/>
              <a:t>hobi</a:t>
            </a:r>
            <a:r>
              <a:rPr dirty="0" sz="1400" lang="en-US"/>
              <a:t> yang </a:t>
            </a:r>
            <a:r>
              <a:rPr dirty="0" sz="1400" lang="en-US" err="1"/>
              <a:t>sama</a:t>
            </a:r>
            <a:r>
              <a:rPr dirty="0" sz="1400" lang="en-US"/>
              <a:t>. Cara </a:t>
            </a:r>
            <a:r>
              <a:rPr dirty="0" sz="1400" lang="en-US" err="1"/>
              <a:t>ini</a:t>
            </a:r>
            <a:r>
              <a:rPr dirty="0" sz="1400" lang="en-US"/>
              <a:t> </a:t>
            </a:r>
            <a:r>
              <a:rPr dirty="0" sz="1400" lang="en-US" err="1"/>
              <a:t>dapat</a:t>
            </a:r>
            <a:r>
              <a:rPr dirty="0" sz="1400" lang="en-US"/>
              <a:t> </a:t>
            </a:r>
            <a:r>
              <a:rPr dirty="0" sz="1400" lang="en-US" err="1"/>
              <a:t>memberikan</a:t>
            </a:r>
            <a:r>
              <a:rPr dirty="0" sz="1400" lang="en-US"/>
              <a:t> </a:t>
            </a:r>
            <a:r>
              <a:rPr dirty="0" sz="1400" lang="en-US" err="1"/>
              <a:t>kepercayaan</a:t>
            </a:r>
            <a:r>
              <a:rPr dirty="0" sz="1400" lang="en-US"/>
              <a:t> </a:t>
            </a:r>
            <a:r>
              <a:rPr dirty="0" sz="1400" lang="en-US" err="1"/>
              <a:t>diri</a:t>
            </a:r>
            <a:r>
              <a:rPr dirty="0" sz="1400" lang="en-US"/>
              <a:t> </a:t>
            </a:r>
            <a:r>
              <a:rPr dirty="0" sz="1400" lang="en-US" err="1"/>
              <a:t>baginya</a:t>
            </a:r>
            <a:r>
              <a:rPr dirty="0" sz="1400" lang="en-US"/>
              <a:t>, </a:t>
            </a:r>
            <a:r>
              <a:rPr dirty="0" sz="1400" lang="en-US" err="1"/>
              <a:t>dan</a:t>
            </a:r>
            <a:r>
              <a:rPr dirty="0" sz="1400" lang="en-US"/>
              <a:t> </a:t>
            </a:r>
            <a:r>
              <a:rPr dirty="0" sz="1400" lang="en-US" err="1"/>
              <a:t>menghindarkannya</a:t>
            </a:r>
            <a:r>
              <a:rPr dirty="0" sz="1400" lang="en-US"/>
              <a:t> </a:t>
            </a:r>
            <a:r>
              <a:rPr dirty="0" sz="1400" lang="en-US" err="1"/>
              <a:t>dari</a:t>
            </a:r>
            <a:r>
              <a:rPr dirty="0" sz="1400" lang="en-US"/>
              <a:t> </a:t>
            </a:r>
            <a:r>
              <a:rPr dirty="0" sz="1400" lang="en-US" err="1"/>
              <a:t>pikiran</a:t>
            </a:r>
            <a:r>
              <a:rPr dirty="0" sz="1400" lang="en-US"/>
              <a:t> </a:t>
            </a:r>
            <a:r>
              <a:rPr dirty="0" sz="1400" lang="en-US" err="1"/>
              <a:t>dan</a:t>
            </a:r>
            <a:r>
              <a:rPr dirty="0" sz="1400" lang="en-US"/>
              <a:t> </a:t>
            </a:r>
            <a:r>
              <a:rPr dirty="0" sz="1400" lang="en-US" err="1"/>
              <a:t>pengaruh</a:t>
            </a:r>
            <a:r>
              <a:rPr dirty="0" sz="1400" lang="en-US"/>
              <a:t> yang </a:t>
            </a:r>
            <a:r>
              <a:rPr dirty="0" sz="1400" lang="en-US" err="1"/>
              <a:t>negatif</a:t>
            </a:r>
            <a:r>
              <a:rPr dirty="0" sz="1400" lang="en-US"/>
              <a:t>.</a:t>
            </a:r>
            <a:endParaRPr b="1" dirty="0" sz="1400" lang="en-US"/>
          </a:p>
        </p:txBody>
      </p:sp>
      <p:sp>
        <p:nvSpPr>
          <p:cNvPr id="1048656" name="Google Shape;145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</a:p>
        </p:txBody>
      </p:sp>
      <p:sp>
        <p:nvSpPr>
          <p:cNvPr id="1048657" name="Google Shape;147;p20"/>
          <p:cNvSpPr/>
          <p:nvPr/>
        </p:nvSpPr>
        <p:spPr>
          <a:xfrm>
            <a:off x="6839532" y="2866021"/>
            <a:ext cx="548712" cy="554158"/>
          </a:xfrm>
          <a:custGeom>
            <a:avLst/>
            <a:ah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2097182" name="Picture 2" descr="hobi anak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l="34634" r="13833" b="7758"/>
          <a:stretch>
            <a:fillRect/>
          </a:stretch>
        </p:blipFill>
        <p:spPr bwMode="auto">
          <a:xfrm>
            <a:off x="530578" y="1244929"/>
            <a:ext cx="2448272" cy="3436942"/>
          </a:xfrm>
          <a:prstGeom prst="rect"/>
          <a:noFill/>
        </p:spPr>
      </p:pic>
      <p:pic>
        <p:nvPicPr>
          <p:cNvPr id="2097183" name="Google Shape;146;p20"/>
          <p:cNvPicPr preferRelativeResize="0">
            <a:picLocks/>
          </p:cNvPicPr>
          <p:nvPr/>
        </p:nvPicPr>
        <p:blipFill>
          <a:blip xmlns:r="http://schemas.openxmlformats.org/officeDocument/2006/relationships" r:embed="rId2">
            <a:alphaModFix/>
          </a:blip>
          <a:stretch>
            <a:fillRect/>
          </a:stretch>
        </p:blipFill>
        <p:spPr>
          <a:xfrm rot="-41">
            <a:off x="1350414" y="1079029"/>
            <a:ext cx="808601" cy="259366"/>
          </a:xfrm>
          <a:prstGeom prst="rect"/>
          <a:noFill/>
          <a:ln>
            <a:noFill/>
          </a:ln>
        </p:spPr>
      </p:pic>
      <p:sp>
        <p:nvSpPr>
          <p:cNvPr id="1048658" name="AutoShape 4" descr="3 Cara Melatih Otak Agar Lebih Percaya Diri - HelloSeh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59" name="AutoShape 6" descr="3 Cara Melatih Otak Agar Lebih Percaya Diri - HelloSeha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660" name="AutoShape 8" descr="3 Cara Melatih Otak Agar Lebih Percaya Diri - HelloSeha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pic>
        <p:nvPicPr>
          <p:cNvPr id="2097184" name="Picture 10" descr="9 Tips Membangun Rasa Percaya Diri Agar Jadi Pribadi Yang Sukses | Kredit  Pintar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6367749" y="2366038"/>
            <a:ext cx="1485817" cy="1717880"/>
          </a:xfrm>
          <a:prstGeom prst="rect"/>
          <a:noFill/>
        </p:spPr>
      </p:pic>
      <p:pic>
        <p:nvPicPr>
          <p:cNvPr id="2097185" name="Google Shape;148;p20"/>
          <p:cNvPicPr preferRelativeResize="0">
            <a:picLocks/>
          </p:cNvPicPr>
          <p:nvPr/>
        </p:nvPicPr>
        <p:blipFill>
          <a:blip xmlns:r="http://schemas.openxmlformats.org/officeDocument/2006/relationships" r:embed="rId4">
            <a:alphaModFix/>
          </a:blip>
          <a:stretch>
            <a:fillRect/>
          </a:stretch>
        </p:blipFill>
        <p:spPr>
          <a:xfrm>
            <a:off x="6965771" y="2215375"/>
            <a:ext cx="289775" cy="301325"/>
          </a:xfrm>
          <a:prstGeom prst="rect"/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0" p14:dur="1400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7"/>
                                        <p:tgtEl>
                                          <p:spTgt spid="1048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0"/>
                                        <p:tgtEl>
                                          <p:spTgt spid="1048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Google Shape;100;p16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" smtClean="0"/>
              <a:t>Solusi</a:t>
            </a:r>
            <a:endParaRPr dirty="0"/>
          </a:p>
        </p:txBody>
      </p:sp>
      <p:sp>
        <p:nvSpPr>
          <p:cNvPr id="1048664" name="Google Shape;101;p16"/>
          <p:cNvSpPr txBox="1">
            <a:spLocks noGrp="1"/>
          </p:cNvSpPr>
          <p:nvPr>
            <p:ph type="body" idx="1"/>
          </p:nvPr>
        </p:nvSpPr>
        <p:spPr>
          <a:xfrm>
            <a:off x="755576" y="1203598"/>
            <a:ext cx="5425500" cy="3169500"/>
          </a:xfrm>
          <a:prstGeom prst="rect"/>
        </p:spPr>
        <p:txBody>
          <a:bodyPr anchor="t" anchorCtr="0" bIns="0" lIns="0" rIns="0" spcFirstLastPara="1" tIns="0" wrap="square">
            <a:noAutofit/>
          </a:bodyPr>
          <a:p>
            <a:pPr indent="0" marL="127000">
              <a:buNone/>
            </a:pPr>
            <a:r>
              <a:rPr b="1" dirty="0" sz="1600" lang="fi-FI"/>
              <a:t>Jadilah Bagian dari “Teman Online” </a:t>
            </a:r>
            <a:r>
              <a:rPr b="1" dirty="0" sz="1600" lang="fi-FI" smtClean="0"/>
              <a:t>Mereka</a:t>
            </a:r>
          </a:p>
          <a:p>
            <a:endParaRPr b="1" dirty="0" sz="1600" lang="fi-FI"/>
          </a:p>
          <a:p>
            <a:pPr indent="0" marL="127000">
              <a:buNone/>
            </a:pPr>
            <a:r>
              <a:rPr dirty="0" sz="1600" lang="en-US" err="1"/>
              <a:t>Coba</a:t>
            </a:r>
            <a:r>
              <a:rPr dirty="0" sz="1600" lang="en-US"/>
              <a:t> </a:t>
            </a:r>
            <a:r>
              <a:rPr dirty="0" sz="1600" lang="en-US" err="1"/>
              <a:t>akrabkan</a:t>
            </a:r>
            <a:r>
              <a:rPr dirty="0" sz="1600" lang="en-US"/>
              <a:t> </a:t>
            </a:r>
            <a:r>
              <a:rPr dirty="0" sz="1600" lang="en-US" err="1"/>
              <a:t>diri</a:t>
            </a:r>
            <a:r>
              <a:rPr dirty="0" sz="1600" lang="en-US"/>
              <a:t> </a:t>
            </a:r>
            <a:r>
              <a:rPr dirty="0" sz="1600" lang="en-US" err="1"/>
              <a:t>Anda</a:t>
            </a:r>
            <a:r>
              <a:rPr dirty="0" sz="1600" lang="en-US"/>
              <a:t> </a:t>
            </a:r>
            <a:r>
              <a:rPr dirty="0" sz="1600" lang="en-US" err="1"/>
              <a:t>dengan</a:t>
            </a:r>
            <a:r>
              <a:rPr dirty="0" sz="1600" lang="en-US"/>
              <a:t> </a:t>
            </a:r>
            <a:r>
              <a:rPr dirty="0" sz="1600" lang="en-US" err="1"/>
              <a:t>aplikasi</a:t>
            </a:r>
            <a:r>
              <a:rPr dirty="0" sz="1600" lang="en-US"/>
              <a:t> </a:t>
            </a:r>
            <a:r>
              <a:rPr dirty="0" sz="1600" lang="en-US" err="1"/>
              <a:t>atau</a:t>
            </a:r>
            <a:r>
              <a:rPr dirty="0" sz="1600" lang="en-US"/>
              <a:t> situs online yang </a:t>
            </a:r>
            <a:r>
              <a:rPr dirty="0" sz="1600" lang="en-US" err="1"/>
              <a:t>sering</a:t>
            </a:r>
            <a:r>
              <a:rPr dirty="0" sz="1600" lang="en-US"/>
              <a:t> </a:t>
            </a:r>
            <a:r>
              <a:rPr dirty="0" sz="1600" lang="en-US" err="1"/>
              <a:t>anak</a:t>
            </a:r>
            <a:r>
              <a:rPr dirty="0" sz="1600" lang="en-US"/>
              <a:t> </a:t>
            </a:r>
            <a:r>
              <a:rPr dirty="0" sz="1600" lang="en-US" err="1"/>
              <a:t>Anda</a:t>
            </a:r>
            <a:r>
              <a:rPr dirty="0" sz="1600" lang="en-US"/>
              <a:t> </a:t>
            </a:r>
            <a:r>
              <a:rPr dirty="0" sz="1600" lang="en-US" err="1"/>
              <a:t>gunakan</a:t>
            </a:r>
            <a:r>
              <a:rPr dirty="0" sz="1600" lang="en-US"/>
              <a:t>. </a:t>
            </a:r>
            <a:r>
              <a:rPr dirty="0" sz="1600" lang="en-US" err="1"/>
              <a:t>Jelaskan</a:t>
            </a:r>
            <a:r>
              <a:rPr dirty="0" sz="1600" lang="en-US"/>
              <a:t> </a:t>
            </a:r>
            <a:r>
              <a:rPr dirty="0" sz="1600" lang="en-US" err="1"/>
              <a:t>pada</a:t>
            </a:r>
            <a:r>
              <a:rPr dirty="0" sz="1600" lang="en-US"/>
              <a:t> </a:t>
            </a:r>
            <a:r>
              <a:rPr dirty="0" sz="1600" lang="en-US" err="1"/>
              <a:t>mereka</a:t>
            </a:r>
            <a:r>
              <a:rPr dirty="0" sz="1600" lang="en-US"/>
              <a:t> </a:t>
            </a:r>
            <a:r>
              <a:rPr dirty="0" sz="1600" lang="en-US" err="1"/>
              <a:t>bahwa</a:t>
            </a:r>
            <a:r>
              <a:rPr dirty="0" sz="1600" lang="en-US"/>
              <a:t> </a:t>
            </a:r>
            <a:r>
              <a:rPr dirty="0" sz="1600" lang="en-US" err="1"/>
              <a:t>kehidupan</a:t>
            </a:r>
            <a:r>
              <a:rPr dirty="0" sz="1600" lang="en-US"/>
              <a:t> di </a:t>
            </a:r>
            <a:r>
              <a:rPr dirty="0" sz="1600" lang="en-US" err="1"/>
              <a:t>dunia</a:t>
            </a:r>
            <a:r>
              <a:rPr dirty="0" sz="1600" lang="en-US"/>
              <a:t> </a:t>
            </a:r>
            <a:r>
              <a:rPr dirty="0" sz="1600" lang="en-US" err="1"/>
              <a:t>maya</a:t>
            </a:r>
            <a:r>
              <a:rPr dirty="0" sz="1600" lang="en-US"/>
              <a:t> </a:t>
            </a:r>
            <a:r>
              <a:rPr dirty="0" sz="1600" lang="en-US" err="1"/>
              <a:t>dan</a:t>
            </a:r>
            <a:r>
              <a:rPr dirty="0" sz="1600" lang="en-US"/>
              <a:t> </a:t>
            </a:r>
            <a:r>
              <a:rPr dirty="0" sz="1600" lang="en-US" err="1"/>
              <a:t>nyata</a:t>
            </a:r>
            <a:r>
              <a:rPr dirty="0" sz="1600" lang="en-US"/>
              <a:t> </a:t>
            </a:r>
            <a:r>
              <a:rPr dirty="0" sz="1600" lang="en-US" err="1"/>
              <a:t>sebenarnya</a:t>
            </a:r>
            <a:r>
              <a:rPr dirty="0" sz="1600" lang="en-US"/>
              <a:t> </a:t>
            </a:r>
            <a:r>
              <a:rPr dirty="0" sz="1600" lang="en-US" err="1"/>
              <a:t>saling</a:t>
            </a:r>
            <a:r>
              <a:rPr dirty="0" sz="1600" lang="en-US"/>
              <a:t> </a:t>
            </a:r>
            <a:r>
              <a:rPr dirty="0" sz="1600" lang="en-US" err="1"/>
              <a:t>berkaitan</a:t>
            </a:r>
            <a:r>
              <a:rPr dirty="0" sz="1600" lang="en-US"/>
              <a:t> </a:t>
            </a:r>
            <a:r>
              <a:rPr dirty="0" sz="1600" lang="en-US" err="1"/>
              <a:t>erat</a:t>
            </a:r>
            <a:r>
              <a:rPr dirty="0" sz="1600" lang="en-US"/>
              <a:t>, </a:t>
            </a:r>
            <a:r>
              <a:rPr dirty="0" sz="1600" lang="en-US" err="1"/>
              <a:t>jadi</a:t>
            </a:r>
            <a:r>
              <a:rPr dirty="0" sz="1600" lang="en-US"/>
              <a:t> </a:t>
            </a:r>
            <a:r>
              <a:rPr dirty="0" sz="1600" lang="en-US" err="1"/>
              <a:t>mereka</a:t>
            </a:r>
            <a:r>
              <a:rPr dirty="0" sz="1600" lang="en-US"/>
              <a:t> </a:t>
            </a:r>
            <a:r>
              <a:rPr dirty="0" sz="1600" lang="en-US" err="1"/>
              <a:t>tetap</a:t>
            </a:r>
            <a:r>
              <a:rPr dirty="0" sz="1600" lang="en-US"/>
              <a:t> </a:t>
            </a:r>
            <a:r>
              <a:rPr dirty="0" sz="1600" lang="en-US" err="1"/>
              <a:t>harus</a:t>
            </a:r>
            <a:r>
              <a:rPr dirty="0" sz="1600" lang="en-US"/>
              <a:t> </a:t>
            </a:r>
            <a:r>
              <a:rPr dirty="0" sz="1600" lang="en-US" err="1"/>
              <a:t>berhati-hati</a:t>
            </a:r>
            <a:r>
              <a:rPr dirty="0" sz="1600" lang="en-US"/>
              <a:t> </a:t>
            </a:r>
            <a:r>
              <a:rPr dirty="0" sz="1600" lang="en-US" err="1"/>
              <a:t>saat</a:t>
            </a:r>
            <a:r>
              <a:rPr dirty="0" sz="1600" lang="en-US"/>
              <a:t> </a:t>
            </a:r>
            <a:r>
              <a:rPr dirty="0" sz="1600" lang="en-US" err="1"/>
              <a:t>bersikap</a:t>
            </a:r>
            <a:r>
              <a:rPr dirty="0" sz="1600" lang="en-US"/>
              <a:t> </a:t>
            </a:r>
            <a:r>
              <a:rPr dirty="0" sz="1600" lang="en-US" err="1"/>
              <a:t>dan</a:t>
            </a:r>
            <a:r>
              <a:rPr dirty="0" sz="1600" lang="en-US"/>
              <a:t> </a:t>
            </a:r>
            <a:r>
              <a:rPr dirty="0" sz="1600" lang="en-US" err="1"/>
              <a:t>menggunakan</a:t>
            </a:r>
            <a:r>
              <a:rPr dirty="0" sz="1600" lang="en-US"/>
              <a:t> </a:t>
            </a:r>
            <a:r>
              <a:rPr dirty="0" sz="1600" lang="en-US" err="1"/>
              <a:t>aplikasi</a:t>
            </a:r>
            <a:r>
              <a:rPr dirty="0" sz="1600" lang="en-US"/>
              <a:t> yang </a:t>
            </a:r>
            <a:r>
              <a:rPr dirty="0" sz="1600" lang="en-US" err="1"/>
              <a:t>digunakan</a:t>
            </a:r>
            <a:r>
              <a:rPr dirty="0" sz="1600" lang="en-US"/>
              <a:t> </a:t>
            </a:r>
            <a:r>
              <a:rPr dirty="0" sz="1600" lang="en-US" err="1"/>
              <a:t>banyak</a:t>
            </a:r>
            <a:r>
              <a:rPr dirty="0" sz="1600" lang="en-US"/>
              <a:t> orang. </a:t>
            </a:r>
            <a:r>
              <a:rPr dirty="0" sz="1600" lang="en-US" err="1"/>
              <a:t>Beritahu</a:t>
            </a:r>
            <a:r>
              <a:rPr dirty="0" sz="1600" lang="en-US"/>
              <a:t> </a:t>
            </a:r>
            <a:r>
              <a:rPr dirty="0" sz="1600" lang="en-US" err="1"/>
              <a:t>mereka</a:t>
            </a:r>
            <a:r>
              <a:rPr dirty="0" sz="1600" lang="en-US"/>
              <a:t> juga </a:t>
            </a:r>
            <a:r>
              <a:rPr dirty="0" sz="1600" lang="en-US" err="1"/>
              <a:t>tentang</a:t>
            </a:r>
            <a:r>
              <a:rPr dirty="0" sz="1600" lang="en-US"/>
              <a:t> </a:t>
            </a:r>
            <a:r>
              <a:rPr dirty="0" sz="1600" lang="en-US" err="1"/>
              <a:t>hal-hal</a:t>
            </a:r>
            <a:r>
              <a:rPr dirty="0" sz="1600" lang="en-US"/>
              <a:t> yang </a:t>
            </a:r>
            <a:r>
              <a:rPr dirty="0" sz="1600" lang="en-US" err="1"/>
              <a:t>mungkin</a:t>
            </a:r>
            <a:r>
              <a:rPr dirty="0" sz="1600" lang="en-US"/>
              <a:t> </a:t>
            </a:r>
            <a:r>
              <a:rPr dirty="0" sz="1600" lang="en-US" err="1"/>
              <a:t>mereka</a:t>
            </a:r>
            <a:r>
              <a:rPr dirty="0" sz="1600" lang="en-US"/>
              <a:t> </a:t>
            </a:r>
            <a:r>
              <a:rPr dirty="0" sz="1600" lang="en-US" err="1"/>
              <a:t>akan</a:t>
            </a:r>
            <a:r>
              <a:rPr dirty="0" sz="1600" lang="en-US"/>
              <a:t> </a:t>
            </a:r>
            <a:r>
              <a:rPr dirty="0" sz="1600" lang="en-US" err="1"/>
              <a:t>temui</a:t>
            </a:r>
            <a:r>
              <a:rPr dirty="0" sz="1600" lang="en-US"/>
              <a:t> di </a:t>
            </a:r>
            <a:r>
              <a:rPr dirty="0" sz="1600" lang="en-US" err="1"/>
              <a:t>dunia</a:t>
            </a:r>
            <a:r>
              <a:rPr dirty="0" sz="1600" lang="en-US"/>
              <a:t> </a:t>
            </a:r>
            <a:r>
              <a:rPr dirty="0" sz="1600" lang="en-US" err="1"/>
              <a:t>maya</a:t>
            </a:r>
            <a:r>
              <a:rPr dirty="0" sz="1600" lang="en-US"/>
              <a:t> </a:t>
            </a:r>
            <a:r>
              <a:rPr dirty="0" sz="1600" lang="en-US" err="1"/>
              <a:t>dan</a:t>
            </a:r>
            <a:r>
              <a:rPr dirty="0" sz="1600" lang="en-US"/>
              <a:t> </a:t>
            </a:r>
            <a:r>
              <a:rPr dirty="0" sz="1600" lang="en-US" err="1"/>
              <a:t>bahwa</a:t>
            </a:r>
            <a:r>
              <a:rPr dirty="0" sz="1600" lang="en-US"/>
              <a:t> </a:t>
            </a:r>
            <a:r>
              <a:rPr dirty="0" sz="1600" lang="en-US" err="1"/>
              <a:t>apa</a:t>
            </a:r>
            <a:r>
              <a:rPr dirty="0" sz="1600" lang="en-US"/>
              <a:t> pun yang </a:t>
            </a:r>
            <a:r>
              <a:rPr dirty="0" sz="1600" lang="en-US" err="1"/>
              <a:t>mereka</a:t>
            </a:r>
            <a:r>
              <a:rPr dirty="0" sz="1600" lang="en-US"/>
              <a:t> </a:t>
            </a:r>
            <a:r>
              <a:rPr dirty="0" sz="1600" lang="en-US" err="1"/>
              <a:t>lakukan</a:t>
            </a:r>
            <a:r>
              <a:rPr dirty="0" sz="1600" lang="en-US"/>
              <a:t> </a:t>
            </a:r>
            <a:r>
              <a:rPr dirty="0" sz="1600" lang="en-US" err="1"/>
              <a:t>akan</a:t>
            </a:r>
            <a:r>
              <a:rPr dirty="0" sz="1600" lang="en-US"/>
              <a:t> </a:t>
            </a:r>
            <a:r>
              <a:rPr dirty="0" sz="1600" lang="en-US" err="1"/>
              <a:t>memiliki</a:t>
            </a:r>
            <a:r>
              <a:rPr dirty="0" sz="1600" lang="en-US"/>
              <a:t> </a:t>
            </a:r>
            <a:r>
              <a:rPr dirty="0" sz="1600" lang="en-US" err="1"/>
              <a:t>resiko</a:t>
            </a:r>
            <a:r>
              <a:rPr dirty="0" sz="1600" lang="en-US"/>
              <a:t>.</a:t>
            </a:r>
            <a:endParaRPr b="1" dirty="0" sz="1600" lang="fi-FI" smtClean="0"/>
          </a:p>
        </p:txBody>
      </p:sp>
      <p:sp>
        <p:nvSpPr>
          <p:cNvPr id="1048665" name="Google Shape;102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</a:p>
        </p:txBody>
      </p:sp>
      <p:pic>
        <p:nvPicPr>
          <p:cNvPr id="2097186" name="Picture 2" descr="cyber bullyi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372200" y="2366037"/>
            <a:ext cx="1502806" cy="1501857"/>
          </a:xfrm>
          <a:prstGeom prst="rect"/>
          <a:noFill/>
        </p:spPr>
      </p:pic>
      <p:pic>
        <p:nvPicPr>
          <p:cNvPr id="2097187" name="Google Shape;104;p16"/>
          <p:cNvPicPr preferRelativeResize="0">
            <a:picLocks/>
          </p:cNvPicPr>
          <p:nvPr/>
        </p:nvPicPr>
        <p:blipFill>
          <a:blip xmlns:r="http://schemas.openxmlformats.org/officeDocument/2006/relationships" r:embed="rId2">
            <a:alphaModFix/>
          </a:blip>
          <a:stretch>
            <a:fillRect/>
          </a:stretch>
        </p:blipFill>
        <p:spPr>
          <a:xfrm>
            <a:off x="6965771" y="2215375"/>
            <a:ext cx="289775" cy="301325"/>
          </a:xfrm>
          <a:prstGeom prst="rect"/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0" p14:dur="1400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7"/>
                                        <p:tgtEl>
                                          <p:spTgt spid="1048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0"/>
                                        <p:tgtEl>
                                          <p:spTgt spid="10486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Google Shape;82;p14"/>
          <p:cNvSpPr txBox="1">
            <a:spLocks noGrp="1"/>
          </p:cNvSpPr>
          <p:nvPr>
            <p:ph type="ctrTitle"/>
          </p:nvPr>
        </p:nvSpPr>
        <p:spPr>
          <a:xfrm>
            <a:off x="2641950" y="2111191"/>
            <a:ext cx="3860100" cy="11598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sz="4400" lang="en">
                <a:solidFill>
                  <a:schemeClr val="accent2"/>
                </a:solidFill>
              </a:rPr>
              <a:t>2</a:t>
            </a:r>
            <a:r>
              <a:rPr dirty="0" sz="4400" lang="en" smtClean="0">
                <a:solidFill>
                  <a:schemeClr val="accent2"/>
                </a:solidFill>
              </a:rPr>
              <a:t>.</a:t>
            </a:r>
            <a:r>
              <a:rPr dirty="0" sz="4800" lang="en"/>
              <a:t/>
            </a:r>
            <a:br>
              <a:rPr dirty="0" sz="4800" lang="en"/>
            </a:br>
            <a:r>
              <a:rPr dirty="0" sz="4800" lang="en" smtClean="0"/>
              <a:t>Pergaulan Bebas</a:t>
            </a:r>
            <a:endParaRPr dirty="0" sz="4400">
              <a:solidFill>
                <a:schemeClr val="accent2"/>
              </a:solidFill>
            </a:endParaRPr>
          </a:p>
        </p:txBody>
      </p:sp>
      <p:sp>
        <p:nvSpPr>
          <p:cNvPr id="1048669" name="Google Shape;88;p14"/>
          <p:cNvSpPr/>
          <p:nvPr/>
        </p:nvSpPr>
        <p:spPr>
          <a:xfrm>
            <a:off x="6302650" y="4050874"/>
            <a:ext cx="554654" cy="537022"/>
          </a:xfrm>
          <a:custGeom>
            <a:avLst/>
            <a:ahLst/>
            <a:rect l="l" t="t" r="r" b="b"/>
            <a:pathLst>
              <a:path w="19126" h="18518" extrusionOk="0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2097188" name="Picture 2" descr="Akibat Pergaulan Bebas, 99 Anak Menjalani Pernikahan Dini |  kontroversinews.com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l="6978" r="14069"/>
          <a:stretch>
            <a:fillRect/>
          </a:stretch>
        </p:blipFill>
        <p:spPr bwMode="auto">
          <a:xfrm>
            <a:off x="1183042" y="3158394"/>
            <a:ext cx="1228718" cy="1270256"/>
          </a:xfrm>
          <a:prstGeom prst="rect"/>
          <a:noFill/>
        </p:spPr>
      </p:pic>
      <p:pic>
        <p:nvPicPr>
          <p:cNvPr id="2097189" name="Google Shape;85;p14"/>
          <p:cNvPicPr preferRelativeResize="0">
            <a:picLocks/>
          </p:cNvPicPr>
          <p:nvPr/>
        </p:nvPicPr>
        <p:blipFill>
          <a:blip xmlns:r="http://schemas.openxmlformats.org/officeDocument/2006/relationships" r:embed="rId2">
            <a:alphaModFix/>
          </a:blip>
          <a:stretch>
            <a:fillRect/>
          </a:stretch>
        </p:blipFill>
        <p:spPr>
          <a:xfrm>
            <a:off x="1681675" y="3026569"/>
            <a:ext cx="253550" cy="263650"/>
          </a:xfrm>
          <a:prstGeom prst="rect"/>
          <a:noFill/>
          <a:ln>
            <a:noFill/>
          </a:ln>
        </p:spPr>
      </p:pic>
      <p:pic>
        <p:nvPicPr>
          <p:cNvPr id="2097190" name="Picture 4" descr="Mengatasi Permasalahan Merokok di Indonesia Halaman all - Kompas.com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6596415" y="582173"/>
            <a:ext cx="1287953" cy="1548787"/>
          </a:xfrm>
          <a:prstGeom prst="rect"/>
          <a:noFill/>
        </p:spPr>
      </p:pic>
      <p:pic>
        <p:nvPicPr>
          <p:cNvPr id="2097191" name="Google Shape;87;p14"/>
          <p:cNvPicPr preferRelativeResize="0">
            <a:picLocks/>
          </p:cNvPicPr>
          <p:nvPr/>
        </p:nvPicPr>
        <p:blipFill>
          <a:blip xmlns:r="http://schemas.openxmlformats.org/officeDocument/2006/relationships" r:embed="rId2">
            <a:alphaModFix/>
          </a:blip>
          <a:stretch>
            <a:fillRect/>
          </a:stretch>
        </p:blipFill>
        <p:spPr>
          <a:xfrm>
            <a:off x="7130471" y="450348"/>
            <a:ext cx="253550" cy="263650"/>
          </a:xfrm>
          <a:prstGeom prst="rect"/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0" p14:dur="1400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2"/>
                                        <p:tgtEl>
                                          <p:spTgt spid="209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5"/>
                                        <p:tgtEl>
                                          <p:spTgt spid="209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xmlns:r="http://schemas.openxmlformats.org/officeDocument/2006/relationships" r:embed="rId1">
            <a:alphaModFix/>
          </a:blip>
          <a:stretch>
            <a:fillRect/>
          </a:stretch>
        </a:blipFill>
      </p:bgPr>
    </p:bg>
    <p:spTree>
      <p:nvGrpSpPr>
        <p:cNvPr id="9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Google Shape;153;p21"/>
          <p:cNvSpPr txBox="1">
            <a:spLocks noGrp="1"/>
          </p:cNvSpPr>
          <p:nvPr>
            <p:ph type="title" idx="4294967295"/>
          </p:nvPr>
        </p:nvSpPr>
        <p:spPr>
          <a:xfrm>
            <a:off x="2235900" y="144250"/>
            <a:ext cx="4672200" cy="4809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0" dirty="0" lang="en" smtClean="0"/>
              <a:t>Gambar Pergaulan Bebas</a:t>
            </a:r>
            <a:endParaRPr dirty="0"/>
          </a:p>
        </p:txBody>
      </p:sp>
      <p:sp>
        <p:nvSpPr>
          <p:cNvPr id="1048673" name="Google Shape;154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</a:p>
        </p:txBody>
      </p:sp>
      <p:pic>
        <p:nvPicPr>
          <p:cNvPr id="2097192" name="Picture 4" descr="Pilih Mana, Menikah Dini atau Pergaulan Bebas? - Kompasiana.com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683568" y="649982"/>
            <a:ext cx="7704856" cy="401000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0" p14:dur="1400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7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97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8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97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9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97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10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97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4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Google Shape;61;p12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sz="3600" lang="en" smtClean="0"/>
              <a:t>Pergaulan Bebas</a:t>
            </a:r>
            <a:endParaRPr dirty="0" sz="3600"/>
          </a:p>
        </p:txBody>
      </p:sp>
      <p:sp>
        <p:nvSpPr>
          <p:cNvPr id="1048677" name="Google Shape;62;p12"/>
          <p:cNvSpPr txBox="1">
            <a:spLocks noGrp="1"/>
          </p:cNvSpPr>
          <p:nvPr>
            <p:ph type="body" idx="2"/>
          </p:nvPr>
        </p:nvSpPr>
        <p:spPr>
          <a:xfrm>
            <a:off x="3347864" y="1218250"/>
            <a:ext cx="3024336" cy="3229800"/>
          </a:xfrm>
          <a:prstGeom prst="rect"/>
        </p:spPr>
        <p:txBody>
          <a:bodyPr anchor="t" anchorCtr="0" bIns="0" lIns="0" rIns="0" spcFirstLastPara="1" tIns="0" wrap="square">
            <a:noAutofit/>
          </a:bodyPr>
          <a:p>
            <a:pPr indent="0" lvl="0" marL="0">
              <a:buNone/>
            </a:pPr>
            <a:r>
              <a:rPr b="1" dirty="0" sz="1400" lang="en-US" err="1" smtClean="0"/>
              <a:t>Contoh</a:t>
            </a:r>
            <a:r>
              <a:rPr b="1" dirty="0" sz="1400" lang="en-US" smtClean="0"/>
              <a:t> </a:t>
            </a:r>
            <a:r>
              <a:rPr b="1" dirty="0" sz="1400" lang="en-US" err="1" smtClean="0"/>
              <a:t>Perilaku</a:t>
            </a:r>
            <a:r>
              <a:rPr b="1" dirty="0" sz="1400" lang="en-US" smtClean="0"/>
              <a:t> </a:t>
            </a:r>
            <a:r>
              <a:rPr b="1" dirty="0" sz="1400" lang="en-US" err="1" smtClean="0"/>
              <a:t>Pergaulan</a:t>
            </a:r>
            <a:r>
              <a:rPr b="1" dirty="0" sz="1400" lang="en-US" smtClean="0"/>
              <a:t> </a:t>
            </a:r>
            <a:r>
              <a:rPr b="1" dirty="0" sz="1400" lang="en-US" err="1" smtClean="0"/>
              <a:t>Bebas</a:t>
            </a:r>
            <a:endParaRPr b="1" dirty="0" sz="1400" lang="en-US" smtClean="0"/>
          </a:p>
          <a:p>
            <a:pPr indent="0" lvl="0" marL="0">
              <a:buNone/>
            </a:pPr>
            <a:endParaRPr dirty="0" sz="1400" lang="en-US" smtClean="0"/>
          </a:p>
          <a:p>
            <a:pPr indent="0" lvl="0" marL="0">
              <a:buNone/>
            </a:pPr>
            <a:r>
              <a:rPr dirty="0" sz="1400" lang="en-US" err="1" smtClean="0"/>
              <a:t>Pergaulan</a:t>
            </a:r>
            <a:r>
              <a:rPr dirty="0" sz="1400" lang="en-US" smtClean="0"/>
              <a:t> </a:t>
            </a:r>
            <a:r>
              <a:rPr dirty="0" sz="1400" lang="en-US" err="1" smtClean="0"/>
              <a:t>bebas</a:t>
            </a:r>
            <a:r>
              <a:rPr dirty="0" sz="1400" lang="en-US" smtClean="0"/>
              <a:t> </a:t>
            </a:r>
            <a:r>
              <a:rPr dirty="0" sz="1400" lang="en-US" err="1" smtClean="0"/>
              <a:t>adalah</a:t>
            </a:r>
            <a:r>
              <a:rPr dirty="0" sz="1400" lang="en-US" smtClean="0"/>
              <a:t> </a:t>
            </a:r>
            <a:r>
              <a:rPr dirty="0" sz="1400" lang="en-US" err="1" smtClean="0"/>
              <a:t>perilaku</a:t>
            </a:r>
            <a:r>
              <a:rPr dirty="0" sz="1400" lang="en-US" smtClean="0"/>
              <a:t> </a:t>
            </a:r>
            <a:r>
              <a:rPr dirty="0" sz="1400" lang="en-US" err="1" smtClean="0"/>
              <a:t>negatif</a:t>
            </a:r>
            <a:r>
              <a:rPr dirty="0" sz="1400" lang="en-US" smtClean="0"/>
              <a:t> </a:t>
            </a:r>
            <a:r>
              <a:rPr dirty="0" sz="1400" lang="en-US" err="1" smtClean="0"/>
              <a:t>sebagai</a:t>
            </a:r>
            <a:r>
              <a:rPr dirty="0" sz="1400" lang="en-US" smtClean="0"/>
              <a:t> </a:t>
            </a:r>
            <a:r>
              <a:rPr dirty="0" sz="1400" lang="en-US" err="1" smtClean="0"/>
              <a:t>ekspresi</a:t>
            </a:r>
            <a:r>
              <a:rPr dirty="0" sz="1400" lang="en-US" smtClean="0"/>
              <a:t> </a:t>
            </a:r>
            <a:r>
              <a:rPr dirty="0" sz="1400" lang="en-US" err="1" smtClean="0"/>
              <a:t>penolakan</a:t>
            </a:r>
            <a:r>
              <a:rPr dirty="0" sz="1400" lang="en-US" smtClean="0"/>
              <a:t> </a:t>
            </a:r>
            <a:r>
              <a:rPr dirty="0" sz="1400" lang="en-US" err="1" smtClean="0"/>
              <a:t>remaja</a:t>
            </a:r>
            <a:r>
              <a:rPr dirty="0" sz="1400" lang="en-US" smtClean="0"/>
              <a:t>. </a:t>
            </a:r>
            <a:r>
              <a:rPr dirty="0" sz="1400" lang="en-US" err="1" smtClean="0"/>
              <a:t>Perilaku</a:t>
            </a:r>
            <a:r>
              <a:rPr dirty="0" sz="1400" lang="en-US" smtClean="0"/>
              <a:t> yang </a:t>
            </a:r>
            <a:r>
              <a:rPr dirty="0" sz="1400" lang="en-US" err="1" smtClean="0"/>
              <a:t>termasuk</a:t>
            </a:r>
            <a:r>
              <a:rPr dirty="0" sz="1400" lang="en-US" smtClean="0"/>
              <a:t> </a:t>
            </a:r>
            <a:r>
              <a:rPr dirty="0" sz="1400" lang="en-US" err="1" smtClean="0"/>
              <a:t>pergaulan</a:t>
            </a:r>
            <a:r>
              <a:rPr dirty="0" sz="1400" lang="en-US" smtClean="0"/>
              <a:t> </a:t>
            </a:r>
            <a:r>
              <a:rPr dirty="0" sz="1400" lang="en-US" err="1" smtClean="0"/>
              <a:t>bebas</a:t>
            </a:r>
            <a:r>
              <a:rPr dirty="0" sz="1400" lang="en-US" smtClean="0"/>
              <a:t> </a:t>
            </a:r>
            <a:r>
              <a:rPr dirty="0" sz="1400" lang="en-US" err="1" smtClean="0"/>
              <a:t>adalah</a:t>
            </a:r>
            <a:r>
              <a:rPr dirty="0" sz="1400" lang="en-US" smtClean="0"/>
              <a:t> </a:t>
            </a:r>
            <a:r>
              <a:rPr dirty="0" sz="1400" lang="en-US" err="1" smtClean="0"/>
              <a:t>seks</a:t>
            </a:r>
            <a:r>
              <a:rPr dirty="0" sz="1400" lang="en-US" smtClean="0"/>
              <a:t> </a:t>
            </a:r>
            <a:r>
              <a:rPr dirty="0" sz="1400" lang="en-US" err="1" smtClean="0"/>
              <a:t>pranikah</a:t>
            </a:r>
            <a:r>
              <a:rPr dirty="0" sz="1400" lang="en-US" smtClean="0"/>
              <a:t>, </a:t>
            </a:r>
            <a:r>
              <a:rPr dirty="0" sz="1400" lang="en-US" err="1" smtClean="0"/>
              <a:t>konsumsi</a:t>
            </a:r>
            <a:r>
              <a:rPr dirty="0" sz="1400" lang="en-US" smtClean="0"/>
              <a:t> </a:t>
            </a:r>
            <a:r>
              <a:rPr dirty="0" sz="1400" lang="en-US" err="1" smtClean="0"/>
              <a:t>alkohol</a:t>
            </a:r>
            <a:r>
              <a:rPr dirty="0" sz="1400" lang="en-US" smtClean="0"/>
              <a:t> </a:t>
            </a:r>
            <a:r>
              <a:rPr dirty="0" sz="1400" lang="en-US" err="1" smtClean="0"/>
              <a:t>dan</a:t>
            </a:r>
            <a:r>
              <a:rPr dirty="0" sz="1400" lang="en-US" smtClean="0"/>
              <a:t> </a:t>
            </a:r>
            <a:r>
              <a:rPr dirty="0" sz="1400" lang="en-US" err="1" smtClean="0"/>
              <a:t>narkoba</a:t>
            </a:r>
            <a:r>
              <a:rPr dirty="0" sz="1400" lang="en-US" smtClean="0"/>
              <a:t>, </a:t>
            </a:r>
            <a:r>
              <a:rPr dirty="0" sz="1400" i="1" lang="en-US" smtClean="0"/>
              <a:t>clubbing</a:t>
            </a:r>
            <a:r>
              <a:rPr dirty="0" sz="1400" lang="en-US" smtClean="0"/>
              <a:t>, </a:t>
            </a:r>
            <a:r>
              <a:rPr dirty="0" sz="1400" lang="en-US" err="1" smtClean="0"/>
              <a:t>konsumsi</a:t>
            </a:r>
            <a:r>
              <a:rPr dirty="0" sz="1400" lang="en-US" smtClean="0"/>
              <a:t> </a:t>
            </a:r>
            <a:r>
              <a:rPr dirty="0" sz="1400" lang="en-US" err="1" smtClean="0"/>
              <a:t>pornografi</a:t>
            </a:r>
            <a:r>
              <a:rPr dirty="0" sz="1400" lang="en-US" smtClean="0"/>
              <a:t> </a:t>
            </a:r>
            <a:r>
              <a:rPr dirty="0" sz="1400" lang="en-US" err="1" smtClean="0"/>
              <a:t>dan</a:t>
            </a:r>
            <a:r>
              <a:rPr dirty="0" sz="1400" lang="en-US" smtClean="0"/>
              <a:t> </a:t>
            </a:r>
            <a:r>
              <a:rPr dirty="0" sz="1400" i="1" lang="en-US" smtClean="0"/>
              <a:t>cybersex</a:t>
            </a:r>
            <a:r>
              <a:rPr dirty="0" sz="1400" lang="en-US" smtClean="0"/>
              <a:t>, </a:t>
            </a:r>
            <a:r>
              <a:rPr dirty="0" sz="1400" lang="en-US" err="1" smtClean="0"/>
              <a:t>merokok</a:t>
            </a:r>
            <a:r>
              <a:rPr dirty="0" sz="1400" lang="en-US" smtClean="0"/>
              <a:t>, </a:t>
            </a:r>
            <a:r>
              <a:rPr dirty="0" sz="1400" lang="en-US" err="1" smtClean="0"/>
              <a:t>dan</a:t>
            </a:r>
            <a:r>
              <a:rPr dirty="0" sz="1400" lang="en-US" smtClean="0"/>
              <a:t> </a:t>
            </a:r>
            <a:r>
              <a:rPr dirty="0" sz="1400" lang="en-US" err="1" smtClean="0"/>
              <a:t>perkelahian</a:t>
            </a:r>
            <a:r>
              <a:rPr dirty="0" sz="1400" lang="en-US" smtClean="0"/>
              <a:t> </a:t>
            </a:r>
            <a:r>
              <a:rPr dirty="0" sz="1400" lang="en-US" err="1" smtClean="0"/>
              <a:t>antar</a:t>
            </a:r>
            <a:r>
              <a:rPr dirty="0" sz="1400" lang="en-US" smtClean="0"/>
              <a:t> </a:t>
            </a:r>
            <a:r>
              <a:rPr dirty="0" sz="1400" lang="en-US" err="1" smtClean="0"/>
              <a:t>geng</a:t>
            </a:r>
            <a:r>
              <a:rPr dirty="0" sz="1400" lang="en-US" smtClean="0"/>
              <a:t>.”</a:t>
            </a:r>
            <a:endParaRPr dirty="0" sz="1200"/>
          </a:p>
        </p:txBody>
      </p:sp>
      <p:sp>
        <p:nvSpPr>
          <p:cNvPr id="1048678" name="Google Shape;63;p12"/>
          <p:cNvSpPr txBox="1">
            <a:spLocks noGrp="1"/>
          </p:cNvSpPr>
          <p:nvPr>
            <p:ph type="body" idx="1"/>
          </p:nvPr>
        </p:nvSpPr>
        <p:spPr>
          <a:xfrm>
            <a:off x="611560" y="1203598"/>
            <a:ext cx="2531700" cy="3229800"/>
          </a:xfrm>
          <a:prstGeom prst="rect"/>
        </p:spPr>
        <p:txBody>
          <a:bodyPr anchor="t" anchorCtr="0" bIns="0" lIns="0" rIns="0" spcFirstLastPara="1" tIns="0" wrap="square">
            <a:noAutofit/>
          </a:bodyPr>
          <a:p>
            <a:pPr indent="0" lvl="0" marL="0">
              <a:buClr>
                <a:schemeClr val="dk1"/>
              </a:buClr>
              <a:buSzPts val="1100"/>
              <a:buNone/>
            </a:pPr>
            <a:r>
              <a:rPr b="1" dirty="0" sz="1400" lang="en-US" err="1" smtClean="0"/>
              <a:t>Apa</a:t>
            </a:r>
            <a:r>
              <a:rPr b="1" dirty="0" sz="1400" lang="en-US" smtClean="0"/>
              <a:t> </a:t>
            </a:r>
            <a:r>
              <a:rPr b="1" dirty="0" sz="1400" lang="en-US" err="1" smtClean="0"/>
              <a:t>itu</a:t>
            </a:r>
            <a:r>
              <a:rPr b="1" dirty="0" sz="1400" lang="en-US" smtClean="0"/>
              <a:t> </a:t>
            </a:r>
            <a:r>
              <a:rPr b="1" dirty="0" sz="1400" lang="en-US" err="1" smtClean="0"/>
              <a:t>Pergaulan</a:t>
            </a:r>
            <a:r>
              <a:rPr b="1" dirty="0" sz="1400" lang="en-US" smtClean="0"/>
              <a:t> </a:t>
            </a:r>
            <a:r>
              <a:rPr b="1" dirty="0" sz="1400" lang="en-US" err="1" smtClean="0"/>
              <a:t>Bebas</a:t>
            </a:r>
            <a:r>
              <a:rPr b="1" dirty="0" sz="1400" lang="en-US" smtClean="0"/>
              <a:t>?</a:t>
            </a:r>
          </a:p>
          <a:p>
            <a:pPr indent="0" lvl="0" marL="0">
              <a:buClr>
                <a:schemeClr val="dk1"/>
              </a:buClr>
              <a:buSzPts val="1100"/>
              <a:buNone/>
            </a:pPr>
            <a:endParaRPr b="1" dirty="0" sz="1200" lang="en-US" smtClean="0"/>
          </a:p>
          <a:p>
            <a:pPr indent="0" lvl="0" marL="0">
              <a:buClr>
                <a:schemeClr val="dk1"/>
              </a:buClr>
              <a:buSzPts val="1100"/>
              <a:buNone/>
            </a:pPr>
            <a:r>
              <a:rPr b="1" dirty="0" sz="1200" lang="en-US" err="1" smtClean="0"/>
              <a:t>Pergaulan</a:t>
            </a:r>
            <a:r>
              <a:rPr b="1" dirty="0" sz="1200" lang="en-US" smtClean="0"/>
              <a:t> </a:t>
            </a:r>
            <a:r>
              <a:rPr b="1" dirty="0" sz="1200" lang="en-US" err="1" smtClean="0"/>
              <a:t>bebas</a:t>
            </a:r>
            <a:r>
              <a:rPr b="1" dirty="0" sz="1200" lang="en-US" smtClean="0"/>
              <a:t> </a:t>
            </a:r>
            <a:r>
              <a:rPr dirty="0" sz="1200" lang="en-US" err="1" smtClean="0"/>
              <a:t>adalah</a:t>
            </a:r>
            <a:r>
              <a:rPr dirty="0" sz="1200" lang="en-US" smtClean="0"/>
              <a:t> </a:t>
            </a:r>
            <a:r>
              <a:rPr dirty="0" sz="1200" lang="en-US" err="1" smtClean="0"/>
              <a:t>tindakan</a:t>
            </a:r>
            <a:r>
              <a:rPr dirty="0" sz="1200" lang="en-US" smtClean="0"/>
              <a:t> </a:t>
            </a:r>
            <a:r>
              <a:rPr dirty="0" sz="1200" lang="en-US" err="1" smtClean="0"/>
              <a:t>atau</a:t>
            </a:r>
            <a:r>
              <a:rPr dirty="0" sz="1200" lang="en-US" smtClean="0"/>
              <a:t> </a:t>
            </a:r>
            <a:r>
              <a:rPr dirty="0" sz="1200" lang="en-US" err="1" smtClean="0"/>
              <a:t>sikap</a:t>
            </a:r>
            <a:r>
              <a:rPr dirty="0" sz="1200" lang="en-US" smtClean="0"/>
              <a:t> yang </a:t>
            </a:r>
            <a:r>
              <a:rPr dirty="0" sz="1200" lang="en-US" err="1" smtClean="0"/>
              <a:t>dilakukan</a:t>
            </a:r>
            <a:r>
              <a:rPr dirty="0" sz="1200" lang="en-US" smtClean="0"/>
              <a:t> </a:t>
            </a:r>
            <a:r>
              <a:rPr dirty="0" sz="1200" lang="en-US" err="1" smtClean="0"/>
              <a:t>oleh</a:t>
            </a:r>
            <a:r>
              <a:rPr dirty="0" sz="1200" lang="en-US" smtClean="0"/>
              <a:t> </a:t>
            </a:r>
            <a:r>
              <a:rPr dirty="0" sz="1200" lang="en-US" err="1" smtClean="0"/>
              <a:t>individu</a:t>
            </a:r>
            <a:r>
              <a:rPr dirty="0" sz="1200" lang="en-US" smtClean="0"/>
              <a:t> </a:t>
            </a:r>
            <a:r>
              <a:rPr dirty="0" sz="1200" lang="en-US" err="1" smtClean="0"/>
              <a:t>atau</a:t>
            </a:r>
            <a:r>
              <a:rPr dirty="0" sz="1200" lang="en-US" smtClean="0"/>
              <a:t> </a:t>
            </a:r>
            <a:r>
              <a:rPr dirty="0" sz="1200" lang="en-US" err="1" smtClean="0"/>
              <a:t>kelompok</a:t>
            </a:r>
            <a:r>
              <a:rPr dirty="0" sz="1200" lang="en-US" smtClean="0"/>
              <a:t> </a:t>
            </a:r>
            <a:r>
              <a:rPr dirty="0" sz="1200" lang="en-US" err="1" smtClean="0"/>
              <a:t>dengan</a:t>
            </a:r>
            <a:r>
              <a:rPr dirty="0" sz="1200" lang="en-US" smtClean="0"/>
              <a:t> </a:t>
            </a:r>
            <a:r>
              <a:rPr dirty="0" sz="1200" lang="en-US" err="1" smtClean="0"/>
              <a:t>tidak</a:t>
            </a:r>
            <a:r>
              <a:rPr dirty="0" sz="1200" lang="en-US" smtClean="0"/>
              <a:t> </a:t>
            </a:r>
            <a:r>
              <a:rPr dirty="0" sz="1200" lang="en-US" err="1" smtClean="0"/>
              <a:t>terkontrol</a:t>
            </a:r>
            <a:r>
              <a:rPr dirty="0" sz="1200" lang="en-US" smtClean="0"/>
              <a:t> </a:t>
            </a:r>
            <a:r>
              <a:rPr dirty="0" sz="1200" lang="en-US" err="1" smtClean="0"/>
              <a:t>dan</a:t>
            </a:r>
            <a:r>
              <a:rPr dirty="0" sz="1200" lang="en-US" smtClean="0"/>
              <a:t> </a:t>
            </a:r>
            <a:r>
              <a:rPr dirty="0" sz="1200" lang="en-US" err="1" smtClean="0"/>
              <a:t>tidak</a:t>
            </a:r>
            <a:r>
              <a:rPr dirty="0" sz="1200" lang="en-US" smtClean="0"/>
              <a:t> </a:t>
            </a:r>
            <a:r>
              <a:rPr dirty="0" sz="1200" lang="en-US" err="1" smtClean="0"/>
              <a:t>dibatasi</a:t>
            </a:r>
            <a:r>
              <a:rPr dirty="0" sz="1200" lang="en-US" smtClean="0"/>
              <a:t> </a:t>
            </a:r>
            <a:r>
              <a:rPr dirty="0" sz="1200" lang="en-US" err="1" smtClean="0"/>
              <a:t>oleh</a:t>
            </a:r>
            <a:r>
              <a:rPr dirty="0" sz="1200" lang="en-US" smtClean="0"/>
              <a:t> </a:t>
            </a:r>
            <a:r>
              <a:rPr dirty="0" sz="1200" lang="en-US" err="1" smtClean="0"/>
              <a:t>aturan-aturan</a:t>
            </a:r>
            <a:r>
              <a:rPr dirty="0" sz="1200" lang="en-US" smtClean="0"/>
              <a:t> </a:t>
            </a:r>
            <a:r>
              <a:rPr dirty="0" sz="1200" lang="en-US" err="1" smtClean="0"/>
              <a:t>hukum</a:t>
            </a:r>
            <a:r>
              <a:rPr dirty="0" sz="1200" lang="en-US" smtClean="0"/>
              <a:t> yang </a:t>
            </a:r>
            <a:r>
              <a:rPr dirty="0" sz="1200" lang="en-US" err="1" smtClean="0"/>
              <a:t>berlaku</a:t>
            </a:r>
            <a:r>
              <a:rPr dirty="0" sz="1200" lang="en-US" smtClean="0"/>
              <a:t> </a:t>
            </a:r>
            <a:r>
              <a:rPr dirty="0" sz="1200" lang="en-US" err="1" smtClean="0"/>
              <a:t>dalam</a:t>
            </a:r>
            <a:r>
              <a:rPr dirty="0" sz="1200" lang="en-US" smtClean="0"/>
              <a:t> </a:t>
            </a:r>
            <a:r>
              <a:rPr dirty="0" sz="1200" lang="en-US" err="1" smtClean="0"/>
              <a:t>masyarakat</a:t>
            </a:r>
            <a:r>
              <a:rPr dirty="0" sz="1200" lang="en-US" smtClean="0"/>
              <a:t>. </a:t>
            </a:r>
            <a:r>
              <a:rPr dirty="0" sz="1200" lang="en-US" err="1" smtClean="0"/>
              <a:t>Pergaulan</a:t>
            </a:r>
            <a:r>
              <a:rPr dirty="0" sz="1200" lang="en-US" smtClean="0"/>
              <a:t> </a:t>
            </a:r>
            <a:r>
              <a:rPr dirty="0" sz="1200" lang="en-US" err="1" smtClean="0"/>
              <a:t>bebas</a:t>
            </a:r>
            <a:r>
              <a:rPr dirty="0" sz="1200" lang="en-US" smtClean="0"/>
              <a:t> </a:t>
            </a:r>
            <a:r>
              <a:rPr dirty="0" sz="1200" lang="en-US" err="1" smtClean="0"/>
              <a:t>dalam</a:t>
            </a:r>
            <a:r>
              <a:rPr dirty="0" sz="1200" lang="en-US" smtClean="0"/>
              <a:t> </a:t>
            </a:r>
            <a:r>
              <a:rPr dirty="0" sz="1200" lang="en-US" err="1" smtClean="0"/>
              <a:t>pemahaman</a:t>
            </a:r>
            <a:r>
              <a:rPr dirty="0" sz="1200" lang="en-US" smtClean="0"/>
              <a:t> </a:t>
            </a:r>
            <a:r>
              <a:rPr dirty="0" sz="1200" lang="en-US" err="1" smtClean="0"/>
              <a:t>keseharian</a:t>
            </a:r>
            <a:r>
              <a:rPr dirty="0" sz="1200" lang="en-US" smtClean="0"/>
              <a:t> </a:t>
            </a:r>
            <a:r>
              <a:rPr dirty="0" sz="1200" lang="en-US" err="1" smtClean="0"/>
              <a:t>identik</a:t>
            </a:r>
            <a:r>
              <a:rPr dirty="0" sz="1200" lang="en-US" smtClean="0"/>
              <a:t> </a:t>
            </a:r>
            <a:r>
              <a:rPr dirty="0" sz="1200" lang="en-US" err="1" smtClean="0"/>
              <a:t>dengan</a:t>
            </a:r>
            <a:r>
              <a:rPr dirty="0" sz="1200" lang="en-US" smtClean="0"/>
              <a:t> </a:t>
            </a:r>
            <a:r>
              <a:rPr dirty="0" sz="1200" lang="en-US" err="1" smtClean="0"/>
              <a:t>perilaku</a:t>
            </a:r>
            <a:r>
              <a:rPr dirty="0" sz="1200" lang="en-US" smtClean="0"/>
              <a:t> yang </a:t>
            </a:r>
            <a:r>
              <a:rPr dirty="0" sz="1200" lang="en-US" err="1" smtClean="0"/>
              <a:t>dapat</a:t>
            </a:r>
            <a:r>
              <a:rPr dirty="0" sz="1200" lang="en-US" smtClean="0"/>
              <a:t> </a:t>
            </a:r>
            <a:r>
              <a:rPr dirty="0" sz="1200" lang="en-US" err="1" smtClean="0"/>
              <a:t>merusak</a:t>
            </a:r>
            <a:r>
              <a:rPr dirty="0" sz="1200" lang="en-US" smtClean="0"/>
              <a:t> </a:t>
            </a:r>
            <a:r>
              <a:rPr dirty="0" sz="1200" lang="en-US" err="1" smtClean="0"/>
              <a:t>tatanan</a:t>
            </a:r>
            <a:r>
              <a:rPr dirty="0" sz="1200" lang="en-US" smtClean="0"/>
              <a:t> </a:t>
            </a:r>
            <a:r>
              <a:rPr dirty="0" sz="1200" lang="en-US" err="1" smtClean="0"/>
              <a:t>nilai</a:t>
            </a:r>
            <a:r>
              <a:rPr dirty="0" sz="1200" lang="en-US" smtClean="0"/>
              <a:t> </a:t>
            </a:r>
            <a:r>
              <a:rPr dirty="0" sz="1200" lang="en-US" err="1" smtClean="0"/>
              <a:t>dalam</a:t>
            </a:r>
            <a:r>
              <a:rPr dirty="0" sz="1200" lang="en-US" smtClean="0"/>
              <a:t> </a:t>
            </a:r>
            <a:r>
              <a:rPr dirty="0" sz="1200" lang="en-US" err="1" smtClean="0"/>
              <a:t>masyarakat</a:t>
            </a:r>
            <a:r>
              <a:rPr dirty="0" sz="1200" lang="en-US" smtClean="0"/>
              <a:t>.</a:t>
            </a:r>
            <a:endParaRPr dirty="0"/>
          </a:p>
        </p:txBody>
      </p:sp>
      <p:sp>
        <p:nvSpPr>
          <p:cNvPr id="1048679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</a:p>
        </p:txBody>
      </p:sp>
      <p:pic>
        <p:nvPicPr>
          <p:cNvPr id="2097193" name="Google Shape;68;p12"/>
          <p:cNvPicPr preferRelativeResize="0">
            <a:picLocks/>
          </p:cNvPicPr>
          <p:nvPr/>
        </p:nvPicPr>
        <p:blipFill>
          <a:blip xmlns:r="http://schemas.openxmlformats.org/officeDocument/2006/relationships" r:embed="rId1">
            <a:alphaModFix/>
          </a:blip>
          <a:stretch>
            <a:fillRect/>
          </a:stretch>
        </p:blipFill>
        <p:spPr>
          <a:xfrm>
            <a:off x="6596773" y="1849052"/>
            <a:ext cx="941825" cy="302100"/>
          </a:xfrm>
          <a:prstGeom prst="rect"/>
          <a:noFill/>
          <a:ln>
            <a:noFill/>
          </a:ln>
        </p:spPr>
      </p:pic>
      <p:pic>
        <p:nvPicPr>
          <p:cNvPr id="2097194" name="Picture 2" descr="Pergaulan Bebas | Fredeymercury&amp;#39;s Weblo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6571985" y="2121896"/>
            <a:ext cx="952343" cy="1352030"/>
          </a:xfrm>
          <a:prstGeom prst="rect"/>
          <a:noFill/>
        </p:spPr>
      </p:pic>
      <p:pic>
        <p:nvPicPr>
          <p:cNvPr id="2097195" name="Picture 4" descr="materi mpls | bahaya narkoba dan pergaulan bebas bagi remaja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3"/>
          <a:srcRect l="23614" r="13931"/>
          <a:stretch>
            <a:fillRect/>
          </a:stretch>
        </p:blipFill>
        <p:spPr bwMode="auto">
          <a:xfrm>
            <a:off x="6571984" y="3579861"/>
            <a:ext cx="951413" cy="1314591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0" p14:dur="1400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16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2"/>
                                        <p:tgtEl>
                                          <p:spTgt spid="104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5"/>
                                        <p:tgtEl>
                                          <p:spTgt spid="104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8"/>
                                        <p:tgtEl>
                                          <p:spTgt spid="104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21"/>
                                        <p:tgtEl>
                                          <p:spTgt spid="104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6" grpId="0"/>
      <p:bldP spid="104867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7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Google Shape;100;p16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" smtClean="0"/>
              <a:t>Faktor Penyebab Pergaulan Bebas </a:t>
            </a:r>
            <a:endParaRPr dirty="0"/>
          </a:p>
        </p:txBody>
      </p:sp>
      <p:sp>
        <p:nvSpPr>
          <p:cNvPr id="1048683" name="Google Shape;101;p16"/>
          <p:cNvSpPr txBox="1">
            <a:spLocks noGrp="1"/>
          </p:cNvSpPr>
          <p:nvPr>
            <p:ph type="body" idx="1"/>
          </p:nvPr>
        </p:nvSpPr>
        <p:spPr>
          <a:xfrm>
            <a:off x="755576" y="1203598"/>
            <a:ext cx="5425500" cy="3169500"/>
          </a:xfrm>
          <a:prstGeom prst="rect"/>
        </p:spPr>
        <p:txBody>
          <a:bodyPr anchor="t" anchorCtr="0" bIns="0" lIns="0" rIns="0" spcFirstLastPara="1" tIns="0" wrap="square">
            <a:noAutofit/>
          </a:bodyPr>
          <a:p>
            <a:r>
              <a:rPr b="1" dirty="0" sz="1200" lang="en-US" err="1"/>
              <a:t>Pola</a:t>
            </a:r>
            <a:r>
              <a:rPr b="1" dirty="0" sz="1200" lang="en-US"/>
              <a:t> </a:t>
            </a:r>
            <a:r>
              <a:rPr b="1" dirty="0" sz="1200" lang="en-US" err="1"/>
              <a:t>asuh</a:t>
            </a:r>
            <a:r>
              <a:rPr b="1" dirty="0" sz="1200" lang="en-US"/>
              <a:t> orang </a:t>
            </a:r>
            <a:r>
              <a:rPr b="1" dirty="0" sz="1200" lang="en-US" err="1"/>
              <a:t>tua</a:t>
            </a:r>
            <a:r>
              <a:rPr dirty="0" sz="1200" lang="en-US"/>
              <a:t> juga </a:t>
            </a:r>
            <a:r>
              <a:rPr dirty="0" sz="1200" lang="en-US" err="1"/>
              <a:t>menjadi</a:t>
            </a:r>
            <a:r>
              <a:rPr dirty="0" sz="1200" lang="en-US"/>
              <a:t> </a:t>
            </a:r>
            <a:r>
              <a:rPr dirty="0" sz="1200" lang="en-US" err="1"/>
              <a:t>salah</a:t>
            </a:r>
            <a:r>
              <a:rPr dirty="0" sz="1200" lang="en-US"/>
              <a:t> </a:t>
            </a:r>
            <a:r>
              <a:rPr dirty="0" sz="1200" lang="en-US" err="1"/>
              <a:t>satu</a:t>
            </a:r>
            <a:r>
              <a:rPr dirty="0" sz="1200" lang="en-US"/>
              <a:t> </a:t>
            </a:r>
            <a:r>
              <a:rPr dirty="0" sz="1200" lang="en-US" err="1"/>
              <a:t>faktor</a:t>
            </a:r>
            <a:r>
              <a:rPr dirty="0" sz="1200" lang="en-US"/>
              <a:t> </a:t>
            </a:r>
            <a:r>
              <a:rPr dirty="0" sz="1200" lang="en-US" err="1"/>
              <a:t>penyebab</a:t>
            </a:r>
            <a:r>
              <a:rPr dirty="0" sz="1200" lang="en-US"/>
              <a:t> </a:t>
            </a:r>
            <a:r>
              <a:rPr dirty="0" sz="1200" lang="en-US" err="1"/>
              <a:t>terjadinya</a:t>
            </a:r>
            <a:r>
              <a:rPr dirty="0" sz="1200" lang="en-US"/>
              <a:t> </a:t>
            </a:r>
            <a:r>
              <a:rPr dirty="0" sz="1200" lang="en-US" err="1"/>
              <a:t>pergaulan</a:t>
            </a:r>
            <a:r>
              <a:rPr dirty="0" sz="1200" lang="en-US"/>
              <a:t> </a:t>
            </a:r>
            <a:r>
              <a:rPr dirty="0" sz="1200" lang="en-US" err="1"/>
              <a:t>bebas</a:t>
            </a:r>
            <a:r>
              <a:rPr dirty="0" sz="1200" lang="en-US"/>
              <a:t>. Orang </a:t>
            </a:r>
            <a:r>
              <a:rPr dirty="0" sz="1200" lang="en-US" err="1"/>
              <a:t>tua</a:t>
            </a:r>
            <a:r>
              <a:rPr dirty="0" sz="1200" lang="en-US"/>
              <a:t> </a:t>
            </a:r>
            <a:r>
              <a:rPr dirty="0" sz="1200" lang="en-US" err="1"/>
              <a:t>diharapkan</a:t>
            </a:r>
            <a:r>
              <a:rPr dirty="0" sz="1200" lang="en-US"/>
              <a:t> </a:t>
            </a:r>
            <a:r>
              <a:rPr dirty="0" sz="1200" lang="en-US" err="1"/>
              <a:t>bisa</a:t>
            </a:r>
            <a:r>
              <a:rPr dirty="0" sz="1200" lang="en-US"/>
              <a:t> </a:t>
            </a:r>
            <a:r>
              <a:rPr dirty="0" sz="1200" lang="en-US" err="1"/>
              <a:t>selalu</a:t>
            </a:r>
            <a:r>
              <a:rPr dirty="0" sz="1200" lang="en-US"/>
              <a:t> </a:t>
            </a:r>
            <a:r>
              <a:rPr dirty="0" sz="1200" lang="en-US" err="1"/>
              <a:t>mengawasi</a:t>
            </a:r>
            <a:r>
              <a:rPr dirty="0" sz="1200" lang="en-US"/>
              <a:t> </a:t>
            </a:r>
            <a:r>
              <a:rPr dirty="0" sz="1200" lang="en-US" err="1"/>
              <a:t>serta</a:t>
            </a:r>
            <a:r>
              <a:rPr dirty="0" sz="1200" lang="en-US"/>
              <a:t> </a:t>
            </a:r>
            <a:r>
              <a:rPr dirty="0" sz="1200" lang="en-US" err="1"/>
              <a:t>mendampingi</a:t>
            </a:r>
            <a:r>
              <a:rPr dirty="0" sz="1200" lang="en-US"/>
              <a:t> </a:t>
            </a:r>
            <a:r>
              <a:rPr dirty="0" sz="1200" lang="en-US" err="1" smtClean="0"/>
              <a:t>remaja</a:t>
            </a:r>
            <a:r>
              <a:rPr dirty="0" sz="1200" lang="en-US" smtClean="0"/>
              <a:t>.</a:t>
            </a:r>
          </a:p>
          <a:p>
            <a:r>
              <a:rPr b="1" dirty="0" sz="1200" lang="en-US" err="1" smtClean="0"/>
              <a:t>Keadaan</a:t>
            </a:r>
            <a:r>
              <a:rPr b="1" dirty="0" sz="1200" lang="en-US" smtClean="0"/>
              <a:t> </a:t>
            </a:r>
            <a:r>
              <a:rPr b="1" dirty="0" sz="1200" lang="en-US" err="1"/>
              <a:t>keluarga</a:t>
            </a:r>
            <a:r>
              <a:rPr b="1" dirty="0" sz="1200" lang="en-US"/>
              <a:t> yang </a:t>
            </a:r>
            <a:r>
              <a:rPr b="1" dirty="0" sz="1200" lang="en-US" err="1"/>
              <a:t>kurang</a:t>
            </a:r>
            <a:r>
              <a:rPr b="1" dirty="0" sz="1200" lang="en-US"/>
              <a:t> </a:t>
            </a:r>
            <a:r>
              <a:rPr b="1" dirty="0" sz="1200" lang="en-US" err="1"/>
              <a:t>harmonis</a:t>
            </a:r>
            <a:r>
              <a:rPr b="1" dirty="0" sz="1200" lang="en-US"/>
              <a:t> </a:t>
            </a:r>
            <a:r>
              <a:rPr dirty="0" sz="1200" lang="en-US" err="1"/>
              <a:t>Kurangnya</a:t>
            </a:r>
            <a:r>
              <a:rPr dirty="0" sz="1200" lang="en-US"/>
              <a:t> </a:t>
            </a:r>
            <a:r>
              <a:rPr dirty="0" sz="1200" lang="en-US" err="1"/>
              <a:t>perhatian</a:t>
            </a:r>
            <a:r>
              <a:rPr dirty="0" sz="1200" lang="en-US"/>
              <a:t> </a:t>
            </a:r>
            <a:r>
              <a:rPr dirty="0" sz="1200" lang="en-US" err="1"/>
              <a:t>serta</a:t>
            </a:r>
            <a:r>
              <a:rPr dirty="0" sz="1200" lang="en-US"/>
              <a:t> </a:t>
            </a:r>
            <a:r>
              <a:rPr dirty="0" sz="1200" lang="en-US" err="1"/>
              <a:t>kasih</a:t>
            </a:r>
            <a:r>
              <a:rPr dirty="0" sz="1200" lang="en-US"/>
              <a:t> </a:t>
            </a:r>
            <a:r>
              <a:rPr dirty="0" sz="1200" lang="en-US" err="1"/>
              <a:t>sayang</a:t>
            </a:r>
            <a:r>
              <a:rPr dirty="0" sz="1200" lang="en-US"/>
              <a:t> </a:t>
            </a:r>
            <a:r>
              <a:rPr dirty="0" sz="1200" lang="en-US" err="1"/>
              <a:t>dari</a:t>
            </a:r>
            <a:r>
              <a:rPr dirty="0" sz="1200" lang="en-US"/>
              <a:t> orang </a:t>
            </a:r>
            <a:r>
              <a:rPr dirty="0" sz="1200" lang="en-US" err="1"/>
              <a:t>tua</a:t>
            </a:r>
            <a:r>
              <a:rPr dirty="0" sz="1200" lang="en-US"/>
              <a:t> </a:t>
            </a:r>
            <a:r>
              <a:rPr dirty="0" sz="1200" lang="en-US" err="1"/>
              <a:t>bisa</a:t>
            </a:r>
            <a:r>
              <a:rPr dirty="0" sz="1200" lang="en-US"/>
              <a:t> </a:t>
            </a:r>
            <a:r>
              <a:rPr dirty="0" sz="1200" lang="en-US" err="1"/>
              <a:t>menyebabkan</a:t>
            </a:r>
            <a:r>
              <a:rPr dirty="0" sz="1200" lang="en-US"/>
              <a:t> </a:t>
            </a:r>
            <a:r>
              <a:rPr dirty="0" sz="1200" lang="en-US" err="1"/>
              <a:t>remaja</a:t>
            </a:r>
            <a:r>
              <a:rPr dirty="0" sz="1200" lang="en-US"/>
              <a:t> </a:t>
            </a:r>
            <a:r>
              <a:rPr dirty="0" sz="1200" lang="en-US" err="1"/>
              <a:t>terjerumus</a:t>
            </a:r>
            <a:r>
              <a:rPr dirty="0" sz="1200" lang="en-US"/>
              <a:t> </a:t>
            </a:r>
            <a:r>
              <a:rPr dirty="0" sz="1200" lang="en-US" err="1"/>
              <a:t>pada</a:t>
            </a:r>
            <a:r>
              <a:rPr dirty="0" sz="1200" lang="en-US"/>
              <a:t> </a:t>
            </a:r>
            <a:r>
              <a:rPr dirty="0" sz="1200" lang="en-US" err="1"/>
              <a:t>pergaulan</a:t>
            </a:r>
            <a:r>
              <a:rPr dirty="0" sz="1200" lang="en-US"/>
              <a:t> </a:t>
            </a:r>
            <a:r>
              <a:rPr dirty="0" sz="1200" lang="en-US" err="1"/>
              <a:t>bebas</a:t>
            </a:r>
            <a:r>
              <a:rPr dirty="0" sz="1200" lang="en-US"/>
              <a:t>. Hal </a:t>
            </a:r>
            <a:r>
              <a:rPr dirty="0" sz="1200" lang="en-US" err="1"/>
              <a:t>ini</a:t>
            </a:r>
            <a:r>
              <a:rPr dirty="0" sz="1200" lang="en-US"/>
              <a:t> </a:t>
            </a:r>
            <a:r>
              <a:rPr dirty="0" sz="1200" lang="en-US" err="1"/>
              <a:t>dikarenakan</a:t>
            </a:r>
            <a:r>
              <a:rPr dirty="0" sz="1200" lang="en-US"/>
              <a:t> </a:t>
            </a:r>
            <a:r>
              <a:rPr dirty="0" sz="1200" lang="en-US" err="1"/>
              <a:t>remaja</a:t>
            </a:r>
            <a:r>
              <a:rPr dirty="0" sz="1200" lang="en-US"/>
              <a:t> </a:t>
            </a:r>
            <a:r>
              <a:rPr dirty="0" sz="1200" lang="en-US" err="1"/>
              <a:t>masih</a:t>
            </a:r>
            <a:r>
              <a:rPr dirty="0" sz="1200" lang="en-US"/>
              <a:t> </a:t>
            </a:r>
            <a:r>
              <a:rPr dirty="0" sz="1200" lang="en-US" err="1"/>
              <a:t>labil</a:t>
            </a:r>
            <a:r>
              <a:rPr dirty="0" sz="1200" lang="en-US"/>
              <a:t> </a:t>
            </a:r>
            <a:r>
              <a:rPr dirty="0" sz="1200" lang="en-US" err="1"/>
              <a:t>serta</a:t>
            </a:r>
            <a:r>
              <a:rPr dirty="0" sz="1200" lang="en-US"/>
              <a:t> </a:t>
            </a:r>
            <a:r>
              <a:rPr dirty="0" sz="1200" lang="en-US" err="1"/>
              <a:t>memiliki</a:t>
            </a:r>
            <a:r>
              <a:rPr dirty="0" sz="1200" lang="en-US"/>
              <a:t> rasa </a:t>
            </a:r>
            <a:r>
              <a:rPr dirty="0" sz="1200" lang="en-US" err="1"/>
              <a:t>ingin</a:t>
            </a:r>
            <a:r>
              <a:rPr dirty="0" sz="1200" lang="en-US"/>
              <a:t> </a:t>
            </a:r>
            <a:r>
              <a:rPr dirty="0" sz="1200" lang="en-US" err="1"/>
              <a:t>tahu</a:t>
            </a:r>
            <a:r>
              <a:rPr dirty="0" sz="1200" lang="en-US"/>
              <a:t> yang </a:t>
            </a:r>
            <a:r>
              <a:rPr dirty="0" sz="1200" lang="en-US" err="1"/>
              <a:t>tinggi</a:t>
            </a:r>
            <a:r>
              <a:rPr dirty="0" sz="1200" lang="en-US"/>
              <a:t>. </a:t>
            </a:r>
            <a:endParaRPr dirty="0" sz="1200" lang="en-US" smtClean="0"/>
          </a:p>
          <a:p>
            <a:r>
              <a:rPr b="1" dirty="0" sz="1200" lang="en-US" err="1" smtClean="0"/>
              <a:t>Lingkungan</a:t>
            </a:r>
            <a:r>
              <a:rPr b="1" dirty="0" sz="1200" lang="en-US" smtClean="0"/>
              <a:t> </a:t>
            </a:r>
            <a:r>
              <a:rPr b="1" dirty="0" sz="1200" lang="en-US" err="1"/>
              <a:t>tempat</a:t>
            </a:r>
            <a:r>
              <a:rPr b="1" dirty="0" sz="1200" lang="en-US"/>
              <a:t> </a:t>
            </a:r>
            <a:r>
              <a:rPr b="1" dirty="0" sz="1200" lang="en-US" err="1"/>
              <a:t>tinggal</a:t>
            </a:r>
            <a:r>
              <a:rPr b="1" dirty="0" sz="1200" lang="en-US"/>
              <a:t> </a:t>
            </a:r>
            <a:r>
              <a:rPr dirty="0" sz="1200" lang="en-US" err="1"/>
              <a:t>Lingkungan</a:t>
            </a:r>
            <a:r>
              <a:rPr dirty="0" sz="1200" lang="en-US"/>
              <a:t> </a:t>
            </a:r>
            <a:r>
              <a:rPr dirty="0" sz="1200" lang="en-US" err="1"/>
              <a:t>sekitar</a:t>
            </a:r>
            <a:r>
              <a:rPr dirty="0" sz="1200" lang="en-US"/>
              <a:t> </a:t>
            </a:r>
            <a:r>
              <a:rPr dirty="0" sz="1200" lang="en-US" err="1"/>
              <a:t>tempat</a:t>
            </a:r>
            <a:r>
              <a:rPr dirty="0" sz="1200" lang="en-US"/>
              <a:t> </a:t>
            </a:r>
            <a:r>
              <a:rPr dirty="0" sz="1200" lang="en-US" err="1"/>
              <a:t>tinggal</a:t>
            </a:r>
            <a:r>
              <a:rPr dirty="0" sz="1200" lang="en-US"/>
              <a:t> juga </a:t>
            </a:r>
            <a:r>
              <a:rPr dirty="0" sz="1200" lang="en-US" err="1"/>
              <a:t>sangatlah</a:t>
            </a:r>
            <a:r>
              <a:rPr dirty="0" sz="1200" lang="en-US"/>
              <a:t> </a:t>
            </a:r>
            <a:r>
              <a:rPr dirty="0" sz="1200" lang="en-US" err="1"/>
              <a:t>berpengaruh</a:t>
            </a:r>
            <a:r>
              <a:rPr dirty="0" sz="1200" lang="en-US"/>
              <a:t> </a:t>
            </a:r>
            <a:r>
              <a:rPr dirty="0" sz="1200" lang="en-US" err="1"/>
              <a:t>pada</a:t>
            </a:r>
            <a:r>
              <a:rPr dirty="0" sz="1200" lang="en-US"/>
              <a:t> </a:t>
            </a:r>
            <a:r>
              <a:rPr dirty="0" sz="1200" lang="en-US" err="1"/>
              <a:t>perilaku</a:t>
            </a:r>
            <a:r>
              <a:rPr dirty="0" sz="1200" lang="en-US"/>
              <a:t> </a:t>
            </a:r>
            <a:r>
              <a:rPr dirty="0" sz="1200" lang="en-US" err="1"/>
              <a:t>remaja</a:t>
            </a:r>
            <a:r>
              <a:rPr dirty="0" sz="1200" lang="en-US"/>
              <a:t>.  </a:t>
            </a:r>
            <a:r>
              <a:rPr dirty="0" sz="1200" lang="en-US" err="1"/>
              <a:t>Menjalin</a:t>
            </a:r>
            <a:r>
              <a:rPr dirty="0" sz="1200" lang="en-US"/>
              <a:t> </a:t>
            </a:r>
            <a:r>
              <a:rPr dirty="0" sz="1200" lang="en-US" err="1"/>
              <a:t>pertemanan</a:t>
            </a:r>
            <a:r>
              <a:rPr dirty="0" sz="1200" lang="en-US"/>
              <a:t> yang </a:t>
            </a:r>
            <a:r>
              <a:rPr dirty="0" sz="1200" lang="en-US" err="1"/>
              <a:t>kurang</a:t>
            </a:r>
            <a:r>
              <a:rPr dirty="0" sz="1200" lang="en-US"/>
              <a:t> </a:t>
            </a:r>
            <a:r>
              <a:rPr dirty="0" sz="1200" lang="en-US" err="1" smtClean="0"/>
              <a:t>baik</a:t>
            </a:r>
            <a:endParaRPr dirty="0" sz="1200" lang="en-US" smtClean="0"/>
          </a:p>
          <a:p>
            <a:r>
              <a:rPr b="1" dirty="0" sz="1200" lang="en-US" err="1" smtClean="0"/>
              <a:t>Pertemanan</a:t>
            </a:r>
            <a:r>
              <a:rPr dirty="0" sz="1200" lang="en-US" smtClean="0"/>
              <a:t> </a:t>
            </a:r>
            <a:r>
              <a:rPr dirty="0" sz="1200" lang="en-US"/>
              <a:t>juga </a:t>
            </a:r>
            <a:r>
              <a:rPr dirty="0" sz="1200" lang="en-US" err="1"/>
              <a:t>sangat</a:t>
            </a:r>
            <a:r>
              <a:rPr dirty="0" sz="1200" lang="en-US"/>
              <a:t> </a:t>
            </a:r>
            <a:r>
              <a:rPr dirty="0" sz="1200" lang="en-US" err="1"/>
              <a:t>mempengaruhi</a:t>
            </a:r>
            <a:r>
              <a:rPr dirty="0" sz="1200" lang="en-US"/>
              <a:t> </a:t>
            </a:r>
            <a:r>
              <a:rPr dirty="0" sz="1200" lang="en-US" err="1"/>
              <a:t>perilaku</a:t>
            </a:r>
            <a:r>
              <a:rPr dirty="0" sz="1200" lang="en-US"/>
              <a:t> </a:t>
            </a:r>
            <a:r>
              <a:rPr dirty="0" sz="1200" lang="en-US" err="1"/>
              <a:t>remaja</a:t>
            </a:r>
            <a:r>
              <a:rPr dirty="0" sz="1200" lang="en-US"/>
              <a:t>. </a:t>
            </a:r>
            <a:r>
              <a:rPr dirty="0" sz="1200" lang="en-US" err="1"/>
              <a:t>Terkadang</a:t>
            </a:r>
            <a:r>
              <a:rPr dirty="0" sz="1200" lang="en-US"/>
              <a:t> </a:t>
            </a:r>
            <a:r>
              <a:rPr dirty="0" sz="1200" lang="en-US" err="1"/>
              <a:t>remaja</a:t>
            </a:r>
            <a:r>
              <a:rPr dirty="0" sz="1200" lang="en-US"/>
              <a:t> </a:t>
            </a:r>
            <a:r>
              <a:rPr dirty="0" sz="1200" lang="en-US" err="1"/>
              <a:t>merasa</a:t>
            </a:r>
            <a:r>
              <a:rPr dirty="0" sz="1200" lang="en-US"/>
              <a:t> </a:t>
            </a:r>
            <a:r>
              <a:rPr dirty="0" sz="1200" lang="en-US" err="1"/>
              <a:t>sulit</a:t>
            </a:r>
            <a:r>
              <a:rPr dirty="0" sz="1200" lang="en-US"/>
              <a:t> </a:t>
            </a:r>
            <a:r>
              <a:rPr dirty="0" sz="1200" lang="en-US" err="1"/>
              <a:t>untuk</a:t>
            </a:r>
            <a:r>
              <a:rPr dirty="0" sz="1200" lang="en-US"/>
              <a:t> </a:t>
            </a:r>
            <a:r>
              <a:rPr dirty="0" sz="1200" lang="en-US" err="1"/>
              <a:t>menolak</a:t>
            </a:r>
            <a:r>
              <a:rPr dirty="0" sz="1200" lang="en-US"/>
              <a:t> </a:t>
            </a:r>
            <a:r>
              <a:rPr dirty="0" sz="1200" lang="en-US" err="1"/>
              <a:t>karena</a:t>
            </a:r>
            <a:r>
              <a:rPr dirty="0" sz="1200" lang="en-US"/>
              <a:t> </a:t>
            </a:r>
            <a:r>
              <a:rPr dirty="0" sz="1200" lang="en-US" err="1"/>
              <a:t>atas</a:t>
            </a:r>
            <a:r>
              <a:rPr dirty="0" sz="1200" lang="en-US"/>
              <a:t> </a:t>
            </a:r>
            <a:r>
              <a:rPr dirty="0" sz="1200" lang="en-US" err="1"/>
              <a:t>dasar</a:t>
            </a:r>
            <a:r>
              <a:rPr dirty="0" sz="1200" lang="en-US"/>
              <a:t> </a:t>
            </a:r>
            <a:r>
              <a:rPr dirty="0" sz="1200" lang="en-US" err="1"/>
              <a:t>pertemanan</a:t>
            </a:r>
            <a:r>
              <a:rPr dirty="0" sz="1200" lang="en-US"/>
              <a:t>.  </a:t>
            </a:r>
            <a:endParaRPr dirty="0" sz="1200" lang="en-US" smtClean="0"/>
          </a:p>
          <a:p>
            <a:r>
              <a:rPr b="1" dirty="0" sz="1200" lang="en-US" err="1" smtClean="0"/>
              <a:t>Keadaan</a:t>
            </a:r>
            <a:r>
              <a:rPr b="1" dirty="0" sz="1200" lang="en-US" smtClean="0"/>
              <a:t> </a:t>
            </a:r>
            <a:r>
              <a:rPr b="1" dirty="0" sz="1200" lang="en-US" err="1"/>
              <a:t>ekonomi</a:t>
            </a:r>
            <a:r>
              <a:rPr b="1" dirty="0" sz="1200" lang="en-US"/>
              <a:t> </a:t>
            </a:r>
            <a:r>
              <a:rPr dirty="0" sz="1200" lang="en-US" err="1"/>
              <a:t>Keadaan</a:t>
            </a:r>
            <a:r>
              <a:rPr dirty="0" sz="1200" lang="en-US"/>
              <a:t> </a:t>
            </a:r>
            <a:r>
              <a:rPr dirty="0" sz="1200" lang="en-US" err="1"/>
              <a:t>ini</a:t>
            </a:r>
            <a:r>
              <a:rPr dirty="0" sz="1200" lang="en-US"/>
              <a:t> juga </a:t>
            </a:r>
            <a:r>
              <a:rPr dirty="0" sz="1200" lang="en-US" err="1"/>
              <a:t>sangat</a:t>
            </a:r>
            <a:r>
              <a:rPr dirty="0" sz="1200" lang="en-US"/>
              <a:t> </a:t>
            </a:r>
            <a:r>
              <a:rPr dirty="0" sz="1200" lang="en-US" err="1"/>
              <a:t>mempengaruhi</a:t>
            </a:r>
            <a:r>
              <a:rPr dirty="0" sz="1200" lang="en-US"/>
              <a:t> </a:t>
            </a:r>
            <a:r>
              <a:rPr dirty="0" sz="1200" lang="en-US" err="1"/>
              <a:t>perilaku</a:t>
            </a:r>
            <a:r>
              <a:rPr dirty="0" sz="1200" lang="en-US"/>
              <a:t> </a:t>
            </a:r>
            <a:r>
              <a:rPr dirty="0" sz="1200" lang="en-US" err="1"/>
              <a:t>remaja</a:t>
            </a:r>
            <a:r>
              <a:rPr dirty="0" sz="1200" lang="en-US"/>
              <a:t>. </a:t>
            </a:r>
            <a:r>
              <a:rPr dirty="0" sz="1200" lang="en-US" err="1"/>
              <a:t>Karena</a:t>
            </a:r>
            <a:r>
              <a:rPr dirty="0" sz="1200" lang="en-US"/>
              <a:t> </a:t>
            </a:r>
            <a:r>
              <a:rPr dirty="0" sz="1200" lang="en-US" err="1"/>
              <a:t>remaja</a:t>
            </a:r>
            <a:r>
              <a:rPr dirty="0" sz="1200" lang="en-US"/>
              <a:t> </a:t>
            </a:r>
            <a:r>
              <a:rPr dirty="0" sz="1200" lang="en-US" err="1"/>
              <a:t>tidak</a:t>
            </a:r>
            <a:r>
              <a:rPr dirty="0" sz="1200" lang="en-US"/>
              <a:t> </a:t>
            </a:r>
            <a:r>
              <a:rPr dirty="0" sz="1200" lang="en-US" err="1"/>
              <a:t>mendapatkan</a:t>
            </a:r>
            <a:r>
              <a:rPr dirty="0" sz="1200" lang="en-US"/>
              <a:t> </a:t>
            </a:r>
            <a:r>
              <a:rPr dirty="0" sz="1200" lang="en-US" err="1"/>
              <a:t>akses</a:t>
            </a:r>
            <a:r>
              <a:rPr dirty="0" sz="1200" lang="en-US"/>
              <a:t> </a:t>
            </a:r>
            <a:r>
              <a:rPr dirty="0" sz="1200" lang="en-US" err="1"/>
              <a:t>informasi</a:t>
            </a:r>
            <a:r>
              <a:rPr dirty="0" sz="1200" lang="en-US"/>
              <a:t> </a:t>
            </a:r>
            <a:r>
              <a:rPr dirty="0" sz="1200" lang="en-US" err="1"/>
              <a:t>tentang</a:t>
            </a:r>
            <a:r>
              <a:rPr dirty="0" sz="1200" lang="en-US"/>
              <a:t> </a:t>
            </a:r>
            <a:r>
              <a:rPr dirty="0" sz="1200" lang="en-US" err="1"/>
              <a:t>bahaya</a:t>
            </a:r>
            <a:r>
              <a:rPr dirty="0" sz="1200" lang="en-US"/>
              <a:t> </a:t>
            </a:r>
            <a:r>
              <a:rPr dirty="0" sz="1200" lang="en-US" err="1"/>
              <a:t>pergaulan</a:t>
            </a:r>
            <a:r>
              <a:rPr dirty="0" sz="1200" lang="en-US"/>
              <a:t> </a:t>
            </a:r>
            <a:r>
              <a:rPr dirty="0" sz="1200" lang="en-US" err="1"/>
              <a:t>bebas</a:t>
            </a:r>
            <a:r>
              <a:rPr dirty="0" sz="1200" lang="en-US"/>
              <a:t>, </a:t>
            </a:r>
            <a:r>
              <a:rPr dirty="0" sz="1200" lang="en-US" err="1"/>
              <a:t>seperti</a:t>
            </a:r>
            <a:r>
              <a:rPr dirty="0" sz="1200" lang="en-US"/>
              <a:t> </a:t>
            </a:r>
            <a:r>
              <a:rPr dirty="0" sz="1200" lang="en-US" err="1"/>
              <a:t>penggunaan</a:t>
            </a:r>
            <a:r>
              <a:rPr dirty="0" sz="1200" lang="en-US"/>
              <a:t> </a:t>
            </a:r>
            <a:r>
              <a:rPr dirty="0" sz="1200" lang="en-US" err="1"/>
              <a:t>narkoba</a:t>
            </a:r>
            <a:r>
              <a:rPr dirty="0" sz="1200" lang="en-US"/>
              <a:t>, </a:t>
            </a:r>
            <a:r>
              <a:rPr dirty="0" sz="1200" lang="en-US" err="1"/>
              <a:t>seks</a:t>
            </a:r>
            <a:r>
              <a:rPr dirty="0" sz="1200" lang="en-US"/>
              <a:t> </a:t>
            </a:r>
            <a:r>
              <a:rPr dirty="0" sz="1200" lang="en-US" err="1"/>
              <a:t>bebas</a:t>
            </a:r>
            <a:r>
              <a:rPr dirty="0" sz="1200" lang="en-US"/>
              <a:t> </a:t>
            </a:r>
            <a:r>
              <a:rPr dirty="0" sz="1200" lang="en-US" err="1"/>
              <a:t>dan</a:t>
            </a:r>
            <a:r>
              <a:rPr dirty="0" sz="1200" lang="en-US"/>
              <a:t> lain </a:t>
            </a:r>
            <a:r>
              <a:rPr dirty="0" sz="1200" lang="en-US" err="1"/>
              <a:t>sebagainya</a:t>
            </a:r>
            <a:r>
              <a:rPr dirty="0" sz="1200" lang="en-US" smtClean="0"/>
              <a:t>.</a:t>
            </a:r>
            <a:endParaRPr dirty="0" sz="1200" lang="en-US"/>
          </a:p>
        </p:txBody>
      </p:sp>
      <p:sp>
        <p:nvSpPr>
          <p:cNvPr id="1048684" name="Google Shape;102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</a:p>
        </p:txBody>
      </p:sp>
      <p:pic>
        <p:nvPicPr>
          <p:cNvPr id="2097196" name="Picture 2" descr="Bahaya Pergaulan Bebas di Kalangan Remaja - Kompasiana.com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372199" y="2366037"/>
            <a:ext cx="1512169" cy="1796535"/>
          </a:xfrm>
          <a:prstGeom prst="rect"/>
          <a:noFill/>
        </p:spPr>
      </p:pic>
      <p:pic>
        <p:nvPicPr>
          <p:cNvPr id="2097197" name="Google Shape;104;p16"/>
          <p:cNvPicPr preferRelativeResize="0">
            <a:picLocks/>
          </p:cNvPicPr>
          <p:nvPr/>
        </p:nvPicPr>
        <p:blipFill>
          <a:blip xmlns:r="http://schemas.openxmlformats.org/officeDocument/2006/relationships" r:embed="rId2">
            <a:alphaModFix/>
          </a:blip>
          <a:stretch>
            <a:fillRect/>
          </a:stretch>
        </p:blipFill>
        <p:spPr>
          <a:xfrm>
            <a:off x="6965771" y="2215375"/>
            <a:ext cx="289775" cy="301325"/>
          </a:xfrm>
          <a:prstGeom prst="rect"/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0" p14:dur="1400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2"/>
                                        <p:tgtEl>
                                          <p:spTgt spid="1048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5"/>
                                        <p:tgtEl>
                                          <p:spTgt spid="1048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8"/>
                                        <p:tgtEl>
                                          <p:spTgt spid="1048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21"/>
                                        <p:tgtEl>
                                          <p:spTgt spid="1048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24"/>
                                        <p:tgtEl>
                                          <p:spTgt spid="1048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Google Shape;120;p18"/>
          <p:cNvSpPr txBox="1">
            <a:spLocks noGrp="1"/>
          </p:cNvSpPr>
          <p:nvPr>
            <p:ph type="body" idx="1"/>
          </p:nvPr>
        </p:nvSpPr>
        <p:spPr>
          <a:xfrm>
            <a:off x="764950" y="1218250"/>
            <a:ext cx="5607250" cy="3229800"/>
          </a:xfrm>
          <a:prstGeom prst="rect"/>
        </p:spPr>
        <p:txBody>
          <a:bodyPr anchor="t" anchorCtr="0" bIns="0" lIns="0" rIns="0" spcFirstLastPara="1" tIns="0" wrap="square">
            <a:noAutofit/>
          </a:bodyPr>
          <a:p>
            <a:r>
              <a:rPr b="1" dirty="0" sz="2000" lang="en-US" err="1"/>
              <a:t>Menjaga</a:t>
            </a:r>
            <a:r>
              <a:rPr b="1" dirty="0" sz="2000" lang="en-US"/>
              <a:t> </a:t>
            </a:r>
            <a:r>
              <a:rPr b="1" dirty="0" sz="2000" lang="en-US" err="1"/>
              <a:t>keseimbangan</a:t>
            </a:r>
            <a:r>
              <a:rPr b="1" dirty="0" sz="2000" lang="en-US"/>
              <a:t> </a:t>
            </a:r>
            <a:r>
              <a:rPr b="1" dirty="0" sz="2000" lang="en-US" err="1"/>
              <a:t>pola</a:t>
            </a:r>
            <a:r>
              <a:rPr b="1" dirty="0" sz="2000" lang="en-US"/>
              <a:t> </a:t>
            </a:r>
            <a:r>
              <a:rPr b="1" dirty="0" sz="2000" lang="en-US" err="1"/>
              <a:t>hidup</a:t>
            </a:r>
            <a:endParaRPr dirty="0" sz="2000" lang="en-US"/>
          </a:p>
          <a:p>
            <a:pPr indent="0" marL="114300">
              <a:buNone/>
            </a:pPr>
            <a:endParaRPr dirty="0" sz="2000" lang="en-US"/>
          </a:p>
          <a:p>
            <a:pPr indent="0" marL="114300">
              <a:buNone/>
            </a:pPr>
            <a:r>
              <a:rPr dirty="0" sz="2000" lang="en-US" err="1" smtClean="0"/>
              <a:t>Yaitu</a:t>
            </a:r>
            <a:r>
              <a:rPr dirty="0" sz="2000" lang="en-US" smtClean="0"/>
              <a:t> </a:t>
            </a:r>
            <a:r>
              <a:rPr dirty="0" sz="2000" lang="en-US" err="1"/>
              <a:t>perlunya</a:t>
            </a:r>
            <a:r>
              <a:rPr dirty="0" sz="2000" lang="en-US"/>
              <a:t> </a:t>
            </a:r>
            <a:r>
              <a:rPr dirty="0" sz="2000" lang="en-US" err="1"/>
              <a:t>remaja</a:t>
            </a:r>
            <a:r>
              <a:rPr dirty="0" sz="2000" lang="en-US"/>
              <a:t> </a:t>
            </a:r>
            <a:r>
              <a:rPr dirty="0" sz="2000" lang="en-US" err="1"/>
              <a:t>belajar</a:t>
            </a:r>
            <a:r>
              <a:rPr dirty="0" sz="2000" lang="en-US"/>
              <a:t> </a:t>
            </a:r>
            <a:r>
              <a:rPr dirty="0" sz="2000" lang="en-US" err="1"/>
              <a:t>disiplin</a:t>
            </a:r>
            <a:r>
              <a:rPr dirty="0" sz="2000" lang="en-US"/>
              <a:t> </a:t>
            </a:r>
            <a:r>
              <a:rPr dirty="0" sz="2000" lang="en-US" err="1"/>
              <a:t>dengan</a:t>
            </a:r>
            <a:r>
              <a:rPr dirty="0" sz="2000" lang="en-US"/>
              <a:t> </a:t>
            </a:r>
            <a:r>
              <a:rPr dirty="0" sz="2000" lang="en-US" err="1"/>
              <a:t>mengelola</a:t>
            </a:r>
            <a:r>
              <a:rPr dirty="0" sz="2000" lang="en-US"/>
              <a:t> </a:t>
            </a:r>
            <a:r>
              <a:rPr dirty="0" sz="2000" lang="en-US" err="1"/>
              <a:t>waktu</a:t>
            </a:r>
            <a:r>
              <a:rPr dirty="0" sz="2000" lang="en-US"/>
              <a:t>, </a:t>
            </a:r>
            <a:r>
              <a:rPr dirty="0" sz="2000" lang="en-US" err="1"/>
              <a:t>emosi</a:t>
            </a:r>
            <a:r>
              <a:rPr dirty="0" sz="2000" lang="en-US"/>
              <a:t>, </a:t>
            </a:r>
            <a:r>
              <a:rPr dirty="0" sz="2000" lang="en-US" err="1"/>
              <a:t>energi</a:t>
            </a:r>
            <a:r>
              <a:rPr dirty="0" sz="2000" lang="en-US"/>
              <a:t> </a:t>
            </a:r>
            <a:r>
              <a:rPr dirty="0" sz="2000" lang="en-US" err="1"/>
              <a:t>serta</a:t>
            </a:r>
            <a:r>
              <a:rPr dirty="0" sz="2000" lang="en-US"/>
              <a:t> </a:t>
            </a:r>
            <a:r>
              <a:rPr dirty="0" sz="2000" lang="en-US" err="1"/>
              <a:t>pikiran</a:t>
            </a:r>
            <a:r>
              <a:rPr dirty="0" sz="2000" lang="en-US"/>
              <a:t> </a:t>
            </a:r>
            <a:r>
              <a:rPr dirty="0" sz="2000" lang="en-US" err="1"/>
              <a:t>dengan</a:t>
            </a:r>
            <a:r>
              <a:rPr dirty="0" sz="2000" lang="en-US"/>
              <a:t> </a:t>
            </a:r>
            <a:r>
              <a:rPr dirty="0" sz="2000" lang="en-US" err="1"/>
              <a:t>baik</a:t>
            </a:r>
            <a:r>
              <a:rPr dirty="0" sz="2000" lang="en-US"/>
              <a:t> </a:t>
            </a:r>
            <a:r>
              <a:rPr dirty="0" sz="2000" lang="en-US" err="1"/>
              <a:t>dan</a:t>
            </a:r>
            <a:r>
              <a:rPr dirty="0" sz="2000" lang="en-US"/>
              <a:t> </a:t>
            </a:r>
            <a:r>
              <a:rPr dirty="0" sz="2000" lang="en-US" err="1"/>
              <a:t>bermanfaat</a:t>
            </a:r>
            <a:r>
              <a:rPr dirty="0" sz="2000" lang="en-US"/>
              <a:t>, </a:t>
            </a:r>
            <a:r>
              <a:rPr dirty="0" sz="2000" lang="en-US" err="1"/>
              <a:t>misalnya</a:t>
            </a:r>
            <a:r>
              <a:rPr dirty="0" sz="2000" lang="en-US"/>
              <a:t> </a:t>
            </a:r>
            <a:r>
              <a:rPr dirty="0" sz="2000" lang="en-US" err="1"/>
              <a:t>mengatur</a:t>
            </a:r>
            <a:r>
              <a:rPr dirty="0" sz="2000" lang="en-US"/>
              <a:t> </a:t>
            </a:r>
            <a:r>
              <a:rPr dirty="0" sz="2000" lang="en-US" err="1"/>
              <a:t>waktu</a:t>
            </a:r>
            <a:r>
              <a:rPr dirty="0" sz="2000" lang="en-US"/>
              <a:t> </a:t>
            </a:r>
            <a:r>
              <a:rPr dirty="0" sz="2000" lang="en-US" err="1"/>
              <a:t>dalam</a:t>
            </a:r>
            <a:r>
              <a:rPr dirty="0" sz="2000" lang="en-US"/>
              <a:t> </a:t>
            </a:r>
            <a:r>
              <a:rPr dirty="0" sz="2000" lang="en-US" err="1"/>
              <a:t>kegiatan</a:t>
            </a:r>
            <a:r>
              <a:rPr dirty="0" sz="2000" lang="en-US"/>
              <a:t> </a:t>
            </a:r>
            <a:r>
              <a:rPr dirty="0" sz="2000" lang="en-US" err="1"/>
              <a:t>sehari-hari</a:t>
            </a:r>
            <a:r>
              <a:rPr dirty="0" sz="2000" lang="en-US"/>
              <a:t> </a:t>
            </a:r>
            <a:r>
              <a:rPr dirty="0" sz="2000" lang="en-US" err="1"/>
              <a:t>serta</a:t>
            </a:r>
            <a:r>
              <a:rPr dirty="0" sz="2000" lang="en-US"/>
              <a:t> </a:t>
            </a:r>
            <a:r>
              <a:rPr dirty="0" sz="2000" lang="en-US" err="1"/>
              <a:t>mengisi</a:t>
            </a:r>
            <a:r>
              <a:rPr dirty="0" sz="2000" lang="en-US"/>
              <a:t> </a:t>
            </a:r>
            <a:r>
              <a:rPr dirty="0" sz="2000" lang="en-US" err="1"/>
              <a:t>waktu</a:t>
            </a:r>
            <a:r>
              <a:rPr dirty="0" sz="2000" lang="en-US"/>
              <a:t> </a:t>
            </a:r>
            <a:r>
              <a:rPr dirty="0" sz="2000" lang="en-US" err="1"/>
              <a:t>luang</a:t>
            </a:r>
            <a:r>
              <a:rPr dirty="0" sz="2000" lang="en-US"/>
              <a:t> </a:t>
            </a:r>
            <a:r>
              <a:rPr dirty="0" sz="2000" lang="en-US" err="1"/>
              <a:t>dengan</a:t>
            </a:r>
            <a:r>
              <a:rPr dirty="0" sz="2000" lang="en-US"/>
              <a:t> </a:t>
            </a:r>
            <a:r>
              <a:rPr dirty="0" sz="2000" lang="en-US" err="1"/>
              <a:t>kegiatan</a:t>
            </a:r>
            <a:r>
              <a:rPr dirty="0" sz="2000" lang="en-US"/>
              <a:t> </a:t>
            </a:r>
            <a:r>
              <a:rPr dirty="0" sz="2000" lang="en-US" err="1"/>
              <a:t>positif</a:t>
            </a:r>
            <a:r>
              <a:rPr dirty="0" sz="2000" lang="en-US"/>
              <a:t>.</a:t>
            </a:r>
          </a:p>
        </p:txBody>
      </p:sp>
      <p:sp>
        <p:nvSpPr>
          <p:cNvPr id="1048688" name="Google Shape;121;p18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" smtClean="0"/>
              <a:t>Solusi</a:t>
            </a:r>
            <a:endParaRPr dirty="0"/>
          </a:p>
        </p:txBody>
      </p:sp>
      <p:sp>
        <p:nvSpPr>
          <p:cNvPr id="1048689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</a:p>
        </p:txBody>
      </p:sp>
      <p:pic>
        <p:nvPicPr>
          <p:cNvPr id="2097198" name="Google Shape;126;p18"/>
          <p:cNvPicPr preferRelativeResize="0">
            <a:picLocks/>
          </p:cNvPicPr>
          <p:nvPr/>
        </p:nvPicPr>
        <p:blipFill>
          <a:blip xmlns:r="http://schemas.openxmlformats.org/officeDocument/2006/relationships" r:embed="rId1">
            <a:alphaModFix/>
          </a:blip>
          <a:stretch>
            <a:fillRect/>
          </a:stretch>
        </p:blipFill>
        <p:spPr>
          <a:xfrm>
            <a:off x="6596773" y="1849052"/>
            <a:ext cx="941825" cy="302100"/>
          </a:xfrm>
          <a:prstGeom prst="rect"/>
          <a:noFill/>
          <a:ln>
            <a:noFill/>
          </a:ln>
        </p:spPr>
      </p:pic>
      <p:pic>
        <p:nvPicPr>
          <p:cNvPr id="2097199" name="Picture 2" descr="MY BLUE BLOG: MAKALAH POLA HIDUP SEHAT DAN HIV AIDS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2"/>
          <a:srcRect r="52469"/>
          <a:stretch>
            <a:fillRect/>
          </a:stretch>
        </p:blipFill>
        <p:spPr bwMode="auto">
          <a:xfrm>
            <a:off x="6596773" y="3436672"/>
            <a:ext cx="892953" cy="1367326"/>
          </a:xfrm>
          <a:prstGeom prst="rect"/>
          <a:noFill/>
        </p:spPr>
      </p:pic>
      <p:pic>
        <p:nvPicPr>
          <p:cNvPr id="2097200" name="Picture 2" descr="MY BLUE BLOG: MAKALAH POLA HIDUP SEHAT DAN HIV AIDS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2"/>
          <a:srcRect l="50000"/>
          <a:stretch>
            <a:fillRect/>
          </a:stretch>
        </p:blipFill>
        <p:spPr bwMode="auto">
          <a:xfrm>
            <a:off x="6596773" y="2032926"/>
            <a:ext cx="892953" cy="1403746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0" p14:dur="1400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7"/>
                                        <p:tgtEl>
                                          <p:spTgt spid="1048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0"/>
                                        <p:tgtEl>
                                          <p:spTgt spid="1048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3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Google Shape;142;p20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" smtClean="0"/>
              <a:t>Solusi</a:t>
            </a:r>
            <a:endParaRPr dirty="0"/>
          </a:p>
        </p:txBody>
      </p:sp>
      <p:sp>
        <p:nvSpPr>
          <p:cNvPr id="1048693" name="Google Shape;143;p20"/>
          <p:cNvSpPr txBox="1">
            <a:spLocks noGrp="1"/>
          </p:cNvSpPr>
          <p:nvPr>
            <p:ph type="body" idx="1"/>
          </p:nvPr>
        </p:nvSpPr>
        <p:spPr>
          <a:xfrm>
            <a:off x="3071275" y="1218250"/>
            <a:ext cx="3003300" cy="3224400"/>
          </a:xfrm>
          <a:prstGeom prst="rect"/>
        </p:spPr>
        <p:txBody>
          <a:bodyPr anchor="t" anchorCtr="0" bIns="0" lIns="0" rIns="0" spcFirstLastPara="1" tIns="0" wrap="square">
            <a:noAutofit/>
          </a:bodyPr>
          <a:p>
            <a:r>
              <a:rPr b="1" dirty="0" sz="1600" lang="en-US" err="1"/>
              <a:t>Jujur</a:t>
            </a:r>
            <a:r>
              <a:rPr b="1" dirty="0" sz="1600" lang="en-US"/>
              <a:t> </a:t>
            </a:r>
            <a:r>
              <a:rPr b="1" dirty="0" sz="1600" lang="en-US" err="1"/>
              <a:t>pada</a:t>
            </a:r>
            <a:r>
              <a:rPr b="1" dirty="0" sz="1600" lang="en-US"/>
              <a:t> </a:t>
            </a:r>
            <a:r>
              <a:rPr b="1" dirty="0" sz="1600" lang="en-US" err="1"/>
              <a:t>diri</a:t>
            </a:r>
            <a:r>
              <a:rPr b="1" dirty="0" sz="1600" lang="en-US"/>
              <a:t> </a:t>
            </a:r>
            <a:r>
              <a:rPr b="1" dirty="0" sz="1600" lang="en-US" err="1"/>
              <a:t>sendiri</a:t>
            </a:r>
            <a:endParaRPr dirty="0" sz="1600" lang="en-US"/>
          </a:p>
          <a:p>
            <a:pPr indent="0" marL="127000">
              <a:buNone/>
            </a:pPr>
            <a:endParaRPr dirty="0" sz="1600" lang="en-US" smtClean="0"/>
          </a:p>
          <a:p>
            <a:pPr indent="0" marL="127000">
              <a:buNone/>
            </a:pPr>
            <a:r>
              <a:rPr dirty="0" sz="1600" lang="en-US" err="1" smtClean="0"/>
              <a:t>Yaitu</a:t>
            </a:r>
            <a:r>
              <a:rPr dirty="0" sz="1600" lang="en-US" smtClean="0"/>
              <a:t> </a:t>
            </a:r>
            <a:r>
              <a:rPr dirty="0" sz="1600" lang="en-US" err="1"/>
              <a:t>menyadari</a:t>
            </a:r>
            <a:r>
              <a:rPr dirty="0" sz="1600" lang="en-US"/>
              <a:t> </a:t>
            </a:r>
            <a:r>
              <a:rPr dirty="0" sz="1600" lang="en-US" err="1"/>
              <a:t>pada</a:t>
            </a:r>
            <a:r>
              <a:rPr dirty="0" sz="1600" lang="en-US"/>
              <a:t> </a:t>
            </a:r>
            <a:r>
              <a:rPr dirty="0" sz="1600" lang="en-US" err="1"/>
              <a:t>dasarnya</a:t>
            </a:r>
            <a:r>
              <a:rPr dirty="0" sz="1600" lang="en-US"/>
              <a:t> </a:t>
            </a:r>
            <a:r>
              <a:rPr dirty="0" sz="1600" lang="en-US" err="1"/>
              <a:t>tiap-tiap</a:t>
            </a:r>
            <a:r>
              <a:rPr dirty="0" sz="1600" lang="en-US"/>
              <a:t> </a:t>
            </a:r>
            <a:r>
              <a:rPr dirty="0" sz="1600" lang="en-US" err="1"/>
              <a:t>individu</a:t>
            </a:r>
            <a:r>
              <a:rPr dirty="0" sz="1600" lang="en-US"/>
              <a:t> </a:t>
            </a:r>
            <a:r>
              <a:rPr dirty="0" sz="1600" lang="en-US" err="1"/>
              <a:t>ingin</a:t>
            </a:r>
            <a:r>
              <a:rPr dirty="0" sz="1600" lang="en-US"/>
              <a:t> yang </a:t>
            </a:r>
            <a:r>
              <a:rPr dirty="0" sz="1600" lang="en-US" err="1"/>
              <a:t>terbaik</a:t>
            </a:r>
            <a:r>
              <a:rPr dirty="0" sz="1600" lang="en-US"/>
              <a:t> </a:t>
            </a:r>
            <a:r>
              <a:rPr dirty="0" sz="1600" lang="en-US" err="1"/>
              <a:t>untuk</a:t>
            </a:r>
            <a:r>
              <a:rPr dirty="0" sz="1600" lang="en-US"/>
              <a:t> </a:t>
            </a:r>
            <a:r>
              <a:rPr dirty="0" sz="1600" lang="en-US" err="1"/>
              <a:t>diri</a:t>
            </a:r>
            <a:r>
              <a:rPr dirty="0" sz="1600" lang="en-US"/>
              <a:t> </a:t>
            </a:r>
            <a:r>
              <a:rPr dirty="0" sz="1600" lang="en-US" err="1"/>
              <a:t>masing-masing</a:t>
            </a:r>
            <a:r>
              <a:rPr dirty="0" sz="1600" lang="en-US"/>
              <a:t>. </a:t>
            </a:r>
            <a:r>
              <a:rPr dirty="0" sz="1600" lang="en-US" err="1"/>
              <a:t>Sehingga</a:t>
            </a:r>
            <a:r>
              <a:rPr dirty="0" sz="1600" lang="en-US"/>
              <a:t> </a:t>
            </a:r>
            <a:r>
              <a:rPr dirty="0" sz="1600" lang="en-US" err="1"/>
              <a:t>pergaulan</a:t>
            </a:r>
            <a:r>
              <a:rPr dirty="0" sz="1600" lang="en-US"/>
              <a:t> </a:t>
            </a:r>
            <a:r>
              <a:rPr dirty="0" sz="1600" lang="en-US" err="1"/>
              <a:t>bebas</a:t>
            </a:r>
            <a:r>
              <a:rPr dirty="0" sz="1600" lang="en-US"/>
              <a:t> </a:t>
            </a:r>
            <a:r>
              <a:rPr dirty="0" sz="1600" lang="en-US" err="1"/>
              <a:t>tersebut</a:t>
            </a:r>
            <a:r>
              <a:rPr dirty="0" sz="1600" lang="en-US"/>
              <a:t> </a:t>
            </a:r>
            <a:r>
              <a:rPr dirty="0" sz="1600" lang="en-US" err="1"/>
              <a:t>dapat</a:t>
            </a:r>
            <a:r>
              <a:rPr dirty="0" sz="1600" lang="en-US"/>
              <a:t> </a:t>
            </a:r>
            <a:r>
              <a:rPr dirty="0" sz="1600" lang="en-US" err="1"/>
              <a:t>dihindari</a:t>
            </a:r>
            <a:r>
              <a:rPr dirty="0" sz="1600" lang="en-US"/>
              <a:t>. </a:t>
            </a:r>
            <a:r>
              <a:rPr dirty="0" sz="1600" lang="en-US" err="1"/>
              <a:t>Jadi</a:t>
            </a:r>
            <a:r>
              <a:rPr dirty="0" sz="1600" lang="en-US"/>
              <a:t> </a:t>
            </a:r>
            <a:r>
              <a:rPr dirty="0" sz="1600" lang="en-US" err="1"/>
              <a:t>dengan</a:t>
            </a:r>
            <a:r>
              <a:rPr dirty="0" sz="1600" lang="en-US"/>
              <a:t> </a:t>
            </a:r>
            <a:r>
              <a:rPr dirty="0" sz="1600" lang="en-US" err="1"/>
              <a:t>ini</a:t>
            </a:r>
            <a:r>
              <a:rPr dirty="0" sz="1600" lang="en-US"/>
              <a:t> </a:t>
            </a:r>
            <a:r>
              <a:rPr dirty="0" sz="1600" lang="en-US" err="1"/>
              <a:t>remaja</a:t>
            </a:r>
            <a:r>
              <a:rPr dirty="0" sz="1600" lang="en-US"/>
              <a:t> </a:t>
            </a:r>
            <a:r>
              <a:rPr dirty="0" sz="1600" lang="en-US" err="1"/>
              <a:t>tidak</a:t>
            </a:r>
            <a:r>
              <a:rPr dirty="0" sz="1600" lang="en-US"/>
              <a:t> </a:t>
            </a:r>
            <a:r>
              <a:rPr dirty="0" sz="1600" lang="en-US" err="1"/>
              <a:t>menganiaya</a:t>
            </a:r>
            <a:r>
              <a:rPr dirty="0" sz="1600" lang="en-US"/>
              <a:t> </a:t>
            </a:r>
            <a:r>
              <a:rPr dirty="0" sz="1600" lang="en-US" err="1"/>
              <a:t>emosi</a:t>
            </a:r>
            <a:r>
              <a:rPr dirty="0" sz="1600" lang="en-US"/>
              <a:t> </a:t>
            </a:r>
            <a:r>
              <a:rPr dirty="0" sz="1600" lang="en-US" err="1"/>
              <a:t>dan</a:t>
            </a:r>
            <a:r>
              <a:rPr dirty="0" sz="1600" lang="en-US"/>
              <a:t> </a:t>
            </a:r>
            <a:r>
              <a:rPr dirty="0" sz="1600" lang="en-US" err="1"/>
              <a:t>diri</a:t>
            </a:r>
            <a:r>
              <a:rPr dirty="0" sz="1600" lang="en-US"/>
              <a:t> </a:t>
            </a:r>
            <a:r>
              <a:rPr dirty="0" sz="1600" lang="en-US" err="1"/>
              <a:t>mereka</a:t>
            </a:r>
            <a:r>
              <a:rPr dirty="0" sz="1600" lang="en-US"/>
              <a:t> </a:t>
            </a:r>
            <a:r>
              <a:rPr dirty="0" sz="1600" lang="en-US" err="1"/>
              <a:t>sendiri</a:t>
            </a:r>
            <a:r>
              <a:rPr dirty="0" sz="1600" lang="en-US"/>
              <a:t>.</a:t>
            </a:r>
          </a:p>
        </p:txBody>
      </p:sp>
      <p:sp>
        <p:nvSpPr>
          <p:cNvPr id="1048694" name="Google Shape;145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</a:p>
        </p:txBody>
      </p:sp>
      <p:sp>
        <p:nvSpPr>
          <p:cNvPr id="1048695" name="Google Shape;147;p20"/>
          <p:cNvSpPr/>
          <p:nvPr/>
        </p:nvSpPr>
        <p:spPr>
          <a:xfrm>
            <a:off x="6839532" y="2866021"/>
            <a:ext cx="548712" cy="554158"/>
          </a:xfrm>
          <a:custGeom>
            <a:avLst/>
            <a:ah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2097201" name="Picture 2" descr="Jujur Menuju al-Birr - Cahaya Islam Berkemajuan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372200" y="2393130"/>
            <a:ext cx="1440159" cy="1474764"/>
          </a:xfrm>
          <a:prstGeom prst="rect"/>
          <a:noFill/>
        </p:spPr>
      </p:pic>
      <p:pic>
        <p:nvPicPr>
          <p:cNvPr id="2097202" name="Google Shape;148;p20"/>
          <p:cNvPicPr preferRelativeResize="0">
            <a:picLocks/>
          </p:cNvPicPr>
          <p:nvPr/>
        </p:nvPicPr>
        <p:blipFill>
          <a:blip xmlns:r="http://schemas.openxmlformats.org/officeDocument/2006/relationships" r:embed="rId2">
            <a:alphaModFix/>
          </a:blip>
          <a:stretch>
            <a:fillRect/>
          </a:stretch>
        </p:blipFill>
        <p:spPr>
          <a:xfrm>
            <a:off x="6965771" y="2215375"/>
            <a:ext cx="289775" cy="301325"/>
          </a:xfrm>
          <a:prstGeom prst="rect"/>
          <a:noFill/>
          <a:ln>
            <a:noFill/>
          </a:ln>
        </p:spPr>
      </p:pic>
      <p:pic>
        <p:nvPicPr>
          <p:cNvPr id="2097203" name="Picture 4" descr="Anak Terbiasa Jujur Hingga Dewasa, Ini 5 Cara Latihannya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451473" y="1208712"/>
            <a:ext cx="2680367" cy="2918558"/>
          </a:xfrm>
          <a:prstGeom prst="rect"/>
          <a:noFill/>
        </p:spPr>
      </p:pic>
      <p:pic>
        <p:nvPicPr>
          <p:cNvPr id="2097204" name="Google Shape;146;p20"/>
          <p:cNvPicPr preferRelativeResize="0">
            <a:picLocks/>
          </p:cNvPicPr>
          <p:nvPr/>
        </p:nvPicPr>
        <p:blipFill>
          <a:blip xmlns:r="http://schemas.openxmlformats.org/officeDocument/2006/relationships" r:embed="rId4">
            <a:alphaModFix/>
          </a:blip>
          <a:stretch>
            <a:fillRect/>
          </a:stretch>
        </p:blipFill>
        <p:spPr>
          <a:xfrm rot="-41">
            <a:off x="1350414" y="1079029"/>
            <a:ext cx="808601" cy="259366"/>
          </a:xfrm>
          <a:prstGeom prst="rect"/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0" p14:dur="1400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7"/>
                                        <p:tgtEl>
                                          <p:spTgt spid="1048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0"/>
                                        <p:tgtEl>
                                          <p:spTgt spid="1048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13"/>
                                        <p:tgtEl>
                                          <p:spTgt spid="2097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4"/>
                                        <p:tgtEl>
                                          <p:spTgt spid="209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5"/>
                                        <p:tgtEl>
                                          <p:spTgt spid="209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6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Google Shape;131;p19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" smtClean="0"/>
              <a:t>Solusi</a:t>
            </a:r>
            <a:endParaRPr dirty="0"/>
          </a:p>
        </p:txBody>
      </p:sp>
      <p:sp>
        <p:nvSpPr>
          <p:cNvPr id="1048699" name="Google Shape;132;p19"/>
          <p:cNvSpPr txBox="1">
            <a:spLocks noGrp="1"/>
          </p:cNvSpPr>
          <p:nvPr>
            <p:ph type="body" idx="1"/>
          </p:nvPr>
        </p:nvSpPr>
        <p:spPr>
          <a:xfrm>
            <a:off x="539552" y="1059582"/>
            <a:ext cx="5976664" cy="3258000"/>
          </a:xfrm>
          <a:prstGeom prst="rect"/>
        </p:spPr>
        <p:txBody>
          <a:bodyPr anchor="t" anchorCtr="0" bIns="0" lIns="0" rIns="0" spcFirstLastPara="1" tIns="0" wrap="square">
            <a:noAutofit/>
          </a:bodyPr>
          <a:p>
            <a:r>
              <a:rPr b="1" dirty="0" lang="en-US" err="1"/>
              <a:t>Perlunya</a:t>
            </a:r>
            <a:r>
              <a:rPr b="1" dirty="0" lang="en-US"/>
              <a:t> </a:t>
            </a:r>
            <a:r>
              <a:rPr b="1" dirty="0" lang="en-US" err="1"/>
              <a:t>remaja</a:t>
            </a:r>
            <a:r>
              <a:rPr b="1" dirty="0" lang="en-US"/>
              <a:t> </a:t>
            </a:r>
            <a:r>
              <a:rPr b="1" dirty="0" lang="en-US" err="1"/>
              <a:t>berpikir</a:t>
            </a:r>
            <a:r>
              <a:rPr b="1" dirty="0" lang="en-US"/>
              <a:t> </a:t>
            </a:r>
            <a:r>
              <a:rPr b="1" dirty="0" lang="en-US" err="1"/>
              <a:t>untuk</a:t>
            </a:r>
            <a:r>
              <a:rPr b="1" dirty="0" lang="en-US"/>
              <a:t> masa </a:t>
            </a:r>
            <a:r>
              <a:rPr b="1" dirty="0" lang="en-US" err="1"/>
              <a:t>depan</a:t>
            </a:r>
            <a:endParaRPr dirty="0" lang="en-US"/>
          </a:p>
          <a:p>
            <a:pPr indent="0" marL="114300">
              <a:buNone/>
            </a:pPr>
            <a:r>
              <a:rPr dirty="0" lang="en-US" err="1"/>
              <a:t>Jarangnya</a:t>
            </a:r>
            <a:r>
              <a:rPr dirty="0" lang="en-US"/>
              <a:t> </a:t>
            </a:r>
            <a:r>
              <a:rPr dirty="0" lang="en-US" err="1"/>
              <a:t>remaja</a:t>
            </a:r>
            <a:r>
              <a:rPr dirty="0" lang="en-US"/>
              <a:t> </a:t>
            </a:r>
            <a:r>
              <a:rPr dirty="0" lang="en-US" err="1"/>
              <a:t>memikirkan</a:t>
            </a:r>
            <a:r>
              <a:rPr dirty="0" lang="en-US"/>
              <a:t> masa </a:t>
            </a:r>
            <a:r>
              <a:rPr dirty="0" lang="en-US" err="1"/>
              <a:t>depan</a:t>
            </a:r>
            <a:r>
              <a:rPr dirty="0" lang="en-US"/>
              <a:t>. </a:t>
            </a:r>
            <a:r>
              <a:rPr dirty="0" lang="en-US" err="1"/>
              <a:t>Seandainya</a:t>
            </a:r>
            <a:r>
              <a:rPr dirty="0" lang="en-US"/>
              <a:t> </a:t>
            </a:r>
            <a:r>
              <a:rPr dirty="0" lang="en-US" err="1"/>
              <a:t>tiap</a:t>
            </a:r>
            <a:r>
              <a:rPr dirty="0" lang="en-US"/>
              <a:t> </a:t>
            </a:r>
            <a:r>
              <a:rPr dirty="0" lang="en-US" err="1"/>
              <a:t>remaja</a:t>
            </a:r>
            <a:r>
              <a:rPr dirty="0" lang="en-US"/>
              <a:t> </a:t>
            </a:r>
            <a:r>
              <a:rPr dirty="0" lang="en-US" err="1"/>
              <a:t>mampu</a:t>
            </a:r>
            <a:r>
              <a:rPr dirty="0" lang="en-US"/>
              <a:t> </a:t>
            </a:r>
            <a:r>
              <a:rPr dirty="0" lang="en-US" err="1"/>
              <a:t>menanamkan</a:t>
            </a:r>
            <a:r>
              <a:rPr dirty="0" lang="en-US"/>
              <a:t> </a:t>
            </a:r>
            <a:r>
              <a:rPr dirty="0" lang="en-US" err="1"/>
              <a:t>pertanyaan</a:t>
            </a:r>
            <a:r>
              <a:rPr dirty="0" lang="en-US"/>
              <a:t> “</a:t>
            </a:r>
            <a:r>
              <a:rPr dirty="0" lang="en-US" err="1"/>
              <a:t>Apa</a:t>
            </a:r>
            <a:r>
              <a:rPr dirty="0" lang="en-US"/>
              <a:t> yang </a:t>
            </a:r>
            <a:r>
              <a:rPr dirty="0" lang="en-US" err="1"/>
              <a:t>akan</a:t>
            </a:r>
            <a:r>
              <a:rPr dirty="0" lang="en-US"/>
              <a:t> </a:t>
            </a:r>
            <a:r>
              <a:rPr dirty="0" lang="en-US" err="1"/>
              <a:t>terjadi</a:t>
            </a:r>
            <a:r>
              <a:rPr dirty="0" lang="en-US"/>
              <a:t> </a:t>
            </a:r>
            <a:r>
              <a:rPr dirty="0" lang="en-US" err="1"/>
              <a:t>pada</a:t>
            </a:r>
            <a:r>
              <a:rPr dirty="0" lang="en-US"/>
              <a:t> </a:t>
            </a:r>
            <a:r>
              <a:rPr dirty="0" lang="en-US" err="1"/>
              <a:t>diri</a:t>
            </a:r>
            <a:r>
              <a:rPr dirty="0" lang="en-US"/>
              <a:t> </a:t>
            </a:r>
            <a:r>
              <a:rPr dirty="0" lang="en-US" err="1"/>
              <a:t>sa</a:t>
            </a:r>
            <a:r>
              <a:rPr dirty="0" lang="en-US"/>
              <a:t> </a:t>
            </a:r>
            <a:r>
              <a:rPr dirty="0" lang="en-US" err="1"/>
              <a:t>ya</a:t>
            </a:r>
            <a:r>
              <a:rPr dirty="0" lang="en-US"/>
              <a:t> </a:t>
            </a:r>
            <a:r>
              <a:rPr dirty="0" lang="en-US" err="1"/>
              <a:t>nanti</a:t>
            </a:r>
            <a:r>
              <a:rPr dirty="0" lang="en-US"/>
              <a:t> </a:t>
            </a:r>
            <a:r>
              <a:rPr dirty="0" lang="en-US" err="1"/>
              <a:t>jika</a:t>
            </a:r>
            <a:r>
              <a:rPr dirty="0" lang="en-US"/>
              <a:t> </a:t>
            </a:r>
            <a:r>
              <a:rPr dirty="0" lang="en-US" err="1"/>
              <a:t>saya</a:t>
            </a:r>
            <a:r>
              <a:rPr dirty="0" lang="en-US"/>
              <a:t> </a:t>
            </a:r>
            <a:r>
              <a:rPr dirty="0" lang="en-US" err="1"/>
              <a:t>lalai</a:t>
            </a:r>
            <a:r>
              <a:rPr dirty="0" lang="en-US"/>
              <a:t> </a:t>
            </a:r>
            <a:r>
              <a:rPr dirty="0" lang="en-US" err="1"/>
              <a:t>dalam</a:t>
            </a:r>
            <a:r>
              <a:rPr dirty="0" lang="en-US"/>
              <a:t> </a:t>
            </a:r>
            <a:r>
              <a:rPr dirty="0" lang="en-US" err="1"/>
              <a:t>menyusun</a:t>
            </a:r>
            <a:r>
              <a:rPr dirty="0" lang="en-US"/>
              <a:t> </a:t>
            </a:r>
            <a:r>
              <a:rPr dirty="0" lang="en-US" err="1"/>
              <a:t>langkah</a:t>
            </a:r>
            <a:r>
              <a:rPr dirty="0" lang="en-US"/>
              <a:t> </a:t>
            </a:r>
            <a:r>
              <a:rPr dirty="0" lang="en-US" err="1"/>
              <a:t>untuk</a:t>
            </a:r>
            <a:r>
              <a:rPr dirty="0" lang="en-US"/>
              <a:t> </a:t>
            </a:r>
            <a:r>
              <a:rPr dirty="0" lang="en-US" err="1"/>
              <a:t>menjadi</a:t>
            </a:r>
            <a:r>
              <a:rPr dirty="0" lang="en-US"/>
              <a:t> </a:t>
            </a:r>
            <a:r>
              <a:rPr dirty="0" lang="en-US" err="1"/>
              <a:t>individu</a:t>
            </a:r>
            <a:r>
              <a:rPr dirty="0" lang="en-US"/>
              <a:t> yang </a:t>
            </a:r>
            <a:r>
              <a:rPr dirty="0" lang="en-US" err="1"/>
              <a:t>lebih</a:t>
            </a:r>
            <a:r>
              <a:rPr dirty="0" lang="en-US"/>
              <a:t> </a:t>
            </a:r>
            <a:r>
              <a:rPr dirty="0" lang="en-US" err="1"/>
              <a:t>baik</a:t>
            </a:r>
            <a:r>
              <a:rPr dirty="0" lang="en-US"/>
              <a:t>?” </a:t>
            </a:r>
            <a:r>
              <a:rPr dirty="0" lang="en-US" err="1"/>
              <a:t>kemudian</a:t>
            </a:r>
            <a:r>
              <a:rPr dirty="0" lang="en-US"/>
              <a:t> </a:t>
            </a:r>
            <a:r>
              <a:rPr dirty="0" lang="en-US" err="1"/>
              <a:t>hal</a:t>
            </a:r>
            <a:r>
              <a:rPr dirty="0" lang="en-US"/>
              <a:t> </a:t>
            </a:r>
            <a:r>
              <a:rPr dirty="0" lang="en-US" err="1"/>
              <a:t>itu</a:t>
            </a:r>
            <a:r>
              <a:rPr dirty="0" lang="en-US"/>
              <a:t> </a:t>
            </a:r>
            <a:r>
              <a:rPr dirty="0" lang="en-US" err="1"/>
              <a:t>diiringi</a:t>
            </a:r>
            <a:r>
              <a:rPr dirty="0" lang="en-US"/>
              <a:t> </a:t>
            </a:r>
            <a:r>
              <a:rPr dirty="0" lang="en-US" err="1"/>
              <a:t>dengan</a:t>
            </a:r>
            <a:r>
              <a:rPr dirty="0" lang="en-US"/>
              <a:t> </a:t>
            </a:r>
            <a:r>
              <a:rPr dirty="0" lang="en-US" err="1"/>
              <a:t>tindakan-tindakan</a:t>
            </a:r>
            <a:r>
              <a:rPr dirty="0" lang="en-US"/>
              <a:t> </a:t>
            </a:r>
            <a:r>
              <a:rPr dirty="0" lang="en-US" err="1"/>
              <a:t>positif</a:t>
            </a:r>
            <a:r>
              <a:rPr dirty="0" lang="en-US"/>
              <a:t> </a:t>
            </a:r>
            <a:r>
              <a:rPr dirty="0" lang="en-US" err="1"/>
              <a:t>untuk</a:t>
            </a:r>
            <a:r>
              <a:rPr dirty="0" lang="en-US"/>
              <a:t> </a:t>
            </a:r>
            <a:r>
              <a:rPr dirty="0" lang="en-US" err="1"/>
              <a:t>kemajuan</a:t>
            </a:r>
            <a:r>
              <a:rPr dirty="0" lang="en-US"/>
              <a:t> </a:t>
            </a:r>
            <a:r>
              <a:rPr dirty="0" lang="en-US" err="1"/>
              <a:t>diri</a:t>
            </a:r>
            <a:r>
              <a:rPr dirty="0" lang="en-US"/>
              <a:t> </a:t>
            </a:r>
            <a:r>
              <a:rPr dirty="0" lang="en-US" err="1"/>
              <a:t>pada</a:t>
            </a:r>
            <a:r>
              <a:rPr dirty="0" lang="en-US"/>
              <a:t> </a:t>
            </a:r>
            <a:r>
              <a:rPr dirty="0" lang="en-US" err="1"/>
              <a:t>remaja</a:t>
            </a:r>
            <a:r>
              <a:rPr dirty="0" lang="en-US"/>
              <a:t>. </a:t>
            </a:r>
            <a:r>
              <a:rPr dirty="0" lang="en-US" err="1"/>
              <a:t>Dengan</a:t>
            </a:r>
            <a:r>
              <a:rPr dirty="0" lang="en-US"/>
              <a:t> </a:t>
            </a:r>
            <a:r>
              <a:rPr dirty="0" lang="en-US" err="1"/>
              <a:t>itu</a:t>
            </a:r>
            <a:r>
              <a:rPr dirty="0" lang="en-US"/>
              <a:t> </a:t>
            </a:r>
            <a:r>
              <a:rPr dirty="0" lang="en-US" err="1"/>
              <a:t>maka</a:t>
            </a:r>
            <a:r>
              <a:rPr dirty="0" lang="en-US"/>
              <a:t> </a:t>
            </a:r>
            <a:r>
              <a:rPr dirty="0" lang="en-US" err="1"/>
              <a:t>remaja-remaja</a:t>
            </a:r>
            <a:r>
              <a:rPr dirty="0" lang="en-US"/>
              <a:t> </a:t>
            </a:r>
            <a:r>
              <a:rPr dirty="0" lang="en-US" err="1"/>
              <a:t>akan</a:t>
            </a:r>
            <a:r>
              <a:rPr dirty="0" lang="en-US"/>
              <a:t> </a:t>
            </a:r>
            <a:r>
              <a:rPr dirty="0" lang="en-US" err="1"/>
              <a:t>berpikir</a:t>
            </a:r>
            <a:r>
              <a:rPr dirty="0" lang="en-US"/>
              <a:t> </a:t>
            </a:r>
            <a:r>
              <a:rPr dirty="0" lang="en-US" err="1"/>
              <a:t>panjang</a:t>
            </a:r>
            <a:r>
              <a:rPr dirty="0" lang="en-US"/>
              <a:t> </a:t>
            </a:r>
            <a:r>
              <a:rPr dirty="0" lang="en-US" err="1"/>
              <a:t>untuk</a:t>
            </a:r>
            <a:r>
              <a:rPr dirty="0" lang="en-US"/>
              <a:t> </a:t>
            </a:r>
            <a:r>
              <a:rPr dirty="0" lang="en-US" err="1"/>
              <a:t>melakukan</a:t>
            </a:r>
            <a:r>
              <a:rPr dirty="0" lang="en-US"/>
              <a:t> </a:t>
            </a:r>
            <a:r>
              <a:rPr dirty="0" lang="en-US" err="1"/>
              <a:t>hal-hal</a:t>
            </a:r>
            <a:r>
              <a:rPr dirty="0" lang="en-US"/>
              <a:t> </a:t>
            </a:r>
            <a:r>
              <a:rPr dirty="0" lang="en-US" err="1"/>
              <a:t>menyimpang</a:t>
            </a:r>
            <a:r>
              <a:rPr dirty="0" lang="en-US"/>
              <a:t> </a:t>
            </a:r>
            <a:r>
              <a:rPr dirty="0" lang="en-US" err="1"/>
              <a:t>dan</a:t>
            </a:r>
            <a:r>
              <a:rPr dirty="0" lang="en-US"/>
              <a:t> </a:t>
            </a:r>
            <a:r>
              <a:rPr dirty="0" lang="en-US" err="1"/>
              <a:t>akan</a:t>
            </a:r>
            <a:r>
              <a:rPr dirty="0" lang="en-US"/>
              <a:t> </a:t>
            </a:r>
            <a:r>
              <a:rPr dirty="0" lang="en-US" err="1"/>
              <a:t>berkurangnya</a:t>
            </a:r>
            <a:r>
              <a:rPr dirty="0" lang="en-US"/>
              <a:t> </a:t>
            </a:r>
            <a:r>
              <a:rPr dirty="0" lang="en-US" err="1"/>
              <a:t>jumlah</a:t>
            </a:r>
            <a:r>
              <a:rPr dirty="0" lang="en-US"/>
              <a:t> </a:t>
            </a:r>
            <a:r>
              <a:rPr dirty="0" lang="en-US" err="1"/>
              <a:t>remaja</a:t>
            </a:r>
            <a:r>
              <a:rPr dirty="0" lang="en-US"/>
              <a:t> yang </a:t>
            </a:r>
            <a:r>
              <a:rPr dirty="0" lang="en-US" err="1"/>
              <a:t>terkena</a:t>
            </a:r>
            <a:r>
              <a:rPr dirty="0" lang="en-US"/>
              <a:t> HIV/AIDS </a:t>
            </a:r>
            <a:r>
              <a:rPr dirty="0" lang="en-US" err="1"/>
              <a:t>nantinya</a:t>
            </a:r>
            <a:r>
              <a:rPr dirty="0" lang="en-US"/>
              <a:t>.</a:t>
            </a:r>
          </a:p>
        </p:txBody>
      </p:sp>
      <p:sp>
        <p:nvSpPr>
          <p:cNvPr id="1048700" name="Google Shape;135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</a:p>
        </p:txBody>
      </p:sp>
      <p:sp>
        <p:nvSpPr>
          <p:cNvPr id="1048701" name="Google Shape;136;p19"/>
          <p:cNvSpPr/>
          <p:nvPr/>
        </p:nvSpPr>
        <p:spPr>
          <a:xfrm>
            <a:off x="7041135" y="2925109"/>
            <a:ext cx="654811" cy="637792"/>
          </a:xfrm>
          <a:custGeom>
            <a:avLst/>
            <a:ah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algn="bl" blurRad="14288" dir="5400000" dist="9525" rotWithShape="0">
              <a:schemeClr val="lt2">
                <a:alpha val="75000"/>
              </a:scheme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2097205" name="Picture 2" descr="apa yang dimaksud dengan bullyi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882211" y="2756751"/>
            <a:ext cx="972657" cy="936104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0" p14:dur="1400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1048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0"/>
                                        <p:tgtEl>
                                          <p:spTgt spid="1048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Google Shape;73;p13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sz="4000" lang="en"/>
              <a:t>Hello!</a:t>
            </a:r>
            <a:endParaRPr dirty="0" sz="4000"/>
          </a:p>
        </p:txBody>
      </p:sp>
      <p:sp>
        <p:nvSpPr>
          <p:cNvPr id="1048588" name="Google Shape;74;p13"/>
          <p:cNvSpPr txBox="1">
            <a:spLocks noGrp="1"/>
          </p:cNvSpPr>
          <p:nvPr>
            <p:ph type="subTitle" idx="4294967295"/>
          </p:nvPr>
        </p:nvSpPr>
        <p:spPr>
          <a:xfrm>
            <a:off x="1079325" y="1411375"/>
            <a:ext cx="5136900" cy="2979900"/>
          </a:xfrm>
          <a:prstGeom prst="rect"/>
          <a:effectLst>
            <a:outerShdw algn="bl" blurRad="14288" dir="5400000" dist="9525" rotWithShape="0">
              <a:schemeClr val="lt2">
                <a:alpha val="70000"/>
              </a:schemeClr>
            </a:outerShdw>
          </a:effectLst>
        </p:spPr>
        <p:txBody>
          <a:bodyPr anchor="t" anchorCtr="0" bIns="0" lIns="0" rIns="0" spcFirstLastPara="1" tIns="0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dirty="0" sz="3000" lang="en-US" smtClean="0"/>
              <a:t>Nama 	: </a:t>
            </a:r>
            <a:r>
              <a:rPr b="1" dirty="0" sz="3000" lang="en-US" err="1" smtClean="0"/>
              <a:t>Utchi</a:t>
            </a:r>
            <a:r>
              <a:rPr b="1" dirty="0" sz="3000" lang="en-US" smtClean="0"/>
              <a:t> </a:t>
            </a:r>
            <a:r>
              <a:rPr b="1" dirty="0" sz="3000" lang="en-US" err="1" smtClean="0"/>
              <a:t>Umairoh</a:t>
            </a:r>
            <a:endParaRPr b="1" dirty="0" sz="3000" lang="en-US" smtClean="0"/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dirty="0" sz="3000" lang="en-US" err="1" smtClean="0"/>
              <a:t>Npm</a:t>
            </a:r>
            <a:r>
              <a:rPr b="1" dirty="0" sz="3000" lang="en-US" smtClean="0"/>
              <a:t> 	: 2013053094</a:t>
            </a: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dirty="0" sz="3000" lang="en-US" err="1" smtClean="0"/>
              <a:t>Kelas</a:t>
            </a:r>
            <a:r>
              <a:rPr b="1" dirty="0" sz="3000" lang="en-US" smtClean="0"/>
              <a:t> 	: 3B</a:t>
            </a: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dirty="0" sz="3000" lang="en-US" smtClean="0"/>
              <a:t>Prodi 	: PGSD</a:t>
            </a:r>
            <a:endParaRPr b="1" dirty="0" sz="3000" lang="en-US"/>
          </a:p>
        </p:txBody>
      </p:sp>
      <p:sp>
        <p:nvSpPr>
          <p:cNvPr id="1048589" name="Google Shape;75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</a:p>
        </p:txBody>
      </p:sp>
      <p:pic>
        <p:nvPicPr>
          <p:cNvPr id="2097158" name="Picture 2" descr="D:\Mata Kuliah\berkas penting\Berkas Kuliah Utchi\pas foto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514340" y="438865"/>
            <a:ext cx="1198841" cy="1520564"/>
          </a:xfrm>
          <a:prstGeom prst="rect"/>
          <a:noFill/>
        </p:spPr>
      </p:pic>
      <p:pic>
        <p:nvPicPr>
          <p:cNvPr id="2097159" name="Google Shape;77;p13"/>
          <p:cNvPicPr preferRelativeResize="0">
            <a:picLocks/>
          </p:cNvPicPr>
          <p:nvPr/>
        </p:nvPicPr>
        <p:blipFill>
          <a:blip xmlns:r="http://schemas.openxmlformats.org/officeDocument/2006/relationships" r:embed="rId2">
            <a:alphaModFix/>
          </a:blip>
          <a:stretch>
            <a:fillRect/>
          </a:stretch>
        </p:blipFill>
        <p:spPr>
          <a:xfrm>
            <a:off x="6986987" y="240923"/>
            <a:ext cx="253550" cy="263650"/>
          </a:xfrm>
          <a:prstGeom prst="rect"/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0" p14:dur="1400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1"/>
                                        <p:tgtEl>
                                          <p:spTgt spid="1048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4"/>
                                        <p:tgtEl>
                                          <p:spTgt spid="1048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7"/>
                                        <p:tgtEl>
                                          <p:spTgt spid="1048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20"/>
                                        <p:tgtEl>
                                          <p:spTgt spid="1048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23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28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29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3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3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9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Google Shape;142;p20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" smtClean="0"/>
              <a:t>Solusi</a:t>
            </a:r>
            <a:endParaRPr dirty="0"/>
          </a:p>
        </p:txBody>
      </p:sp>
      <p:sp>
        <p:nvSpPr>
          <p:cNvPr id="1048705" name="Google Shape;143;p20"/>
          <p:cNvSpPr txBox="1">
            <a:spLocks noGrp="1"/>
          </p:cNvSpPr>
          <p:nvPr>
            <p:ph type="body" idx="1"/>
          </p:nvPr>
        </p:nvSpPr>
        <p:spPr>
          <a:xfrm>
            <a:off x="3071275" y="1218250"/>
            <a:ext cx="3003300" cy="3224400"/>
          </a:xfrm>
          <a:prstGeom prst="rect"/>
        </p:spPr>
        <p:txBody>
          <a:bodyPr anchor="t" anchorCtr="0" bIns="0" lIns="0" rIns="0" spcFirstLastPara="1" tIns="0" wrap="square">
            <a:noAutofit/>
          </a:bodyPr>
          <a:p>
            <a:r>
              <a:rPr b="1" dirty="0" sz="1400" lang="en-US" err="1"/>
              <a:t>Bimbingan</a:t>
            </a:r>
            <a:r>
              <a:rPr b="1" dirty="0" sz="1400" lang="en-US"/>
              <a:t> Orang </a:t>
            </a:r>
            <a:r>
              <a:rPr b="1" dirty="0" sz="1400" lang="en-US" err="1"/>
              <a:t>Tua</a:t>
            </a:r>
            <a:r>
              <a:rPr b="1" dirty="0" sz="1400" lang="en-US"/>
              <a:t> </a:t>
            </a:r>
            <a:r>
              <a:rPr b="1" dirty="0" sz="1400" lang="en-US" err="1"/>
              <a:t>dan</a:t>
            </a:r>
            <a:r>
              <a:rPr b="1" dirty="0" sz="1400" lang="en-US"/>
              <a:t> </a:t>
            </a:r>
            <a:r>
              <a:rPr b="1" dirty="0" sz="1400" lang="en-US" err="1"/>
              <a:t>Instansi</a:t>
            </a:r>
            <a:r>
              <a:rPr b="1" dirty="0" sz="1400" lang="en-US"/>
              <a:t> </a:t>
            </a:r>
            <a:r>
              <a:rPr b="1" dirty="0" sz="1400" lang="en-US" err="1"/>
              <a:t>Pendidik</a:t>
            </a:r>
            <a:endParaRPr dirty="0" sz="1400" lang="en-US"/>
          </a:p>
          <a:p>
            <a:pPr indent="0" marL="127000">
              <a:buNone/>
            </a:pPr>
            <a:endParaRPr dirty="0" sz="1400" lang="en-US" smtClean="0"/>
          </a:p>
          <a:p>
            <a:pPr indent="0" marL="127000">
              <a:buNone/>
            </a:pPr>
            <a:r>
              <a:rPr dirty="0" sz="1400" lang="en-US" err="1" smtClean="0"/>
              <a:t>Tidak</a:t>
            </a:r>
            <a:r>
              <a:rPr dirty="0" sz="1400" lang="en-US" smtClean="0"/>
              <a:t> </a:t>
            </a:r>
            <a:r>
              <a:rPr dirty="0" sz="1400" lang="en-US" err="1"/>
              <a:t>dipungkiri</a:t>
            </a:r>
            <a:r>
              <a:rPr dirty="0" sz="1400" lang="en-US"/>
              <a:t> </a:t>
            </a:r>
            <a:r>
              <a:rPr dirty="0" sz="1400" lang="en-US" err="1"/>
              <a:t>remaja</a:t>
            </a:r>
            <a:r>
              <a:rPr dirty="0" sz="1400" lang="en-US"/>
              <a:t> </a:t>
            </a:r>
            <a:r>
              <a:rPr dirty="0" sz="1400" lang="en-US" err="1"/>
              <a:t>adalah</a:t>
            </a:r>
            <a:r>
              <a:rPr dirty="0" sz="1400" lang="en-US"/>
              <a:t> masa </a:t>
            </a:r>
            <a:r>
              <a:rPr dirty="0" sz="1400" lang="en-US" err="1"/>
              <a:t>serba</a:t>
            </a:r>
            <a:r>
              <a:rPr dirty="0" sz="1400" lang="en-US"/>
              <a:t> </a:t>
            </a:r>
            <a:r>
              <a:rPr dirty="0" sz="1400" lang="en-US" err="1"/>
              <a:t>ingin</a:t>
            </a:r>
            <a:r>
              <a:rPr dirty="0" sz="1400" lang="en-US"/>
              <a:t> </a:t>
            </a:r>
            <a:r>
              <a:rPr dirty="0" sz="1400" lang="en-US" err="1"/>
              <a:t>tahu</a:t>
            </a:r>
            <a:r>
              <a:rPr dirty="0" sz="1400" lang="en-US"/>
              <a:t>, </a:t>
            </a:r>
            <a:r>
              <a:rPr dirty="0" sz="1400" lang="en-US" err="1"/>
              <a:t>sehingga</a:t>
            </a:r>
            <a:r>
              <a:rPr dirty="0" sz="1400" lang="en-US"/>
              <a:t> </a:t>
            </a:r>
            <a:r>
              <a:rPr dirty="0" sz="1400" lang="en-US" err="1"/>
              <a:t>hanya</a:t>
            </a:r>
            <a:r>
              <a:rPr dirty="0" sz="1400" lang="en-US"/>
              <a:t> </a:t>
            </a:r>
            <a:r>
              <a:rPr dirty="0" sz="1400" lang="en-US" err="1"/>
              <a:t>melarangnya</a:t>
            </a:r>
            <a:r>
              <a:rPr dirty="0" sz="1400" lang="en-US"/>
              <a:t> </a:t>
            </a:r>
            <a:r>
              <a:rPr dirty="0" sz="1400" lang="en-US" err="1"/>
              <a:t>tidak</a:t>
            </a:r>
            <a:r>
              <a:rPr dirty="0" sz="1400" lang="en-US"/>
              <a:t> </a:t>
            </a:r>
            <a:r>
              <a:rPr dirty="0" sz="1400" lang="en-US" err="1"/>
              <a:t>akan</a:t>
            </a:r>
            <a:r>
              <a:rPr dirty="0" sz="1400" lang="en-US"/>
              <a:t> </a:t>
            </a:r>
            <a:r>
              <a:rPr dirty="0" sz="1400" lang="en-US" err="1"/>
              <a:t>cukup</a:t>
            </a:r>
            <a:r>
              <a:rPr dirty="0" sz="1400" lang="en-US"/>
              <a:t> </a:t>
            </a:r>
            <a:r>
              <a:rPr dirty="0" sz="1400" lang="en-US" err="1"/>
              <a:t>untuk</a:t>
            </a:r>
            <a:r>
              <a:rPr dirty="0" sz="1400" lang="en-US"/>
              <a:t> </a:t>
            </a:r>
            <a:r>
              <a:rPr dirty="0" sz="1400" lang="en-US" err="1"/>
              <a:t>mencegahnya</a:t>
            </a:r>
            <a:r>
              <a:rPr dirty="0" sz="1400" lang="en-US"/>
              <a:t> </a:t>
            </a:r>
            <a:r>
              <a:rPr dirty="0" sz="1400" lang="en-US" err="1"/>
              <a:t>dari</a:t>
            </a:r>
            <a:r>
              <a:rPr dirty="0" sz="1400" lang="en-US"/>
              <a:t> </a:t>
            </a:r>
            <a:r>
              <a:rPr dirty="0" sz="1400" lang="en-US" err="1"/>
              <a:t>pergaulan</a:t>
            </a:r>
            <a:r>
              <a:rPr dirty="0" sz="1400" lang="en-US"/>
              <a:t> </a:t>
            </a:r>
            <a:r>
              <a:rPr dirty="0" sz="1400" lang="en-US" err="1"/>
              <a:t>bebas</a:t>
            </a:r>
            <a:r>
              <a:rPr dirty="0" sz="1400" lang="en-US"/>
              <a:t>. </a:t>
            </a:r>
            <a:r>
              <a:rPr dirty="0" sz="1400" lang="en-US" err="1"/>
              <a:t>Memberi</a:t>
            </a:r>
            <a:r>
              <a:rPr dirty="0" sz="1400" lang="en-US"/>
              <a:t> </a:t>
            </a:r>
            <a:r>
              <a:rPr dirty="0" sz="1400" lang="en-US" err="1"/>
              <a:t>literasi</a:t>
            </a:r>
            <a:r>
              <a:rPr dirty="0" sz="1400" lang="en-US"/>
              <a:t> </a:t>
            </a:r>
            <a:r>
              <a:rPr dirty="0" sz="1400" lang="en-US" err="1"/>
              <a:t>terkait</a:t>
            </a:r>
            <a:r>
              <a:rPr dirty="0" sz="1400" lang="en-US"/>
              <a:t> </a:t>
            </a:r>
            <a:r>
              <a:rPr dirty="0" sz="1400" lang="en-US" err="1"/>
              <a:t>sebab</a:t>
            </a:r>
            <a:r>
              <a:rPr dirty="0" sz="1400" lang="en-US"/>
              <a:t> </a:t>
            </a:r>
            <a:r>
              <a:rPr dirty="0" sz="1400" lang="en-US" err="1"/>
              <a:t>akibat</a:t>
            </a:r>
            <a:r>
              <a:rPr dirty="0" sz="1400" lang="en-US"/>
              <a:t> </a:t>
            </a:r>
            <a:r>
              <a:rPr dirty="0" sz="1400" lang="en-US" err="1"/>
              <a:t>tentang</a:t>
            </a:r>
            <a:r>
              <a:rPr dirty="0" sz="1400" lang="en-US"/>
              <a:t> </a:t>
            </a:r>
            <a:r>
              <a:rPr dirty="0" sz="1400" lang="en-US" err="1"/>
              <a:t>berbagai</a:t>
            </a:r>
            <a:r>
              <a:rPr dirty="0" sz="1400" lang="en-US"/>
              <a:t> </a:t>
            </a:r>
            <a:r>
              <a:rPr dirty="0" sz="1400" lang="en-US" err="1"/>
              <a:t>hal</a:t>
            </a:r>
            <a:r>
              <a:rPr dirty="0" sz="1400" lang="en-US"/>
              <a:t> yang </a:t>
            </a:r>
            <a:r>
              <a:rPr dirty="0" sz="1400" lang="en-US" err="1"/>
              <a:t>menyimpang</a:t>
            </a:r>
            <a:r>
              <a:rPr dirty="0" sz="1400" lang="en-US"/>
              <a:t> </a:t>
            </a:r>
            <a:r>
              <a:rPr dirty="0" sz="1400" lang="en-US" err="1"/>
              <a:t>bisa</a:t>
            </a:r>
            <a:r>
              <a:rPr dirty="0" sz="1400" lang="en-US"/>
              <a:t> </a:t>
            </a:r>
            <a:r>
              <a:rPr dirty="0" sz="1400" lang="en-US" err="1"/>
              <a:t>membuat</a:t>
            </a:r>
            <a:r>
              <a:rPr dirty="0" sz="1400" lang="en-US"/>
              <a:t> </a:t>
            </a:r>
            <a:r>
              <a:rPr dirty="0" sz="1400" lang="en-US" err="1"/>
              <a:t>remaja</a:t>
            </a:r>
            <a:r>
              <a:rPr dirty="0" sz="1400" lang="en-US"/>
              <a:t> </a:t>
            </a:r>
            <a:r>
              <a:rPr dirty="0" sz="1400" lang="en-US" err="1"/>
              <a:t>ikut</a:t>
            </a:r>
            <a:r>
              <a:rPr dirty="0" sz="1400" lang="en-US"/>
              <a:t> </a:t>
            </a:r>
            <a:r>
              <a:rPr dirty="0" sz="1400" lang="en-US" err="1"/>
              <a:t>berpikir</a:t>
            </a:r>
            <a:r>
              <a:rPr dirty="0" sz="1400" lang="en-US"/>
              <a:t> </a:t>
            </a:r>
            <a:r>
              <a:rPr dirty="0" sz="1400" lang="en-US" err="1"/>
              <a:t>menentukan</a:t>
            </a:r>
            <a:r>
              <a:rPr dirty="0" sz="1400" lang="en-US"/>
              <a:t> </a:t>
            </a:r>
            <a:r>
              <a:rPr dirty="0" sz="1400" lang="en-US" err="1"/>
              <a:t>pilihan</a:t>
            </a:r>
            <a:r>
              <a:rPr dirty="0" sz="1400" lang="en-US"/>
              <a:t> </a:t>
            </a:r>
            <a:r>
              <a:rPr dirty="0" sz="1400" lang="en-US" err="1"/>
              <a:t>mereka</a:t>
            </a:r>
            <a:r>
              <a:rPr dirty="0" sz="1400" lang="en-US"/>
              <a:t>.</a:t>
            </a:r>
          </a:p>
        </p:txBody>
      </p:sp>
      <p:sp>
        <p:nvSpPr>
          <p:cNvPr id="1048706" name="Google Shape;145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</a:p>
        </p:txBody>
      </p:sp>
      <p:sp>
        <p:nvSpPr>
          <p:cNvPr id="1048707" name="Google Shape;147;p20"/>
          <p:cNvSpPr/>
          <p:nvPr/>
        </p:nvSpPr>
        <p:spPr>
          <a:xfrm>
            <a:off x="6839532" y="2866021"/>
            <a:ext cx="548712" cy="554158"/>
          </a:xfrm>
          <a:custGeom>
            <a:avLst/>
            <a:ah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708" name="AutoShape 4" descr="3 Cara Melatih Otak Agar Lebih Percaya Diri - HelloSeh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709" name="AutoShape 6" descr="3 Cara Melatih Otak Agar Lebih Percaya Diri - HelloSeha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710" name="AutoShape 8" descr="3 Cara Melatih Otak Agar Lebih Percaya Diri - HelloSeha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pic>
        <p:nvPicPr>
          <p:cNvPr id="2097206" name="Picture 2" descr="Pengertian Bimbingan Orang Tua - Islam is The Best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12775" y="1208712"/>
            <a:ext cx="2346033" cy="3147814"/>
          </a:xfrm>
          <a:prstGeom prst="rect"/>
          <a:noFill/>
        </p:spPr>
      </p:pic>
      <p:pic>
        <p:nvPicPr>
          <p:cNvPr id="2097207" name="Google Shape;146;p20"/>
          <p:cNvPicPr preferRelativeResize="0">
            <a:picLocks/>
          </p:cNvPicPr>
          <p:nvPr/>
        </p:nvPicPr>
        <p:blipFill>
          <a:blip xmlns:r="http://schemas.openxmlformats.org/officeDocument/2006/relationships" r:embed="rId2">
            <a:alphaModFix/>
          </a:blip>
          <a:stretch>
            <a:fillRect/>
          </a:stretch>
        </p:blipFill>
        <p:spPr>
          <a:xfrm rot="-41">
            <a:off x="1350414" y="1079029"/>
            <a:ext cx="808601" cy="259366"/>
          </a:xfrm>
          <a:prstGeom prst="rect"/>
          <a:noFill/>
          <a:ln>
            <a:noFill/>
          </a:ln>
        </p:spPr>
      </p:pic>
      <p:pic>
        <p:nvPicPr>
          <p:cNvPr id="2097208" name="Picture 4" descr="7 Manfaat Les Privat bagi Anak | Direktori Jasa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6426352" y="2439030"/>
            <a:ext cx="1458016" cy="1644888"/>
          </a:xfrm>
          <a:prstGeom prst="rect"/>
          <a:noFill/>
        </p:spPr>
      </p:pic>
      <p:pic>
        <p:nvPicPr>
          <p:cNvPr id="2097209" name="Google Shape;148;p20"/>
          <p:cNvPicPr preferRelativeResize="0">
            <a:picLocks/>
          </p:cNvPicPr>
          <p:nvPr/>
        </p:nvPicPr>
        <p:blipFill>
          <a:blip xmlns:r="http://schemas.openxmlformats.org/officeDocument/2006/relationships" r:embed="rId4">
            <a:alphaModFix/>
          </a:blip>
          <a:stretch>
            <a:fillRect/>
          </a:stretch>
        </p:blipFill>
        <p:spPr>
          <a:xfrm>
            <a:off x="6965771" y="2215375"/>
            <a:ext cx="289775" cy="301325"/>
          </a:xfrm>
          <a:prstGeom prst="rect"/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0" p14:dur="1400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7"/>
                                        <p:tgtEl>
                                          <p:spTgt spid="1048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0"/>
                                        <p:tgtEl>
                                          <p:spTgt spid="1048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3"/>
                                        <p:tgtEl>
                                          <p:spTgt spid="209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2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Google Shape;82;p14"/>
          <p:cNvSpPr txBox="1">
            <a:spLocks noGrp="1"/>
          </p:cNvSpPr>
          <p:nvPr>
            <p:ph type="ctrTitle"/>
          </p:nvPr>
        </p:nvSpPr>
        <p:spPr>
          <a:xfrm>
            <a:off x="2641950" y="2111191"/>
            <a:ext cx="3860100" cy="11598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sz="4400" lang="en">
                <a:solidFill>
                  <a:schemeClr val="accent2"/>
                </a:solidFill>
              </a:rPr>
              <a:t>3</a:t>
            </a:r>
            <a:r>
              <a:rPr dirty="0" sz="4400" lang="en" smtClean="0">
                <a:solidFill>
                  <a:schemeClr val="accent2"/>
                </a:solidFill>
              </a:rPr>
              <a:t>.</a:t>
            </a:r>
            <a:endParaRPr dirty="0" sz="4400">
              <a:solidFill>
                <a:schemeClr val="accent2"/>
              </a:solidFill>
            </a:endParaRPr>
          </a:p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sz="4800" lang="en" smtClean="0"/>
              <a:t>Penyalahgunaan Narkoba</a:t>
            </a:r>
            <a:endParaRPr dirty="0" sz="4800"/>
          </a:p>
        </p:txBody>
      </p:sp>
      <p:sp>
        <p:nvSpPr>
          <p:cNvPr id="1048714" name="Google Shape;88;p14"/>
          <p:cNvSpPr/>
          <p:nvPr/>
        </p:nvSpPr>
        <p:spPr>
          <a:xfrm>
            <a:off x="6302650" y="4050874"/>
            <a:ext cx="554654" cy="537022"/>
          </a:xfrm>
          <a:custGeom>
            <a:avLst/>
            <a:ahLst/>
            <a:rect l="l" t="t" r="r" b="b"/>
            <a:pathLst>
              <a:path w="19126" h="18518" extrusionOk="0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2097210" name="Google Shape;85;p14"/>
          <p:cNvPicPr preferRelativeResize="0">
            <a:picLocks/>
          </p:cNvPicPr>
          <p:nvPr/>
        </p:nvPicPr>
        <p:blipFill>
          <a:blip xmlns:r="http://schemas.openxmlformats.org/officeDocument/2006/relationships" r:embed="rId1">
            <a:alphaModFix/>
          </a:blip>
          <a:stretch>
            <a:fillRect/>
          </a:stretch>
        </p:blipFill>
        <p:spPr>
          <a:xfrm>
            <a:off x="1681675" y="3026569"/>
            <a:ext cx="253550" cy="263650"/>
          </a:xfrm>
          <a:prstGeom prst="rect"/>
          <a:noFill/>
          <a:ln>
            <a:noFill/>
          </a:ln>
        </p:spPr>
      </p:pic>
      <p:pic>
        <p:nvPicPr>
          <p:cNvPr id="2097211" name="Google Shape;87;p14"/>
          <p:cNvPicPr preferRelativeResize="0">
            <a:picLocks/>
          </p:cNvPicPr>
          <p:nvPr/>
        </p:nvPicPr>
        <p:blipFill>
          <a:blip xmlns:r="http://schemas.openxmlformats.org/officeDocument/2006/relationships" r:embed="rId1">
            <a:alphaModFix/>
          </a:blip>
          <a:stretch>
            <a:fillRect/>
          </a:stretch>
        </p:blipFill>
        <p:spPr>
          <a:xfrm>
            <a:off x="7130471" y="450348"/>
            <a:ext cx="253550" cy="263650"/>
          </a:xfrm>
          <a:prstGeom prst="rect"/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0" p14:dur="1400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5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Google Shape;109;p17"/>
          <p:cNvSpPr txBox="1">
            <a:spLocks noGrp="1"/>
          </p:cNvSpPr>
          <p:nvPr>
            <p:ph type="ctrTitle" idx="4294967295"/>
          </p:nvPr>
        </p:nvSpPr>
        <p:spPr>
          <a:xfrm>
            <a:off x="1992278" y="51470"/>
            <a:ext cx="4631986" cy="678137"/>
          </a:xfrm>
          <a:prstGeom prst="rect"/>
        </p:spPr>
        <p:txBody>
          <a:bodyPr anchor="ctr" anchorCtr="0" bIns="0" lIns="0" rIns="0" spcFirstLastPara="1" tIns="0" wrap="square">
            <a:noAutofit/>
          </a:bodyPr>
          <a:p>
            <a:pPr algn="ctr" indent="0" lvl="0" marL="0" marR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dirty="0" sz="3200" lang="en" smtClean="0">
                <a:solidFill>
                  <a:schemeClr val="accent1">
                    <a:lumMod val="50000"/>
                  </a:schemeClr>
                </a:solidFill>
              </a:rPr>
              <a:t>Penyalahgunaan Narkoba</a:t>
            </a:r>
            <a:endParaRPr dirty="0" sz="32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48718" name="Google Shape;113;p17"/>
          <p:cNvSpPr/>
          <p:nvPr/>
        </p:nvSpPr>
        <p:spPr>
          <a:xfrm>
            <a:off x="4308271" y="961675"/>
            <a:ext cx="350051" cy="340160"/>
          </a:xfrm>
          <a:custGeom>
            <a:avLst/>
            <a:ah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48719" name="Google Shape;114;p17"/>
          <p:cNvSpPr/>
          <p:nvPr/>
        </p:nvSpPr>
        <p:spPr>
          <a:xfrm rot="2487307">
            <a:off x="4083138" y="2505142"/>
            <a:ext cx="249069" cy="242031"/>
          </a:xfrm>
          <a:custGeom>
            <a:avLst/>
            <a:ah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48720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</a:p>
        </p:txBody>
      </p:sp>
      <p:pic>
        <p:nvPicPr>
          <p:cNvPr id="2097212" name="Picture 2" descr="Di Tengah Pandemi, Pengguna Narkoba di Kudus Capai 1.200 Ribu Ora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42836" y="655179"/>
            <a:ext cx="8280920" cy="4306696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0" p14:dur="1400">
        <p14:doors dir="vert"/>
      </p:transition>
    </mc:Choice>
    <mc:Fallback>
      <p:transition spd="slow">
        <p:fade/>
      </p:transition>
    </mc:Fallback>
  </mc:AlternateContent>
  <p:timing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8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Google Shape;61;p12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p>
            <a:pPr lvl="0"/>
            <a:r>
              <a:rPr dirty="0" sz="3600" lang="en">
                <a:solidFill>
                  <a:schemeClr val="accent1">
                    <a:lumMod val="50000"/>
                  </a:schemeClr>
                </a:solidFill>
              </a:rPr>
              <a:t>Penyalahgunaan Narkoba</a:t>
            </a:r>
            <a:endParaRPr dirty="0" sz="3600"/>
          </a:p>
        </p:txBody>
      </p:sp>
      <p:sp>
        <p:nvSpPr>
          <p:cNvPr id="1048724" name="Google Shape;62;p12"/>
          <p:cNvSpPr txBox="1">
            <a:spLocks noGrp="1"/>
          </p:cNvSpPr>
          <p:nvPr>
            <p:ph type="body" idx="2"/>
          </p:nvPr>
        </p:nvSpPr>
        <p:spPr>
          <a:xfrm>
            <a:off x="3779912" y="1218250"/>
            <a:ext cx="2592288" cy="3229800"/>
          </a:xfrm>
          <a:prstGeom prst="rect"/>
        </p:spPr>
        <p:txBody>
          <a:bodyPr anchor="t" anchorCtr="0" bIns="0" lIns="0" rIns="0" spcFirstLastPara="1" tIns="0" wrap="square">
            <a:noAutofit/>
          </a:bodyPr>
          <a:p>
            <a:pPr indent="0" marL="0">
              <a:buNone/>
            </a:pPr>
            <a:r>
              <a:rPr b="1" dirty="0" sz="1200" lang="en-US" err="1"/>
              <a:t>Penyalahgunaan</a:t>
            </a:r>
            <a:r>
              <a:rPr b="1" dirty="0" sz="1200" lang="en-US"/>
              <a:t> </a:t>
            </a:r>
            <a:r>
              <a:rPr b="1" dirty="0" sz="1200" lang="en-US" err="1"/>
              <a:t>narkoba</a:t>
            </a:r>
            <a:r>
              <a:rPr b="1" dirty="0" sz="1200" lang="en-US"/>
              <a:t> </a:t>
            </a:r>
            <a:r>
              <a:rPr b="1" dirty="0" sz="1200" lang="en-US" err="1"/>
              <a:t>atau</a:t>
            </a:r>
            <a:r>
              <a:rPr b="1" dirty="0" sz="1200" lang="en-US"/>
              <a:t> NAPZA </a:t>
            </a:r>
            <a:r>
              <a:rPr dirty="0" sz="1200" lang="en-US" err="1"/>
              <a:t>adalah</a:t>
            </a:r>
            <a:r>
              <a:rPr dirty="0" sz="1200" lang="en-US"/>
              <a:t> </a:t>
            </a:r>
            <a:r>
              <a:rPr dirty="0" sz="1200" lang="en-US" err="1"/>
              <a:t>suatu</a:t>
            </a:r>
            <a:r>
              <a:rPr dirty="0" sz="1200" lang="en-US"/>
              <a:t> </a:t>
            </a:r>
            <a:r>
              <a:rPr dirty="0" sz="1200" lang="en-US" err="1"/>
              <a:t>pola</a:t>
            </a:r>
            <a:r>
              <a:rPr dirty="0" sz="1200" lang="en-US"/>
              <a:t> </a:t>
            </a:r>
            <a:r>
              <a:rPr dirty="0" sz="1200" lang="en-US" err="1"/>
              <a:t>perilaku</a:t>
            </a:r>
            <a:r>
              <a:rPr dirty="0" sz="1200" lang="en-US"/>
              <a:t> di mana </a:t>
            </a:r>
            <a:r>
              <a:rPr dirty="0" sz="1200" lang="en-US" err="1"/>
              <a:t>seseorang</a:t>
            </a:r>
            <a:r>
              <a:rPr dirty="0" sz="1200" lang="en-US"/>
              <a:t> </a:t>
            </a:r>
            <a:r>
              <a:rPr dirty="0" sz="1200" lang="en-US" err="1"/>
              <a:t>menggunakan</a:t>
            </a:r>
            <a:r>
              <a:rPr dirty="0" sz="1200" lang="en-US"/>
              <a:t> </a:t>
            </a:r>
            <a:r>
              <a:rPr dirty="0" sz="1200" lang="en-US" err="1"/>
              <a:t>obat-obatan</a:t>
            </a:r>
            <a:r>
              <a:rPr dirty="0" sz="1200" lang="en-US"/>
              <a:t> </a:t>
            </a:r>
            <a:r>
              <a:rPr dirty="0" sz="1200" lang="en-US" err="1"/>
              <a:t>golongan</a:t>
            </a:r>
            <a:r>
              <a:rPr dirty="0" sz="1200" lang="en-US"/>
              <a:t> </a:t>
            </a:r>
            <a:r>
              <a:rPr dirty="0" sz="1200" lang="en-US" err="1"/>
              <a:t>narkotika</a:t>
            </a:r>
            <a:r>
              <a:rPr dirty="0" sz="1200" lang="en-US"/>
              <a:t>, </a:t>
            </a:r>
            <a:r>
              <a:rPr dirty="0" sz="1200" lang="en-US" err="1"/>
              <a:t>psikotoprika</a:t>
            </a:r>
            <a:r>
              <a:rPr dirty="0" sz="1200" lang="en-US"/>
              <a:t>, </a:t>
            </a:r>
            <a:r>
              <a:rPr dirty="0" sz="1200" lang="en-US" err="1"/>
              <a:t>dan</a:t>
            </a:r>
            <a:r>
              <a:rPr dirty="0" sz="1200" lang="en-US"/>
              <a:t> </a:t>
            </a:r>
            <a:r>
              <a:rPr dirty="0" sz="1200" lang="en-US" err="1"/>
              <a:t>zat</a:t>
            </a:r>
            <a:r>
              <a:rPr dirty="0" sz="1200" lang="en-US"/>
              <a:t> </a:t>
            </a:r>
            <a:r>
              <a:rPr dirty="0" sz="1200" lang="en-US" err="1"/>
              <a:t>aditif</a:t>
            </a:r>
            <a:r>
              <a:rPr dirty="0" sz="1200" lang="en-US"/>
              <a:t> yang </a:t>
            </a:r>
            <a:r>
              <a:rPr dirty="0" sz="1200" lang="en-US" err="1"/>
              <a:t>tidak</a:t>
            </a:r>
            <a:r>
              <a:rPr dirty="0" sz="1200" lang="en-US"/>
              <a:t> </a:t>
            </a:r>
            <a:r>
              <a:rPr dirty="0" sz="1200" lang="en-US" err="1"/>
              <a:t>sesuai</a:t>
            </a:r>
            <a:r>
              <a:rPr dirty="0" sz="1200" lang="en-US"/>
              <a:t> </a:t>
            </a:r>
            <a:r>
              <a:rPr dirty="0" sz="1200" lang="en-US" err="1"/>
              <a:t>fungsinya</a:t>
            </a:r>
            <a:r>
              <a:rPr dirty="0" sz="1200" lang="en-US"/>
              <a:t>. </a:t>
            </a:r>
            <a:r>
              <a:rPr dirty="0" sz="1200" lang="en-US" err="1"/>
              <a:t>Penyalahgunaan</a:t>
            </a:r>
            <a:r>
              <a:rPr dirty="0" sz="1200" lang="en-US"/>
              <a:t> NAPZA </a:t>
            </a:r>
            <a:r>
              <a:rPr dirty="0" sz="1200" lang="en-US" err="1"/>
              <a:t>umumnya</a:t>
            </a:r>
            <a:r>
              <a:rPr dirty="0" sz="1200" lang="en-US"/>
              <a:t> </a:t>
            </a:r>
            <a:r>
              <a:rPr dirty="0" sz="1200" lang="en-US" err="1"/>
              <a:t>terjadi</a:t>
            </a:r>
            <a:r>
              <a:rPr dirty="0" sz="1200" lang="en-US"/>
              <a:t> </a:t>
            </a:r>
            <a:r>
              <a:rPr dirty="0" sz="1200" lang="en-US" err="1"/>
              <a:t>karena</a:t>
            </a:r>
            <a:r>
              <a:rPr dirty="0" sz="1200" lang="en-US"/>
              <a:t> </a:t>
            </a:r>
            <a:r>
              <a:rPr dirty="0" sz="1200" lang="en-US" err="1"/>
              <a:t>adanya</a:t>
            </a:r>
            <a:r>
              <a:rPr dirty="0" sz="1200" lang="en-US"/>
              <a:t> rasa </a:t>
            </a:r>
            <a:r>
              <a:rPr dirty="0" sz="1200" lang="en-US" err="1"/>
              <a:t>ingin</a:t>
            </a:r>
            <a:r>
              <a:rPr dirty="0" sz="1200" lang="en-US"/>
              <a:t> </a:t>
            </a:r>
            <a:r>
              <a:rPr dirty="0" sz="1200" lang="en-US" err="1"/>
              <a:t>tahu</a:t>
            </a:r>
            <a:r>
              <a:rPr dirty="0" sz="1200" lang="en-US"/>
              <a:t> yang </a:t>
            </a:r>
            <a:r>
              <a:rPr dirty="0" sz="1200" lang="en-US" err="1"/>
              <a:t>tinggi</a:t>
            </a:r>
            <a:r>
              <a:rPr dirty="0" sz="1200" lang="en-US"/>
              <a:t>, yang </a:t>
            </a:r>
            <a:r>
              <a:rPr dirty="0" sz="1200" lang="en-US" err="1"/>
              <a:t>kemudian</a:t>
            </a:r>
            <a:r>
              <a:rPr dirty="0" sz="1200" lang="en-US"/>
              <a:t> </a:t>
            </a:r>
            <a:r>
              <a:rPr dirty="0" sz="1200" lang="en-US" err="1"/>
              <a:t>menjadi</a:t>
            </a:r>
            <a:r>
              <a:rPr dirty="0" sz="1200" lang="en-US"/>
              <a:t> </a:t>
            </a:r>
            <a:r>
              <a:rPr dirty="0" sz="1200" lang="en-US" err="1"/>
              <a:t>kebiasaan</a:t>
            </a:r>
            <a:r>
              <a:rPr dirty="0" sz="1200" lang="en-US"/>
              <a:t>. </a:t>
            </a:r>
            <a:endParaRPr dirty="0" sz="1200" lang="en-US"/>
          </a:p>
          <a:p>
            <a:pPr indent="0" lvl="0" marL="0">
              <a:buNone/>
            </a:pPr>
            <a:endParaRPr dirty="0" sz="1200"/>
          </a:p>
        </p:txBody>
      </p:sp>
      <p:sp>
        <p:nvSpPr>
          <p:cNvPr id="1048725" name="Google Shape;63;p12"/>
          <p:cNvSpPr txBox="1">
            <a:spLocks noGrp="1"/>
          </p:cNvSpPr>
          <p:nvPr>
            <p:ph type="body" idx="1"/>
          </p:nvPr>
        </p:nvSpPr>
        <p:spPr>
          <a:xfrm>
            <a:off x="611560" y="1203598"/>
            <a:ext cx="3024336" cy="3229800"/>
          </a:xfrm>
          <a:prstGeom prst="rect"/>
        </p:spPr>
        <p:txBody>
          <a:bodyPr anchor="t" anchorCtr="0" bIns="0" lIns="0" rIns="0" spcFirstLastPara="1" tIns="0" wrap="square">
            <a:noAutofit/>
          </a:bodyPr>
          <a:p>
            <a:pPr indent="0" lvl="0" marL="0">
              <a:buNone/>
            </a:pPr>
            <a:r>
              <a:rPr b="1" dirty="0" sz="1400" lang="en-US" err="1"/>
              <a:t>Apakah</a:t>
            </a:r>
            <a:r>
              <a:rPr b="1" dirty="0" sz="1400" lang="en-US"/>
              <a:t> </a:t>
            </a:r>
            <a:r>
              <a:rPr b="1" dirty="0" sz="1400" lang="en-US" err="1"/>
              <a:t>Narkotika</a:t>
            </a:r>
            <a:r>
              <a:rPr b="1" dirty="0" sz="1400" lang="en-US"/>
              <a:t> </a:t>
            </a:r>
            <a:r>
              <a:rPr b="1" dirty="0" sz="1400" lang="en-US" err="1"/>
              <a:t>itu</a:t>
            </a:r>
            <a:r>
              <a:rPr b="1" dirty="0" sz="1400" lang="en-US"/>
              <a:t>?</a:t>
            </a:r>
          </a:p>
          <a:p>
            <a:pPr indent="0" lvl="0" marL="0">
              <a:buNone/>
            </a:pPr>
            <a:endParaRPr dirty="0" sz="1400" lang="en-US"/>
          </a:p>
          <a:p>
            <a:pPr indent="0" lvl="0" marL="0">
              <a:buNone/>
            </a:pPr>
            <a:r>
              <a:rPr dirty="0" sz="1400" lang="en-US" err="1"/>
              <a:t>Narkotika</a:t>
            </a:r>
            <a:r>
              <a:rPr dirty="0" sz="1400" lang="en-US"/>
              <a:t> </a:t>
            </a:r>
            <a:r>
              <a:rPr dirty="0" sz="1400" lang="en-US" err="1"/>
              <a:t>adalah</a:t>
            </a:r>
            <a:r>
              <a:rPr dirty="0" sz="1400" lang="en-US"/>
              <a:t> </a:t>
            </a:r>
            <a:r>
              <a:rPr dirty="0" sz="1400" lang="en-US" err="1"/>
              <a:t>zat</a:t>
            </a:r>
            <a:r>
              <a:rPr dirty="0" sz="1400" lang="en-US"/>
              <a:t> </a:t>
            </a:r>
            <a:r>
              <a:rPr dirty="0" sz="1400" lang="en-US" err="1"/>
              <a:t>atau</a:t>
            </a:r>
            <a:r>
              <a:rPr dirty="0" sz="1400" lang="en-US"/>
              <a:t> </a:t>
            </a:r>
            <a:r>
              <a:rPr dirty="0" sz="1400" lang="en-US" err="1"/>
              <a:t>obat</a:t>
            </a:r>
            <a:r>
              <a:rPr dirty="0" sz="1400" lang="en-US"/>
              <a:t> </a:t>
            </a:r>
            <a:r>
              <a:rPr dirty="0" sz="1400" lang="en-US" err="1"/>
              <a:t>baik</a:t>
            </a:r>
            <a:r>
              <a:rPr dirty="0" sz="1400" lang="en-US"/>
              <a:t> yang </a:t>
            </a:r>
            <a:r>
              <a:rPr dirty="0" sz="1400" lang="en-US" err="1"/>
              <a:t>bersifat</a:t>
            </a:r>
            <a:r>
              <a:rPr dirty="0" sz="1400" lang="en-US"/>
              <a:t> </a:t>
            </a:r>
            <a:r>
              <a:rPr dirty="0" sz="1400" lang="en-US" err="1"/>
              <a:t>alamiah</a:t>
            </a:r>
            <a:r>
              <a:rPr dirty="0" sz="1400" lang="en-US"/>
              <a:t>, </a:t>
            </a:r>
            <a:r>
              <a:rPr dirty="0" sz="1400" lang="en-US" err="1"/>
              <a:t>sintetis</a:t>
            </a:r>
            <a:r>
              <a:rPr dirty="0" sz="1400" lang="en-US"/>
              <a:t>, </a:t>
            </a:r>
            <a:r>
              <a:rPr dirty="0" sz="1400" lang="en-US" err="1"/>
              <a:t>maupun</a:t>
            </a:r>
            <a:r>
              <a:rPr dirty="0" sz="1400" lang="en-US"/>
              <a:t> semi </a:t>
            </a:r>
            <a:r>
              <a:rPr dirty="0" sz="1400" lang="en-US" err="1"/>
              <a:t>sintetis</a:t>
            </a:r>
            <a:r>
              <a:rPr dirty="0" sz="1400" lang="en-US"/>
              <a:t> yang </a:t>
            </a:r>
            <a:r>
              <a:rPr dirty="0" sz="1400" lang="en-US" err="1"/>
              <a:t>menimbulkan</a:t>
            </a:r>
            <a:r>
              <a:rPr dirty="0" sz="1400" lang="en-US"/>
              <a:t> </a:t>
            </a:r>
            <a:r>
              <a:rPr dirty="0" sz="1400" lang="en-US" err="1"/>
              <a:t>efek</a:t>
            </a:r>
            <a:r>
              <a:rPr dirty="0" sz="1400" lang="en-US"/>
              <a:t> </a:t>
            </a:r>
            <a:r>
              <a:rPr dirty="0" sz="1400" lang="en-US" err="1"/>
              <a:t>penurunan</a:t>
            </a:r>
            <a:r>
              <a:rPr dirty="0" sz="1400" lang="en-US"/>
              <a:t> </a:t>
            </a:r>
            <a:r>
              <a:rPr dirty="0" sz="1400" lang="en-US" err="1"/>
              <a:t>kesadaran</a:t>
            </a:r>
            <a:r>
              <a:rPr dirty="0" sz="1400" lang="en-US"/>
              <a:t>, </a:t>
            </a:r>
            <a:r>
              <a:rPr dirty="0" sz="1400" lang="en-US" err="1"/>
              <a:t>halusinasi</a:t>
            </a:r>
            <a:r>
              <a:rPr dirty="0" sz="1400" lang="en-US"/>
              <a:t>, </a:t>
            </a:r>
            <a:r>
              <a:rPr dirty="0" sz="1400" lang="en-US" err="1"/>
              <a:t>serta</a:t>
            </a:r>
            <a:r>
              <a:rPr dirty="0" sz="1400" lang="en-US"/>
              <a:t> </a:t>
            </a:r>
            <a:r>
              <a:rPr dirty="0" sz="1400" lang="en-US" err="1"/>
              <a:t>daya</a:t>
            </a:r>
            <a:r>
              <a:rPr dirty="0" sz="1400" lang="en-US"/>
              <a:t> </a:t>
            </a:r>
            <a:r>
              <a:rPr dirty="0" sz="1400" lang="en-US" err="1"/>
              <a:t>rangsang</a:t>
            </a:r>
            <a:r>
              <a:rPr dirty="0" sz="1400" lang="en-US"/>
              <a:t>.</a:t>
            </a:r>
          </a:p>
          <a:p>
            <a:pPr indent="0" lvl="0" marL="0">
              <a:buNone/>
            </a:pPr>
            <a:r>
              <a:rPr dirty="0" sz="1400" lang="en-US" err="1"/>
              <a:t>Obat-obatan</a:t>
            </a:r>
            <a:r>
              <a:rPr dirty="0" sz="1400" lang="en-US"/>
              <a:t> </a:t>
            </a:r>
            <a:r>
              <a:rPr dirty="0" sz="1400" lang="en-US" err="1"/>
              <a:t>tersebut</a:t>
            </a:r>
            <a:r>
              <a:rPr dirty="0" sz="1400" lang="en-US"/>
              <a:t> </a:t>
            </a:r>
            <a:r>
              <a:rPr dirty="0" sz="1400" lang="en-US" err="1"/>
              <a:t>dapat</a:t>
            </a:r>
            <a:r>
              <a:rPr dirty="0" sz="1400" lang="en-US"/>
              <a:t> </a:t>
            </a:r>
            <a:r>
              <a:rPr dirty="0" sz="1400" lang="en-US" err="1"/>
              <a:t>menimbulkan</a:t>
            </a:r>
            <a:r>
              <a:rPr dirty="0" sz="1400" lang="en-US"/>
              <a:t> </a:t>
            </a:r>
            <a:r>
              <a:rPr dirty="0" sz="1400" lang="en-US" err="1"/>
              <a:t>kecanduan</a:t>
            </a:r>
            <a:r>
              <a:rPr dirty="0" sz="1400" lang="en-US"/>
              <a:t> </a:t>
            </a:r>
            <a:r>
              <a:rPr dirty="0" sz="1400" lang="en-US" err="1"/>
              <a:t>jika</a:t>
            </a:r>
            <a:r>
              <a:rPr dirty="0" sz="1400" lang="en-US"/>
              <a:t> </a:t>
            </a:r>
            <a:r>
              <a:rPr dirty="0" sz="1400" lang="en-US" err="1"/>
              <a:t>pemakaiannya</a:t>
            </a:r>
            <a:r>
              <a:rPr dirty="0" sz="1400" lang="en-US"/>
              <a:t> </a:t>
            </a:r>
            <a:r>
              <a:rPr dirty="0" sz="1400" lang="en-US" err="1"/>
              <a:t>berlebihan</a:t>
            </a:r>
            <a:r>
              <a:rPr dirty="0" sz="1400" lang="en-US"/>
              <a:t>. </a:t>
            </a:r>
            <a:r>
              <a:rPr dirty="0" sz="1400" lang="en-US" err="1"/>
              <a:t>Pemanfaatan</a:t>
            </a:r>
            <a:r>
              <a:rPr dirty="0" sz="1400" lang="en-US"/>
              <a:t> </a:t>
            </a:r>
            <a:r>
              <a:rPr dirty="0" sz="1400" lang="en-US" err="1"/>
              <a:t>dari</a:t>
            </a:r>
            <a:r>
              <a:rPr dirty="0" sz="1400" lang="en-US"/>
              <a:t> </a:t>
            </a:r>
            <a:r>
              <a:rPr dirty="0" sz="1400" lang="en-US" err="1"/>
              <a:t>zat-zat</a:t>
            </a:r>
            <a:r>
              <a:rPr dirty="0" sz="1400" lang="en-US"/>
              <a:t> </a:t>
            </a:r>
            <a:r>
              <a:rPr dirty="0" sz="1400" lang="en-US" err="1"/>
              <a:t>itu</a:t>
            </a:r>
            <a:r>
              <a:rPr dirty="0" sz="1400" lang="en-US"/>
              <a:t> </a:t>
            </a:r>
            <a:r>
              <a:rPr dirty="0" sz="1400" lang="en-US" err="1"/>
              <a:t>adalah</a:t>
            </a:r>
            <a:r>
              <a:rPr dirty="0" sz="1400" lang="en-US"/>
              <a:t> </a:t>
            </a:r>
            <a:r>
              <a:rPr dirty="0" sz="1400" lang="en-US" err="1"/>
              <a:t>sebagai</a:t>
            </a:r>
            <a:r>
              <a:rPr dirty="0" sz="1400" lang="en-US"/>
              <a:t> </a:t>
            </a:r>
            <a:r>
              <a:rPr dirty="0" sz="1400" lang="en-US" err="1"/>
              <a:t>obat</a:t>
            </a:r>
            <a:r>
              <a:rPr dirty="0" sz="1400" lang="en-US"/>
              <a:t> </a:t>
            </a:r>
            <a:r>
              <a:rPr dirty="0" sz="1400" lang="en-US" err="1"/>
              <a:t>penghilang</a:t>
            </a:r>
            <a:r>
              <a:rPr dirty="0" sz="1400" lang="en-US"/>
              <a:t> </a:t>
            </a:r>
            <a:r>
              <a:rPr dirty="0" sz="1400" lang="en-US" err="1"/>
              <a:t>nyeri</a:t>
            </a:r>
            <a:r>
              <a:rPr dirty="0" sz="1400" lang="en-US"/>
              <a:t> </a:t>
            </a:r>
            <a:r>
              <a:rPr dirty="0" sz="1400" lang="en-US" err="1"/>
              <a:t>serta</a:t>
            </a:r>
            <a:r>
              <a:rPr dirty="0" sz="1400" lang="en-US"/>
              <a:t> </a:t>
            </a:r>
            <a:r>
              <a:rPr dirty="0" sz="1400" lang="en-US" err="1"/>
              <a:t>memberikan</a:t>
            </a:r>
            <a:r>
              <a:rPr dirty="0" sz="1400" lang="en-US"/>
              <a:t> </a:t>
            </a:r>
            <a:r>
              <a:rPr dirty="0" sz="1400" lang="en-US" err="1"/>
              <a:t>ketenangan</a:t>
            </a:r>
            <a:r>
              <a:rPr dirty="0" sz="1400" lang="en-US"/>
              <a:t>. </a:t>
            </a:r>
            <a:endParaRPr dirty="0" sz="1400" lang="en-US"/>
          </a:p>
        </p:txBody>
      </p:sp>
      <p:sp>
        <p:nvSpPr>
          <p:cNvPr id="1048726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</a:p>
        </p:txBody>
      </p:sp>
      <p:pic>
        <p:nvPicPr>
          <p:cNvPr id="2097213" name="Google Shape;68;p12"/>
          <p:cNvPicPr preferRelativeResize="0">
            <a:picLocks/>
          </p:cNvPicPr>
          <p:nvPr/>
        </p:nvPicPr>
        <p:blipFill>
          <a:blip xmlns:r="http://schemas.openxmlformats.org/officeDocument/2006/relationships" r:embed="rId1">
            <a:alphaModFix/>
          </a:blip>
          <a:stretch>
            <a:fillRect/>
          </a:stretch>
        </p:blipFill>
        <p:spPr>
          <a:xfrm>
            <a:off x="6596773" y="1849052"/>
            <a:ext cx="941825" cy="302100"/>
          </a:xfrm>
          <a:prstGeom prst="rect"/>
          <a:noFill/>
          <a:ln>
            <a:noFill/>
          </a:ln>
        </p:spPr>
      </p:pic>
      <p:pic>
        <p:nvPicPr>
          <p:cNvPr id="2097214" name="Picture 2" descr="Geger penemuan narkoba bergambar Superman di Depok | merdeka.com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2"/>
          <a:srcRect l="9585" t="32620" r="8478" b="31962"/>
          <a:stretch>
            <a:fillRect/>
          </a:stretch>
        </p:blipFill>
        <p:spPr bwMode="auto">
          <a:xfrm rot="5400000">
            <a:off x="5642410" y="3041229"/>
            <a:ext cx="2789139" cy="88041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0" p14:dur="1400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7"/>
                                        <p:tgtEl>
                                          <p:spTgt spid="1048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0"/>
                                        <p:tgtEl>
                                          <p:spTgt spid="1048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3"/>
                                        <p:tgtEl>
                                          <p:spTgt spid="1048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6"/>
                                        <p:tgtEl>
                                          <p:spTgt spid="1048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2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3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2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25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7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26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7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7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7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28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7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9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7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7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1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7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2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7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9" name="Google Shape;100;p16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p>
            <a:pPr lvl="0"/>
            <a:r>
              <a:rPr dirty="0" lang="en" smtClean="0"/>
              <a:t>Faktor Penyebab </a:t>
            </a:r>
            <a:r>
              <a:rPr dirty="0" lang="en">
                <a:solidFill>
                  <a:schemeClr val="accent1">
                    <a:lumMod val="50000"/>
                  </a:schemeClr>
                </a:solidFill>
              </a:rPr>
              <a:t>Penyalahgunaan Narkoba</a:t>
            </a:r>
            <a:r>
              <a:rPr dirty="0" lang="en" smtClean="0"/>
              <a:t> </a:t>
            </a:r>
            <a:endParaRPr dirty="0"/>
          </a:p>
        </p:txBody>
      </p:sp>
      <p:sp>
        <p:nvSpPr>
          <p:cNvPr id="1048730" name="Google Shape;102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</a:p>
        </p:txBody>
      </p:sp>
      <p:sp>
        <p:nvSpPr>
          <p:cNvPr id="1048731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p>
            <a:pPr indent="0" marL="127000">
              <a:buNone/>
            </a:pPr>
            <a:r>
              <a:rPr b="1" dirty="0" sz="1600" lang="en-US"/>
              <a:t>1. </a:t>
            </a:r>
            <a:r>
              <a:rPr b="1" dirty="0" sz="1600" lang="en-US" err="1"/>
              <a:t>Faktor</a:t>
            </a:r>
            <a:r>
              <a:rPr b="1" dirty="0" sz="1600" lang="en-US"/>
              <a:t> </a:t>
            </a:r>
            <a:r>
              <a:rPr b="1" dirty="0" sz="1600" lang="en-US" err="1"/>
              <a:t>Individu</a:t>
            </a:r>
            <a:r>
              <a:rPr b="1" dirty="0" sz="1600" lang="en-US"/>
              <a:t> : </a:t>
            </a:r>
            <a:r>
              <a:rPr b="1" dirty="0" sz="1600" lang="en-US" err="1"/>
              <a:t>tidak</a:t>
            </a:r>
            <a:r>
              <a:rPr b="1" dirty="0" sz="1600" lang="en-US"/>
              <a:t> </a:t>
            </a:r>
            <a:r>
              <a:rPr b="1" dirty="0" sz="1600" lang="en-US" err="1"/>
              <a:t>dapat</a:t>
            </a:r>
            <a:r>
              <a:rPr b="1" dirty="0" sz="1600" lang="en-US"/>
              <a:t> </a:t>
            </a:r>
            <a:r>
              <a:rPr b="1" dirty="0" sz="1600" lang="en-US" err="1"/>
              <a:t>berkata</a:t>
            </a:r>
            <a:r>
              <a:rPr b="1" dirty="0" sz="1600" lang="en-US"/>
              <a:t> TIDAK </a:t>
            </a:r>
            <a:r>
              <a:rPr b="1" dirty="0" sz="1600" lang="en-US" err="1"/>
              <a:t>untuk</a:t>
            </a:r>
            <a:r>
              <a:rPr b="1" dirty="0" sz="1600" lang="en-US"/>
              <a:t> </a:t>
            </a:r>
            <a:r>
              <a:rPr b="1" dirty="0" sz="1600" lang="en-US" err="1"/>
              <a:t>penyalahgunaan</a:t>
            </a:r>
            <a:r>
              <a:rPr b="1" dirty="0" sz="1600" lang="en-US"/>
              <a:t> </a:t>
            </a:r>
            <a:r>
              <a:rPr b="1" dirty="0" sz="1600" lang="en-US" err="1"/>
              <a:t>narkoba</a:t>
            </a:r>
            <a:r>
              <a:rPr dirty="0" sz="1600" lang="en-US"/>
              <a:t/>
            </a:r>
            <a:br>
              <a:rPr dirty="0" sz="1600" lang="en-US"/>
            </a:br>
            <a:endParaRPr dirty="0" sz="1600" lang="en-US" smtClean="0"/>
          </a:p>
          <a:p>
            <a:r>
              <a:rPr dirty="0" sz="1600" lang="en-US" err="1" smtClean="0"/>
              <a:t>Keingintahuan</a:t>
            </a:r>
            <a:r>
              <a:rPr dirty="0" sz="1600" lang="en-US" smtClean="0"/>
              <a:t> </a:t>
            </a:r>
            <a:r>
              <a:rPr dirty="0" sz="1600" lang="en-US"/>
              <a:t>yang </a:t>
            </a:r>
            <a:r>
              <a:rPr dirty="0" sz="1600" lang="en-US" err="1"/>
              <a:t>besar</a:t>
            </a:r>
            <a:r>
              <a:rPr dirty="0" sz="1600" lang="en-US"/>
              <a:t> </a:t>
            </a:r>
            <a:r>
              <a:rPr dirty="0" sz="1600" lang="en-US" err="1"/>
              <a:t>untuk</a:t>
            </a:r>
            <a:r>
              <a:rPr dirty="0" sz="1600" lang="en-US"/>
              <a:t> </a:t>
            </a:r>
            <a:r>
              <a:rPr dirty="0" sz="1600" lang="en-US" err="1"/>
              <a:t>mencoba</a:t>
            </a:r>
            <a:r>
              <a:rPr dirty="0" sz="1600" lang="en-US"/>
              <a:t>, </a:t>
            </a:r>
            <a:r>
              <a:rPr dirty="0" sz="1600" lang="en-US" err="1"/>
              <a:t>tanpa</a:t>
            </a:r>
            <a:r>
              <a:rPr dirty="0" sz="1600" lang="en-US"/>
              <a:t> </a:t>
            </a:r>
            <a:r>
              <a:rPr dirty="0" sz="1600" lang="en-US" err="1"/>
              <a:t>memikirkan</a:t>
            </a:r>
            <a:r>
              <a:rPr dirty="0" sz="1600" lang="en-US"/>
              <a:t> </a:t>
            </a:r>
            <a:r>
              <a:rPr dirty="0" sz="1600" lang="en-US" err="1"/>
              <a:t>akibatnya</a:t>
            </a:r>
            <a:r>
              <a:rPr dirty="0" sz="1600" lang="en-US"/>
              <a:t>.</a:t>
            </a:r>
          </a:p>
          <a:p>
            <a:r>
              <a:rPr dirty="0" sz="1600" lang="en-US" err="1" smtClean="0"/>
              <a:t>Keinginan</a:t>
            </a:r>
            <a:r>
              <a:rPr dirty="0" sz="1600" lang="en-US" smtClean="0"/>
              <a:t> </a:t>
            </a:r>
            <a:r>
              <a:rPr dirty="0" sz="1600" lang="en-US" err="1"/>
              <a:t>untuk</a:t>
            </a:r>
            <a:r>
              <a:rPr dirty="0" sz="1600" lang="en-US"/>
              <a:t> </a:t>
            </a:r>
            <a:r>
              <a:rPr dirty="0" sz="1600" lang="en-US" err="1"/>
              <a:t>mengikuti</a:t>
            </a:r>
            <a:r>
              <a:rPr dirty="0" sz="1600" lang="en-US"/>
              <a:t> trend </a:t>
            </a:r>
            <a:r>
              <a:rPr dirty="0" sz="1600" lang="en-US" err="1"/>
              <a:t>atau</a:t>
            </a:r>
            <a:r>
              <a:rPr dirty="0" sz="1600" lang="en-US"/>
              <a:t> </a:t>
            </a:r>
            <a:r>
              <a:rPr dirty="0" sz="1600" lang="en-US" err="1"/>
              <a:t>gaya</a:t>
            </a:r>
            <a:endParaRPr dirty="0" sz="1600" lang="en-US"/>
          </a:p>
          <a:p>
            <a:r>
              <a:rPr dirty="0" sz="1600" lang="en-US" err="1" smtClean="0"/>
              <a:t>Keinginan</a:t>
            </a:r>
            <a:r>
              <a:rPr dirty="0" sz="1600" lang="en-US" smtClean="0"/>
              <a:t> </a:t>
            </a:r>
            <a:r>
              <a:rPr dirty="0" sz="1600" lang="en-US" err="1"/>
              <a:t>untuk</a:t>
            </a:r>
            <a:r>
              <a:rPr dirty="0" sz="1600" lang="en-US"/>
              <a:t> </a:t>
            </a:r>
            <a:r>
              <a:rPr dirty="0" sz="1600" lang="en-US" err="1"/>
              <a:t>diterima</a:t>
            </a:r>
            <a:r>
              <a:rPr dirty="0" sz="1600" lang="en-US"/>
              <a:t> </a:t>
            </a:r>
            <a:r>
              <a:rPr dirty="0" sz="1600" lang="en-US" err="1"/>
              <a:t>oleh</a:t>
            </a:r>
            <a:r>
              <a:rPr dirty="0" sz="1600" lang="en-US"/>
              <a:t> </a:t>
            </a:r>
            <a:r>
              <a:rPr dirty="0" sz="1600" lang="en-US" err="1"/>
              <a:t>lingkungan</a:t>
            </a:r>
            <a:r>
              <a:rPr dirty="0" sz="1600" lang="en-US"/>
              <a:t> </a:t>
            </a:r>
            <a:r>
              <a:rPr dirty="0" sz="1600" lang="en-US" err="1"/>
              <a:t>atau</a:t>
            </a:r>
            <a:r>
              <a:rPr dirty="0" sz="1600" lang="en-US"/>
              <a:t> </a:t>
            </a:r>
            <a:r>
              <a:rPr dirty="0" sz="1600" lang="en-US" err="1"/>
              <a:t>kelompok</a:t>
            </a:r>
            <a:endParaRPr dirty="0" sz="1600" lang="en-US"/>
          </a:p>
          <a:p>
            <a:r>
              <a:rPr dirty="0" sz="1600" lang="en-US" err="1" smtClean="0"/>
              <a:t>Lari</a:t>
            </a:r>
            <a:r>
              <a:rPr dirty="0" sz="1600" lang="en-US" smtClean="0"/>
              <a:t> </a:t>
            </a:r>
            <a:r>
              <a:rPr dirty="0" sz="1600" lang="en-US" err="1"/>
              <a:t>dari</a:t>
            </a:r>
            <a:r>
              <a:rPr dirty="0" sz="1600" lang="en-US"/>
              <a:t> </a:t>
            </a:r>
            <a:r>
              <a:rPr dirty="0" sz="1600" lang="en-US" err="1"/>
              <a:t>kebosanan</a:t>
            </a:r>
            <a:r>
              <a:rPr dirty="0" sz="1600" lang="en-US"/>
              <a:t> </a:t>
            </a:r>
            <a:r>
              <a:rPr dirty="0" sz="1600" lang="en-US" err="1"/>
              <a:t>atau</a:t>
            </a:r>
            <a:r>
              <a:rPr dirty="0" sz="1600" lang="en-US"/>
              <a:t> </a:t>
            </a:r>
            <a:r>
              <a:rPr dirty="0" sz="1600" lang="en-US" err="1"/>
              <a:t>masalah</a:t>
            </a:r>
            <a:r>
              <a:rPr dirty="0" sz="1600" lang="en-US"/>
              <a:t> </a:t>
            </a:r>
            <a:r>
              <a:rPr dirty="0" sz="1600" lang="en-US" err="1"/>
              <a:t>hidup</a:t>
            </a:r>
            <a:r>
              <a:rPr dirty="0" sz="1600" lang="en-US"/>
              <a:t>.</a:t>
            </a:r>
          </a:p>
          <a:p>
            <a:r>
              <a:rPr dirty="0" sz="1600" lang="en-US" err="1" smtClean="0"/>
              <a:t>Pengertian</a:t>
            </a:r>
            <a:r>
              <a:rPr dirty="0" sz="1600" lang="en-US" smtClean="0"/>
              <a:t> </a:t>
            </a:r>
            <a:r>
              <a:rPr dirty="0" sz="1600" lang="en-US"/>
              <a:t>yang </a:t>
            </a:r>
            <a:r>
              <a:rPr dirty="0" sz="1600" lang="en-US" err="1"/>
              <a:t>salah</a:t>
            </a:r>
            <a:r>
              <a:rPr dirty="0" sz="1600" lang="en-US"/>
              <a:t> </a:t>
            </a:r>
            <a:r>
              <a:rPr dirty="0" sz="1600" lang="en-US" err="1"/>
              <a:t>bahwa</a:t>
            </a:r>
            <a:r>
              <a:rPr dirty="0" sz="1600" lang="en-US"/>
              <a:t> </a:t>
            </a:r>
            <a:r>
              <a:rPr dirty="0" sz="1600" lang="en-US" err="1"/>
              <a:t>penggunaan</a:t>
            </a:r>
            <a:r>
              <a:rPr dirty="0" sz="1600" lang="en-US"/>
              <a:t> </a:t>
            </a:r>
            <a:r>
              <a:rPr dirty="0" sz="1600" lang="en-US" err="1"/>
              <a:t>sekali-sekali</a:t>
            </a:r>
            <a:r>
              <a:rPr dirty="0" sz="1600" lang="en-US"/>
              <a:t> </a:t>
            </a:r>
            <a:r>
              <a:rPr dirty="0" sz="1600" lang="en-US" err="1"/>
              <a:t>tidak</a:t>
            </a:r>
            <a:r>
              <a:rPr dirty="0" sz="1600" lang="en-US"/>
              <a:t> </a:t>
            </a:r>
            <a:r>
              <a:rPr dirty="0" sz="1600" lang="en-US" err="1"/>
              <a:t>akan</a:t>
            </a:r>
            <a:r>
              <a:rPr dirty="0" sz="1600" lang="en-US"/>
              <a:t> </a:t>
            </a:r>
            <a:r>
              <a:rPr dirty="0" sz="1600" lang="en-US" err="1"/>
              <a:t>menimbulkan</a:t>
            </a:r>
            <a:r>
              <a:rPr dirty="0" sz="1600" lang="en-US"/>
              <a:t> </a:t>
            </a:r>
            <a:r>
              <a:rPr dirty="0" sz="1600" lang="en-US" err="1"/>
              <a:t>ketagihan</a:t>
            </a:r>
            <a:endParaRPr dirty="0" sz="1600" lang="en-US"/>
          </a:p>
          <a:p>
            <a:endParaRPr dirty="0" sz="1600" lang="en-US"/>
          </a:p>
        </p:txBody>
      </p:sp>
      <p:pic>
        <p:nvPicPr>
          <p:cNvPr id="2097215" name="Picture 4" descr="22% Pelajar Indonesia Menggunakan Narkoba. Kenapa Banyak Remaja Pakai  Narkoba? - Semua Halaman - CewekBanget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399826" y="2454548"/>
            <a:ext cx="1421663" cy="1413346"/>
          </a:xfrm>
          <a:prstGeom prst="rect"/>
          <a:noFill/>
        </p:spPr>
      </p:pic>
      <p:pic>
        <p:nvPicPr>
          <p:cNvPr id="2097216" name="Google Shape;104;p16"/>
          <p:cNvPicPr preferRelativeResize="0">
            <a:picLocks/>
          </p:cNvPicPr>
          <p:nvPr/>
        </p:nvPicPr>
        <p:blipFill>
          <a:blip xmlns:r="http://schemas.openxmlformats.org/officeDocument/2006/relationships" r:embed="rId2">
            <a:alphaModFix/>
          </a:blip>
          <a:stretch>
            <a:fillRect/>
          </a:stretch>
        </p:blipFill>
        <p:spPr>
          <a:xfrm>
            <a:off x="6965771" y="2215375"/>
            <a:ext cx="289775" cy="301325"/>
          </a:xfrm>
          <a:prstGeom prst="rect"/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0" p14:dur="1400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4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Google Shape;131;p19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p>
            <a:pPr lvl="0"/>
            <a:r>
              <a:rPr dirty="0" lang="en"/>
              <a:t>Faktor Penyebab </a:t>
            </a:r>
            <a:r>
              <a:rPr dirty="0" lang="en">
                <a:solidFill>
                  <a:schemeClr val="accent1">
                    <a:lumMod val="50000"/>
                  </a:schemeClr>
                </a:solidFill>
              </a:rPr>
              <a:t>Penyalahgunaan Narkoba</a:t>
            </a:r>
            <a:endParaRPr dirty="0"/>
          </a:p>
        </p:txBody>
      </p:sp>
      <p:sp>
        <p:nvSpPr>
          <p:cNvPr id="1048735" name="Google Shape;132;p19"/>
          <p:cNvSpPr txBox="1">
            <a:spLocks noGrp="1"/>
          </p:cNvSpPr>
          <p:nvPr>
            <p:ph type="body" idx="1"/>
          </p:nvPr>
        </p:nvSpPr>
        <p:spPr>
          <a:xfrm>
            <a:off x="539552" y="1218250"/>
            <a:ext cx="5760640" cy="3258000"/>
          </a:xfrm>
          <a:prstGeom prst="rect"/>
        </p:spPr>
        <p:txBody>
          <a:bodyPr anchor="t" anchorCtr="0" bIns="0" lIns="0" rIns="0" spcFirstLastPara="1" tIns="0" wrap="square">
            <a:noAutofit/>
          </a:bodyPr>
          <a:p>
            <a:r>
              <a:rPr b="1" dirty="0" lang="en-US"/>
              <a:t>2. </a:t>
            </a:r>
            <a:r>
              <a:rPr b="1" dirty="0" lang="en-US" err="1"/>
              <a:t>Faktor</a:t>
            </a:r>
            <a:r>
              <a:rPr b="1" dirty="0" lang="en-US"/>
              <a:t> </a:t>
            </a:r>
            <a:r>
              <a:rPr b="1" dirty="0" lang="en-US" err="1"/>
              <a:t>Lingkungan</a:t>
            </a:r>
            <a:endParaRPr dirty="0" lang="en-US"/>
          </a:p>
          <a:p>
            <a:pPr indent="0" marL="114300">
              <a:buNone/>
            </a:pPr>
            <a:endParaRPr dirty="0" lang="en-US" smtClean="0"/>
          </a:p>
          <a:p>
            <a:pPr indent="0" marL="114300">
              <a:buNone/>
            </a:pPr>
            <a:r>
              <a:rPr b="1" dirty="0" lang="en-US" smtClean="0"/>
              <a:t>a</a:t>
            </a:r>
            <a:r>
              <a:rPr b="1" dirty="0" lang="en-US"/>
              <a:t>. </a:t>
            </a:r>
            <a:r>
              <a:rPr b="1" dirty="0" lang="en-US" err="1"/>
              <a:t>Lingkungan</a:t>
            </a:r>
            <a:r>
              <a:rPr b="1" dirty="0" lang="en-US"/>
              <a:t> </a:t>
            </a:r>
            <a:r>
              <a:rPr b="1" dirty="0" lang="en-US" err="1"/>
              <a:t>keluarga</a:t>
            </a:r>
            <a:endParaRPr b="1" dirty="0" lang="en-US"/>
          </a:p>
          <a:p>
            <a:pPr indent="0" marL="114300">
              <a:buNone/>
            </a:pPr>
            <a:r>
              <a:rPr dirty="0" lang="en-US" err="1"/>
              <a:t>Seseorang</a:t>
            </a:r>
            <a:r>
              <a:rPr dirty="0" lang="en-US"/>
              <a:t> </a:t>
            </a:r>
            <a:r>
              <a:rPr dirty="0" lang="en-US" err="1"/>
              <a:t>dengan</a:t>
            </a:r>
            <a:r>
              <a:rPr dirty="0" lang="en-US"/>
              <a:t> </a:t>
            </a:r>
            <a:r>
              <a:rPr dirty="0" lang="en-US" err="1"/>
              <a:t>latar</a:t>
            </a:r>
            <a:r>
              <a:rPr dirty="0" lang="en-US"/>
              <a:t> </a:t>
            </a:r>
            <a:r>
              <a:rPr dirty="0" lang="en-US" err="1"/>
              <a:t>belakang</a:t>
            </a:r>
            <a:r>
              <a:rPr dirty="0" lang="en-US"/>
              <a:t> “broken home” (</a:t>
            </a:r>
            <a:r>
              <a:rPr dirty="0" lang="en-US" err="1"/>
              <a:t>hubungan</a:t>
            </a:r>
            <a:r>
              <a:rPr dirty="0" lang="en-US"/>
              <a:t> ayah </a:t>
            </a:r>
            <a:r>
              <a:rPr dirty="0" lang="en-US" err="1"/>
              <a:t>dan</a:t>
            </a:r>
            <a:r>
              <a:rPr dirty="0" lang="en-US"/>
              <a:t> </a:t>
            </a:r>
            <a:r>
              <a:rPr dirty="0" lang="en-US" err="1"/>
              <a:t>ibu</a:t>
            </a:r>
            <a:r>
              <a:rPr dirty="0" lang="en-US"/>
              <a:t> yang </a:t>
            </a:r>
            <a:r>
              <a:rPr dirty="0" lang="en-US" err="1"/>
              <a:t>retak</a:t>
            </a:r>
            <a:r>
              <a:rPr dirty="0" lang="en-US"/>
              <a:t>), </a:t>
            </a:r>
            <a:r>
              <a:rPr dirty="0" lang="en-US" err="1"/>
              <a:t>memiliki</a:t>
            </a:r>
            <a:r>
              <a:rPr dirty="0" lang="en-US"/>
              <a:t> </a:t>
            </a:r>
            <a:r>
              <a:rPr dirty="0" lang="en-US" err="1"/>
              <a:t>hubungan</a:t>
            </a:r>
            <a:r>
              <a:rPr dirty="0" lang="en-US"/>
              <a:t> </a:t>
            </a:r>
            <a:r>
              <a:rPr dirty="0" lang="en-US" err="1"/>
              <a:t>komunikasi</a:t>
            </a:r>
            <a:r>
              <a:rPr dirty="0" lang="en-US"/>
              <a:t>  </a:t>
            </a:r>
            <a:r>
              <a:rPr dirty="0" lang="en-US" err="1"/>
              <a:t>antara</a:t>
            </a:r>
            <a:r>
              <a:rPr dirty="0" lang="en-US"/>
              <a:t> orang </a:t>
            </a:r>
            <a:r>
              <a:rPr dirty="0" lang="en-US" err="1"/>
              <a:t>tua</a:t>
            </a:r>
            <a:r>
              <a:rPr dirty="0" lang="en-US"/>
              <a:t> </a:t>
            </a:r>
            <a:r>
              <a:rPr dirty="0" lang="en-US" err="1"/>
              <a:t>dan</a:t>
            </a:r>
            <a:r>
              <a:rPr dirty="0" lang="en-US"/>
              <a:t> </a:t>
            </a:r>
            <a:r>
              <a:rPr dirty="0" lang="en-US" err="1"/>
              <a:t>anak</a:t>
            </a:r>
            <a:r>
              <a:rPr dirty="0" lang="en-US"/>
              <a:t> yang </a:t>
            </a:r>
            <a:r>
              <a:rPr dirty="0" lang="en-US" err="1"/>
              <a:t>kurang</a:t>
            </a:r>
            <a:r>
              <a:rPr dirty="0" lang="en-US"/>
              <a:t> </a:t>
            </a:r>
            <a:r>
              <a:rPr dirty="0" lang="en-US" err="1"/>
              <a:t>efektif</a:t>
            </a:r>
            <a:r>
              <a:rPr dirty="0" lang="en-US"/>
              <a:t>, </a:t>
            </a:r>
            <a:r>
              <a:rPr dirty="0" lang="en-US" err="1"/>
              <a:t>dan</a:t>
            </a:r>
            <a:r>
              <a:rPr dirty="0" lang="en-US"/>
              <a:t> </a:t>
            </a:r>
            <a:r>
              <a:rPr dirty="0" lang="en-US" err="1"/>
              <a:t>kurangnya</a:t>
            </a:r>
            <a:r>
              <a:rPr dirty="0" lang="en-US"/>
              <a:t> rasa </a:t>
            </a:r>
            <a:r>
              <a:rPr dirty="0" lang="en-US" err="1"/>
              <a:t>hormat</a:t>
            </a:r>
            <a:r>
              <a:rPr dirty="0" lang="en-US"/>
              <a:t> </a:t>
            </a:r>
            <a:r>
              <a:rPr dirty="0" lang="en-US" err="1"/>
              <a:t>antar</a:t>
            </a:r>
            <a:r>
              <a:rPr dirty="0" lang="en-US"/>
              <a:t> </a:t>
            </a:r>
            <a:r>
              <a:rPr dirty="0" lang="en-US" err="1"/>
              <a:t>anggota</a:t>
            </a:r>
            <a:r>
              <a:rPr dirty="0" lang="en-US"/>
              <a:t> </a:t>
            </a:r>
            <a:r>
              <a:rPr dirty="0" lang="en-US" err="1"/>
              <a:t>keluarga</a:t>
            </a:r>
            <a:r>
              <a:rPr dirty="0" lang="en-US"/>
              <a:t> </a:t>
            </a:r>
            <a:r>
              <a:rPr dirty="0" lang="en-US" err="1"/>
              <a:t>bisa</a:t>
            </a:r>
            <a:r>
              <a:rPr dirty="0" lang="en-US"/>
              <a:t> </a:t>
            </a:r>
            <a:r>
              <a:rPr dirty="0" lang="en-US" err="1"/>
              <a:t>menjadi</a:t>
            </a:r>
            <a:r>
              <a:rPr dirty="0" lang="en-US"/>
              <a:t> </a:t>
            </a:r>
            <a:r>
              <a:rPr dirty="0" lang="en-US" err="1"/>
              <a:t>faktor</a:t>
            </a:r>
            <a:r>
              <a:rPr dirty="0" lang="en-US"/>
              <a:t> yang </a:t>
            </a:r>
            <a:r>
              <a:rPr dirty="0" lang="en-US" err="1"/>
              <a:t>ikut</a:t>
            </a:r>
            <a:r>
              <a:rPr dirty="0" lang="en-US"/>
              <a:t> </a:t>
            </a:r>
            <a:r>
              <a:rPr dirty="0" lang="en-US" err="1"/>
              <a:t>mendorong</a:t>
            </a:r>
            <a:r>
              <a:rPr dirty="0" lang="en-US"/>
              <a:t> </a:t>
            </a:r>
            <a:r>
              <a:rPr dirty="0" lang="en-US" err="1"/>
              <a:t>seseorang</a:t>
            </a:r>
            <a:r>
              <a:rPr dirty="0" lang="en-US"/>
              <a:t> </a:t>
            </a:r>
            <a:r>
              <a:rPr dirty="0" lang="en-US" err="1"/>
              <a:t>untuk</a:t>
            </a:r>
            <a:r>
              <a:rPr dirty="0" lang="en-US"/>
              <a:t> </a:t>
            </a:r>
            <a:r>
              <a:rPr dirty="0" lang="en-US" err="1"/>
              <a:t>melakukan</a:t>
            </a:r>
            <a:r>
              <a:rPr dirty="0" lang="en-US"/>
              <a:t> </a:t>
            </a:r>
            <a:r>
              <a:rPr dirty="0" lang="en-US" err="1"/>
              <a:t>penyalahgunaan</a:t>
            </a:r>
            <a:r>
              <a:rPr dirty="0" lang="en-US"/>
              <a:t> </a:t>
            </a:r>
            <a:r>
              <a:rPr dirty="0" lang="en-US" err="1"/>
              <a:t>narkoba</a:t>
            </a:r>
            <a:r>
              <a:rPr dirty="0" lang="en-US"/>
              <a:t>.</a:t>
            </a:r>
          </a:p>
        </p:txBody>
      </p:sp>
      <p:sp>
        <p:nvSpPr>
          <p:cNvPr id="1048736" name="Google Shape;135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</a:p>
        </p:txBody>
      </p:sp>
      <p:sp>
        <p:nvSpPr>
          <p:cNvPr id="1048737" name="Google Shape;136;p19"/>
          <p:cNvSpPr/>
          <p:nvPr/>
        </p:nvSpPr>
        <p:spPr>
          <a:xfrm>
            <a:off x="7041135" y="2925109"/>
            <a:ext cx="654811" cy="637792"/>
          </a:xfrm>
          <a:custGeom>
            <a:avLst/>
            <a:ah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algn="bl" blurRad="14288" dir="5400000" dist="9525" rotWithShape="0">
              <a:schemeClr val="lt2">
                <a:alpha val="75000"/>
              </a:scheme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0" p14:dur="1400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7"/>
                                        <p:tgtEl>
                                          <p:spTgt spid="1048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0"/>
                                        <p:tgtEl>
                                          <p:spTgt spid="1048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3"/>
                                        <p:tgtEl>
                                          <p:spTgt spid="1048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7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0" name="Google Shape;142;p20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p>
            <a:pPr lvl="0"/>
            <a:r>
              <a:rPr dirty="0" lang="en"/>
              <a:t>Faktor Penyebab </a:t>
            </a:r>
            <a:r>
              <a:rPr dirty="0" lang="en">
                <a:solidFill>
                  <a:schemeClr val="accent1">
                    <a:lumMod val="50000"/>
                  </a:schemeClr>
                </a:solidFill>
              </a:rPr>
              <a:t>Penyalahgunaan Narkoba</a:t>
            </a:r>
            <a:r>
              <a:rPr dirty="0" lang="en" smtClean="0"/>
              <a:t> </a:t>
            </a:r>
            <a:endParaRPr dirty="0"/>
          </a:p>
        </p:txBody>
      </p:sp>
      <p:sp>
        <p:nvSpPr>
          <p:cNvPr id="1048741" name="Google Shape;143;p20"/>
          <p:cNvSpPr txBox="1">
            <a:spLocks noGrp="1"/>
          </p:cNvSpPr>
          <p:nvPr>
            <p:ph type="body" idx="1"/>
          </p:nvPr>
        </p:nvSpPr>
        <p:spPr>
          <a:xfrm>
            <a:off x="3071275" y="1218250"/>
            <a:ext cx="3003300" cy="3224400"/>
          </a:xfrm>
          <a:prstGeom prst="rect"/>
        </p:spPr>
        <p:txBody>
          <a:bodyPr anchor="t" anchorCtr="0" bIns="0" lIns="0" rIns="0" spcFirstLastPara="1" tIns="0" wrap="square">
            <a:noAutofit/>
          </a:bodyPr>
          <a:p>
            <a:pPr indent="0" marL="127000">
              <a:buNone/>
            </a:pPr>
            <a:r>
              <a:rPr b="1" dirty="0" sz="1400" lang="en-US"/>
              <a:t>b. </a:t>
            </a:r>
            <a:r>
              <a:rPr b="1" dirty="0" sz="1400" lang="en-US" err="1"/>
              <a:t>Lingkungan</a:t>
            </a:r>
            <a:r>
              <a:rPr b="1" dirty="0" sz="1400" lang="en-US"/>
              <a:t> </a:t>
            </a:r>
            <a:r>
              <a:rPr b="1" dirty="0" sz="1400" lang="en-US" err="1"/>
              <a:t>sekolah</a:t>
            </a:r>
            <a:endParaRPr b="1" dirty="0" sz="1400" lang="en-US"/>
          </a:p>
          <a:p>
            <a:pPr indent="0" marL="127000">
              <a:buNone/>
            </a:pPr>
            <a:endParaRPr dirty="0" sz="1400" lang="en-US" smtClean="0"/>
          </a:p>
          <a:p>
            <a:pPr indent="0" marL="127000">
              <a:buNone/>
            </a:pPr>
            <a:r>
              <a:rPr dirty="0" sz="1400" lang="en-US" err="1" smtClean="0"/>
              <a:t>Sekolah</a:t>
            </a:r>
            <a:r>
              <a:rPr dirty="0" sz="1400" lang="en-US" smtClean="0"/>
              <a:t> </a:t>
            </a:r>
            <a:r>
              <a:rPr dirty="0" sz="1400" lang="en-US"/>
              <a:t>yang </a:t>
            </a:r>
            <a:r>
              <a:rPr dirty="0" sz="1400" lang="en-US" err="1"/>
              <a:t>kurang</a:t>
            </a:r>
            <a:r>
              <a:rPr dirty="0" sz="1400" lang="en-US"/>
              <a:t> </a:t>
            </a:r>
            <a:r>
              <a:rPr dirty="0" sz="1400" lang="en-US" err="1"/>
              <a:t>disiplin</a:t>
            </a:r>
            <a:r>
              <a:rPr dirty="0" sz="1400" lang="en-US"/>
              <a:t>, </a:t>
            </a:r>
            <a:r>
              <a:rPr dirty="0" sz="1400" lang="en-US" err="1"/>
              <a:t>terletak</a:t>
            </a:r>
            <a:r>
              <a:rPr dirty="0" sz="1400" lang="en-US"/>
              <a:t> di </a:t>
            </a:r>
            <a:r>
              <a:rPr dirty="0" sz="1400" lang="en-US" err="1"/>
              <a:t>dekat</a:t>
            </a:r>
            <a:r>
              <a:rPr dirty="0" sz="1400" lang="en-US"/>
              <a:t> </a:t>
            </a:r>
            <a:r>
              <a:rPr dirty="0" sz="1400" lang="en-US" err="1"/>
              <a:t>tempat</a:t>
            </a:r>
            <a:r>
              <a:rPr dirty="0" sz="1400" lang="en-US"/>
              <a:t> </a:t>
            </a:r>
            <a:r>
              <a:rPr dirty="0" sz="1400" lang="en-US" err="1"/>
              <a:t>hiburan</a:t>
            </a:r>
            <a:r>
              <a:rPr dirty="0" sz="1400" lang="en-US"/>
              <a:t>, </a:t>
            </a:r>
            <a:r>
              <a:rPr dirty="0" sz="1400" lang="en-US" err="1"/>
              <a:t>kurang</a:t>
            </a:r>
            <a:r>
              <a:rPr dirty="0" sz="1400" lang="en-US"/>
              <a:t> </a:t>
            </a:r>
            <a:r>
              <a:rPr dirty="0" sz="1400" lang="en-US" err="1"/>
              <a:t>memberi</a:t>
            </a:r>
            <a:r>
              <a:rPr dirty="0" sz="1400" lang="en-US"/>
              <a:t> </a:t>
            </a:r>
            <a:r>
              <a:rPr dirty="0" sz="1400" lang="en-US" err="1"/>
              <a:t>kesempatan</a:t>
            </a:r>
            <a:r>
              <a:rPr dirty="0" sz="1400" lang="en-US"/>
              <a:t> </a:t>
            </a:r>
            <a:r>
              <a:rPr dirty="0" sz="1400" lang="en-US" err="1"/>
              <a:t>pada</a:t>
            </a:r>
            <a:r>
              <a:rPr dirty="0" sz="1400" lang="en-US"/>
              <a:t> </a:t>
            </a:r>
            <a:r>
              <a:rPr dirty="0" sz="1400" lang="en-US" err="1"/>
              <a:t>siswa</a:t>
            </a:r>
            <a:r>
              <a:rPr dirty="0" sz="1400" lang="en-US"/>
              <a:t> </a:t>
            </a:r>
            <a:r>
              <a:rPr dirty="0" sz="1400" lang="en-US" err="1"/>
              <a:t>untuk</a:t>
            </a:r>
            <a:r>
              <a:rPr dirty="0" sz="1400" lang="en-US"/>
              <a:t> </a:t>
            </a:r>
            <a:r>
              <a:rPr dirty="0" sz="1400" lang="en-US" err="1"/>
              <a:t>mengembangkan</a:t>
            </a:r>
            <a:r>
              <a:rPr dirty="0" sz="1400" lang="en-US"/>
              <a:t> </a:t>
            </a:r>
            <a:r>
              <a:rPr dirty="0" sz="1400" lang="en-US" err="1"/>
              <a:t>diri</a:t>
            </a:r>
            <a:r>
              <a:rPr dirty="0" sz="1400" lang="en-US"/>
              <a:t> </a:t>
            </a:r>
            <a:r>
              <a:rPr dirty="0" sz="1400" lang="en-US" err="1"/>
              <a:t>secara</a:t>
            </a:r>
            <a:r>
              <a:rPr dirty="0" sz="1400" lang="en-US"/>
              <a:t> </a:t>
            </a:r>
            <a:r>
              <a:rPr dirty="0" sz="1400" lang="en-US" err="1"/>
              <a:t>kreatif</a:t>
            </a:r>
            <a:r>
              <a:rPr dirty="0" sz="1400" lang="en-US"/>
              <a:t> </a:t>
            </a:r>
            <a:r>
              <a:rPr dirty="0" sz="1400" lang="en-US" err="1"/>
              <a:t>dan</a:t>
            </a:r>
            <a:r>
              <a:rPr dirty="0" sz="1400" lang="en-US"/>
              <a:t> </a:t>
            </a:r>
            <a:r>
              <a:rPr dirty="0" sz="1400" lang="en-US" err="1"/>
              <a:t>positif</a:t>
            </a:r>
            <a:r>
              <a:rPr dirty="0" sz="1400" lang="en-US"/>
              <a:t>, </a:t>
            </a:r>
            <a:r>
              <a:rPr dirty="0" sz="1400" lang="en-US" err="1"/>
              <a:t>dan</a:t>
            </a:r>
            <a:r>
              <a:rPr dirty="0" sz="1400" lang="en-US"/>
              <a:t> </a:t>
            </a:r>
            <a:r>
              <a:rPr dirty="0" sz="1400" lang="en-US" err="1"/>
              <a:t>adanya</a:t>
            </a:r>
            <a:r>
              <a:rPr dirty="0" sz="1400" lang="en-US"/>
              <a:t> murid </a:t>
            </a:r>
            <a:r>
              <a:rPr dirty="0" sz="1400" lang="en-US" err="1"/>
              <a:t>penyalahguna</a:t>
            </a:r>
            <a:r>
              <a:rPr dirty="0" sz="1400" lang="en-US"/>
              <a:t> </a:t>
            </a:r>
            <a:r>
              <a:rPr dirty="0" sz="1400" lang="en-US" err="1"/>
              <a:t>narkoba</a:t>
            </a:r>
            <a:r>
              <a:rPr dirty="0" sz="1400" lang="en-US"/>
              <a:t> </a:t>
            </a:r>
            <a:r>
              <a:rPr dirty="0" sz="1400" lang="en-US" err="1"/>
              <a:t>merupakan</a:t>
            </a:r>
            <a:r>
              <a:rPr dirty="0" sz="1400" lang="en-US"/>
              <a:t> </a:t>
            </a:r>
            <a:r>
              <a:rPr dirty="0" sz="1400" lang="en-US" err="1"/>
              <a:t>faktor</a:t>
            </a:r>
            <a:r>
              <a:rPr dirty="0" sz="1400" lang="en-US"/>
              <a:t> </a:t>
            </a:r>
            <a:r>
              <a:rPr dirty="0" sz="1400" lang="en-US" err="1"/>
              <a:t>kontributif</a:t>
            </a:r>
            <a:r>
              <a:rPr dirty="0" sz="1400" lang="en-US"/>
              <a:t> </a:t>
            </a:r>
            <a:r>
              <a:rPr dirty="0" sz="1400" lang="en-US" err="1"/>
              <a:t>terjadinya</a:t>
            </a:r>
            <a:r>
              <a:rPr dirty="0" sz="1400" lang="en-US"/>
              <a:t> </a:t>
            </a:r>
            <a:r>
              <a:rPr dirty="0" sz="1400" lang="en-US" err="1"/>
              <a:t>penyalahgunaan</a:t>
            </a:r>
            <a:r>
              <a:rPr dirty="0" sz="1400" lang="en-US"/>
              <a:t> </a:t>
            </a:r>
            <a:r>
              <a:rPr dirty="0" sz="1400" lang="en-US" err="1"/>
              <a:t>narkoba</a:t>
            </a:r>
            <a:r>
              <a:rPr dirty="0" sz="1400" lang="en-US"/>
              <a:t> </a:t>
            </a:r>
            <a:r>
              <a:rPr dirty="0" sz="1400" lang="en-US" err="1"/>
              <a:t>oleh</a:t>
            </a:r>
            <a:r>
              <a:rPr dirty="0" sz="1400" lang="en-US"/>
              <a:t> </a:t>
            </a:r>
            <a:r>
              <a:rPr dirty="0" sz="1400" lang="en-US" err="1"/>
              <a:t>siswa</a:t>
            </a:r>
            <a:r>
              <a:rPr dirty="0" sz="1400" lang="en-US"/>
              <a:t> </a:t>
            </a:r>
            <a:r>
              <a:rPr dirty="0" sz="1400" lang="en-US" err="1"/>
              <a:t>lainnya</a:t>
            </a:r>
            <a:r>
              <a:rPr dirty="0" sz="1400" lang="en-US"/>
              <a:t>.</a:t>
            </a:r>
          </a:p>
        </p:txBody>
      </p:sp>
      <p:sp>
        <p:nvSpPr>
          <p:cNvPr id="1048742" name="Google Shape;145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</a:p>
        </p:txBody>
      </p:sp>
      <p:sp>
        <p:nvSpPr>
          <p:cNvPr id="1048743" name="Google Shape;147;p20"/>
          <p:cNvSpPr/>
          <p:nvPr/>
        </p:nvSpPr>
        <p:spPr>
          <a:xfrm>
            <a:off x="6839532" y="2866021"/>
            <a:ext cx="548712" cy="554158"/>
          </a:xfrm>
          <a:custGeom>
            <a:avLst/>
            <a:ah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2097217" name="Google Shape;146;p20"/>
          <p:cNvPicPr preferRelativeResize="0">
            <a:picLocks/>
          </p:cNvPicPr>
          <p:nvPr/>
        </p:nvPicPr>
        <p:blipFill>
          <a:blip xmlns:r="http://schemas.openxmlformats.org/officeDocument/2006/relationships" r:embed="rId1">
            <a:alphaModFix/>
          </a:blip>
          <a:stretch>
            <a:fillRect/>
          </a:stretch>
        </p:blipFill>
        <p:spPr>
          <a:xfrm rot="-41">
            <a:off x="1350414" y="1079029"/>
            <a:ext cx="808601" cy="259366"/>
          </a:xfrm>
          <a:prstGeom prst="rect"/>
          <a:noFill/>
          <a:ln>
            <a:noFill/>
          </a:ln>
        </p:spPr>
      </p:pic>
      <p:sp>
        <p:nvSpPr>
          <p:cNvPr id="1048744" name="AutoShape 4" descr="3 Cara Melatih Otak Agar Lebih Percaya Diri - HelloSeh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745" name="AutoShape 6" descr="3 Cara Melatih Otak Agar Lebih Percaya Diri - HelloSeha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746" name="AutoShape 8" descr="3 Cara Melatih Otak Agar Lebih Percaya Diri - HelloSeha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pic>
        <p:nvPicPr>
          <p:cNvPr id="2097218" name="Google Shape;148;p20"/>
          <p:cNvPicPr preferRelativeResize="0">
            <a:picLocks/>
          </p:cNvPicPr>
          <p:nvPr/>
        </p:nvPicPr>
        <p:blipFill>
          <a:blip xmlns:r="http://schemas.openxmlformats.org/officeDocument/2006/relationships" r:embed="rId2">
            <a:alphaModFix/>
          </a:blip>
          <a:stretch>
            <a:fillRect/>
          </a:stretch>
        </p:blipFill>
        <p:spPr>
          <a:xfrm>
            <a:off x="6965771" y="2215375"/>
            <a:ext cx="289775" cy="301325"/>
          </a:xfrm>
          <a:prstGeom prst="rect"/>
          <a:noFill/>
          <a:ln>
            <a:noFill/>
          </a:ln>
        </p:spPr>
      </p:pic>
      <p:pic>
        <p:nvPicPr>
          <p:cNvPr id="2097219" name="Picture 2" descr="Jumlah Remaja Terlibat Narkoba Meningkat, Ini Penyebabnya | BALIPOST.com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3"/>
          <a:srcRect l="13653" r="13256"/>
          <a:stretch>
            <a:fillRect/>
          </a:stretch>
        </p:blipFill>
        <p:spPr bwMode="auto">
          <a:xfrm>
            <a:off x="6359400" y="2399492"/>
            <a:ext cx="1502515" cy="1369597"/>
          </a:xfrm>
          <a:prstGeom prst="rect"/>
          <a:noFill/>
        </p:spPr>
      </p:pic>
      <p:pic>
        <p:nvPicPr>
          <p:cNvPr id="2097220" name="Picture 2" descr="Problematika Yang Sering Muncul di Lingkungan Sekolah Dasar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4"/>
          <a:srcRect r="32567"/>
          <a:stretch>
            <a:fillRect/>
          </a:stretch>
        </p:blipFill>
        <p:spPr bwMode="auto">
          <a:xfrm>
            <a:off x="605832" y="1081500"/>
            <a:ext cx="2480268" cy="3438526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0" p14:dur="1400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7"/>
                                        <p:tgtEl>
                                          <p:spTgt spid="1048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0"/>
                                        <p:tgtEl>
                                          <p:spTgt spid="1048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Google Shape;142;p20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p>
            <a:pPr lvl="0"/>
            <a:r>
              <a:rPr dirty="0" lang="en"/>
              <a:t>Faktor </a:t>
            </a:r>
            <a:r>
              <a:rPr dirty="0" lang="en" smtClean="0"/>
              <a:t>Penyebab </a:t>
            </a:r>
            <a:r>
              <a:rPr dirty="0" lang="en" smtClean="0">
                <a:solidFill>
                  <a:schemeClr val="accent1">
                    <a:lumMod val="50000"/>
                  </a:schemeClr>
                </a:solidFill>
              </a:rPr>
              <a:t>Penyalahgunaan </a:t>
            </a:r>
            <a:r>
              <a:rPr dirty="0" lang="en">
                <a:solidFill>
                  <a:schemeClr val="accent1">
                    <a:lumMod val="50000"/>
                  </a:schemeClr>
                </a:solidFill>
              </a:rPr>
              <a:t>Narkoba</a:t>
            </a:r>
            <a:endParaRPr dirty="0"/>
          </a:p>
        </p:txBody>
      </p:sp>
      <p:sp>
        <p:nvSpPr>
          <p:cNvPr id="1048750" name="Google Shape;143;p20"/>
          <p:cNvSpPr txBox="1">
            <a:spLocks noGrp="1"/>
          </p:cNvSpPr>
          <p:nvPr>
            <p:ph type="body" idx="1"/>
          </p:nvPr>
        </p:nvSpPr>
        <p:spPr>
          <a:xfrm>
            <a:off x="611560" y="3003798"/>
            <a:ext cx="5463015" cy="1438852"/>
          </a:xfrm>
          <a:prstGeom prst="rect"/>
        </p:spPr>
        <p:txBody>
          <a:bodyPr anchor="t" anchorCtr="0" bIns="0" lIns="0" rIns="0" spcFirstLastPara="1" tIns="0" wrap="square">
            <a:noAutofit/>
          </a:bodyPr>
          <a:p>
            <a:pPr indent="0" marL="127000">
              <a:buNone/>
            </a:pPr>
            <a:r>
              <a:rPr b="1" dirty="0" sz="1200" lang="en-US"/>
              <a:t>c. </a:t>
            </a:r>
            <a:r>
              <a:rPr b="1" dirty="0" sz="1200" lang="en-US" err="1"/>
              <a:t>Lingkungan</a:t>
            </a:r>
            <a:r>
              <a:rPr b="1" dirty="0" sz="1200" lang="en-US"/>
              <a:t> </a:t>
            </a:r>
            <a:r>
              <a:rPr b="1" dirty="0" sz="1200" lang="en-US" err="1"/>
              <a:t>teman</a:t>
            </a:r>
            <a:r>
              <a:rPr b="1" dirty="0" sz="1200" lang="en-US"/>
              <a:t> </a:t>
            </a:r>
            <a:r>
              <a:rPr b="1" dirty="0" sz="1200" lang="en-US" err="1"/>
              <a:t>sebaya</a:t>
            </a:r>
            <a:endParaRPr b="1" dirty="0" sz="1200" lang="en-US"/>
          </a:p>
          <a:p>
            <a:pPr indent="0" marL="127000">
              <a:buNone/>
            </a:pPr>
            <a:endParaRPr dirty="0" sz="1200" lang="en-US" smtClean="0"/>
          </a:p>
          <a:p>
            <a:pPr indent="0" marL="127000">
              <a:buNone/>
            </a:pPr>
            <a:r>
              <a:rPr dirty="0" sz="1200" lang="en-US" err="1" smtClean="0"/>
              <a:t>Faktor</a:t>
            </a:r>
            <a:r>
              <a:rPr dirty="0" sz="1200" lang="en-US" smtClean="0"/>
              <a:t> </a:t>
            </a:r>
            <a:r>
              <a:rPr dirty="0" sz="1200" lang="en-US" err="1"/>
              <a:t>ini</a:t>
            </a:r>
            <a:r>
              <a:rPr dirty="0" sz="1200" lang="en-US"/>
              <a:t> </a:t>
            </a:r>
            <a:r>
              <a:rPr dirty="0" sz="1200" lang="en-US" err="1"/>
              <a:t>umumnya</a:t>
            </a:r>
            <a:r>
              <a:rPr dirty="0" sz="1200" lang="en-US"/>
              <a:t> </a:t>
            </a:r>
            <a:r>
              <a:rPr dirty="0" sz="1200" lang="en-US" err="1"/>
              <a:t>terjadi</a:t>
            </a:r>
            <a:r>
              <a:rPr dirty="0" sz="1200" lang="en-US"/>
              <a:t> </a:t>
            </a:r>
            <a:r>
              <a:rPr dirty="0" sz="1200" lang="en-US" err="1"/>
              <a:t>pada</a:t>
            </a:r>
            <a:r>
              <a:rPr dirty="0" sz="1200" lang="en-US"/>
              <a:t> </a:t>
            </a:r>
            <a:r>
              <a:rPr dirty="0" sz="1200" lang="en-US" err="1"/>
              <a:t>kalangan</a:t>
            </a:r>
            <a:r>
              <a:rPr dirty="0" sz="1200" lang="en-US"/>
              <a:t> </a:t>
            </a:r>
            <a:r>
              <a:rPr dirty="0" sz="1200" lang="en-US" err="1"/>
              <a:t>remaja</a:t>
            </a:r>
            <a:r>
              <a:rPr dirty="0" sz="1200" lang="en-US"/>
              <a:t>. Ada </a:t>
            </a:r>
            <a:r>
              <a:rPr dirty="0" sz="1200" lang="en-US" err="1"/>
              <a:t>kalanya</a:t>
            </a:r>
            <a:r>
              <a:rPr dirty="0" sz="1200" lang="en-US"/>
              <a:t> </a:t>
            </a:r>
            <a:r>
              <a:rPr dirty="0" sz="1200" lang="en-US" err="1"/>
              <a:t>menggunakan</a:t>
            </a:r>
            <a:r>
              <a:rPr dirty="0" sz="1200" lang="en-US"/>
              <a:t> </a:t>
            </a:r>
            <a:r>
              <a:rPr dirty="0" sz="1200" lang="en-US" err="1"/>
              <a:t>narkoba</a:t>
            </a:r>
            <a:r>
              <a:rPr dirty="0" sz="1200" lang="en-US"/>
              <a:t> </a:t>
            </a:r>
            <a:r>
              <a:rPr dirty="0" sz="1200" lang="en-US" err="1"/>
              <a:t>merupakan</a:t>
            </a:r>
            <a:r>
              <a:rPr dirty="0" sz="1200" lang="en-US"/>
              <a:t> </a:t>
            </a:r>
            <a:r>
              <a:rPr dirty="0" sz="1200" lang="en-US" err="1"/>
              <a:t>suatu</a:t>
            </a:r>
            <a:r>
              <a:rPr dirty="0" sz="1200" lang="en-US"/>
              <a:t> </a:t>
            </a:r>
            <a:r>
              <a:rPr dirty="0" sz="1200" lang="en-US" err="1"/>
              <a:t>hal</a:t>
            </a:r>
            <a:r>
              <a:rPr dirty="0" sz="1200" lang="en-US"/>
              <a:t> </a:t>
            </a:r>
            <a:r>
              <a:rPr dirty="0" sz="1200" lang="en-US" err="1"/>
              <a:t>yng</a:t>
            </a:r>
            <a:r>
              <a:rPr dirty="0" sz="1200" lang="en-US"/>
              <a:t> </a:t>
            </a:r>
            <a:r>
              <a:rPr dirty="0" sz="1200" lang="en-US" err="1"/>
              <a:t>penting</a:t>
            </a:r>
            <a:r>
              <a:rPr dirty="0" sz="1200" lang="en-US"/>
              <a:t> </a:t>
            </a:r>
            <a:r>
              <a:rPr dirty="0" sz="1200" lang="en-US" err="1"/>
              <a:t>bagi</a:t>
            </a:r>
            <a:r>
              <a:rPr dirty="0" sz="1200" lang="en-US"/>
              <a:t> </a:t>
            </a:r>
            <a:r>
              <a:rPr dirty="0" sz="1200" lang="en-US" err="1"/>
              <a:t>remaja</a:t>
            </a:r>
            <a:r>
              <a:rPr dirty="0" sz="1200" lang="en-US"/>
              <a:t> agar </a:t>
            </a:r>
            <a:r>
              <a:rPr dirty="0" sz="1200" lang="en-US" err="1"/>
              <a:t>bisa</a:t>
            </a:r>
            <a:r>
              <a:rPr dirty="0" sz="1200" lang="en-US"/>
              <a:t> </a:t>
            </a:r>
            <a:r>
              <a:rPr dirty="0" sz="1200" lang="en-US" err="1"/>
              <a:t>diterima</a:t>
            </a:r>
            <a:r>
              <a:rPr dirty="0" sz="1200" lang="en-US"/>
              <a:t> </a:t>
            </a:r>
            <a:r>
              <a:rPr dirty="0" sz="1200" lang="en-US" err="1"/>
              <a:t>dalam</a:t>
            </a:r>
            <a:r>
              <a:rPr dirty="0" sz="1200" lang="en-US"/>
              <a:t> </a:t>
            </a:r>
            <a:r>
              <a:rPr dirty="0" sz="1200" lang="en-US" err="1"/>
              <a:t>pergaulan</a:t>
            </a:r>
            <a:r>
              <a:rPr dirty="0" sz="1200" lang="en-US"/>
              <a:t> (</a:t>
            </a:r>
            <a:r>
              <a:rPr dirty="0" sz="1200" lang="en-US" err="1"/>
              <a:t>kelompok</a:t>
            </a:r>
            <a:r>
              <a:rPr dirty="0" sz="1200" lang="en-US"/>
              <a:t> </a:t>
            </a:r>
            <a:r>
              <a:rPr dirty="0" sz="1200" lang="en-US" err="1"/>
              <a:t>teman</a:t>
            </a:r>
            <a:r>
              <a:rPr dirty="0" sz="1200" lang="en-US"/>
              <a:t> </a:t>
            </a:r>
            <a:r>
              <a:rPr dirty="0" sz="1200" lang="en-US" err="1"/>
              <a:t>sebayanya</a:t>
            </a:r>
            <a:r>
              <a:rPr dirty="0" sz="1200" lang="en-US"/>
              <a:t>) </a:t>
            </a:r>
            <a:r>
              <a:rPr dirty="0" sz="1200" lang="en-US" err="1"/>
              <a:t>dan</a:t>
            </a:r>
            <a:r>
              <a:rPr dirty="0" sz="1200" lang="en-US"/>
              <a:t> </a:t>
            </a:r>
            <a:r>
              <a:rPr dirty="0" sz="1200" lang="en-US" err="1"/>
              <a:t>dianggap</a:t>
            </a:r>
            <a:r>
              <a:rPr dirty="0" sz="1200" lang="en-US"/>
              <a:t> </a:t>
            </a:r>
            <a:r>
              <a:rPr dirty="0" sz="1200" lang="en-US" err="1"/>
              <a:t>sebagai</a:t>
            </a:r>
            <a:r>
              <a:rPr dirty="0" sz="1200" lang="en-US"/>
              <a:t> orang </a:t>
            </a:r>
            <a:r>
              <a:rPr dirty="0" sz="1200" lang="en-US" err="1"/>
              <a:t>dewasa</a:t>
            </a:r>
            <a:r>
              <a:rPr dirty="0" sz="1200" lang="en-US" smtClean="0"/>
              <a:t>.</a:t>
            </a:r>
            <a:r>
              <a:rPr dirty="0" sz="1200" lang="en-US"/>
              <a:t/>
            </a:r>
            <a:br>
              <a:rPr dirty="0" sz="1200" lang="en-US"/>
            </a:br>
            <a:endParaRPr b="1" dirty="0" sz="1200" lang="en-US"/>
          </a:p>
        </p:txBody>
      </p:sp>
      <p:sp>
        <p:nvSpPr>
          <p:cNvPr id="1048751" name="Google Shape;145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</a:p>
        </p:txBody>
      </p:sp>
      <p:sp>
        <p:nvSpPr>
          <p:cNvPr id="1048752" name="Google Shape;147;p20"/>
          <p:cNvSpPr/>
          <p:nvPr/>
        </p:nvSpPr>
        <p:spPr>
          <a:xfrm>
            <a:off x="6839532" y="2866021"/>
            <a:ext cx="548712" cy="554158"/>
          </a:xfrm>
          <a:custGeom>
            <a:avLst/>
            <a:ah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2097221" name="Google Shape;148;p20"/>
          <p:cNvPicPr preferRelativeResize="0">
            <a:picLocks/>
          </p:cNvPicPr>
          <p:nvPr/>
        </p:nvPicPr>
        <p:blipFill>
          <a:blip xmlns:r="http://schemas.openxmlformats.org/officeDocument/2006/relationships" r:embed="rId1">
            <a:alphaModFix/>
          </a:blip>
          <a:stretch>
            <a:fillRect/>
          </a:stretch>
        </p:blipFill>
        <p:spPr>
          <a:xfrm>
            <a:off x="6965771" y="2215375"/>
            <a:ext cx="289775" cy="301325"/>
          </a:xfrm>
          <a:prstGeom prst="rect"/>
          <a:noFill/>
          <a:ln>
            <a:noFill/>
          </a:ln>
        </p:spPr>
      </p:pic>
      <p:pic>
        <p:nvPicPr>
          <p:cNvPr id="2097222" name="Picture 4" descr="▷ Obat: Gif Gambar Animasi &amp;amp; Animasi Bergerak - 100% GRATIS!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6351888" y="2787774"/>
            <a:ext cx="1524000" cy="1143001"/>
          </a:xfrm>
          <a:prstGeom prst="rect"/>
          <a:noFill/>
        </p:spPr>
      </p:pic>
      <p:pic>
        <p:nvPicPr>
          <p:cNvPr id="2097223" name="Picture 6" descr="Pengaruh Teman Sebaya terhadap Perkembangan Anak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1619672" y="1113562"/>
            <a:ext cx="3600400" cy="1890236"/>
          </a:xfrm>
          <a:prstGeom prst="rect"/>
          <a:noFill/>
        </p:spPr>
      </p:pic>
      <p:pic>
        <p:nvPicPr>
          <p:cNvPr id="2097224" name="Google Shape;146;p20"/>
          <p:cNvPicPr preferRelativeResize="0">
            <a:picLocks/>
          </p:cNvPicPr>
          <p:nvPr/>
        </p:nvPicPr>
        <p:blipFill>
          <a:blip xmlns:r="http://schemas.openxmlformats.org/officeDocument/2006/relationships" r:embed="rId4">
            <a:alphaModFix/>
          </a:blip>
          <a:stretch>
            <a:fillRect/>
          </a:stretch>
        </p:blipFill>
        <p:spPr>
          <a:xfrm rot="-41">
            <a:off x="2987826" y="983879"/>
            <a:ext cx="808601" cy="259366"/>
          </a:xfrm>
          <a:prstGeom prst="rect"/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0" p14:dur="1400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7"/>
                                        <p:tgtEl>
                                          <p:spTgt spid="1048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0"/>
                                        <p:tgtEl>
                                          <p:spTgt spid="1048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3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5" name="Google Shape;120;p18"/>
          <p:cNvSpPr txBox="1">
            <a:spLocks noGrp="1"/>
          </p:cNvSpPr>
          <p:nvPr>
            <p:ph type="body" idx="1"/>
          </p:nvPr>
        </p:nvSpPr>
        <p:spPr>
          <a:xfrm>
            <a:off x="764950" y="1218250"/>
            <a:ext cx="5607250" cy="3229800"/>
          </a:xfrm>
          <a:prstGeom prst="rect"/>
        </p:spPr>
        <p:txBody>
          <a:bodyPr anchor="t" anchorCtr="0" bIns="0" lIns="0" rIns="0" spcFirstLastPara="1" tIns="0" wrap="square">
            <a:noAutofit/>
          </a:bodyPr>
          <a:p>
            <a:r>
              <a:rPr b="1" dirty="0" lang="en-US" smtClean="0"/>
              <a:t>3. </a:t>
            </a:r>
            <a:r>
              <a:rPr b="1" dirty="0" lang="en-US" err="1" smtClean="0"/>
              <a:t>Faktor</a:t>
            </a:r>
            <a:r>
              <a:rPr b="1" dirty="0" lang="en-US" smtClean="0"/>
              <a:t> </a:t>
            </a:r>
            <a:r>
              <a:rPr b="1" dirty="0" lang="en-US" err="1" smtClean="0"/>
              <a:t>Ketersediaan</a:t>
            </a:r>
            <a:r>
              <a:rPr b="1" dirty="0" lang="en-US" smtClean="0"/>
              <a:t> </a:t>
            </a:r>
            <a:r>
              <a:rPr b="1" dirty="0" lang="en-US" err="1" smtClean="0"/>
              <a:t>Narkoba</a:t>
            </a:r>
            <a:endParaRPr b="1" dirty="0" lang="en-US" smtClean="0"/>
          </a:p>
          <a:p>
            <a:endParaRPr dirty="0" lang="en-US" smtClean="0"/>
          </a:p>
          <a:p>
            <a:pPr indent="0" marL="114300">
              <a:buNone/>
            </a:pPr>
            <a:r>
              <a:rPr dirty="0" lang="en-US" err="1" smtClean="0"/>
              <a:t>Saat</a:t>
            </a:r>
            <a:r>
              <a:rPr dirty="0" lang="en-US" smtClean="0"/>
              <a:t> </a:t>
            </a:r>
            <a:r>
              <a:rPr dirty="0" lang="en-US" err="1" smtClean="0"/>
              <a:t>ini</a:t>
            </a:r>
            <a:r>
              <a:rPr dirty="0" lang="en-US" smtClean="0"/>
              <a:t> </a:t>
            </a:r>
            <a:r>
              <a:rPr dirty="0" lang="en-US" err="1" smtClean="0"/>
              <a:t>variasi</a:t>
            </a:r>
            <a:r>
              <a:rPr dirty="0" lang="en-US" smtClean="0"/>
              <a:t> </a:t>
            </a:r>
            <a:r>
              <a:rPr dirty="0" lang="en-US" err="1" smtClean="0"/>
              <a:t>narkoba</a:t>
            </a:r>
            <a:r>
              <a:rPr dirty="0" lang="en-US" smtClean="0"/>
              <a:t> </a:t>
            </a:r>
            <a:r>
              <a:rPr dirty="0" lang="en-US" err="1" smtClean="0"/>
              <a:t>sudah</a:t>
            </a:r>
            <a:r>
              <a:rPr dirty="0" lang="en-US" smtClean="0"/>
              <a:t> </a:t>
            </a:r>
            <a:r>
              <a:rPr dirty="0" lang="en-US" err="1" smtClean="0"/>
              <a:t>terdiri</a:t>
            </a:r>
            <a:r>
              <a:rPr dirty="0" lang="en-US" smtClean="0"/>
              <a:t> </a:t>
            </a:r>
            <a:r>
              <a:rPr dirty="0" lang="en-US" err="1" smtClean="0"/>
              <a:t>dari</a:t>
            </a:r>
            <a:r>
              <a:rPr dirty="0" lang="en-US" smtClean="0"/>
              <a:t> </a:t>
            </a:r>
            <a:r>
              <a:rPr dirty="0" lang="en-US" err="1" smtClean="0"/>
              <a:t>beragam</a:t>
            </a:r>
            <a:r>
              <a:rPr dirty="0" lang="en-US" smtClean="0"/>
              <a:t> </a:t>
            </a:r>
            <a:r>
              <a:rPr dirty="0" lang="en-US" err="1" smtClean="0"/>
              <a:t>jenis</a:t>
            </a:r>
            <a:r>
              <a:rPr dirty="0" lang="en-US" smtClean="0"/>
              <a:t>, </a:t>
            </a:r>
            <a:r>
              <a:rPr dirty="0" lang="en-US" err="1" smtClean="0"/>
              <a:t>cara</a:t>
            </a:r>
            <a:r>
              <a:rPr dirty="0" lang="en-US" smtClean="0"/>
              <a:t> </a:t>
            </a:r>
            <a:r>
              <a:rPr dirty="0" lang="en-US" err="1" smtClean="0"/>
              <a:t>pemakaian</a:t>
            </a:r>
            <a:r>
              <a:rPr dirty="0" lang="en-US" smtClean="0"/>
              <a:t>, </a:t>
            </a:r>
            <a:r>
              <a:rPr dirty="0" lang="en-US" err="1" smtClean="0"/>
              <a:t>dan</a:t>
            </a:r>
            <a:r>
              <a:rPr dirty="0" lang="en-US" smtClean="0"/>
              <a:t> </a:t>
            </a:r>
            <a:r>
              <a:rPr dirty="0" lang="en-US" err="1" smtClean="0"/>
              <a:t>bentuk</a:t>
            </a:r>
            <a:r>
              <a:rPr dirty="0" lang="en-US" smtClean="0"/>
              <a:t> </a:t>
            </a:r>
            <a:r>
              <a:rPr dirty="0" lang="en-US" err="1" smtClean="0"/>
              <a:t>kemasan</a:t>
            </a:r>
            <a:r>
              <a:rPr dirty="0" lang="en-US" smtClean="0"/>
              <a:t>. </a:t>
            </a:r>
            <a:r>
              <a:rPr dirty="0" lang="en-US" err="1" smtClean="0"/>
              <a:t>Selain</a:t>
            </a:r>
            <a:r>
              <a:rPr dirty="0" lang="en-US" smtClean="0"/>
              <a:t> </a:t>
            </a:r>
            <a:r>
              <a:rPr dirty="0" lang="en-US" err="1" smtClean="0"/>
              <a:t>itu</a:t>
            </a:r>
            <a:r>
              <a:rPr dirty="0" lang="en-US" smtClean="0"/>
              <a:t>, </a:t>
            </a:r>
            <a:r>
              <a:rPr dirty="0" lang="en-US" err="1" smtClean="0"/>
              <a:t>narkoba</a:t>
            </a:r>
            <a:r>
              <a:rPr dirty="0" lang="en-US" smtClean="0"/>
              <a:t> </a:t>
            </a:r>
            <a:r>
              <a:rPr dirty="0" lang="en-US" err="1" smtClean="0"/>
              <a:t>makin</a:t>
            </a:r>
            <a:r>
              <a:rPr dirty="0" lang="en-US" smtClean="0"/>
              <a:t> </a:t>
            </a:r>
            <a:r>
              <a:rPr dirty="0" lang="en-US" err="1" smtClean="0"/>
              <a:t>mudah</a:t>
            </a:r>
            <a:r>
              <a:rPr dirty="0" lang="en-US" smtClean="0"/>
              <a:t> </a:t>
            </a:r>
            <a:r>
              <a:rPr dirty="0" lang="en-US" err="1" smtClean="0"/>
              <a:t>didapatkan</a:t>
            </a:r>
            <a:r>
              <a:rPr dirty="0" lang="en-US" smtClean="0"/>
              <a:t> </a:t>
            </a:r>
            <a:r>
              <a:rPr dirty="0" lang="en-US" err="1" smtClean="0"/>
              <a:t>secara</a:t>
            </a:r>
            <a:r>
              <a:rPr dirty="0" lang="en-US" smtClean="0"/>
              <a:t> </a:t>
            </a:r>
            <a:r>
              <a:rPr dirty="0" lang="en-US" err="1" smtClean="0"/>
              <a:t>ilegal</a:t>
            </a:r>
            <a:r>
              <a:rPr dirty="0" lang="en-US" smtClean="0"/>
              <a:t> </a:t>
            </a:r>
            <a:r>
              <a:rPr dirty="0" lang="en-US" err="1" smtClean="0"/>
              <a:t>dengan</a:t>
            </a:r>
            <a:r>
              <a:rPr dirty="0" lang="en-US" smtClean="0"/>
              <a:t> </a:t>
            </a:r>
            <a:r>
              <a:rPr dirty="0" lang="en-US" err="1" smtClean="0"/>
              <a:t>harga</a:t>
            </a:r>
            <a:r>
              <a:rPr dirty="0" lang="en-US" smtClean="0"/>
              <a:t> </a:t>
            </a:r>
            <a:r>
              <a:rPr dirty="0" lang="en-US" err="1" smtClean="0"/>
              <a:t>terjangkau</a:t>
            </a:r>
            <a:r>
              <a:rPr dirty="0" lang="en-US" smtClean="0"/>
              <a:t>. </a:t>
            </a:r>
            <a:r>
              <a:rPr dirty="0" lang="en-US" err="1" smtClean="0"/>
              <a:t>Ketersediaan</a:t>
            </a:r>
            <a:r>
              <a:rPr dirty="0" lang="en-US" smtClean="0"/>
              <a:t> </a:t>
            </a:r>
            <a:r>
              <a:rPr dirty="0" lang="en-US" err="1" smtClean="0"/>
              <a:t>narkoba</a:t>
            </a:r>
            <a:r>
              <a:rPr dirty="0" lang="en-US" smtClean="0"/>
              <a:t> di </a:t>
            </a:r>
            <a:r>
              <a:rPr dirty="0" lang="en-US" err="1" smtClean="0"/>
              <a:t>lingkungan</a:t>
            </a:r>
            <a:r>
              <a:rPr dirty="0" lang="en-US" smtClean="0"/>
              <a:t> </a:t>
            </a:r>
            <a:r>
              <a:rPr dirty="0" lang="en-US" err="1" smtClean="0"/>
              <a:t>masyarakat</a:t>
            </a:r>
            <a:r>
              <a:rPr dirty="0" lang="en-US" smtClean="0"/>
              <a:t> </a:t>
            </a:r>
            <a:r>
              <a:rPr dirty="0" lang="en-US" err="1" smtClean="0"/>
              <a:t>ini</a:t>
            </a:r>
            <a:r>
              <a:rPr dirty="0" lang="en-US" smtClean="0"/>
              <a:t> </a:t>
            </a:r>
            <a:r>
              <a:rPr dirty="0" lang="en-US" err="1" smtClean="0"/>
              <a:t>mendorong</a:t>
            </a:r>
            <a:r>
              <a:rPr dirty="0" lang="en-US" smtClean="0"/>
              <a:t> </a:t>
            </a:r>
            <a:r>
              <a:rPr dirty="0" lang="en-US" err="1" smtClean="0"/>
              <a:t>seseorang</a:t>
            </a:r>
            <a:r>
              <a:rPr dirty="0" lang="en-US" smtClean="0"/>
              <a:t> </a:t>
            </a:r>
            <a:r>
              <a:rPr dirty="0" lang="en-US" err="1" smtClean="0"/>
              <a:t>untuk</a:t>
            </a:r>
            <a:r>
              <a:rPr dirty="0" lang="en-US" smtClean="0"/>
              <a:t> </a:t>
            </a:r>
            <a:r>
              <a:rPr dirty="0" lang="en-US" err="1" smtClean="0"/>
              <a:t>menyalahgunakan</a:t>
            </a:r>
            <a:r>
              <a:rPr dirty="0" lang="en-US" smtClean="0"/>
              <a:t> </a:t>
            </a:r>
            <a:r>
              <a:rPr dirty="0" lang="en-US" err="1" smtClean="0"/>
              <a:t>narkoba</a:t>
            </a:r>
            <a:r>
              <a:rPr dirty="0" lang="en-US" smtClean="0"/>
              <a:t>. Hal </a:t>
            </a:r>
            <a:r>
              <a:rPr dirty="0" lang="en-US" err="1" smtClean="0"/>
              <a:t>ini</a:t>
            </a:r>
            <a:r>
              <a:rPr dirty="0" lang="en-US" smtClean="0"/>
              <a:t> </a:t>
            </a:r>
            <a:r>
              <a:rPr dirty="0" lang="en-US" err="1" smtClean="0"/>
              <a:t>didukung</a:t>
            </a:r>
            <a:r>
              <a:rPr dirty="0" lang="en-US" smtClean="0"/>
              <a:t> </a:t>
            </a:r>
            <a:r>
              <a:rPr dirty="0" lang="en-US" err="1" smtClean="0"/>
              <a:t>oleh</a:t>
            </a:r>
            <a:r>
              <a:rPr dirty="0" lang="en-US" smtClean="0"/>
              <a:t> </a:t>
            </a:r>
            <a:r>
              <a:rPr dirty="0" lang="en-US" err="1" smtClean="0"/>
              <a:t>masih</a:t>
            </a:r>
            <a:r>
              <a:rPr dirty="0" lang="en-US" smtClean="0"/>
              <a:t> </a:t>
            </a:r>
            <a:r>
              <a:rPr dirty="0" lang="en-US" err="1" smtClean="0"/>
              <a:t>banyaknya</a:t>
            </a:r>
            <a:r>
              <a:rPr dirty="0" lang="en-US" smtClean="0"/>
              <a:t> </a:t>
            </a:r>
            <a:r>
              <a:rPr dirty="0" lang="en-US" err="1" smtClean="0"/>
              <a:t>laboratorium</a:t>
            </a:r>
            <a:r>
              <a:rPr dirty="0" lang="en-US" smtClean="0"/>
              <a:t> </a:t>
            </a:r>
            <a:r>
              <a:rPr dirty="0" lang="en-US" err="1" smtClean="0"/>
              <a:t>gelap</a:t>
            </a:r>
            <a:r>
              <a:rPr dirty="0" lang="en-US" smtClean="0"/>
              <a:t> </a:t>
            </a:r>
            <a:r>
              <a:rPr dirty="0" lang="en-US" err="1" smtClean="0"/>
              <a:t>dan</a:t>
            </a:r>
            <a:r>
              <a:rPr dirty="0" lang="en-US" smtClean="0"/>
              <a:t> </a:t>
            </a:r>
            <a:r>
              <a:rPr dirty="0" lang="en-US" err="1" smtClean="0"/>
              <a:t>sindikat</a:t>
            </a:r>
            <a:r>
              <a:rPr dirty="0" lang="en-US" smtClean="0"/>
              <a:t> </a:t>
            </a:r>
            <a:r>
              <a:rPr dirty="0" lang="en-US" err="1" smtClean="0"/>
              <a:t>narkoba</a:t>
            </a:r>
            <a:r>
              <a:rPr dirty="0" lang="en-US" smtClean="0"/>
              <a:t> yang </a:t>
            </a:r>
            <a:r>
              <a:rPr dirty="0" lang="en-US" err="1" smtClean="0"/>
              <a:t>belum</a:t>
            </a:r>
            <a:r>
              <a:rPr dirty="0" lang="en-US" smtClean="0"/>
              <a:t> </a:t>
            </a:r>
            <a:r>
              <a:rPr dirty="0" lang="en-US" err="1" smtClean="0"/>
              <a:t>terungkap</a:t>
            </a:r>
            <a:r>
              <a:rPr dirty="0" lang="en-US" smtClean="0"/>
              <a:t>. </a:t>
            </a:r>
            <a:br>
              <a:rPr dirty="0" lang="en-US" smtClean="0"/>
            </a:br>
            <a:endParaRPr dirty="0" sz="1600"/>
          </a:p>
        </p:txBody>
      </p:sp>
      <p:sp>
        <p:nvSpPr>
          <p:cNvPr id="1048756" name="Google Shape;121;p18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p>
            <a:pPr lvl="0"/>
            <a:r>
              <a:rPr dirty="0" lang="en"/>
              <a:t>Faktor Penyebab </a:t>
            </a:r>
            <a:r>
              <a:rPr dirty="0" lang="en">
                <a:solidFill>
                  <a:schemeClr val="accent1">
                    <a:lumMod val="50000"/>
                  </a:schemeClr>
                </a:solidFill>
              </a:rPr>
              <a:t>Penyalahgunaan Narkoba</a:t>
            </a:r>
            <a:r>
              <a:rPr dirty="0" lang="en" smtClean="0"/>
              <a:t> </a:t>
            </a:r>
            <a:endParaRPr dirty="0"/>
          </a:p>
        </p:txBody>
      </p:sp>
      <p:sp>
        <p:nvSpPr>
          <p:cNvPr id="1048757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</a:p>
        </p:txBody>
      </p:sp>
      <p:pic>
        <p:nvPicPr>
          <p:cNvPr id="2097225" name="Google Shape;125;p18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36544" r="18058"/>
          <a:stretch>
            <a:fillRect/>
          </a:stretch>
        </p:blipFill>
        <p:spPr>
          <a:xfrm>
            <a:off x="6591350" y="3475875"/>
            <a:ext cx="905700" cy="1328700"/>
          </a:xfrm>
          <a:prstGeom prst="roundRect">
            <a:avLst>
              <a:gd name="adj" fmla="val 931"/>
            </a:avLst>
          </a:prstGeom>
          <a:noFill/>
          <a:ln>
            <a:noFill/>
          </a:ln>
        </p:spPr>
      </p:pic>
      <p:pic>
        <p:nvPicPr>
          <p:cNvPr id="2097226" name="Google Shape;126;p18"/>
          <p:cNvPicPr preferRelativeResize="0">
            <a:picLocks/>
          </p:cNvPicPr>
          <p:nvPr/>
        </p:nvPicPr>
        <p:blipFill>
          <a:blip xmlns:r="http://schemas.openxmlformats.org/officeDocument/2006/relationships" r:embed="rId2">
            <a:alphaModFix/>
          </a:blip>
          <a:stretch>
            <a:fillRect/>
          </a:stretch>
        </p:blipFill>
        <p:spPr>
          <a:xfrm>
            <a:off x="6596773" y="1849052"/>
            <a:ext cx="941825" cy="302100"/>
          </a:xfrm>
          <a:prstGeom prst="rect"/>
          <a:noFill/>
          <a:ln>
            <a:noFill/>
          </a:ln>
        </p:spPr>
      </p:pic>
      <p:pic>
        <p:nvPicPr>
          <p:cNvPr id="2097227" name="Picture 2" descr="Motivasi Penuh Inspirasi: &amp;quot;Bullying&amp;quot; sebagai Alat Motivasi Diri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6591350" y="2067694"/>
            <a:ext cx="905700" cy="1296144"/>
          </a:xfrm>
          <a:prstGeom prst="rect"/>
          <a:noFill/>
        </p:spPr>
      </p:pic>
      <p:pic>
        <p:nvPicPr>
          <p:cNvPr id="2097228" name="Picture 4" descr="KataKita - BULLYING Ada yang dibully di medsos lalu bunuh diri. Ada yang  dibully di medsos lalu depresi kayak dek Afi. Kalo aku dibully di medsos  aku ga peduli. Emangnya gue pikirin?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6588224" y="3492426"/>
            <a:ext cx="947248" cy="138358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0" p14:dur="1400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7"/>
                                        <p:tgtEl>
                                          <p:spTgt spid="104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0"/>
                                        <p:tgtEl>
                                          <p:spTgt spid="104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6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0" name="Google Shape;142;p20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p>
            <a:pPr lvl="0"/>
            <a:r>
              <a:rPr dirty="0" lang="en" smtClean="0"/>
              <a:t>Cara Mengatasi Penyalahgunaan Narkoba</a:t>
            </a:r>
            <a:endParaRPr dirty="0"/>
          </a:p>
        </p:txBody>
      </p:sp>
      <p:sp>
        <p:nvSpPr>
          <p:cNvPr id="1048761" name="Google Shape;143;p20"/>
          <p:cNvSpPr txBox="1">
            <a:spLocks noGrp="1"/>
          </p:cNvSpPr>
          <p:nvPr>
            <p:ph type="body" idx="1"/>
          </p:nvPr>
        </p:nvSpPr>
        <p:spPr>
          <a:xfrm>
            <a:off x="3071275" y="1218250"/>
            <a:ext cx="3003300" cy="3224400"/>
          </a:xfrm>
          <a:prstGeom prst="rect"/>
        </p:spPr>
        <p:txBody>
          <a:bodyPr anchor="t" anchorCtr="0" bIns="0" lIns="0" rIns="0" spcFirstLastPara="1" tIns="0" wrap="square">
            <a:noAutofit/>
          </a:bodyPr>
          <a:p>
            <a:pPr fontAlgn="base"/>
            <a:r>
              <a:rPr b="1" dirty="0" sz="1400" lang="en-US" err="1"/>
              <a:t>Pemeriksaan</a:t>
            </a:r>
            <a:endParaRPr b="1" dirty="0" sz="1400" lang="en-US"/>
          </a:p>
          <a:p>
            <a:pPr fontAlgn="base" indent="0" marL="127000">
              <a:buNone/>
            </a:pPr>
            <a:endParaRPr dirty="0" sz="1400" lang="en-US" smtClean="0"/>
          </a:p>
          <a:p>
            <a:pPr fontAlgn="base" indent="0" marL="127000">
              <a:buNone/>
            </a:pPr>
            <a:r>
              <a:rPr dirty="0" sz="1400" lang="en-US" err="1" smtClean="0"/>
              <a:t>Pemeriksaan</a:t>
            </a:r>
            <a:r>
              <a:rPr dirty="0" sz="1400" lang="en-US" smtClean="0"/>
              <a:t> </a:t>
            </a:r>
            <a:r>
              <a:rPr dirty="0" sz="1400" lang="en-US" err="1"/>
              <a:t>dilakukan</a:t>
            </a:r>
            <a:r>
              <a:rPr dirty="0" sz="1400" lang="en-US"/>
              <a:t> </a:t>
            </a:r>
            <a:r>
              <a:rPr dirty="0" sz="1400" lang="en-US" err="1"/>
              <a:t>tidak</a:t>
            </a:r>
            <a:r>
              <a:rPr dirty="0" sz="1400" lang="en-US"/>
              <a:t> </a:t>
            </a:r>
            <a:r>
              <a:rPr dirty="0" sz="1400" lang="en-US" err="1"/>
              <a:t>hanya</a:t>
            </a:r>
            <a:r>
              <a:rPr dirty="0" sz="1400" lang="en-US"/>
              <a:t> </a:t>
            </a:r>
            <a:r>
              <a:rPr dirty="0" sz="1400" lang="en-US" err="1"/>
              <a:t>oleh</a:t>
            </a:r>
            <a:r>
              <a:rPr dirty="0" sz="1400" lang="en-US"/>
              <a:t> </a:t>
            </a:r>
            <a:r>
              <a:rPr dirty="0" sz="1400" lang="en-US" err="1"/>
              <a:t>dokter</a:t>
            </a:r>
            <a:r>
              <a:rPr dirty="0" sz="1400" lang="en-US"/>
              <a:t> </a:t>
            </a:r>
            <a:r>
              <a:rPr dirty="0" sz="1400" lang="en-US" err="1"/>
              <a:t>tetapi</a:t>
            </a:r>
            <a:r>
              <a:rPr dirty="0" sz="1400" lang="en-US"/>
              <a:t> juga </a:t>
            </a:r>
            <a:r>
              <a:rPr dirty="0" sz="1400" lang="en-US" err="1"/>
              <a:t>terapis</a:t>
            </a:r>
            <a:r>
              <a:rPr dirty="0" sz="1400" lang="en-US"/>
              <a:t>. </a:t>
            </a:r>
            <a:r>
              <a:rPr dirty="0" sz="1400" lang="en-US" err="1"/>
              <a:t>Pemeriksaan</a:t>
            </a:r>
            <a:r>
              <a:rPr dirty="0" sz="1400" lang="en-US"/>
              <a:t> </a:t>
            </a:r>
            <a:r>
              <a:rPr dirty="0" sz="1400" lang="en-US" err="1"/>
              <a:t>bertujuan</a:t>
            </a:r>
            <a:r>
              <a:rPr dirty="0" sz="1400" lang="en-US"/>
              <a:t> </a:t>
            </a:r>
            <a:r>
              <a:rPr dirty="0" sz="1400" lang="en-US" err="1"/>
              <a:t>untuk</a:t>
            </a:r>
            <a:r>
              <a:rPr dirty="0" sz="1400" lang="en-US"/>
              <a:t> </a:t>
            </a:r>
            <a:r>
              <a:rPr dirty="0" sz="1400" lang="en-US" err="1"/>
              <a:t>mengetahui</a:t>
            </a:r>
            <a:r>
              <a:rPr dirty="0" sz="1400" lang="en-US"/>
              <a:t> </a:t>
            </a:r>
            <a:r>
              <a:rPr dirty="0" sz="1400" lang="en-US" err="1"/>
              <a:t>sejauh</a:t>
            </a:r>
            <a:r>
              <a:rPr dirty="0" sz="1400" lang="en-US"/>
              <a:t> mana </a:t>
            </a:r>
            <a:r>
              <a:rPr dirty="0" sz="1400" lang="en-US" err="1"/>
              <a:t>kecanduan</a:t>
            </a:r>
            <a:r>
              <a:rPr dirty="0" sz="1400" lang="en-US"/>
              <a:t> yang </a:t>
            </a:r>
            <a:r>
              <a:rPr dirty="0" sz="1400" lang="en-US" err="1"/>
              <a:t>dialami</a:t>
            </a:r>
            <a:r>
              <a:rPr dirty="0" sz="1400" lang="en-US"/>
              <a:t> </a:t>
            </a:r>
            <a:r>
              <a:rPr dirty="0" sz="1400" lang="en-US" err="1"/>
              <a:t>dan</a:t>
            </a:r>
            <a:r>
              <a:rPr dirty="0" sz="1400" lang="en-US"/>
              <a:t> </a:t>
            </a:r>
            <a:r>
              <a:rPr dirty="0" sz="1400" lang="en-US" err="1"/>
              <a:t>adakah</a:t>
            </a:r>
            <a:r>
              <a:rPr dirty="0" sz="1400" lang="en-US"/>
              <a:t> </a:t>
            </a:r>
            <a:r>
              <a:rPr dirty="0" sz="1400" lang="en-US" err="1"/>
              <a:t>efek</a:t>
            </a:r>
            <a:r>
              <a:rPr dirty="0" sz="1400" lang="en-US"/>
              <a:t> </a:t>
            </a:r>
            <a:r>
              <a:rPr dirty="0" sz="1400" lang="en-US" err="1"/>
              <a:t>samping</a:t>
            </a:r>
            <a:r>
              <a:rPr dirty="0" sz="1400" lang="en-US"/>
              <a:t> yang </a:t>
            </a:r>
            <a:r>
              <a:rPr dirty="0" sz="1400" lang="en-US" err="1"/>
              <a:t>muncul</a:t>
            </a:r>
            <a:r>
              <a:rPr dirty="0" sz="1400" lang="en-US"/>
              <a:t>. </a:t>
            </a:r>
            <a:r>
              <a:rPr dirty="0" sz="1400" lang="en-US" err="1"/>
              <a:t>Jika</a:t>
            </a:r>
            <a:r>
              <a:rPr dirty="0" sz="1400" lang="en-US"/>
              <a:t> </a:t>
            </a:r>
            <a:r>
              <a:rPr dirty="0" sz="1400" lang="en-US" err="1"/>
              <a:t>si</a:t>
            </a:r>
            <a:r>
              <a:rPr dirty="0" sz="1400" lang="en-US"/>
              <a:t> </a:t>
            </a:r>
            <a:r>
              <a:rPr dirty="0" sz="1400" lang="en-US" err="1"/>
              <a:t>pemakai</a:t>
            </a:r>
            <a:r>
              <a:rPr dirty="0" sz="1400" lang="en-US"/>
              <a:t> </a:t>
            </a:r>
            <a:r>
              <a:rPr dirty="0" sz="1400" lang="en-US" err="1"/>
              <a:t>mengalami</a:t>
            </a:r>
            <a:r>
              <a:rPr dirty="0" sz="1400" lang="en-US"/>
              <a:t> </a:t>
            </a:r>
            <a:r>
              <a:rPr dirty="0" sz="1400" lang="en-US" err="1"/>
              <a:t>depresi</a:t>
            </a:r>
            <a:r>
              <a:rPr dirty="0" sz="1400" lang="en-US"/>
              <a:t> </a:t>
            </a:r>
            <a:r>
              <a:rPr dirty="0" sz="1400" lang="en-US" err="1"/>
              <a:t>atau</a:t>
            </a:r>
            <a:r>
              <a:rPr dirty="0" sz="1400" lang="en-US"/>
              <a:t> </a:t>
            </a:r>
            <a:r>
              <a:rPr dirty="0" sz="1400" lang="en-US" err="1"/>
              <a:t>bahkan</a:t>
            </a:r>
            <a:r>
              <a:rPr dirty="0" sz="1400" lang="en-US"/>
              <a:t> </a:t>
            </a:r>
            <a:r>
              <a:rPr dirty="0" sz="1400" lang="en-US" err="1"/>
              <a:t>gangguan</a:t>
            </a:r>
            <a:r>
              <a:rPr dirty="0" sz="1400" lang="en-US"/>
              <a:t> </a:t>
            </a:r>
            <a:r>
              <a:rPr dirty="0" sz="1400" lang="en-US" err="1"/>
              <a:t>perilaku</a:t>
            </a:r>
            <a:r>
              <a:rPr dirty="0" sz="1400" lang="en-US"/>
              <a:t>, </a:t>
            </a:r>
            <a:r>
              <a:rPr dirty="0" sz="1400" lang="en-US" err="1"/>
              <a:t>maka</a:t>
            </a:r>
            <a:r>
              <a:rPr dirty="0" sz="1400" lang="en-US"/>
              <a:t> </a:t>
            </a:r>
            <a:r>
              <a:rPr dirty="0" sz="1400" lang="en-US" err="1"/>
              <a:t>terapis</a:t>
            </a:r>
            <a:r>
              <a:rPr dirty="0" sz="1400" lang="en-US"/>
              <a:t> </a:t>
            </a:r>
            <a:r>
              <a:rPr dirty="0" sz="1400" lang="en-US" err="1"/>
              <a:t>akan</a:t>
            </a:r>
            <a:r>
              <a:rPr dirty="0" sz="1400" lang="en-US"/>
              <a:t> </a:t>
            </a:r>
            <a:r>
              <a:rPr dirty="0" sz="1400" lang="en-US" err="1"/>
              <a:t>menyembuhkan</a:t>
            </a:r>
            <a:r>
              <a:rPr dirty="0" sz="1400" lang="en-US"/>
              <a:t> </a:t>
            </a:r>
            <a:r>
              <a:rPr dirty="0" sz="1400" lang="en-US" err="1"/>
              <a:t>efek</a:t>
            </a:r>
            <a:r>
              <a:rPr dirty="0" sz="1400" lang="en-US"/>
              <a:t> </a:t>
            </a:r>
            <a:r>
              <a:rPr dirty="0" sz="1400" lang="en-US" err="1"/>
              <a:t>tersebut</a:t>
            </a:r>
            <a:r>
              <a:rPr dirty="0" sz="1400" lang="en-US"/>
              <a:t> </a:t>
            </a:r>
            <a:r>
              <a:rPr dirty="0" sz="1400" lang="en-US" err="1"/>
              <a:t>baru</a:t>
            </a:r>
            <a:r>
              <a:rPr dirty="0" sz="1400" lang="en-US"/>
              <a:t> </a:t>
            </a:r>
            <a:r>
              <a:rPr dirty="0" sz="1400" lang="en-US" err="1"/>
              <a:t>melakukan</a:t>
            </a:r>
            <a:r>
              <a:rPr dirty="0" sz="1400" lang="en-US"/>
              <a:t> </a:t>
            </a:r>
            <a:r>
              <a:rPr dirty="0" sz="1400" lang="en-US" err="1"/>
              <a:t>rehabilitasi</a:t>
            </a:r>
            <a:r>
              <a:rPr dirty="0" sz="1400" lang="en-US"/>
              <a:t>.</a:t>
            </a:r>
          </a:p>
        </p:txBody>
      </p:sp>
      <p:sp>
        <p:nvSpPr>
          <p:cNvPr id="1048762" name="Google Shape;145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</a:p>
        </p:txBody>
      </p:sp>
      <p:sp>
        <p:nvSpPr>
          <p:cNvPr id="1048763" name="Google Shape;147;p20"/>
          <p:cNvSpPr/>
          <p:nvPr/>
        </p:nvSpPr>
        <p:spPr>
          <a:xfrm>
            <a:off x="6839532" y="2866021"/>
            <a:ext cx="548712" cy="554158"/>
          </a:xfrm>
          <a:custGeom>
            <a:avLst/>
            <a:ah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2097229" name="Google Shape;146;p20"/>
          <p:cNvPicPr preferRelativeResize="0">
            <a:picLocks/>
          </p:cNvPicPr>
          <p:nvPr/>
        </p:nvPicPr>
        <p:blipFill>
          <a:blip xmlns:r="http://schemas.openxmlformats.org/officeDocument/2006/relationships" r:embed="rId1">
            <a:alphaModFix/>
          </a:blip>
          <a:stretch>
            <a:fillRect/>
          </a:stretch>
        </p:blipFill>
        <p:spPr>
          <a:xfrm rot="-41">
            <a:off x="1350414" y="1079029"/>
            <a:ext cx="808601" cy="259366"/>
          </a:xfrm>
          <a:prstGeom prst="rect"/>
          <a:noFill/>
          <a:ln>
            <a:noFill/>
          </a:ln>
        </p:spPr>
      </p:pic>
      <p:sp>
        <p:nvSpPr>
          <p:cNvPr id="1048764" name="AutoShape 4" descr="3 Cara Melatih Otak Agar Lebih Percaya Diri - HelloSeh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765" name="AutoShape 6" descr="3 Cara Melatih Otak Agar Lebih Percaya Diri - HelloSeha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sp>
        <p:nvSpPr>
          <p:cNvPr id="1048766" name="AutoShape 8" descr="3 Cara Melatih Otak Agar Lebih Percaya Diri - HelloSeha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pic>
        <p:nvPicPr>
          <p:cNvPr id="2097230" name="Picture 2" descr="2000 Gambar Bergerak Narkoba Terbaik - Gambar ID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6372200" y="2366036"/>
            <a:ext cx="1512168" cy="1501857"/>
          </a:xfrm>
          <a:prstGeom prst="rect"/>
          <a:noFill/>
        </p:spPr>
      </p:pic>
      <p:pic>
        <p:nvPicPr>
          <p:cNvPr id="2097231" name="Google Shape;148;p20"/>
          <p:cNvPicPr preferRelativeResize="0">
            <a:picLocks/>
          </p:cNvPicPr>
          <p:nvPr/>
        </p:nvPicPr>
        <p:blipFill>
          <a:blip xmlns:r="http://schemas.openxmlformats.org/officeDocument/2006/relationships" r:embed="rId3">
            <a:alphaModFix/>
          </a:blip>
          <a:stretch>
            <a:fillRect/>
          </a:stretch>
        </p:blipFill>
        <p:spPr>
          <a:xfrm>
            <a:off x="6965771" y="2215375"/>
            <a:ext cx="289775" cy="301325"/>
          </a:xfrm>
          <a:prstGeom prst="rect"/>
          <a:noFill/>
          <a:ln>
            <a:noFill/>
          </a:ln>
        </p:spPr>
      </p:pic>
      <p:pic>
        <p:nvPicPr>
          <p:cNvPr id="2097232" name="Picture 4" descr="Deteksi TB pada Orang dengan HIV Cukup dengan Urine Saja - Health  Liputan6.com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4"/>
          <a:srcRect l="20870"/>
          <a:stretch>
            <a:fillRect/>
          </a:stretch>
        </p:blipFill>
        <p:spPr bwMode="auto">
          <a:xfrm>
            <a:off x="460375" y="1275606"/>
            <a:ext cx="2671465" cy="2866628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0" p14:dur="1400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7"/>
                                        <p:tgtEl>
                                          <p:spTgt spid="1048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0"/>
                                        <p:tgtEl>
                                          <p:spTgt spid="10487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Google Shape;82;p14"/>
          <p:cNvSpPr txBox="1">
            <a:spLocks noGrp="1"/>
          </p:cNvSpPr>
          <p:nvPr>
            <p:ph type="ctrTitle"/>
          </p:nvPr>
        </p:nvSpPr>
        <p:spPr>
          <a:xfrm>
            <a:off x="2641950" y="2111191"/>
            <a:ext cx="3860100" cy="11598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sz="5400" lang="en">
                <a:solidFill>
                  <a:schemeClr val="accent2"/>
                </a:solidFill>
              </a:rPr>
              <a:t>1.</a:t>
            </a:r>
            <a:endParaRPr dirty="0" sz="5400">
              <a:solidFill>
                <a:schemeClr val="accent2"/>
              </a:solidFill>
            </a:endParaRPr>
          </a:p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sz="6000" lang="en" smtClean="0"/>
              <a:t>Bullying</a:t>
            </a:r>
            <a:endParaRPr dirty="0" sz="6000"/>
          </a:p>
        </p:txBody>
      </p:sp>
      <p:sp>
        <p:nvSpPr>
          <p:cNvPr id="1048596" name="Google Shape;88;p14"/>
          <p:cNvSpPr/>
          <p:nvPr/>
        </p:nvSpPr>
        <p:spPr>
          <a:xfrm>
            <a:off x="6302650" y="4050874"/>
            <a:ext cx="554654" cy="537022"/>
          </a:xfrm>
          <a:custGeom>
            <a:avLst/>
            <a:ahLst/>
            <a:rect l="l" t="t" r="r" b="b"/>
            <a:pathLst>
              <a:path w="19126" h="18518" extrusionOk="0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2097161" name="Picture 2" descr="10+ Ide Gambar Ilustrasi Stop Bullying - Demae Decor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170818" y="3158394"/>
            <a:ext cx="1275263" cy="1275263"/>
          </a:xfrm>
          <a:prstGeom prst="rect"/>
          <a:noFill/>
        </p:spPr>
      </p:pic>
      <p:pic>
        <p:nvPicPr>
          <p:cNvPr id="2097162" name="Google Shape;85;p14"/>
          <p:cNvPicPr preferRelativeResize="0">
            <a:picLocks/>
          </p:cNvPicPr>
          <p:nvPr/>
        </p:nvPicPr>
        <p:blipFill>
          <a:blip xmlns:r="http://schemas.openxmlformats.org/officeDocument/2006/relationships" r:embed="rId2">
            <a:alphaModFix/>
          </a:blip>
          <a:stretch>
            <a:fillRect/>
          </a:stretch>
        </p:blipFill>
        <p:spPr>
          <a:xfrm>
            <a:off x="1681675" y="3026569"/>
            <a:ext cx="253550" cy="263650"/>
          </a:xfrm>
          <a:prstGeom prst="rect"/>
          <a:noFill/>
          <a:ln>
            <a:noFill/>
          </a:ln>
        </p:spPr>
      </p:pic>
      <p:pic>
        <p:nvPicPr>
          <p:cNvPr id="2097163" name="Picture 4" descr="Kasus Bullying Paling Banyak Terjadi di Kota Kyoto - Tribunnews.com Mobile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6579977" y="582172"/>
            <a:ext cx="1320415" cy="1629537"/>
          </a:xfrm>
          <a:prstGeom prst="rect"/>
          <a:noFill/>
        </p:spPr>
      </p:pic>
      <p:pic>
        <p:nvPicPr>
          <p:cNvPr id="2097164" name="Google Shape;87;p14"/>
          <p:cNvPicPr preferRelativeResize="0">
            <a:picLocks/>
          </p:cNvPicPr>
          <p:nvPr/>
        </p:nvPicPr>
        <p:blipFill>
          <a:blip xmlns:r="http://schemas.openxmlformats.org/officeDocument/2006/relationships" r:embed="rId2">
            <a:alphaModFix/>
          </a:blip>
          <a:stretch>
            <a:fillRect/>
          </a:stretch>
        </p:blipFill>
        <p:spPr>
          <a:xfrm>
            <a:off x="7130471" y="450348"/>
            <a:ext cx="253550" cy="263650"/>
          </a:xfrm>
          <a:prstGeom prst="rect"/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0" p14:dur="1400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2"/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5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9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9" name="Google Shape;142;p20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p>
            <a:pPr lvl="0"/>
            <a:r>
              <a:rPr dirty="0" lang="en"/>
              <a:t>Cara Mengatasi Penyalahgunaan Narkoba</a:t>
            </a:r>
            <a:endParaRPr dirty="0"/>
          </a:p>
        </p:txBody>
      </p:sp>
      <p:sp>
        <p:nvSpPr>
          <p:cNvPr id="1048770" name="Google Shape;143;p20"/>
          <p:cNvSpPr txBox="1">
            <a:spLocks noGrp="1"/>
          </p:cNvSpPr>
          <p:nvPr>
            <p:ph type="body" idx="1"/>
          </p:nvPr>
        </p:nvSpPr>
        <p:spPr>
          <a:xfrm>
            <a:off x="3071275" y="1218250"/>
            <a:ext cx="3003300" cy="3224400"/>
          </a:xfrm>
          <a:prstGeom prst="rect"/>
        </p:spPr>
        <p:txBody>
          <a:bodyPr anchor="t" anchorCtr="0" bIns="0" lIns="0" rIns="0" spcFirstLastPara="1" tIns="0" wrap="square">
            <a:noAutofit/>
          </a:bodyPr>
          <a:p>
            <a:pPr fontAlgn="base"/>
            <a:r>
              <a:rPr b="1" dirty="0" sz="1200" lang="en-US" err="1" smtClean="0"/>
              <a:t>Detoksifikasi</a:t>
            </a:r>
            <a:endParaRPr b="1" dirty="0" sz="1200" lang="en-US"/>
          </a:p>
          <a:p>
            <a:pPr fontAlgn="base" indent="0" marL="127000">
              <a:buNone/>
            </a:pPr>
            <a:endParaRPr b="1" dirty="0" sz="1200" lang="en-US"/>
          </a:p>
          <a:p>
            <a:pPr fontAlgn="base" indent="0" marL="127000">
              <a:buNone/>
            </a:pPr>
            <a:r>
              <a:rPr dirty="0" sz="1200" lang="en-US" err="1" smtClean="0"/>
              <a:t>Mengatasi</a:t>
            </a:r>
            <a:r>
              <a:rPr dirty="0" sz="1200" lang="en-US" smtClean="0"/>
              <a:t> </a:t>
            </a:r>
            <a:r>
              <a:rPr dirty="0" sz="1200" lang="en-US" err="1"/>
              <a:t>kecanduan</a:t>
            </a:r>
            <a:r>
              <a:rPr dirty="0" sz="1200" lang="en-US"/>
              <a:t> </a:t>
            </a:r>
            <a:r>
              <a:rPr dirty="0" sz="1200" lang="en-US" err="1"/>
              <a:t>harus</a:t>
            </a:r>
            <a:r>
              <a:rPr dirty="0" sz="1200" lang="en-US"/>
              <a:t> </a:t>
            </a:r>
            <a:r>
              <a:rPr dirty="0" sz="1200" lang="en-US" err="1"/>
              <a:t>melalui</a:t>
            </a:r>
            <a:r>
              <a:rPr dirty="0" sz="1200" lang="en-US"/>
              <a:t> </a:t>
            </a:r>
            <a:r>
              <a:rPr dirty="0" sz="1200" lang="en-US" err="1"/>
              <a:t>beberapa</a:t>
            </a:r>
            <a:r>
              <a:rPr dirty="0" sz="1200" lang="en-US"/>
              <a:t> </a:t>
            </a:r>
            <a:r>
              <a:rPr dirty="0" sz="1200" lang="en-US" err="1"/>
              <a:t>tahapan</a:t>
            </a:r>
            <a:r>
              <a:rPr dirty="0" sz="1200" lang="en-US"/>
              <a:t> </a:t>
            </a:r>
            <a:r>
              <a:rPr dirty="0" sz="1200" lang="en-US" err="1"/>
              <a:t>dan</a:t>
            </a:r>
            <a:r>
              <a:rPr dirty="0" sz="1200" lang="en-US"/>
              <a:t> </a:t>
            </a:r>
            <a:r>
              <a:rPr dirty="0" sz="1200" lang="en-US" err="1"/>
              <a:t>salah</a:t>
            </a:r>
            <a:r>
              <a:rPr dirty="0" sz="1200" lang="en-US"/>
              <a:t> </a:t>
            </a:r>
            <a:r>
              <a:rPr dirty="0" sz="1200" lang="en-US" err="1"/>
              <a:t>satu</a:t>
            </a:r>
            <a:r>
              <a:rPr dirty="0" sz="1200" lang="en-US"/>
              <a:t> yang </a:t>
            </a:r>
            <a:r>
              <a:rPr dirty="0" sz="1200" lang="en-US" err="1"/>
              <a:t>cukup</a:t>
            </a:r>
            <a:r>
              <a:rPr dirty="0" sz="1200" lang="en-US"/>
              <a:t> </a:t>
            </a:r>
            <a:r>
              <a:rPr dirty="0" sz="1200" lang="en-US" err="1"/>
              <a:t>berat</a:t>
            </a:r>
            <a:r>
              <a:rPr dirty="0" sz="1200" lang="en-US"/>
              <a:t> </a:t>
            </a:r>
            <a:r>
              <a:rPr dirty="0" sz="1200" lang="en-US" err="1"/>
              <a:t>adalah</a:t>
            </a:r>
            <a:r>
              <a:rPr dirty="0" sz="1200" lang="en-US"/>
              <a:t> </a:t>
            </a:r>
            <a:r>
              <a:rPr dirty="0" sz="1200" lang="en-US" err="1"/>
              <a:t>detoksifikasi</a:t>
            </a:r>
            <a:r>
              <a:rPr dirty="0" sz="1200" lang="en-US"/>
              <a:t>. Di </a:t>
            </a:r>
            <a:r>
              <a:rPr dirty="0" sz="1200" lang="en-US" err="1"/>
              <a:t>sini</a:t>
            </a:r>
            <a:r>
              <a:rPr dirty="0" sz="1200" lang="en-US"/>
              <a:t> </a:t>
            </a:r>
            <a:r>
              <a:rPr dirty="0" sz="1200" lang="en-US" err="1"/>
              <a:t>pengguna</a:t>
            </a:r>
            <a:r>
              <a:rPr dirty="0" sz="1200" lang="en-US"/>
              <a:t> </a:t>
            </a:r>
            <a:r>
              <a:rPr dirty="0" sz="1200" lang="en-US" err="1"/>
              <a:t>harus</a:t>
            </a:r>
            <a:r>
              <a:rPr dirty="0" sz="1200" lang="en-US"/>
              <a:t> 100% </a:t>
            </a:r>
            <a:r>
              <a:rPr dirty="0" sz="1200" lang="en-US" err="1"/>
              <a:t>berhenti</a:t>
            </a:r>
            <a:r>
              <a:rPr dirty="0" sz="1200" lang="en-US"/>
              <a:t> </a:t>
            </a:r>
            <a:r>
              <a:rPr dirty="0" sz="1200" lang="en-US" err="1"/>
              <a:t>menggunakan</a:t>
            </a:r>
            <a:r>
              <a:rPr dirty="0" sz="1200" lang="en-US"/>
              <a:t> </a:t>
            </a:r>
            <a:r>
              <a:rPr dirty="0" sz="1200" lang="en-US" err="1"/>
              <a:t>obat-obatan</a:t>
            </a:r>
            <a:r>
              <a:rPr dirty="0" sz="1200" lang="en-US"/>
              <a:t> </a:t>
            </a:r>
            <a:r>
              <a:rPr dirty="0" sz="1200" lang="en-US" err="1"/>
              <a:t>berbahaya</a:t>
            </a:r>
            <a:r>
              <a:rPr dirty="0" sz="1200" lang="en-US"/>
              <a:t> </a:t>
            </a:r>
            <a:r>
              <a:rPr dirty="0" sz="1200" lang="en-US" err="1"/>
              <a:t>tersebut</a:t>
            </a:r>
            <a:r>
              <a:rPr dirty="0" sz="1200" lang="en-US"/>
              <a:t>. </a:t>
            </a:r>
            <a:r>
              <a:rPr dirty="0" sz="1200" lang="en-US" err="1"/>
              <a:t>Reaksi</a:t>
            </a:r>
            <a:r>
              <a:rPr dirty="0" sz="1200" lang="en-US"/>
              <a:t> yang </a:t>
            </a:r>
            <a:r>
              <a:rPr dirty="0" sz="1200" lang="en-US" err="1"/>
              <a:t>akan</a:t>
            </a:r>
            <a:r>
              <a:rPr dirty="0" sz="1200" lang="en-US"/>
              <a:t> </a:t>
            </a:r>
            <a:r>
              <a:rPr dirty="0" sz="1200" lang="en-US" err="1"/>
              <a:t>dirasakan</a:t>
            </a:r>
            <a:r>
              <a:rPr dirty="0" sz="1200" lang="en-US"/>
              <a:t> </a:t>
            </a:r>
            <a:r>
              <a:rPr dirty="0" sz="1200" lang="en-US" err="1"/>
              <a:t>cukup</a:t>
            </a:r>
            <a:r>
              <a:rPr dirty="0" sz="1200" lang="en-US"/>
              <a:t> </a:t>
            </a:r>
            <a:r>
              <a:rPr dirty="0" sz="1200" lang="en-US" err="1"/>
              <a:t>menyiksa</a:t>
            </a:r>
            <a:r>
              <a:rPr dirty="0" sz="1200" lang="en-US"/>
              <a:t> </a:t>
            </a:r>
            <a:r>
              <a:rPr dirty="0" sz="1200" lang="en-US" err="1"/>
              <a:t>mulai</a:t>
            </a:r>
            <a:r>
              <a:rPr dirty="0" sz="1200" lang="en-US"/>
              <a:t> </a:t>
            </a:r>
            <a:r>
              <a:rPr dirty="0" sz="1200" lang="en-US" err="1"/>
              <a:t>dari</a:t>
            </a:r>
            <a:r>
              <a:rPr dirty="0" sz="1200" lang="en-US"/>
              <a:t> rasa </a:t>
            </a:r>
            <a:r>
              <a:rPr dirty="0" sz="1200" lang="en-US" err="1"/>
              <a:t>mual</a:t>
            </a:r>
            <a:r>
              <a:rPr dirty="0" sz="1200" lang="en-US"/>
              <a:t> </a:t>
            </a:r>
            <a:r>
              <a:rPr dirty="0" sz="1200" lang="en-US" err="1"/>
              <a:t>hingga</a:t>
            </a:r>
            <a:r>
              <a:rPr dirty="0" sz="1200" lang="en-US"/>
              <a:t> </a:t>
            </a:r>
            <a:r>
              <a:rPr dirty="0" sz="1200" lang="en-US" err="1"/>
              <a:t>badan</a:t>
            </a:r>
            <a:r>
              <a:rPr dirty="0" sz="1200" lang="en-US"/>
              <a:t> </a:t>
            </a:r>
            <a:r>
              <a:rPr dirty="0" sz="1200" lang="en-US" err="1"/>
              <a:t>terasa</a:t>
            </a:r>
            <a:r>
              <a:rPr dirty="0" sz="1200" lang="en-US"/>
              <a:t> </a:t>
            </a:r>
            <a:r>
              <a:rPr dirty="0" sz="1200" lang="en-US" err="1"/>
              <a:t>sakit</a:t>
            </a:r>
            <a:r>
              <a:rPr dirty="0" sz="1200" lang="en-US"/>
              <a:t>. </a:t>
            </a:r>
            <a:r>
              <a:rPr dirty="0" sz="1200" lang="en-US" err="1"/>
              <a:t>Disamping</a:t>
            </a:r>
            <a:r>
              <a:rPr dirty="0" sz="1200" lang="en-US"/>
              <a:t> </a:t>
            </a:r>
            <a:r>
              <a:rPr dirty="0" sz="1200" lang="en-US" err="1"/>
              <a:t>itu</a:t>
            </a:r>
            <a:r>
              <a:rPr dirty="0" sz="1200" lang="en-US"/>
              <a:t> </a:t>
            </a:r>
            <a:r>
              <a:rPr dirty="0" sz="1200" lang="en-US" err="1"/>
              <a:t>pecandu</a:t>
            </a:r>
            <a:r>
              <a:rPr dirty="0" sz="1200" lang="en-US"/>
              <a:t> </a:t>
            </a:r>
            <a:r>
              <a:rPr dirty="0" sz="1200" lang="en-US" err="1"/>
              <a:t>akan</a:t>
            </a:r>
            <a:r>
              <a:rPr dirty="0" sz="1200" lang="en-US"/>
              <a:t> </a:t>
            </a:r>
            <a:r>
              <a:rPr dirty="0" sz="1200" lang="en-US" err="1"/>
              <a:t>merasa</a:t>
            </a:r>
            <a:r>
              <a:rPr dirty="0" sz="1200" lang="en-US"/>
              <a:t> </a:t>
            </a:r>
            <a:r>
              <a:rPr dirty="0" sz="1200" lang="en-US" err="1"/>
              <a:t>tertekan</a:t>
            </a:r>
            <a:r>
              <a:rPr dirty="0" sz="1200" lang="en-US"/>
              <a:t> </a:t>
            </a:r>
            <a:r>
              <a:rPr dirty="0" sz="1200" lang="en-US" err="1"/>
              <a:t>karena</a:t>
            </a:r>
            <a:r>
              <a:rPr dirty="0" sz="1200" lang="en-US"/>
              <a:t> </a:t>
            </a:r>
            <a:r>
              <a:rPr dirty="0" sz="1200" lang="en-US" err="1"/>
              <a:t>tidak</a:t>
            </a:r>
            <a:r>
              <a:rPr dirty="0" sz="1200" lang="en-US"/>
              <a:t> </a:t>
            </a:r>
            <a:r>
              <a:rPr dirty="0" sz="1200" lang="en-US" err="1"/>
              <a:t>ada</a:t>
            </a:r>
            <a:r>
              <a:rPr dirty="0" sz="1200" lang="en-US"/>
              <a:t> </a:t>
            </a:r>
            <a:r>
              <a:rPr dirty="0" sz="1200" lang="en-US" err="1"/>
              <a:t>asupan</a:t>
            </a:r>
            <a:r>
              <a:rPr dirty="0" sz="1200" lang="en-US"/>
              <a:t> </a:t>
            </a:r>
            <a:r>
              <a:rPr dirty="0" sz="1200" lang="en-US" err="1"/>
              <a:t>obat</a:t>
            </a:r>
            <a:r>
              <a:rPr dirty="0" sz="1200" lang="en-US"/>
              <a:t> </a:t>
            </a:r>
            <a:r>
              <a:rPr dirty="0" sz="1200" lang="en-US" err="1"/>
              <a:t>penenang</a:t>
            </a:r>
            <a:r>
              <a:rPr dirty="0" sz="1200" lang="en-US"/>
              <a:t> yang </a:t>
            </a:r>
            <a:r>
              <a:rPr dirty="0" sz="1200" lang="en-US" err="1"/>
              <a:t>dikonsumsi</a:t>
            </a:r>
            <a:r>
              <a:rPr dirty="0" sz="1200" lang="en-US"/>
              <a:t> </a:t>
            </a:r>
            <a:r>
              <a:rPr dirty="0" sz="1200" lang="en-US" err="1"/>
              <a:t>seperti</a:t>
            </a:r>
            <a:r>
              <a:rPr dirty="0" sz="1200" lang="en-US"/>
              <a:t> </a:t>
            </a:r>
            <a:r>
              <a:rPr dirty="0" sz="1200" lang="en-US" err="1"/>
              <a:t>biasa</a:t>
            </a:r>
            <a:r>
              <a:rPr dirty="0" sz="1200" lang="en-US"/>
              <a:t>.</a:t>
            </a:r>
          </a:p>
        </p:txBody>
      </p:sp>
      <p:sp>
        <p:nvSpPr>
          <p:cNvPr id="1048771" name="Google Shape;145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</a:p>
        </p:txBody>
      </p:sp>
      <p:sp>
        <p:nvSpPr>
          <p:cNvPr id="1048772" name="Google Shape;147;p20"/>
          <p:cNvSpPr/>
          <p:nvPr/>
        </p:nvSpPr>
        <p:spPr>
          <a:xfrm>
            <a:off x="6839532" y="2866021"/>
            <a:ext cx="548712" cy="554158"/>
          </a:xfrm>
          <a:custGeom>
            <a:avLst/>
            <a:ah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2097233" name="Picture 2" descr="gambar dp bbm sehat tanpa narkoba bergerak terbaru | newteknoes.com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396283" y="2409171"/>
            <a:ext cx="1428750" cy="1428750"/>
          </a:xfrm>
          <a:prstGeom prst="rect"/>
          <a:noFill/>
        </p:spPr>
      </p:pic>
      <p:pic>
        <p:nvPicPr>
          <p:cNvPr id="2097234" name="Google Shape;148;p20"/>
          <p:cNvPicPr preferRelativeResize="0">
            <a:picLocks/>
          </p:cNvPicPr>
          <p:nvPr/>
        </p:nvPicPr>
        <p:blipFill>
          <a:blip xmlns:r="http://schemas.openxmlformats.org/officeDocument/2006/relationships" r:embed="rId2">
            <a:alphaModFix/>
          </a:blip>
          <a:stretch>
            <a:fillRect/>
          </a:stretch>
        </p:blipFill>
        <p:spPr>
          <a:xfrm>
            <a:off x="6965771" y="2215375"/>
            <a:ext cx="289775" cy="301325"/>
          </a:xfrm>
          <a:prstGeom prst="rect"/>
          <a:noFill/>
          <a:ln>
            <a:noFill/>
          </a:ln>
        </p:spPr>
      </p:pic>
      <p:pic>
        <p:nvPicPr>
          <p:cNvPr id="2097235" name="Picture 4" descr="Ini 5 Cara Detoks Usai Berhenti Pakai Narkoba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3"/>
          <a:srcRect l="13164" t="16461" r="25579" b="6376"/>
          <a:stretch>
            <a:fillRect/>
          </a:stretch>
        </p:blipFill>
        <p:spPr bwMode="auto">
          <a:xfrm>
            <a:off x="611560" y="1200421"/>
            <a:ext cx="2413883" cy="3506661"/>
          </a:xfrm>
          <a:prstGeom prst="rect"/>
          <a:noFill/>
        </p:spPr>
      </p:pic>
      <p:pic>
        <p:nvPicPr>
          <p:cNvPr id="2097236" name="Google Shape;146;p20"/>
          <p:cNvPicPr preferRelativeResize="0">
            <a:picLocks/>
          </p:cNvPicPr>
          <p:nvPr/>
        </p:nvPicPr>
        <p:blipFill>
          <a:blip xmlns:r="http://schemas.openxmlformats.org/officeDocument/2006/relationships" r:embed="rId4">
            <a:alphaModFix/>
          </a:blip>
          <a:stretch>
            <a:fillRect/>
          </a:stretch>
        </p:blipFill>
        <p:spPr>
          <a:xfrm rot="-41">
            <a:off x="1350414" y="1079029"/>
            <a:ext cx="808601" cy="259366"/>
          </a:xfrm>
          <a:prstGeom prst="rect"/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0" p14:dur="1400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7"/>
                                        <p:tgtEl>
                                          <p:spTgt spid="1048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0"/>
                                        <p:tgtEl>
                                          <p:spTgt spid="1048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2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5" name="Google Shape;120;p18"/>
          <p:cNvSpPr txBox="1">
            <a:spLocks noGrp="1"/>
          </p:cNvSpPr>
          <p:nvPr>
            <p:ph type="body" idx="1"/>
          </p:nvPr>
        </p:nvSpPr>
        <p:spPr>
          <a:xfrm>
            <a:off x="764950" y="1218250"/>
            <a:ext cx="5607250" cy="3229800"/>
          </a:xfrm>
          <a:prstGeom prst="rect"/>
        </p:spPr>
        <p:txBody>
          <a:bodyPr anchor="t" anchorCtr="0" bIns="0" lIns="0" rIns="0" spcFirstLastPara="1" tIns="0" wrap="square">
            <a:noAutofit/>
          </a:bodyPr>
          <a:p>
            <a:pPr fontAlgn="base"/>
            <a:r>
              <a:rPr b="1" dirty="0" sz="1600" lang="en-US" err="1"/>
              <a:t>Pengelolaan</a:t>
            </a:r>
            <a:r>
              <a:rPr b="1" dirty="0" sz="1600" lang="en-US"/>
              <a:t> </a:t>
            </a:r>
            <a:r>
              <a:rPr b="1" dirty="0" sz="1600" lang="en-US" err="1"/>
              <a:t>Aktivitas</a:t>
            </a:r>
            <a:endParaRPr b="1" dirty="0" sz="1600" lang="en-US"/>
          </a:p>
          <a:p>
            <a:pPr fontAlgn="base" indent="0" marL="114300">
              <a:buNone/>
            </a:pPr>
            <a:r>
              <a:rPr dirty="0" sz="1600" lang="en-US" err="1"/>
              <a:t>Jika</a:t>
            </a:r>
            <a:r>
              <a:rPr dirty="0" sz="1600" lang="en-US"/>
              <a:t> </a:t>
            </a:r>
            <a:r>
              <a:rPr dirty="0" sz="1600" lang="en-US" err="1"/>
              <a:t>sudah</a:t>
            </a:r>
            <a:r>
              <a:rPr dirty="0" sz="1600" lang="en-US"/>
              <a:t> </a:t>
            </a:r>
            <a:r>
              <a:rPr dirty="0" sz="1600" lang="en-US" err="1"/>
              <a:t>keluar</a:t>
            </a:r>
            <a:r>
              <a:rPr dirty="0" sz="1600" lang="en-US"/>
              <a:t> </a:t>
            </a:r>
            <a:r>
              <a:rPr dirty="0" sz="1600" lang="en-US" err="1"/>
              <a:t>dari</a:t>
            </a:r>
            <a:r>
              <a:rPr dirty="0" sz="1600" lang="en-US"/>
              <a:t> </a:t>
            </a:r>
            <a:r>
              <a:rPr dirty="0" sz="1600" lang="en-US" err="1"/>
              <a:t>rehabilitasi</a:t>
            </a:r>
            <a:r>
              <a:rPr dirty="0" sz="1600" lang="en-US"/>
              <a:t>, </a:t>
            </a:r>
            <a:r>
              <a:rPr dirty="0" sz="1600" lang="en-US" err="1"/>
              <a:t>pecandu</a:t>
            </a:r>
            <a:r>
              <a:rPr dirty="0" sz="1600" lang="en-US"/>
              <a:t> yang </a:t>
            </a:r>
            <a:r>
              <a:rPr dirty="0" sz="1600" lang="en-US" err="1"/>
              <a:t>sudah</a:t>
            </a:r>
            <a:r>
              <a:rPr dirty="0" sz="1600" lang="en-US"/>
              <a:t> </a:t>
            </a:r>
            <a:r>
              <a:rPr dirty="0" sz="1600" lang="en-US" err="1"/>
              <a:t>sembuh</a:t>
            </a:r>
            <a:r>
              <a:rPr dirty="0" sz="1600" lang="en-US"/>
              <a:t> </a:t>
            </a:r>
            <a:r>
              <a:rPr dirty="0" sz="1600" lang="en-US" err="1"/>
              <a:t>akan</a:t>
            </a:r>
            <a:r>
              <a:rPr dirty="0" sz="1600" lang="en-US"/>
              <a:t> </a:t>
            </a:r>
            <a:r>
              <a:rPr dirty="0" sz="1600" lang="en-US" err="1"/>
              <a:t>kembali</a:t>
            </a:r>
            <a:r>
              <a:rPr dirty="0" sz="1600" lang="en-US"/>
              <a:t> </a:t>
            </a:r>
            <a:r>
              <a:rPr dirty="0" sz="1600" lang="en-US" err="1"/>
              <a:t>ke</a:t>
            </a:r>
            <a:r>
              <a:rPr dirty="0" sz="1600" lang="en-US"/>
              <a:t> </a:t>
            </a:r>
            <a:r>
              <a:rPr dirty="0" sz="1600" lang="en-US" err="1"/>
              <a:t>kehidupan</a:t>
            </a:r>
            <a:r>
              <a:rPr dirty="0" sz="1600" lang="en-US"/>
              <a:t> normal. </a:t>
            </a:r>
            <a:r>
              <a:rPr dirty="0" sz="1600" lang="en-US" err="1"/>
              <a:t>Diperlukan</a:t>
            </a:r>
            <a:r>
              <a:rPr dirty="0" sz="1600" lang="en-US"/>
              <a:t> </a:t>
            </a:r>
            <a:r>
              <a:rPr dirty="0" sz="1600" lang="en-US" err="1"/>
              <a:t>pendekatan</a:t>
            </a:r>
            <a:r>
              <a:rPr dirty="0" sz="1600" lang="en-US"/>
              <a:t> </a:t>
            </a:r>
            <a:r>
              <a:rPr dirty="0" sz="1600" lang="en-US" err="1"/>
              <a:t>dengan</a:t>
            </a:r>
            <a:r>
              <a:rPr dirty="0" sz="1600" lang="en-US"/>
              <a:t> orang </a:t>
            </a:r>
            <a:r>
              <a:rPr dirty="0" sz="1600" lang="en-US" err="1"/>
              <a:t>terdekat</a:t>
            </a:r>
            <a:r>
              <a:rPr dirty="0" sz="1600" lang="en-US"/>
              <a:t> </a:t>
            </a:r>
            <a:r>
              <a:rPr dirty="0" sz="1600" lang="en-US" err="1"/>
              <a:t>seperti</a:t>
            </a:r>
            <a:r>
              <a:rPr dirty="0" sz="1600" lang="en-US"/>
              <a:t> </a:t>
            </a:r>
            <a:r>
              <a:rPr dirty="0" sz="1600" lang="en-US" err="1"/>
              <a:t>keluarga</a:t>
            </a:r>
            <a:r>
              <a:rPr dirty="0" sz="1600" lang="en-US"/>
              <a:t> </a:t>
            </a:r>
            <a:r>
              <a:rPr dirty="0" sz="1600" lang="en-US" err="1"/>
              <a:t>dan</a:t>
            </a:r>
            <a:r>
              <a:rPr dirty="0" sz="1600" lang="en-US"/>
              <a:t> </a:t>
            </a:r>
            <a:r>
              <a:rPr dirty="0" sz="1600" lang="en-US" err="1"/>
              <a:t>teman</a:t>
            </a:r>
            <a:r>
              <a:rPr dirty="0" sz="1600" lang="en-US"/>
              <a:t> agar </a:t>
            </a:r>
            <a:r>
              <a:rPr dirty="0" sz="1600" lang="en-US" err="1"/>
              <a:t>mengawasi</a:t>
            </a:r>
            <a:r>
              <a:rPr dirty="0" sz="1600" lang="en-US"/>
              <a:t> </a:t>
            </a:r>
            <a:r>
              <a:rPr dirty="0" sz="1600" lang="en-US" err="1"/>
              <a:t>aktivitas</a:t>
            </a:r>
            <a:r>
              <a:rPr dirty="0" sz="1600" lang="en-US"/>
              <a:t> </a:t>
            </a:r>
            <a:r>
              <a:rPr dirty="0" sz="1600" lang="en-US" err="1"/>
              <a:t>mantan</a:t>
            </a:r>
            <a:r>
              <a:rPr dirty="0" sz="1600" lang="en-US"/>
              <a:t> </a:t>
            </a:r>
            <a:r>
              <a:rPr dirty="0" sz="1600" lang="en-US" err="1"/>
              <a:t>pemakai</a:t>
            </a:r>
            <a:r>
              <a:rPr dirty="0" sz="1600" lang="en-US"/>
              <a:t>. </a:t>
            </a:r>
            <a:r>
              <a:rPr dirty="0" sz="1600" lang="en-US" err="1"/>
              <a:t>Tanpa</a:t>
            </a:r>
            <a:r>
              <a:rPr dirty="0" sz="1600" lang="en-US"/>
              <a:t> </a:t>
            </a:r>
            <a:r>
              <a:rPr dirty="0" sz="1600" lang="en-US" err="1"/>
              <a:t>dukungan</a:t>
            </a:r>
            <a:r>
              <a:rPr dirty="0" sz="1600" lang="en-US"/>
              <a:t> </a:t>
            </a:r>
            <a:r>
              <a:rPr dirty="0" sz="1600" lang="en-US" err="1"/>
              <a:t>penuh</a:t>
            </a:r>
            <a:r>
              <a:rPr dirty="0" sz="1600" lang="en-US"/>
              <a:t> </a:t>
            </a:r>
            <a:r>
              <a:rPr dirty="0" sz="1600" lang="en-US" err="1"/>
              <a:t>dari</a:t>
            </a:r>
            <a:r>
              <a:rPr dirty="0" sz="1600" lang="en-US"/>
              <a:t> orang </a:t>
            </a:r>
            <a:r>
              <a:rPr dirty="0" sz="1600" lang="en-US" err="1"/>
              <a:t>sekitar</a:t>
            </a:r>
            <a:r>
              <a:rPr dirty="0" sz="1600" lang="en-US"/>
              <a:t>, </a:t>
            </a:r>
            <a:r>
              <a:rPr dirty="0" sz="1600" lang="en-US" err="1"/>
              <a:t>keberhasilan</a:t>
            </a:r>
            <a:r>
              <a:rPr dirty="0" sz="1600" lang="en-US"/>
              <a:t> </a:t>
            </a:r>
            <a:r>
              <a:rPr dirty="0" sz="1600" lang="en-US" err="1"/>
              <a:t>dalam</a:t>
            </a:r>
            <a:r>
              <a:rPr dirty="0" sz="1600" lang="en-US"/>
              <a:t> </a:t>
            </a:r>
            <a:r>
              <a:rPr dirty="0" sz="1600" lang="en-US" err="1"/>
              <a:t>mengatasi</a:t>
            </a:r>
            <a:r>
              <a:rPr dirty="0" sz="1600" lang="en-US"/>
              <a:t> </a:t>
            </a:r>
            <a:r>
              <a:rPr dirty="0" sz="1600" lang="en-US" err="1"/>
              <a:t>kecanduan</a:t>
            </a:r>
            <a:r>
              <a:rPr dirty="0" sz="1600" lang="en-US"/>
              <a:t> </a:t>
            </a:r>
            <a:r>
              <a:rPr dirty="0" sz="1600" lang="en-US" err="1"/>
              <a:t>obat</a:t>
            </a:r>
            <a:r>
              <a:rPr dirty="0" sz="1600" lang="en-US"/>
              <a:t> </a:t>
            </a:r>
            <a:r>
              <a:rPr dirty="0" sz="1600" lang="en-US" err="1"/>
              <a:t>terlarang</a:t>
            </a:r>
            <a:r>
              <a:rPr dirty="0" sz="1600" lang="en-US"/>
              <a:t> </a:t>
            </a:r>
            <a:r>
              <a:rPr dirty="0" sz="1600" lang="en-US" err="1"/>
              <a:t>tidak</a:t>
            </a:r>
            <a:r>
              <a:rPr dirty="0" sz="1600" lang="en-US"/>
              <a:t> </a:t>
            </a:r>
            <a:r>
              <a:rPr dirty="0" sz="1600" lang="en-US" err="1"/>
              <a:t>akan</a:t>
            </a:r>
            <a:r>
              <a:rPr dirty="0" sz="1600" lang="en-US"/>
              <a:t> </a:t>
            </a:r>
            <a:r>
              <a:rPr dirty="0" sz="1600" lang="en-US" err="1"/>
              <a:t>lancar</a:t>
            </a:r>
            <a:r>
              <a:rPr dirty="0" sz="1600" lang="en-US"/>
              <a:t>.</a:t>
            </a:r>
          </a:p>
          <a:p>
            <a:pPr fontAlgn="base" indent="0" marL="114300">
              <a:buNone/>
            </a:pPr>
            <a:r>
              <a:rPr dirty="0" sz="1600" lang="en-US" err="1"/>
              <a:t>Banyak</a:t>
            </a:r>
            <a:r>
              <a:rPr dirty="0" sz="1600" lang="en-US"/>
              <a:t> </a:t>
            </a:r>
            <a:r>
              <a:rPr dirty="0" sz="1600" lang="en-US" err="1"/>
              <a:t>pemakai</a:t>
            </a:r>
            <a:r>
              <a:rPr dirty="0" sz="1600" lang="en-US"/>
              <a:t> yang </a:t>
            </a:r>
            <a:r>
              <a:rPr dirty="0" sz="1600" lang="en-US" err="1"/>
              <a:t>sudah</a:t>
            </a:r>
            <a:r>
              <a:rPr dirty="0" sz="1600" lang="en-US"/>
              <a:t> </a:t>
            </a:r>
            <a:r>
              <a:rPr dirty="0" sz="1600" lang="en-US" err="1"/>
              <a:t>sembuh</a:t>
            </a:r>
            <a:r>
              <a:rPr dirty="0" sz="1600" lang="en-US"/>
              <a:t> </a:t>
            </a:r>
            <a:r>
              <a:rPr dirty="0" sz="1600" lang="en-US" err="1"/>
              <a:t>lantas</a:t>
            </a:r>
            <a:r>
              <a:rPr dirty="0" sz="1600" lang="en-US"/>
              <a:t> </a:t>
            </a:r>
            <a:r>
              <a:rPr dirty="0" sz="1600" lang="en-US" err="1"/>
              <a:t>mencoba</a:t>
            </a:r>
            <a:r>
              <a:rPr dirty="0" sz="1600" lang="en-US"/>
              <a:t> </a:t>
            </a:r>
            <a:r>
              <a:rPr dirty="0" sz="1600" lang="en-US" err="1"/>
              <a:t>menggunakan</a:t>
            </a:r>
            <a:r>
              <a:rPr dirty="0" sz="1600" lang="en-US"/>
              <a:t> </a:t>
            </a:r>
            <a:r>
              <a:rPr dirty="0" sz="1600" lang="en-US" err="1"/>
              <a:t>kembali</a:t>
            </a:r>
            <a:r>
              <a:rPr dirty="0" sz="1600" lang="en-US"/>
              <a:t> </a:t>
            </a:r>
            <a:r>
              <a:rPr dirty="0" sz="1600" lang="en-US" err="1"/>
              <a:t>obat-obatan</a:t>
            </a:r>
            <a:r>
              <a:rPr dirty="0" sz="1600" lang="en-US"/>
              <a:t> </a:t>
            </a:r>
            <a:r>
              <a:rPr dirty="0" sz="1600" lang="en-US" err="1"/>
              <a:t>tersebut</a:t>
            </a:r>
            <a:r>
              <a:rPr dirty="0" sz="1600" lang="en-US"/>
              <a:t> </a:t>
            </a:r>
            <a:r>
              <a:rPr dirty="0" sz="1600" lang="en-US" err="1"/>
              <a:t>karena</a:t>
            </a:r>
            <a:r>
              <a:rPr dirty="0" sz="1600" lang="en-US"/>
              <a:t> </a:t>
            </a:r>
            <a:r>
              <a:rPr dirty="0" sz="1600" lang="en-US" err="1"/>
              <a:t>pergaulan</a:t>
            </a:r>
            <a:r>
              <a:rPr dirty="0" sz="1600" lang="en-US"/>
              <a:t> yang </a:t>
            </a:r>
            <a:r>
              <a:rPr dirty="0" sz="1600" lang="en-US" err="1"/>
              <a:t>salah</a:t>
            </a:r>
            <a:r>
              <a:rPr dirty="0" sz="1600" lang="en-US"/>
              <a:t>. </a:t>
            </a:r>
            <a:r>
              <a:rPr dirty="0" sz="1600" lang="en-US" err="1"/>
              <a:t>Karena</a:t>
            </a:r>
            <a:r>
              <a:rPr dirty="0" sz="1600" lang="en-US"/>
              <a:t> </a:t>
            </a:r>
            <a:r>
              <a:rPr dirty="0" sz="1600" lang="en-US" err="1"/>
              <a:t>itulah</a:t>
            </a:r>
            <a:r>
              <a:rPr dirty="0" sz="1600" lang="en-US"/>
              <a:t> </a:t>
            </a:r>
            <a:r>
              <a:rPr dirty="0" sz="1600" lang="en-US" err="1"/>
              <a:t>pengelolaan</a:t>
            </a:r>
            <a:r>
              <a:rPr dirty="0" sz="1600" lang="en-US"/>
              <a:t> </a:t>
            </a:r>
            <a:r>
              <a:rPr dirty="0" sz="1600" lang="en-US" err="1"/>
              <a:t>aktivitas</a:t>
            </a:r>
            <a:r>
              <a:rPr dirty="0" sz="1600" lang="en-US"/>
              <a:t> </a:t>
            </a:r>
            <a:r>
              <a:rPr dirty="0" sz="1600" lang="en-US" err="1"/>
              <a:t>sangat</a:t>
            </a:r>
            <a:r>
              <a:rPr dirty="0" sz="1600" lang="en-US"/>
              <a:t> </a:t>
            </a:r>
            <a:r>
              <a:rPr dirty="0" sz="1600" lang="en-US" err="1"/>
              <a:t>penting</a:t>
            </a:r>
            <a:r>
              <a:rPr dirty="0" sz="1600" lang="en-US"/>
              <a:t> agar </a:t>
            </a:r>
            <a:r>
              <a:rPr dirty="0" sz="1600" lang="en-US" err="1"/>
              <a:t>terhindar</a:t>
            </a:r>
            <a:r>
              <a:rPr dirty="0" sz="1600" lang="en-US"/>
              <a:t> </a:t>
            </a:r>
            <a:r>
              <a:rPr dirty="0" sz="1600" lang="en-US" err="1"/>
              <a:t>dari</a:t>
            </a:r>
            <a:r>
              <a:rPr dirty="0" sz="1600" lang="en-US"/>
              <a:t> </a:t>
            </a:r>
            <a:r>
              <a:rPr dirty="0" sz="1600" lang="en-US" err="1"/>
              <a:t>pengaruh</a:t>
            </a:r>
            <a:r>
              <a:rPr dirty="0" sz="1600" lang="en-US"/>
              <a:t> </a:t>
            </a:r>
            <a:r>
              <a:rPr dirty="0" sz="1600" lang="en-US" err="1"/>
              <a:t>negatif</a:t>
            </a:r>
            <a:r>
              <a:rPr dirty="0" sz="1600" lang="en-US"/>
              <a:t>.</a:t>
            </a:r>
          </a:p>
        </p:txBody>
      </p:sp>
      <p:sp>
        <p:nvSpPr>
          <p:cNvPr id="1048776" name="Google Shape;121;p18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p>
            <a:pPr lvl="0"/>
            <a:r>
              <a:rPr lang="en" smtClean="0"/>
              <a:t>Faktor Penyebab </a:t>
            </a:r>
            <a:r>
              <a:rPr lang="en" smtClean="0">
                <a:solidFill>
                  <a:schemeClr val="accent1">
                    <a:lumMod val="50000"/>
                  </a:schemeClr>
                </a:solidFill>
              </a:rPr>
              <a:t>Penyalahgunaan Narkoba</a:t>
            </a:r>
            <a:r>
              <a:rPr lang="en" smtClean="0"/>
              <a:t> </a:t>
            </a:r>
            <a:endParaRPr dirty="0"/>
          </a:p>
        </p:txBody>
      </p:sp>
      <p:sp>
        <p:nvSpPr>
          <p:cNvPr id="1048777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</a:p>
        </p:txBody>
      </p:sp>
      <p:pic>
        <p:nvPicPr>
          <p:cNvPr id="2097237" name="Google Shape;126;p18"/>
          <p:cNvPicPr preferRelativeResize="0">
            <a:picLocks/>
          </p:cNvPicPr>
          <p:nvPr/>
        </p:nvPicPr>
        <p:blipFill>
          <a:blip xmlns:r="http://schemas.openxmlformats.org/officeDocument/2006/relationships" r:embed="rId1">
            <a:alphaModFix/>
          </a:blip>
          <a:stretch>
            <a:fillRect/>
          </a:stretch>
        </p:blipFill>
        <p:spPr>
          <a:xfrm>
            <a:off x="6596773" y="1849052"/>
            <a:ext cx="941825" cy="302100"/>
          </a:xfrm>
          <a:prstGeom prst="rect"/>
          <a:noFill/>
          <a:ln>
            <a:noFill/>
          </a:ln>
        </p:spPr>
      </p:pic>
      <p:pic>
        <p:nvPicPr>
          <p:cNvPr id="2097238" name="Picture 2" descr="Geger penemuan narkoba bergambar Superman di Depok | merdeka.com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2"/>
          <a:srcRect l="9585" t="32620" r="8478" b="31962"/>
          <a:stretch>
            <a:fillRect/>
          </a:stretch>
        </p:blipFill>
        <p:spPr bwMode="auto">
          <a:xfrm rot="5400000">
            <a:off x="5642410" y="3022056"/>
            <a:ext cx="2789139" cy="88041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0" p14:dur="1400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7"/>
                                        <p:tgtEl>
                                          <p:spTgt spid="1048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0"/>
                                        <p:tgtEl>
                                          <p:spTgt spid="1048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3"/>
                                        <p:tgtEl>
                                          <p:spTgt spid="1048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5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0" name="Google Shape;100;p16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p>
            <a:pPr lvl="0"/>
            <a:r>
              <a:rPr dirty="0" lang="en" smtClean="0"/>
              <a:t>Faktor Penyebab </a:t>
            </a:r>
            <a:r>
              <a:rPr dirty="0" lang="en" smtClean="0">
                <a:solidFill>
                  <a:schemeClr val="accent1">
                    <a:lumMod val="50000"/>
                  </a:schemeClr>
                </a:solidFill>
              </a:rPr>
              <a:t>Penyalahgunaan Narkoba</a:t>
            </a:r>
            <a:r>
              <a:rPr dirty="0" lang="en" smtClean="0"/>
              <a:t> </a:t>
            </a:r>
            <a:endParaRPr dirty="0"/>
          </a:p>
        </p:txBody>
      </p:sp>
      <p:sp>
        <p:nvSpPr>
          <p:cNvPr id="1048781" name="Google Shape;101;p16"/>
          <p:cNvSpPr txBox="1">
            <a:spLocks noGrp="1"/>
          </p:cNvSpPr>
          <p:nvPr>
            <p:ph type="body" idx="1"/>
          </p:nvPr>
        </p:nvSpPr>
        <p:spPr>
          <a:xfrm>
            <a:off x="755576" y="1203598"/>
            <a:ext cx="5425500" cy="3169500"/>
          </a:xfrm>
          <a:prstGeom prst="rect"/>
        </p:spPr>
        <p:txBody>
          <a:bodyPr anchor="t" anchorCtr="0" bIns="0" lIns="0" rIns="0" spcFirstLastPara="1" tIns="0" wrap="square">
            <a:noAutofit/>
          </a:bodyPr>
          <a:p>
            <a:pPr fontAlgn="base"/>
            <a:r>
              <a:rPr b="1" dirty="0" sz="1400" lang="en-US" err="1"/>
              <a:t>Atasi</a:t>
            </a:r>
            <a:r>
              <a:rPr b="1" dirty="0" sz="1400" lang="en-US"/>
              <a:t> </a:t>
            </a:r>
            <a:r>
              <a:rPr b="1" dirty="0" sz="1400" lang="en-US" err="1"/>
              <a:t>dengan</a:t>
            </a:r>
            <a:r>
              <a:rPr b="1" dirty="0" sz="1400" lang="en-US"/>
              <a:t> </a:t>
            </a:r>
            <a:r>
              <a:rPr b="1" dirty="0" sz="1400" lang="en-US" err="1"/>
              <a:t>Layanan</a:t>
            </a:r>
            <a:r>
              <a:rPr b="1" dirty="0" sz="1400" lang="en-US"/>
              <a:t> </a:t>
            </a:r>
            <a:r>
              <a:rPr b="1" dirty="0" sz="1400" lang="en-US" err="1"/>
              <a:t>Rehabilitasi</a:t>
            </a:r>
            <a:r>
              <a:rPr b="1" dirty="0" sz="1400" lang="en-US"/>
              <a:t> </a:t>
            </a:r>
            <a:r>
              <a:rPr b="1" dirty="0" sz="1400" lang="en-US" smtClean="0"/>
              <a:t>BNN</a:t>
            </a:r>
          </a:p>
          <a:p>
            <a:pPr fontAlgn="base"/>
            <a:endParaRPr b="1" dirty="0" sz="1400" lang="en-US"/>
          </a:p>
          <a:p>
            <a:pPr fontAlgn="base" indent="0" marL="127000">
              <a:buNone/>
            </a:pPr>
            <a:r>
              <a:rPr dirty="0" sz="1400" lang="en-US" err="1"/>
              <a:t>Untuk</a:t>
            </a:r>
            <a:r>
              <a:rPr dirty="0" sz="1400" lang="en-US"/>
              <a:t> </a:t>
            </a:r>
            <a:r>
              <a:rPr dirty="0" sz="1400" lang="en-US" err="1"/>
              <a:t>mengatasi</a:t>
            </a:r>
            <a:r>
              <a:rPr dirty="0" sz="1400" lang="en-US"/>
              <a:t> </a:t>
            </a:r>
            <a:r>
              <a:rPr dirty="0" sz="1400" lang="en-US" err="1"/>
              <a:t>masalah</a:t>
            </a:r>
            <a:r>
              <a:rPr dirty="0" sz="1400" lang="en-US"/>
              <a:t> </a:t>
            </a:r>
            <a:r>
              <a:rPr dirty="0" sz="1400" lang="en-US" err="1"/>
              <a:t>kecanduan</a:t>
            </a:r>
            <a:r>
              <a:rPr dirty="0" sz="1400" lang="en-US"/>
              <a:t> </a:t>
            </a:r>
            <a:r>
              <a:rPr dirty="0" sz="1400" lang="en-US" err="1"/>
              <a:t>obat-obatan</a:t>
            </a:r>
            <a:r>
              <a:rPr dirty="0" sz="1400" lang="en-US"/>
              <a:t> </a:t>
            </a:r>
            <a:r>
              <a:rPr dirty="0" sz="1400" lang="en-US" err="1"/>
              <a:t>terlarang</a:t>
            </a:r>
            <a:r>
              <a:rPr dirty="0" sz="1400" lang="en-US"/>
              <a:t>, </a:t>
            </a:r>
            <a:r>
              <a:rPr dirty="0" sz="1400" lang="en-US" err="1"/>
              <a:t>Badan</a:t>
            </a:r>
            <a:r>
              <a:rPr dirty="0" sz="1400" lang="en-US"/>
              <a:t> </a:t>
            </a:r>
            <a:r>
              <a:rPr dirty="0" sz="1400" lang="en-US" err="1"/>
              <a:t>Narkotika</a:t>
            </a:r>
            <a:r>
              <a:rPr dirty="0" sz="1400" lang="en-US"/>
              <a:t> Nasional </a:t>
            </a:r>
            <a:r>
              <a:rPr dirty="0" sz="1400" lang="en-US" err="1"/>
              <a:t>atau</a:t>
            </a:r>
            <a:r>
              <a:rPr dirty="0" sz="1400" lang="en-US"/>
              <a:t> </a:t>
            </a:r>
            <a:r>
              <a:rPr dirty="0" sz="1400" lang="en-US" err="1"/>
              <a:t>lebih</a:t>
            </a:r>
            <a:r>
              <a:rPr dirty="0" sz="1400" lang="en-US"/>
              <a:t> </a:t>
            </a:r>
            <a:r>
              <a:rPr dirty="0" sz="1400" lang="en-US" err="1"/>
              <a:t>dikenal</a:t>
            </a:r>
            <a:r>
              <a:rPr dirty="0" sz="1400" lang="en-US"/>
              <a:t> </a:t>
            </a:r>
            <a:r>
              <a:rPr dirty="0" sz="1400" lang="en-US" err="1"/>
              <a:t>dengan</a:t>
            </a:r>
            <a:r>
              <a:rPr dirty="0" sz="1400" lang="en-US"/>
              <a:t> BNN </a:t>
            </a:r>
            <a:r>
              <a:rPr dirty="0" sz="1400" lang="en-US" err="1"/>
              <a:t>membuka</a:t>
            </a:r>
            <a:r>
              <a:rPr dirty="0" sz="1400" lang="en-US"/>
              <a:t> </a:t>
            </a:r>
            <a:r>
              <a:rPr dirty="0" sz="1400" lang="en-US" err="1"/>
              <a:t>layanan</a:t>
            </a:r>
            <a:r>
              <a:rPr dirty="0" sz="1400" lang="en-US"/>
              <a:t> </a:t>
            </a:r>
            <a:r>
              <a:rPr dirty="0" sz="1400" lang="en-US" err="1"/>
              <a:t>rehabilitasi</a:t>
            </a:r>
            <a:r>
              <a:rPr dirty="0" sz="1400" lang="en-US"/>
              <a:t> yang </a:t>
            </a:r>
            <a:r>
              <a:rPr dirty="0" sz="1400" lang="en-US" err="1"/>
              <a:t>dinamakan</a:t>
            </a:r>
            <a:r>
              <a:rPr dirty="0" sz="1400" lang="en-US"/>
              <a:t> </a:t>
            </a:r>
            <a:r>
              <a:rPr dirty="0" sz="1400" lang="en-US" err="1"/>
              <a:t>Balai</a:t>
            </a:r>
            <a:r>
              <a:rPr dirty="0" sz="1400" lang="en-US"/>
              <a:t> </a:t>
            </a:r>
            <a:r>
              <a:rPr dirty="0" sz="1400" lang="en-US" err="1"/>
              <a:t>Besar</a:t>
            </a:r>
            <a:r>
              <a:rPr dirty="0" sz="1400" lang="en-US"/>
              <a:t> </a:t>
            </a:r>
            <a:r>
              <a:rPr dirty="0" sz="1400" lang="en-US" err="1"/>
              <a:t>Rehabilitasi</a:t>
            </a:r>
            <a:r>
              <a:rPr dirty="0" sz="1400" lang="en-US"/>
              <a:t> yang </a:t>
            </a:r>
            <a:r>
              <a:rPr dirty="0" sz="1400" lang="en-US" err="1"/>
              <a:t>berlokasi</a:t>
            </a:r>
            <a:r>
              <a:rPr dirty="0" sz="1400" lang="en-US"/>
              <a:t> di Bogor.</a:t>
            </a:r>
          </a:p>
          <a:p>
            <a:pPr fontAlgn="base" indent="0" marL="127000">
              <a:buNone/>
            </a:pPr>
            <a:endParaRPr dirty="0" sz="1400" lang="en-US" smtClean="0"/>
          </a:p>
          <a:p>
            <a:pPr fontAlgn="base" indent="0" marL="127000">
              <a:buNone/>
            </a:pPr>
            <a:r>
              <a:rPr dirty="0" sz="1400" lang="en-US" err="1" smtClean="0"/>
              <a:t>Pecandu</a:t>
            </a:r>
            <a:r>
              <a:rPr dirty="0" sz="1400" lang="en-US" smtClean="0"/>
              <a:t> </a:t>
            </a:r>
            <a:r>
              <a:rPr dirty="0" sz="1400" lang="en-US" err="1"/>
              <a:t>atau</a:t>
            </a:r>
            <a:r>
              <a:rPr dirty="0" sz="1400" lang="en-US"/>
              <a:t> </a:t>
            </a:r>
            <a:r>
              <a:rPr dirty="0" sz="1400" lang="en-US" err="1"/>
              <a:t>penyalahgunaan</a:t>
            </a:r>
            <a:r>
              <a:rPr dirty="0" sz="1400" lang="en-US"/>
              <a:t> </a:t>
            </a:r>
            <a:r>
              <a:rPr dirty="0" sz="1400" lang="en-US" err="1"/>
              <a:t>narkoba</a:t>
            </a:r>
            <a:r>
              <a:rPr dirty="0" sz="1400" lang="en-US"/>
              <a:t> </a:t>
            </a:r>
            <a:r>
              <a:rPr dirty="0" sz="1400" lang="en-US" err="1"/>
              <a:t>akan</a:t>
            </a:r>
            <a:r>
              <a:rPr dirty="0" sz="1400" lang="en-US"/>
              <a:t> </a:t>
            </a:r>
            <a:r>
              <a:rPr dirty="0" sz="1400" lang="en-US" err="1"/>
              <a:t>dipulihkan</a:t>
            </a:r>
            <a:r>
              <a:rPr dirty="0" sz="1400" lang="en-US"/>
              <a:t> </a:t>
            </a:r>
            <a:r>
              <a:rPr dirty="0" sz="1400" lang="en-US" err="1"/>
              <a:t>sepenuhnya</a:t>
            </a:r>
            <a:r>
              <a:rPr dirty="0" sz="1400" lang="en-US"/>
              <a:t> </a:t>
            </a:r>
            <a:r>
              <a:rPr dirty="0" sz="1400" lang="en-US" err="1"/>
              <a:t>baik</a:t>
            </a:r>
            <a:r>
              <a:rPr dirty="0" sz="1400" lang="en-US"/>
              <a:t> </a:t>
            </a:r>
            <a:r>
              <a:rPr dirty="0" sz="1400" lang="en-US" err="1"/>
              <a:t>dari</a:t>
            </a:r>
            <a:r>
              <a:rPr dirty="0" sz="1400" lang="en-US"/>
              <a:t> </a:t>
            </a:r>
            <a:r>
              <a:rPr dirty="0" sz="1400" lang="en-US" err="1"/>
              <a:t>segi</a:t>
            </a:r>
            <a:r>
              <a:rPr dirty="0" sz="1400" lang="en-US"/>
              <a:t> </a:t>
            </a:r>
            <a:r>
              <a:rPr dirty="0" sz="1400" lang="en-US" err="1"/>
              <a:t>fisik</a:t>
            </a:r>
            <a:r>
              <a:rPr dirty="0" sz="1400" lang="en-US"/>
              <a:t> </a:t>
            </a:r>
            <a:r>
              <a:rPr dirty="0" sz="1400" lang="en-US" err="1"/>
              <a:t>maupun</a:t>
            </a:r>
            <a:r>
              <a:rPr dirty="0" sz="1400" lang="en-US"/>
              <a:t> mental. </a:t>
            </a:r>
            <a:r>
              <a:rPr dirty="0" sz="1400" lang="en-US" err="1"/>
              <a:t>Diharapkan</a:t>
            </a:r>
            <a:r>
              <a:rPr dirty="0" sz="1400" lang="en-US"/>
              <a:t> </a:t>
            </a:r>
            <a:r>
              <a:rPr dirty="0" sz="1400" lang="en-US" err="1"/>
              <a:t>setelah</a:t>
            </a:r>
            <a:r>
              <a:rPr dirty="0" sz="1400" lang="en-US"/>
              <a:t> </a:t>
            </a:r>
            <a:r>
              <a:rPr dirty="0" sz="1400" lang="en-US" err="1"/>
              <a:t>keluar</a:t>
            </a:r>
            <a:r>
              <a:rPr dirty="0" sz="1400" lang="en-US"/>
              <a:t> </a:t>
            </a:r>
            <a:r>
              <a:rPr dirty="0" sz="1400" lang="en-US" err="1"/>
              <a:t>dari</a:t>
            </a:r>
            <a:r>
              <a:rPr dirty="0" sz="1400" lang="en-US"/>
              <a:t> </a:t>
            </a:r>
            <a:r>
              <a:rPr dirty="0" sz="1400" lang="en-US" err="1"/>
              <a:t>Balai</a:t>
            </a:r>
            <a:r>
              <a:rPr dirty="0" sz="1400" lang="en-US"/>
              <a:t> </a:t>
            </a:r>
            <a:r>
              <a:rPr dirty="0" sz="1400" lang="en-US" err="1"/>
              <a:t>Besar</a:t>
            </a:r>
            <a:r>
              <a:rPr dirty="0" sz="1400" lang="en-US"/>
              <a:t> </a:t>
            </a:r>
            <a:r>
              <a:rPr dirty="0" sz="1400" lang="en-US" err="1"/>
              <a:t>Rehabilitasi</a:t>
            </a:r>
            <a:r>
              <a:rPr dirty="0" sz="1400" lang="en-US"/>
              <a:t> </a:t>
            </a:r>
            <a:r>
              <a:rPr dirty="0" sz="1400" lang="en-US" err="1"/>
              <a:t>ini</a:t>
            </a:r>
            <a:r>
              <a:rPr dirty="0" sz="1400" lang="en-US"/>
              <a:t>, </a:t>
            </a:r>
            <a:r>
              <a:rPr dirty="0" sz="1400" lang="en-US" err="1"/>
              <a:t>mantan</a:t>
            </a:r>
            <a:r>
              <a:rPr dirty="0" sz="1400" lang="en-US"/>
              <a:t> </a:t>
            </a:r>
            <a:r>
              <a:rPr dirty="0" sz="1400" lang="en-US" err="1"/>
              <a:t>pecandu</a:t>
            </a:r>
            <a:r>
              <a:rPr dirty="0" sz="1400" lang="en-US"/>
              <a:t> </a:t>
            </a:r>
            <a:r>
              <a:rPr dirty="0" sz="1400" lang="en-US" err="1"/>
              <a:t>bisa</a:t>
            </a:r>
            <a:r>
              <a:rPr dirty="0" sz="1400" lang="en-US"/>
              <a:t> </a:t>
            </a:r>
            <a:r>
              <a:rPr dirty="0" sz="1400" lang="en-US" err="1"/>
              <a:t>hidup</a:t>
            </a:r>
            <a:r>
              <a:rPr dirty="0" sz="1400" lang="en-US"/>
              <a:t> normal </a:t>
            </a:r>
            <a:r>
              <a:rPr dirty="0" sz="1400" lang="en-US" err="1"/>
              <a:t>seperti</a:t>
            </a:r>
            <a:r>
              <a:rPr dirty="0" sz="1400" lang="en-US"/>
              <a:t> </a:t>
            </a:r>
            <a:r>
              <a:rPr dirty="0" sz="1400" lang="en-US" err="1"/>
              <a:t>sedia</a:t>
            </a:r>
            <a:r>
              <a:rPr dirty="0" sz="1400" lang="en-US"/>
              <a:t> kala </a:t>
            </a:r>
            <a:r>
              <a:rPr dirty="0" sz="1400" lang="en-US" err="1"/>
              <a:t>dan</a:t>
            </a:r>
            <a:r>
              <a:rPr dirty="0" sz="1400" lang="en-US"/>
              <a:t> </a:t>
            </a:r>
            <a:r>
              <a:rPr dirty="0" sz="1400" lang="en-US" err="1"/>
              <a:t>tidak</a:t>
            </a:r>
            <a:r>
              <a:rPr dirty="0" sz="1400" lang="en-US"/>
              <a:t> </a:t>
            </a:r>
            <a:r>
              <a:rPr dirty="0" sz="1400" lang="en-US" err="1"/>
              <a:t>menggunakan</a:t>
            </a:r>
            <a:r>
              <a:rPr dirty="0" sz="1400" lang="en-US"/>
              <a:t> </a:t>
            </a:r>
            <a:r>
              <a:rPr dirty="0" sz="1400" lang="en-US" err="1"/>
              <a:t>kembali</a:t>
            </a:r>
            <a:r>
              <a:rPr dirty="0" sz="1400" lang="en-US"/>
              <a:t> </a:t>
            </a:r>
            <a:r>
              <a:rPr dirty="0" sz="1400" lang="en-US" err="1"/>
              <a:t>obat-obatan</a:t>
            </a:r>
            <a:r>
              <a:rPr dirty="0" sz="1400" lang="en-US"/>
              <a:t> </a:t>
            </a:r>
            <a:r>
              <a:rPr dirty="0" sz="1400" lang="en-US" err="1"/>
              <a:t>terlarang</a:t>
            </a:r>
            <a:r>
              <a:rPr dirty="0" sz="1400" lang="en-US"/>
              <a:t>.</a:t>
            </a:r>
          </a:p>
        </p:txBody>
      </p:sp>
      <p:sp>
        <p:nvSpPr>
          <p:cNvPr id="1048782" name="Google Shape;102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</a:p>
        </p:txBody>
      </p:sp>
      <p:pic>
        <p:nvPicPr>
          <p:cNvPr id="2097239" name="Google Shape;104;p16"/>
          <p:cNvPicPr preferRelativeResize="0">
            <a:picLocks/>
          </p:cNvPicPr>
          <p:nvPr/>
        </p:nvPicPr>
        <p:blipFill>
          <a:blip xmlns:r="http://schemas.openxmlformats.org/officeDocument/2006/relationships" r:embed="rId1">
            <a:alphaModFix/>
          </a:blip>
          <a:stretch>
            <a:fillRect/>
          </a:stretch>
        </p:blipFill>
        <p:spPr>
          <a:xfrm>
            <a:off x="6965771" y="2215375"/>
            <a:ext cx="289775" cy="301325"/>
          </a:xfrm>
          <a:prstGeom prst="rect"/>
          <a:noFill/>
          <a:ln>
            <a:noFill/>
          </a:ln>
        </p:spPr>
      </p:pic>
      <p:pic>
        <p:nvPicPr>
          <p:cNvPr id="2097240" name="Picture 2" descr="2000 Gambar Bergerak Narkoba Terbaik - Gambar ID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6372200" y="2366036"/>
            <a:ext cx="1512168" cy="1501857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0" p14:dur="1400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7"/>
                                        <p:tgtEl>
                                          <p:spTgt spid="1048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0"/>
                                        <p:tgtEl>
                                          <p:spTgt spid="1048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3"/>
                                        <p:tgtEl>
                                          <p:spTgt spid="1048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</a:gradFill>
      </p:bgPr>
    </p:bg>
    <p:spTree>
      <p:nvGrpSpPr>
        <p:cNvPr id="148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5" name="Google Shape;1187;p49"/>
          <p:cNvSpPr txBox="1"/>
          <p:nvPr/>
        </p:nvSpPr>
        <p:spPr>
          <a:xfrm>
            <a:off x="1106100" y="2209500"/>
            <a:ext cx="6931800" cy="267300"/>
          </a:xfrm>
          <a:prstGeom prst="rect"/>
          <a:noFill/>
          <a:ln>
            <a:noFill/>
          </a:ln>
        </p:spPr>
        <p:txBody>
          <a:bodyPr anchor="t" anchorCtr="0" bIns="0" lIns="0" rIns="0" spcFirstLastPara="1" tIns="0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dirty="0" sz="7200" lang="en" smtClean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Thank You</a:t>
            </a:r>
            <a:endParaRPr b="1" dirty="0" sz="7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0" p14:dur="1400">
        <p14:doors dir="vert"/>
      </p:transition>
    </mc:Choice>
    <mc:Fallback>
      <p:transition spd="slow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xmlns:r="http://schemas.openxmlformats.org/officeDocument/2006/relationships" r:embed="rId1">
            <a:alphaModFix/>
          </a:blip>
          <a:stretch>
            <a:fillRect/>
          </a:stretch>
        </a:blipFill>
      </p:bgPr>
    </p:bg>
    <p:spTree>
      <p:nvGrpSpPr>
        <p:cNvPr id="57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Google Shape;109;p17"/>
          <p:cNvSpPr txBox="1">
            <a:spLocks noGrp="1"/>
          </p:cNvSpPr>
          <p:nvPr>
            <p:ph type="ctrTitle" idx="4294967295"/>
          </p:nvPr>
        </p:nvSpPr>
        <p:spPr>
          <a:xfrm>
            <a:off x="1992278" y="51470"/>
            <a:ext cx="4631986" cy="678137"/>
          </a:xfrm>
          <a:prstGeom prst="rect"/>
        </p:spPr>
        <p:txBody>
          <a:bodyPr anchor="ctr" anchorCtr="0" bIns="0" lIns="0" rIns="0" spcFirstLastPara="1" tIns="0" wrap="square">
            <a:noAutofit/>
          </a:bodyPr>
          <a:p>
            <a:pPr algn="ctr" indent="0" lvl="0" marL="0" marR="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dirty="0" sz="3600" lang="en" smtClean="0">
                <a:solidFill>
                  <a:schemeClr val="accent1">
                    <a:lumMod val="50000"/>
                  </a:schemeClr>
                </a:solidFill>
              </a:rPr>
              <a:t>Bullying</a:t>
            </a:r>
            <a:endParaRPr dirty="0" sz="36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48601" name="Google Shape;113;p17"/>
          <p:cNvSpPr/>
          <p:nvPr/>
        </p:nvSpPr>
        <p:spPr>
          <a:xfrm>
            <a:off x="4308271" y="961675"/>
            <a:ext cx="350051" cy="340160"/>
          </a:xfrm>
          <a:custGeom>
            <a:avLst/>
            <a:ah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48602" name="Google Shape;114;p17"/>
          <p:cNvSpPr/>
          <p:nvPr/>
        </p:nvSpPr>
        <p:spPr>
          <a:xfrm rot="2487307">
            <a:off x="4083138" y="2505142"/>
            <a:ext cx="249069" cy="242031"/>
          </a:xfrm>
          <a:custGeom>
            <a:avLst/>
            <a:ah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48603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</a:p>
        </p:txBody>
      </p:sp>
      <p:pic>
        <p:nvPicPr>
          <p:cNvPr id="2097166" name="Picture 2" descr="Gif Animasi Panda Bergerak - Arini Gambar"/>
          <p:cNvPicPr>
            <a:picLocks noChangeAspect="1" noChangeArrowheads="1" noCrop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755576" y="686765"/>
            <a:ext cx="7632848" cy="3757193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0" p14:dur="1400">
        <p14:doors dir="vert"/>
      </p:transition>
    </mc:Choice>
    <mc:Fallback>
      <p:transition spd="slow">
        <p:fade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Google Shape;61;p12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sz="3600" lang="en" smtClean="0"/>
              <a:t>Bullying</a:t>
            </a:r>
            <a:endParaRPr dirty="0" sz="3600"/>
          </a:p>
        </p:txBody>
      </p:sp>
      <p:sp>
        <p:nvSpPr>
          <p:cNvPr id="1048611" name="Google Shape;62;p12"/>
          <p:cNvSpPr txBox="1">
            <a:spLocks noGrp="1"/>
          </p:cNvSpPr>
          <p:nvPr>
            <p:ph type="body" idx="2"/>
          </p:nvPr>
        </p:nvSpPr>
        <p:spPr>
          <a:xfrm>
            <a:off x="3347864" y="1218250"/>
            <a:ext cx="3024336" cy="3229800"/>
          </a:xfrm>
          <a:prstGeom prst="rect"/>
        </p:spPr>
        <p:txBody>
          <a:bodyPr anchor="t" anchorCtr="0" bIns="0" lIns="0" rIns="0" spcFirstLastPara="1" tIns="0" wrap="square">
            <a:noAutofit/>
          </a:bodyPr>
          <a:p>
            <a:pPr indent="0" lvl="0" marL="0">
              <a:buNone/>
            </a:pPr>
            <a:r>
              <a:rPr b="1" dirty="0" sz="1400" lang="en-US" err="1"/>
              <a:t>Mengapa</a:t>
            </a:r>
            <a:r>
              <a:rPr b="1" dirty="0" sz="1400" lang="en-US"/>
              <a:t> </a:t>
            </a:r>
            <a:r>
              <a:rPr b="1" dirty="0" sz="1400" i="1" lang="en-US"/>
              <a:t>bullying</a:t>
            </a:r>
            <a:r>
              <a:rPr b="1" dirty="0" sz="1400" lang="en-US"/>
              <a:t> </a:t>
            </a:r>
            <a:r>
              <a:rPr b="1" dirty="0" sz="1400" lang="en-US" err="1"/>
              <a:t>dapat</a:t>
            </a:r>
            <a:r>
              <a:rPr b="1" dirty="0" sz="1400" lang="en-US"/>
              <a:t> </a:t>
            </a:r>
            <a:r>
              <a:rPr b="1" dirty="0" sz="1400" lang="en-US" err="1"/>
              <a:t>berakibat</a:t>
            </a:r>
            <a:r>
              <a:rPr b="1" dirty="0" sz="1400" lang="en-US"/>
              <a:t> </a:t>
            </a:r>
            <a:r>
              <a:rPr b="1" dirty="0" sz="1400" lang="en-US" err="1" smtClean="0"/>
              <a:t>buruk</a:t>
            </a:r>
            <a:r>
              <a:rPr b="1" dirty="0" sz="1400" lang="en-US" smtClean="0"/>
              <a:t>?</a:t>
            </a:r>
          </a:p>
          <a:p>
            <a:pPr indent="0" lvl="0" marL="0">
              <a:buNone/>
            </a:pPr>
            <a:endParaRPr b="1" dirty="0" sz="1400" lang="en-US"/>
          </a:p>
          <a:p>
            <a:pPr indent="0" lvl="0" marL="0">
              <a:buNone/>
            </a:pPr>
            <a:r>
              <a:rPr dirty="0" sz="1200" lang="en-US" err="1" smtClean="0"/>
              <a:t>Ketika</a:t>
            </a:r>
            <a:r>
              <a:rPr dirty="0" sz="1200" lang="en-US" smtClean="0"/>
              <a:t> </a:t>
            </a:r>
            <a:r>
              <a:rPr dirty="0" sz="1200" lang="en-US" err="1" smtClean="0"/>
              <a:t>seseorang</a:t>
            </a:r>
            <a:r>
              <a:rPr dirty="0" sz="1200" lang="en-US" smtClean="0"/>
              <a:t>  </a:t>
            </a:r>
            <a:r>
              <a:rPr dirty="0" sz="1200" lang="en-US" err="1"/>
              <a:t>tiba-tiba</a:t>
            </a:r>
            <a:r>
              <a:rPr dirty="0" sz="1200" lang="en-US"/>
              <a:t> </a:t>
            </a:r>
            <a:r>
              <a:rPr dirty="0" sz="1200" lang="en-US" err="1"/>
              <a:t>menunjukkan</a:t>
            </a:r>
            <a:r>
              <a:rPr dirty="0" sz="1200" lang="en-US"/>
              <a:t> </a:t>
            </a:r>
            <a:r>
              <a:rPr dirty="0" sz="1200" lang="en-US" err="1"/>
              <a:t>gejala</a:t>
            </a:r>
            <a:r>
              <a:rPr dirty="0" sz="1200" lang="en-US"/>
              <a:t> </a:t>
            </a:r>
            <a:r>
              <a:rPr dirty="0" sz="1200" lang="en-US" err="1"/>
              <a:t>depresi</a:t>
            </a:r>
            <a:r>
              <a:rPr dirty="0" sz="1200" lang="en-US"/>
              <a:t> </a:t>
            </a:r>
            <a:r>
              <a:rPr dirty="0" sz="1200" lang="en-US" err="1"/>
              <a:t>dengan</a:t>
            </a:r>
            <a:r>
              <a:rPr dirty="0" sz="1200" lang="en-US"/>
              <a:t> </a:t>
            </a:r>
            <a:r>
              <a:rPr dirty="0" sz="1200" lang="en-US" err="1"/>
              <a:t>menutup</a:t>
            </a:r>
            <a:r>
              <a:rPr dirty="0" sz="1200" lang="en-US"/>
              <a:t> </a:t>
            </a:r>
            <a:r>
              <a:rPr dirty="0" sz="1200" lang="en-US" err="1"/>
              <a:t>diri</a:t>
            </a:r>
            <a:r>
              <a:rPr dirty="0" sz="1200" lang="en-US"/>
              <a:t> </a:t>
            </a:r>
            <a:r>
              <a:rPr dirty="0" sz="1200" lang="en-US" err="1"/>
              <a:t>atau</a:t>
            </a:r>
            <a:r>
              <a:rPr dirty="0" sz="1200" lang="en-US"/>
              <a:t> </a:t>
            </a:r>
            <a:r>
              <a:rPr dirty="0" sz="1200" lang="en-US" err="1"/>
              <a:t>kehilangan</a:t>
            </a:r>
            <a:r>
              <a:rPr dirty="0" sz="1200" lang="en-US"/>
              <a:t> </a:t>
            </a:r>
            <a:r>
              <a:rPr dirty="0" sz="1200" lang="en-US" err="1"/>
              <a:t>minat</a:t>
            </a:r>
            <a:r>
              <a:rPr dirty="0" sz="1200" lang="en-US"/>
              <a:t> </a:t>
            </a:r>
            <a:r>
              <a:rPr dirty="0" sz="1200" lang="en-US" err="1"/>
              <a:t>pada</a:t>
            </a:r>
            <a:r>
              <a:rPr dirty="0" sz="1200" lang="en-US"/>
              <a:t> </a:t>
            </a:r>
            <a:r>
              <a:rPr dirty="0" sz="1200" lang="en-US" err="1"/>
              <a:t>apa</a:t>
            </a:r>
            <a:r>
              <a:rPr dirty="0" sz="1200" lang="en-US"/>
              <a:t> pun. </a:t>
            </a:r>
            <a:r>
              <a:rPr dirty="0" sz="1200" lang="en-US" err="1"/>
              <a:t>Mungkin</a:t>
            </a:r>
            <a:r>
              <a:rPr dirty="0" sz="1200" lang="en-US"/>
              <a:t> </a:t>
            </a:r>
            <a:r>
              <a:rPr dirty="0" sz="1200" lang="en-US" err="1"/>
              <a:t>Anda</a:t>
            </a:r>
            <a:r>
              <a:rPr dirty="0" sz="1200" lang="en-US"/>
              <a:t> </a:t>
            </a:r>
            <a:r>
              <a:rPr dirty="0" sz="1200" lang="en-US" err="1"/>
              <a:t>tidak</a:t>
            </a:r>
            <a:r>
              <a:rPr dirty="0" sz="1200" lang="en-US"/>
              <a:t> </a:t>
            </a:r>
            <a:r>
              <a:rPr dirty="0" sz="1200" lang="en-US" err="1"/>
              <a:t>akan</a:t>
            </a:r>
            <a:r>
              <a:rPr dirty="0" sz="1200" lang="en-US"/>
              <a:t> </a:t>
            </a:r>
            <a:r>
              <a:rPr dirty="0" sz="1200" lang="en-US" err="1"/>
              <a:t>mengetahui</a:t>
            </a:r>
            <a:r>
              <a:rPr dirty="0" sz="1200" lang="en-US"/>
              <a:t> </a:t>
            </a:r>
            <a:r>
              <a:rPr dirty="0" sz="1200" lang="en-US" err="1"/>
              <a:t>tentang</a:t>
            </a:r>
            <a:r>
              <a:rPr dirty="0" sz="1200" lang="en-US"/>
              <a:t> </a:t>
            </a:r>
            <a:r>
              <a:rPr dirty="0" sz="1200" lang="en-US" err="1"/>
              <a:t>perudungan</a:t>
            </a:r>
            <a:r>
              <a:rPr dirty="0" sz="1200" lang="en-US"/>
              <a:t> yang </a:t>
            </a:r>
            <a:r>
              <a:rPr dirty="0" sz="1200" lang="en-US" err="1"/>
              <a:t>ia</a:t>
            </a:r>
            <a:r>
              <a:rPr dirty="0" sz="1200" lang="en-US"/>
              <a:t> </a:t>
            </a:r>
            <a:r>
              <a:rPr dirty="0" sz="1200" lang="en-US" err="1"/>
              <a:t>alami</a:t>
            </a:r>
            <a:r>
              <a:rPr dirty="0" sz="1200" lang="en-US"/>
              <a:t> </a:t>
            </a:r>
            <a:r>
              <a:rPr dirty="0" sz="1200" lang="en-US" err="1"/>
              <a:t>karena</a:t>
            </a:r>
            <a:r>
              <a:rPr dirty="0" sz="1200" lang="en-US"/>
              <a:t> </a:t>
            </a:r>
            <a:r>
              <a:rPr dirty="0" sz="1200" lang="en-US" err="1"/>
              <a:t>kebanyakan</a:t>
            </a:r>
            <a:r>
              <a:rPr dirty="0" sz="1200" lang="en-US"/>
              <a:t> korban </a:t>
            </a:r>
            <a:r>
              <a:rPr dirty="0" sz="1200" lang="en-US" err="1"/>
              <a:t>cenderung</a:t>
            </a:r>
            <a:r>
              <a:rPr dirty="0" sz="1200" lang="en-US"/>
              <a:t> </a:t>
            </a:r>
            <a:r>
              <a:rPr dirty="0" sz="1200" lang="en-US" err="1"/>
              <a:t>menutupi</a:t>
            </a:r>
            <a:r>
              <a:rPr dirty="0" sz="1200" lang="en-US"/>
              <a:t> rasa </a:t>
            </a:r>
            <a:r>
              <a:rPr dirty="0" sz="1200" lang="en-US" err="1"/>
              <a:t>sakit</a:t>
            </a:r>
            <a:r>
              <a:rPr dirty="0" sz="1200" lang="en-US"/>
              <a:t> yang </a:t>
            </a:r>
            <a:r>
              <a:rPr dirty="0" sz="1200" lang="en-US" err="1"/>
              <a:t>mereka</a:t>
            </a:r>
            <a:r>
              <a:rPr dirty="0" sz="1200" lang="en-US"/>
              <a:t> </a:t>
            </a:r>
            <a:r>
              <a:rPr dirty="0" sz="1200" lang="en-US" err="1"/>
              <a:t>derita</a:t>
            </a:r>
            <a:r>
              <a:rPr dirty="0" sz="1200" lang="en-US" smtClean="0"/>
              <a:t>. </a:t>
            </a:r>
            <a:r>
              <a:rPr dirty="0" sz="1200" lang="en-US" err="1"/>
              <a:t>Namun</a:t>
            </a:r>
            <a:r>
              <a:rPr dirty="0" sz="1200" lang="en-US"/>
              <a:t>, </a:t>
            </a:r>
            <a:r>
              <a:rPr dirty="0" sz="1200" lang="en-US" err="1"/>
              <a:t>luka</a:t>
            </a:r>
            <a:r>
              <a:rPr dirty="0" sz="1200" lang="en-US"/>
              <a:t> yang </a:t>
            </a:r>
            <a:r>
              <a:rPr dirty="0" sz="1200" lang="en-US" err="1"/>
              <a:t>mereka</a:t>
            </a:r>
            <a:r>
              <a:rPr dirty="0" sz="1200" lang="en-US"/>
              <a:t> </a:t>
            </a:r>
            <a:r>
              <a:rPr dirty="0" sz="1200" lang="en-US" err="1"/>
              <a:t>terima</a:t>
            </a:r>
            <a:r>
              <a:rPr dirty="0" sz="1200" lang="en-US"/>
              <a:t> </a:t>
            </a:r>
            <a:r>
              <a:rPr dirty="0" sz="1200" lang="en-US" err="1"/>
              <a:t>akan</a:t>
            </a:r>
            <a:r>
              <a:rPr dirty="0" sz="1200" lang="en-US"/>
              <a:t> </a:t>
            </a:r>
            <a:r>
              <a:rPr dirty="0" sz="1200" lang="en-US" err="1"/>
              <a:t>terus</a:t>
            </a:r>
            <a:r>
              <a:rPr dirty="0" sz="1200" lang="en-US"/>
              <a:t> </a:t>
            </a:r>
            <a:r>
              <a:rPr dirty="0" sz="1200" lang="en-US" err="1"/>
              <a:t>berbekas</a:t>
            </a:r>
            <a:r>
              <a:rPr dirty="0" sz="1200" lang="en-US"/>
              <a:t> </a:t>
            </a:r>
            <a:r>
              <a:rPr dirty="0" sz="1200" lang="en-US" err="1"/>
              <a:t>dalam</a:t>
            </a:r>
            <a:r>
              <a:rPr dirty="0" sz="1200" lang="en-US"/>
              <a:t> </a:t>
            </a:r>
            <a:r>
              <a:rPr dirty="0" sz="1200" lang="en-US" err="1"/>
              <a:t>waktu</a:t>
            </a:r>
            <a:r>
              <a:rPr dirty="0" sz="1200" lang="en-US"/>
              <a:t> yang lama, </a:t>
            </a:r>
            <a:r>
              <a:rPr dirty="0" sz="1200" lang="en-US" err="1"/>
              <a:t>dan</a:t>
            </a:r>
            <a:r>
              <a:rPr dirty="0" sz="1200" lang="en-US"/>
              <a:t> </a:t>
            </a:r>
            <a:r>
              <a:rPr dirty="0" sz="1200" lang="en-US" err="1"/>
              <a:t>bahkan</a:t>
            </a:r>
            <a:r>
              <a:rPr dirty="0" sz="1200" lang="en-US"/>
              <a:t> </a:t>
            </a:r>
            <a:r>
              <a:rPr dirty="0" sz="1200" lang="en-US" err="1"/>
              <a:t>bisa</a:t>
            </a:r>
            <a:r>
              <a:rPr dirty="0" sz="1200" lang="en-US"/>
              <a:t> </a:t>
            </a:r>
            <a:r>
              <a:rPr dirty="0" sz="1200" lang="en-US" err="1"/>
              <a:t>mempengaruhi</a:t>
            </a:r>
            <a:r>
              <a:rPr dirty="0" sz="1200" lang="en-US"/>
              <a:t> masa </a:t>
            </a:r>
            <a:r>
              <a:rPr dirty="0" sz="1200" lang="en-US" err="1"/>
              <a:t>depan</a:t>
            </a:r>
            <a:r>
              <a:rPr dirty="0" sz="1200" lang="en-US"/>
              <a:t> </a:t>
            </a:r>
            <a:r>
              <a:rPr dirty="0" sz="1200" lang="en-US" err="1"/>
              <a:t>mereka</a:t>
            </a:r>
            <a:r>
              <a:rPr dirty="0" sz="1200" lang="en-US"/>
              <a:t> </a:t>
            </a:r>
            <a:r>
              <a:rPr dirty="0" sz="1200" lang="en-US" err="1"/>
              <a:t>sebagai</a:t>
            </a:r>
            <a:r>
              <a:rPr dirty="0" sz="1200" lang="en-US"/>
              <a:t> </a:t>
            </a:r>
            <a:r>
              <a:rPr dirty="0" sz="1200" lang="en-US" err="1"/>
              <a:t>seorang</a:t>
            </a:r>
            <a:r>
              <a:rPr dirty="0" sz="1200" lang="en-US"/>
              <a:t> </a:t>
            </a:r>
            <a:r>
              <a:rPr dirty="0" sz="1200" lang="en-US" err="1"/>
              <a:t>individu</a:t>
            </a:r>
            <a:r>
              <a:rPr dirty="0" sz="1200" lang="en-US"/>
              <a:t>—</a:t>
            </a:r>
            <a:r>
              <a:rPr dirty="0" sz="1200" lang="en-US" err="1"/>
              <a:t>atau</a:t>
            </a:r>
            <a:r>
              <a:rPr dirty="0" sz="1200" lang="en-US"/>
              <a:t> </a:t>
            </a:r>
            <a:r>
              <a:rPr dirty="0" sz="1200" lang="en-US" err="1"/>
              <a:t>dalam</a:t>
            </a:r>
            <a:r>
              <a:rPr dirty="0" sz="1200" lang="en-US"/>
              <a:t> </a:t>
            </a:r>
            <a:r>
              <a:rPr dirty="0" sz="1200" lang="en-US" err="1"/>
              <a:t>skenario</a:t>
            </a:r>
            <a:r>
              <a:rPr dirty="0" sz="1200" lang="en-US"/>
              <a:t> </a:t>
            </a:r>
            <a:r>
              <a:rPr dirty="0" sz="1200" lang="en-US" err="1"/>
              <a:t>terburuk</a:t>
            </a:r>
            <a:r>
              <a:rPr dirty="0" sz="1200" lang="en-US"/>
              <a:t>, </a:t>
            </a:r>
            <a:r>
              <a:rPr dirty="0" sz="1200" lang="en-US" err="1"/>
              <a:t>dapat</a:t>
            </a:r>
            <a:r>
              <a:rPr dirty="0" sz="1200" lang="en-US"/>
              <a:t> </a:t>
            </a:r>
            <a:r>
              <a:rPr dirty="0" sz="1200" lang="en-US" err="1"/>
              <a:t>merenggut</a:t>
            </a:r>
            <a:r>
              <a:rPr dirty="0" sz="1200" lang="en-US"/>
              <a:t> </a:t>
            </a:r>
            <a:r>
              <a:rPr dirty="0" sz="1200" lang="en-US" err="1"/>
              <a:t>nyawa</a:t>
            </a:r>
            <a:r>
              <a:rPr dirty="0" sz="1200" lang="en-US"/>
              <a:t> </a:t>
            </a:r>
            <a:r>
              <a:rPr dirty="0" sz="1200" lang="en-US" err="1"/>
              <a:t>mereka</a:t>
            </a:r>
            <a:r>
              <a:rPr dirty="0" sz="1200" lang="en-US"/>
              <a:t>.</a:t>
            </a:r>
            <a:endParaRPr dirty="0" sz="1200"/>
          </a:p>
        </p:txBody>
      </p:sp>
      <p:sp>
        <p:nvSpPr>
          <p:cNvPr id="1048612" name="Google Shape;63;p12"/>
          <p:cNvSpPr txBox="1">
            <a:spLocks noGrp="1"/>
          </p:cNvSpPr>
          <p:nvPr>
            <p:ph type="body" idx="1"/>
          </p:nvPr>
        </p:nvSpPr>
        <p:spPr>
          <a:xfrm>
            <a:off x="611560" y="1203598"/>
            <a:ext cx="2531700" cy="3229800"/>
          </a:xfrm>
          <a:prstGeom prst="rect"/>
        </p:spPr>
        <p:txBody>
          <a:bodyPr anchor="t" anchorCtr="0" bIns="0" lIns="0" rIns="0" spcFirstLastPara="1" tIns="0" wrap="square">
            <a:noAutofit/>
          </a:bodyPr>
          <a:p>
            <a:pPr indent="0" lvl="0" marL="0">
              <a:buClr>
                <a:schemeClr val="dk1"/>
              </a:buClr>
              <a:buSzPts val="1100"/>
              <a:buNone/>
            </a:pPr>
            <a:r>
              <a:rPr b="1" dirty="0" sz="1400" lang="en-US" err="1" smtClean="0"/>
              <a:t>Apa</a:t>
            </a:r>
            <a:r>
              <a:rPr b="1" dirty="0" sz="1400" lang="en-US" smtClean="0"/>
              <a:t> </a:t>
            </a:r>
            <a:r>
              <a:rPr b="1" dirty="0" sz="1400" lang="en-US" err="1" smtClean="0"/>
              <a:t>itu</a:t>
            </a:r>
            <a:r>
              <a:rPr b="1" dirty="0" sz="1400" lang="en-US" smtClean="0"/>
              <a:t> Bullying?</a:t>
            </a:r>
          </a:p>
          <a:p>
            <a:pPr indent="0" lvl="0" marL="0">
              <a:buClr>
                <a:schemeClr val="dk1"/>
              </a:buClr>
              <a:buSzPts val="1100"/>
              <a:buNone/>
            </a:pPr>
            <a:endParaRPr b="1" dirty="0" sz="1200" lang="en-US" smtClean="0"/>
          </a:p>
          <a:p>
            <a:pPr indent="0" lvl="0" marL="0">
              <a:buClr>
                <a:schemeClr val="dk1"/>
              </a:buClr>
              <a:buSzPts val="1100"/>
              <a:buNone/>
            </a:pPr>
            <a:r>
              <a:rPr b="1" dirty="0" sz="1200" lang="en-US" smtClean="0"/>
              <a:t>Bullying</a:t>
            </a:r>
            <a:r>
              <a:rPr dirty="0" sz="1200" lang="en-US" smtClean="0"/>
              <a:t> </a:t>
            </a:r>
            <a:r>
              <a:rPr dirty="0" sz="1200" lang="en-US" err="1" smtClean="0"/>
              <a:t>adalah</a:t>
            </a:r>
            <a:r>
              <a:rPr dirty="0" sz="1200" lang="en-US" smtClean="0"/>
              <a:t> </a:t>
            </a:r>
            <a:r>
              <a:rPr dirty="0" sz="1200" lang="en-US" err="1" smtClean="0"/>
              <a:t>kegiatan</a:t>
            </a:r>
            <a:r>
              <a:rPr dirty="0" sz="1200" lang="en-US" smtClean="0"/>
              <a:t> </a:t>
            </a:r>
            <a:r>
              <a:rPr dirty="0" sz="1200" lang="en-US" err="1"/>
              <a:t>penyalahgunaan</a:t>
            </a:r>
            <a:r>
              <a:rPr dirty="0" sz="1200" lang="en-US"/>
              <a:t> </a:t>
            </a:r>
            <a:r>
              <a:rPr dirty="0" sz="1200" lang="en-US" err="1"/>
              <a:t>kekuasaan</a:t>
            </a:r>
            <a:r>
              <a:rPr dirty="0" sz="1200" lang="en-US"/>
              <a:t> </a:t>
            </a:r>
            <a:r>
              <a:rPr dirty="0" sz="1200" lang="en-US" err="1"/>
              <a:t>atau</a:t>
            </a:r>
            <a:r>
              <a:rPr dirty="0" sz="1200" lang="en-US"/>
              <a:t> ‘</a:t>
            </a:r>
            <a:r>
              <a:rPr dirty="0" sz="1200" lang="en-US" err="1"/>
              <a:t>kekuatan</a:t>
            </a:r>
            <a:r>
              <a:rPr dirty="0" sz="1200" lang="en-US"/>
              <a:t>’ yang </a:t>
            </a:r>
            <a:r>
              <a:rPr dirty="0" sz="1200" lang="en-US" err="1"/>
              <a:t>bertujuan</a:t>
            </a:r>
            <a:r>
              <a:rPr dirty="0" sz="1200" lang="en-US"/>
              <a:t> </a:t>
            </a:r>
            <a:r>
              <a:rPr dirty="0" sz="1200" lang="en-US" err="1"/>
              <a:t>untuk</a:t>
            </a:r>
            <a:r>
              <a:rPr dirty="0" sz="1200" lang="en-US"/>
              <a:t> </a:t>
            </a:r>
            <a:r>
              <a:rPr dirty="0" sz="1200" lang="en-US" err="1"/>
              <a:t>menyakiti</a:t>
            </a:r>
            <a:r>
              <a:rPr dirty="0" sz="1200" lang="en-US"/>
              <a:t> orang lain </a:t>
            </a:r>
            <a:r>
              <a:rPr dirty="0" sz="1200" lang="en-US" err="1"/>
              <a:t>baik</a:t>
            </a:r>
            <a:r>
              <a:rPr dirty="0" sz="1200" lang="en-US"/>
              <a:t> </a:t>
            </a:r>
            <a:r>
              <a:rPr dirty="0" sz="1200" lang="en-US" err="1"/>
              <a:t>dalam</a:t>
            </a:r>
            <a:r>
              <a:rPr dirty="0" sz="1200" lang="en-US"/>
              <a:t> </a:t>
            </a:r>
            <a:r>
              <a:rPr dirty="0" sz="1200" lang="en-US" err="1"/>
              <a:t>bentuk</a:t>
            </a:r>
            <a:r>
              <a:rPr dirty="0" sz="1200" lang="en-US"/>
              <a:t> </a:t>
            </a:r>
            <a:r>
              <a:rPr dirty="0" sz="1200" lang="en-US" err="1"/>
              <a:t>fisik</a:t>
            </a:r>
            <a:r>
              <a:rPr dirty="0" sz="1200" lang="en-US"/>
              <a:t>, </a:t>
            </a:r>
            <a:r>
              <a:rPr dirty="0" sz="1200" lang="en-US" err="1"/>
              <a:t>psikis</a:t>
            </a:r>
            <a:r>
              <a:rPr dirty="0" sz="1200" lang="en-US"/>
              <a:t> </a:t>
            </a:r>
            <a:r>
              <a:rPr dirty="0" sz="1200" lang="en-US" err="1"/>
              <a:t>atau</a:t>
            </a:r>
            <a:r>
              <a:rPr dirty="0" sz="1200" lang="en-US"/>
              <a:t> </a:t>
            </a:r>
            <a:r>
              <a:rPr dirty="0" sz="1200" lang="en-US" err="1"/>
              <a:t>perkataan</a:t>
            </a:r>
            <a:r>
              <a:rPr dirty="0" sz="1200" lang="en-US"/>
              <a:t> </a:t>
            </a:r>
            <a:r>
              <a:rPr dirty="0" sz="1200" lang="en-US" err="1"/>
              <a:t>sehingga</a:t>
            </a:r>
            <a:r>
              <a:rPr dirty="0" sz="1200" lang="en-US"/>
              <a:t> sang korban </a:t>
            </a:r>
            <a:r>
              <a:rPr dirty="0" sz="1200" lang="en-US" err="1"/>
              <a:t>seringnya</a:t>
            </a:r>
            <a:r>
              <a:rPr dirty="0" sz="1200" lang="en-US"/>
              <a:t> </a:t>
            </a:r>
            <a:r>
              <a:rPr dirty="0" sz="1200" lang="en-US" err="1"/>
              <a:t>akan</a:t>
            </a:r>
            <a:r>
              <a:rPr dirty="0" sz="1200" lang="en-US"/>
              <a:t> </a:t>
            </a:r>
            <a:r>
              <a:rPr dirty="0" sz="1200" lang="en-US" err="1"/>
              <a:t>merasakan</a:t>
            </a:r>
            <a:r>
              <a:rPr dirty="0" sz="1200" lang="en-US"/>
              <a:t> </a:t>
            </a:r>
            <a:r>
              <a:rPr dirty="0" sz="1200" lang="en-US" err="1"/>
              <a:t>sakit</a:t>
            </a:r>
            <a:r>
              <a:rPr dirty="0" sz="1200" lang="en-US"/>
              <a:t>, </a:t>
            </a:r>
            <a:r>
              <a:rPr dirty="0" sz="1200" lang="en-US" err="1"/>
              <a:t>depresi</a:t>
            </a:r>
            <a:r>
              <a:rPr dirty="0" sz="1200" lang="en-US"/>
              <a:t> </a:t>
            </a:r>
            <a:r>
              <a:rPr dirty="0" sz="1200" lang="en-US" err="1"/>
              <a:t>atau</a:t>
            </a:r>
            <a:r>
              <a:rPr dirty="0" sz="1200" lang="en-US"/>
              <a:t> </a:t>
            </a:r>
            <a:r>
              <a:rPr dirty="0" sz="1200" lang="en-US" err="1"/>
              <a:t>terjebak</a:t>
            </a:r>
            <a:r>
              <a:rPr dirty="0" sz="1200" lang="en-US"/>
              <a:t> </a:t>
            </a:r>
            <a:r>
              <a:rPr dirty="0" sz="1200" lang="en-US" err="1"/>
              <a:t>dalam</a:t>
            </a:r>
            <a:r>
              <a:rPr dirty="0" sz="1200" lang="en-US"/>
              <a:t> </a:t>
            </a:r>
            <a:r>
              <a:rPr dirty="0" sz="1200" lang="en-US" err="1"/>
              <a:t>keputusasaan</a:t>
            </a:r>
            <a:r>
              <a:rPr dirty="0" sz="1200" lang="en-US"/>
              <a:t>. </a:t>
            </a:r>
            <a:r>
              <a:rPr dirty="0" sz="1200" lang="en-US" err="1"/>
              <a:t>Biasanya</a:t>
            </a:r>
            <a:r>
              <a:rPr dirty="0" sz="1200" lang="en-US"/>
              <a:t>, </a:t>
            </a:r>
            <a:r>
              <a:rPr dirty="0" sz="1200" lang="en-US" err="1"/>
              <a:t>pelaku</a:t>
            </a:r>
            <a:r>
              <a:rPr dirty="0" sz="1200" lang="en-US"/>
              <a:t> </a:t>
            </a:r>
            <a:r>
              <a:rPr dirty="0" sz="1200" lang="en-US" err="1"/>
              <a:t>adalah</a:t>
            </a:r>
            <a:r>
              <a:rPr dirty="0" sz="1200" lang="en-US"/>
              <a:t> orang yang </a:t>
            </a:r>
            <a:r>
              <a:rPr dirty="0" sz="1200" lang="en-US" err="1"/>
              <a:t>merasa</a:t>
            </a:r>
            <a:r>
              <a:rPr dirty="0" sz="1200" lang="en-US"/>
              <a:t> </a:t>
            </a:r>
            <a:r>
              <a:rPr dirty="0" sz="1200" lang="en-US" err="1"/>
              <a:t>mempunyai</a:t>
            </a:r>
            <a:r>
              <a:rPr dirty="0" sz="1200" lang="en-US"/>
              <a:t> </a:t>
            </a:r>
            <a:r>
              <a:rPr dirty="0" sz="1200" lang="en-US" err="1"/>
              <a:t>posisi</a:t>
            </a:r>
            <a:r>
              <a:rPr dirty="0" sz="1200" lang="en-US"/>
              <a:t> yang </a:t>
            </a:r>
            <a:r>
              <a:rPr dirty="0" sz="1200" lang="en-US" err="1"/>
              <a:t>lebih</a:t>
            </a:r>
            <a:r>
              <a:rPr dirty="0" sz="1200" lang="en-US"/>
              <a:t> </a:t>
            </a:r>
            <a:r>
              <a:rPr dirty="0" sz="1200" lang="en-US" err="1"/>
              <a:t>tinggi</a:t>
            </a:r>
            <a:r>
              <a:rPr dirty="0" sz="1200" lang="en-US"/>
              <a:t> </a:t>
            </a:r>
            <a:r>
              <a:rPr dirty="0" sz="1200" lang="en-US" err="1"/>
              <a:t>atau</a:t>
            </a:r>
            <a:r>
              <a:rPr dirty="0" sz="1200" lang="en-US"/>
              <a:t> </a:t>
            </a:r>
            <a:r>
              <a:rPr dirty="0" sz="1200" lang="en-US" err="1"/>
              <a:t>lebih</a:t>
            </a:r>
            <a:r>
              <a:rPr dirty="0" sz="1200" lang="en-US"/>
              <a:t> ‘</a:t>
            </a:r>
            <a:r>
              <a:rPr dirty="0" sz="1200" lang="en-US" err="1"/>
              <a:t>kuat</a:t>
            </a:r>
            <a:r>
              <a:rPr dirty="0" sz="1200" lang="en-US"/>
              <a:t>’ </a:t>
            </a:r>
            <a:r>
              <a:rPr dirty="0" sz="1200" lang="en-US" err="1"/>
              <a:t>dari</a:t>
            </a:r>
            <a:r>
              <a:rPr dirty="0" sz="1200" lang="en-US"/>
              <a:t> sang korban.</a:t>
            </a:r>
            <a:endParaRPr dirty="0"/>
          </a:p>
        </p:txBody>
      </p:sp>
      <p:sp>
        <p:nvSpPr>
          <p:cNvPr id="1048613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</a:p>
        </p:txBody>
      </p:sp>
      <p:pic>
        <p:nvPicPr>
          <p:cNvPr id="2097167" name="Picture 2" descr="Motivasi Penuh Inspirasi: &amp;quot;Bullying&amp;quot; sebagai Alat Motivasi Diri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591350" y="2067694"/>
            <a:ext cx="905700" cy="1296144"/>
          </a:xfrm>
          <a:prstGeom prst="rect"/>
          <a:noFill/>
        </p:spPr>
      </p:pic>
      <p:pic>
        <p:nvPicPr>
          <p:cNvPr id="2097168" name="Google Shape;68;p12"/>
          <p:cNvPicPr preferRelativeResize="0">
            <a:picLocks/>
          </p:cNvPicPr>
          <p:nvPr/>
        </p:nvPicPr>
        <p:blipFill>
          <a:blip xmlns:r="http://schemas.openxmlformats.org/officeDocument/2006/relationships" r:embed="rId2">
            <a:alphaModFix/>
          </a:blip>
          <a:stretch>
            <a:fillRect/>
          </a:stretch>
        </p:blipFill>
        <p:spPr>
          <a:xfrm>
            <a:off x="6596773" y="1849052"/>
            <a:ext cx="941825" cy="302100"/>
          </a:xfrm>
          <a:prstGeom prst="rect"/>
          <a:noFill/>
          <a:ln>
            <a:noFill/>
          </a:ln>
        </p:spPr>
      </p:pic>
      <p:pic>
        <p:nvPicPr>
          <p:cNvPr id="2097169" name="Picture 4" descr="KataKita - BULLYING Ada yang dibully di medsos lalu bunuh diri. Ada yang  dibully di medsos lalu depresi kayak dek Afi. Kalo aku dibully di medsos  aku ga peduli. Emangnya gue pikirin?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6588224" y="3492426"/>
            <a:ext cx="947248" cy="138358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0" p14:dur="1400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7"/>
                                        <p:tgtEl>
                                          <p:spTgt spid="104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0"/>
                                        <p:tgtEl>
                                          <p:spTgt spid="104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3"/>
                                        <p:tgtEl>
                                          <p:spTgt spid="104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6"/>
                                        <p:tgtEl>
                                          <p:spTgt spid="104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2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3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2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25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26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7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28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9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1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2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35"/>
                                        <p:tgtEl>
                                          <p:spTgt spid="209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38"/>
                                        <p:tgtEl>
                                          <p:spTgt spid="209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Google Shape;93;p15"/>
          <p:cNvSpPr txBox="1">
            <a:spLocks noGrp="1"/>
          </p:cNvSpPr>
          <p:nvPr>
            <p:ph type="body" idx="1"/>
          </p:nvPr>
        </p:nvSpPr>
        <p:spPr>
          <a:xfrm>
            <a:off x="3203848" y="699542"/>
            <a:ext cx="2574594" cy="3168352"/>
          </a:xfrm>
          <a:prstGeom prst="rect"/>
        </p:spPr>
        <p:txBody>
          <a:bodyPr anchor="t" anchorCtr="0" bIns="0" lIns="0" rIns="0" spcFirstLastPara="1" tIns="0" wrap="square">
            <a:noAutofit/>
          </a:bodyPr>
          <a:p>
            <a:endParaRPr b="1" dirty="0" sz="1600" i="1" lang="en-US" smtClean="0"/>
          </a:p>
          <a:p>
            <a:pPr indent="0" marL="88900">
              <a:buNone/>
            </a:pPr>
            <a:r>
              <a:rPr b="1" dirty="0" sz="1600" i="1" lang="en-US" err="1" smtClean="0"/>
              <a:t>Tidak</a:t>
            </a:r>
            <a:r>
              <a:rPr b="1" dirty="0" sz="1600" i="1" lang="en-US" smtClean="0"/>
              <a:t> </a:t>
            </a:r>
            <a:r>
              <a:rPr b="1" dirty="0" sz="1600" i="1" lang="en-US" err="1" smtClean="0"/>
              <a:t>seorang</a:t>
            </a:r>
            <a:r>
              <a:rPr b="1" dirty="0" sz="1600" i="1" lang="en-US" smtClean="0"/>
              <a:t> pun di </a:t>
            </a:r>
            <a:r>
              <a:rPr b="1" dirty="0" sz="1600" i="1" lang="en-US" err="1" smtClean="0"/>
              <a:t>dunia</a:t>
            </a:r>
            <a:r>
              <a:rPr b="1" dirty="0" sz="1600" i="1" lang="en-US" smtClean="0"/>
              <a:t>, </a:t>
            </a:r>
            <a:r>
              <a:rPr b="1" dirty="0" sz="1600" i="1" lang="en-US" err="1" smtClean="0"/>
              <a:t>terutama</a:t>
            </a:r>
            <a:r>
              <a:rPr b="1" dirty="0" sz="1600" i="1" lang="en-US" smtClean="0"/>
              <a:t> </a:t>
            </a:r>
            <a:r>
              <a:rPr b="1" dirty="0" sz="1600" i="1" lang="en-US" err="1" smtClean="0"/>
              <a:t>anak-anak</a:t>
            </a:r>
            <a:r>
              <a:rPr b="1" dirty="0" sz="1600" i="1" lang="en-US" smtClean="0"/>
              <a:t>, yang </a:t>
            </a:r>
            <a:r>
              <a:rPr b="1" dirty="0" sz="1600" i="1" lang="en-US" err="1" smtClean="0"/>
              <a:t>pantas</a:t>
            </a:r>
            <a:r>
              <a:rPr b="1" dirty="0" sz="1600" i="1" lang="en-US" smtClean="0"/>
              <a:t> </a:t>
            </a:r>
            <a:r>
              <a:rPr b="1" dirty="0" sz="1600" i="1" lang="en-US" err="1" smtClean="0"/>
              <a:t>untuk</a:t>
            </a:r>
            <a:r>
              <a:rPr b="1" dirty="0" sz="1600" i="1" lang="en-US" smtClean="0"/>
              <a:t> </a:t>
            </a:r>
            <a:r>
              <a:rPr b="1" dirty="0" sz="1600" i="1" lang="en-US" err="1" smtClean="0"/>
              <a:t>berada</a:t>
            </a:r>
            <a:r>
              <a:rPr b="1" dirty="0" sz="1600" i="1" lang="en-US" smtClean="0"/>
              <a:t> </a:t>
            </a:r>
            <a:r>
              <a:rPr b="1" dirty="0" sz="1600" i="1" lang="en-US" err="1" smtClean="0"/>
              <a:t>dalam</a:t>
            </a:r>
            <a:r>
              <a:rPr b="1" dirty="0" sz="1600" i="1" lang="en-US" smtClean="0"/>
              <a:t> </a:t>
            </a:r>
            <a:r>
              <a:rPr b="1" dirty="0" sz="1600" i="1" lang="en-US" err="1" smtClean="0"/>
              <a:t>kondisi</a:t>
            </a:r>
            <a:r>
              <a:rPr b="1" dirty="0" sz="1600" i="1" lang="en-US" smtClean="0"/>
              <a:t> </a:t>
            </a:r>
            <a:r>
              <a:rPr b="1" dirty="0" sz="1600" i="1" lang="en-US" err="1" smtClean="0"/>
              <a:t>tidak</a:t>
            </a:r>
            <a:r>
              <a:rPr b="1" dirty="0" sz="1600" i="1" lang="en-US" smtClean="0"/>
              <a:t> </a:t>
            </a:r>
            <a:r>
              <a:rPr b="1" dirty="0" sz="1600" i="1" lang="en-US" err="1" smtClean="0"/>
              <a:t>aman</a:t>
            </a:r>
            <a:r>
              <a:rPr b="1" dirty="0" sz="1600" i="1" lang="en-US" smtClean="0"/>
              <a:t> </a:t>
            </a:r>
            <a:r>
              <a:rPr b="1" dirty="0" sz="1600" i="1" lang="en-US" err="1" smtClean="0"/>
              <a:t>dan</a:t>
            </a:r>
            <a:r>
              <a:rPr b="1" dirty="0" sz="1600" i="1" lang="en-US" smtClean="0"/>
              <a:t> </a:t>
            </a:r>
            <a:r>
              <a:rPr b="1" dirty="0" sz="1600" i="1" lang="en-US" err="1" smtClean="0"/>
              <a:t>merasa</a:t>
            </a:r>
            <a:r>
              <a:rPr b="1" dirty="0" sz="1600" i="1" lang="en-US" smtClean="0"/>
              <a:t> </a:t>
            </a:r>
            <a:r>
              <a:rPr b="1" dirty="0" sz="1600" i="1" lang="en-US" err="1" smtClean="0"/>
              <a:t>terancam</a:t>
            </a:r>
            <a:r>
              <a:rPr b="1" dirty="0" sz="1600" i="1" lang="en-US" smtClean="0"/>
              <a:t>. Bullying </a:t>
            </a:r>
            <a:r>
              <a:rPr b="1" dirty="0" sz="1600" i="1" lang="en-US" err="1" smtClean="0"/>
              <a:t>merupakan</a:t>
            </a:r>
            <a:r>
              <a:rPr b="1" dirty="0" sz="1600" i="1" lang="en-US" smtClean="0"/>
              <a:t> </a:t>
            </a:r>
            <a:r>
              <a:rPr b="1" dirty="0" sz="1600" i="1" lang="en-US" err="1" smtClean="0"/>
              <a:t>sebuah</a:t>
            </a:r>
            <a:r>
              <a:rPr b="1" dirty="0" sz="1600" i="1" lang="en-US" smtClean="0"/>
              <a:t> </a:t>
            </a:r>
            <a:r>
              <a:rPr b="1" dirty="0" sz="1600" i="1" lang="en-US" err="1" smtClean="0"/>
              <a:t>masalah</a:t>
            </a:r>
            <a:r>
              <a:rPr b="1" dirty="0" sz="1600" i="1" lang="en-US" smtClean="0"/>
              <a:t> </a:t>
            </a:r>
            <a:r>
              <a:rPr b="1" dirty="0" sz="1600" i="1" lang="en-US" err="1" smtClean="0"/>
              <a:t>serius</a:t>
            </a:r>
            <a:r>
              <a:rPr b="1" dirty="0" sz="1600" i="1" lang="en-US" smtClean="0"/>
              <a:t> </a:t>
            </a:r>
            <a:r>
              <a:rPr b="1" dirty="0" sz="1600" i="1" lang="en-US" err="1" smtClean="0"/>
              <a:t>dan</a:t>
            </a:r>
            <a:r>
              <a:rPr b="1" dirty="0" sz="1600" i="1" lang="en-US" smtClean="0"/>
              <a:t> </a:t>
            </a:r>
            <a:r>
              <a:rPr b="1" dirty="0" sz="1600" i="1" lang="en-US" err="1" smtClean="0"/>
              <a:t>kita</a:t>
            </a:r>
            <a:r>
              <a:rPr b="1" dirty="0" sz="1600" i="1" lang="en-US" smtClean="0"/>
              <a:t> </a:t>
            </a:r>
            <a:r>
              <a:rPr b="1" dirty="0" sz="1600" i="1" lang="en-US" err="1" smtClean="0"/>
              <a:t>harus</a:t>
            </a:r>
            <a:r>
              <a:rPr b="1" dirty="0" sz="1600" i="1" lang="en-US" smtClean="0"/>
              <a:t> </a:t>
            </a:r>
            <a:r>
              <a:rPr b="1" dirty="0" sz="1600" i="1" lang="en-US" err="1" smtClean="0"/>
              <a:t>turut</a:t>
            </a:r>
            <a:r>
              <a:rPr b="1" dirty="0" sz="1600" i="1" lang="en-US" smtClean="0"/>
              <a:t> </a:t>
            </a:r>
            <a:r>
              <a:rPr b="1" dirty="0" sz="1600" i="1" lang="en-US" err="1" smtClean="0"/>
              <a:t>andil</a:t>
            </a:r>
            <a:r>
              <a:rPr b="1" dirty="0" sz="1600" i="1" lang="en-US" smtClean="0"/>
              <a:t> </a:t>
            </a:r>
            <a:r>
              <a:rPr b="1" dirty="0" sz="1600" i="1" lang="en-US" err="1" smtClean="0"/>
              <a:t>dalam</a:t>
            </a:r>
            <a:r>
              <a:rPr b="1" dirty="0" sz="1600" i="1" lang="en-US" smtClean="0"/>
              <a:t> </a:t>
            </a:r>
            <a:r>
              <a:rPr b="1" dirty="0" sz="1600" i="1" lang="en-US" err="1" smtClean="0"/>
              <a:t>menghentikannya</a:t>
            </a:r>
            <a:r>
              <a:rPr b="1" dirty="0" sz="1600" i="1" lang="en-US" smtClean="0"/>
              <a:t> agar </a:t>
            </a:r>
            <a:r>
              <a:rPr b="1" dirty="0" sz="1600" i="1" lang="en-US" err="1" smtClean="0"/>
              <a:t>tidak</a:t>
            </a:r>
            <a:r>
              <a:rPr b="1" dirty="0" sz="1600" i="1" lang="en-US" smtClean="0"/>
              <a:t> </a:t>
            </a:r>
            <a:r>
              <a:rPr b="1" dirty="0" sz="1600" i="1" lang="en-US" err="1" smtClean="0"/>
              <a:t>terjadi</a:t>
            </a:r>
            <a:r>
              <a:rPr b="1" dirty="0" sz="1600" i="1" lang="en-US" smtClean="0"/>
              <a:t> </a:t>
            </a:r>
            <a:r>
              <a:rPr b="1" dirty="0" sz="1600" i="1" lang="en-US" err="1" smtClean="0"/>
              <a:t>pada</a:t>
            </a:r>
            <a:r>
              <a:rPr b="1" dirty="0" sz="1600" i="1" lang="en-US" smtClean="0"/>
              <a:t> </a:t>
            </a:r>
            <a:r>
              <a:rPr b="1" dirty="0" sz="1600" i="1" lang="en-US" err="1" smtClean="0"/>
              <a:t>anak-anak</a:t>
            </a:r>
            <a:r>
              <a:rPr b="1" dirty="0" sz="1600" i="1" lang="en-US" smtClean="0"/>
              <a:t> </a:t>
            </a:r>
            <a:r>
              <a:rPr b="1" dirty="0" sz="1600" i="1" lang="en-US" err="1" smtClean="0"/>
              <a:t>dan</a:t>
            </a:r>
            <a:r>
              <a:rPr b="1" dirty="0" sz="1600" i="1" lang="en-US" smtClean="0"/>
              <a:t> orang di </a:t>
            </a:r>
            <a:r>
              <a:rPr b="1" dirty="0" sz="1600" i="1" lang="en-US" err="1" smtClean="0"/>
              <a:t>sekitar</a:t>
            </a:r>
            <a:r>
              <a:rPr b="1" dirty="0" sz="1600" i="1" lang="en-US" smtClean="0"/>
              <a:t> </a:t>
            </a:r>
            <a:r>
              <a:rPr b="1" dirty="0" sz="1600" i="1" lang="en-US" err="1" smtClean="0"/>
              <a:t>kita</a:t>
            </a:r>
            <a:r>
              <a:rPr b="1" dirty="0" sz="1600" i="1" lang="en-US" smtClean="0"/>
              <a:t>.</a:t>
            </a:r>
            <a:endParaRPr b="1" dirty="0" sz="1600" lang="en-US" smtClean="0"/>
          </a:p>
          <a:p>
            <a:endParaRPr b="1" dirty="0" sz="1600" lang="en-US"/>
          </a:p>
        </p:txBody>
      </p:sp>
      <p:sp>
        <p:nvSpPr>
          <p:cNvPr id="1048620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</a:p>
        </p:txBody>
      </p:sp>
      <p:sp>
        <p:nvSpPr>
          <p:cNvPr id="1048621" name="Google Shape;95;p15"/>
          <p:cNvSpPr/>
          <p:nvPr/>
        </p:nvSpPr>
        <p:spPr>
          <a:xfrm>
            <a:off x="6361770" y="882041"/>
            <a:ext cx="909833" cy="527274"/>
          </a:xfrm>
          <a:custGeom>
            <a:avLst/>
            <a:ahLst/>
            <a:rect l="l" t="t" r="r" b="b"/>
            <a:pathLst>
              <a:path w="19735" h="11437" extrusionOk="0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0" p14:dur="1400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7"/>
                                        <p:tgtEl>
                                          <p:spTgt spid="1048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Google Shape;100;p16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" smtClean="0"/>
              <a:t>Faktor Penyebab Bullying </a:t>
            </a:r>
            <a:endParaRPr dirty="0"/>
          </a:p>
        </p:txBody>
      </p:sp>
      <p:sp>
        <p:nvSpPr>
          <p:cNvPr id="1048628" name="Google Shape;101;p16"/>
          <p:cNvSpPr txBox="1">
            <a:spLocks noGrp="1"/>
          </p:cNvSpPr>
          <p:nvPr>
            <p:ph type="body" idx="1"/>
          </p:nvPr>
        </p:nvSpPr>
        <p:spPr>
          <a:xfrm>
            <a:off x="755576" y="1203598"/>
            <a:ext cx="5425500" cy="3169500"/>
          </a:xfrm>
          <a:prstGeom prst="rect"/>
        </p:spPr>
        <p:txBody>
          <a:bodyPr anchor="t" anchorCtr="0" bIns="0" lIns="0" rIns="0" spcFirstLastPara="1" tIns="0" wrap="square">
            <a:noAutofit/>
          </a:bodyPr>
          <a:p>
            <a:r>
              <a:rPr b="1" dirty="0" sz="1200" lang="en-US" err="1"/>
              <a:t>Kurangnya</a:t>
            </a:r>
            <a:r>
              <a:rPr b="1" dirty="0" sz="1200" lang="en-US"/>
              <a:t> </a:t>
            </a:r>
            <a:r>
              <a:rPr b="1" dirty="0" sz="1200" lang="en-US" err="1"/>
              <a:t>kepercayaan</a:t>
            </a:r>
            <a:r>
              <a:rPr b="1" dirty="0" sz="1200" lang="en-US"/>
              <a:t> </a:t>
            </a:r>
            <a:r>
              <a:rPr b="1" dirty="0" sz="1200" lang="en-US" err="1"/>
              <a:t>diri</a:t>
            </a:r>
            <a:r>
              <a:rPr dirty="0" sz="1200" lang="en-US"/>
              <a:t> </a:t>
            </a:r>
            <a:r>
              <a:rPr dirty="0" sz="1200" lang="en-US" err="1"/>
              <a:t>sehingga</a:t>
            </a:r>
            <a:r>
              <a:rPr dirty="0" sz="1200" lang="en-US"/>
              <a:t> sang </a:t>
            </a:r>
            <a:r>
              <a:rPr dirty="0" sz="1200" lang="en-US" err="1"/>
              <a:t>pelaku</a:t>
            </a:r>
            <a:r>
              <a:rPr dirty="0" sz="1200" lang="en-US"/>
              <a:t> </a:t>
            </a:r>
            <a:r>
              <a:rPr dirty="0" sz="1200" lang="en-US" err="1"/>
              <a:t>ingin</a:t>
            </a:r>
            <a:r>
              <a:rPr dirty="0" sz="1200" lang="en-US"/>
              <a:t> </a:t>
            </a:r>
            <a:r>
              <a:rPr dirty="0" sz="1200" lang="en-US" err="1"/>
              <a:t>merasa</a:t>
            </a:r>
            <a:r>
              <a:rPr dirty="0" sz="1200" lang="en-US"/>
              <a:t> ‘</a:t>
            </a:r>
            <a:r>
              <a:rPr dirty="0" sz="1200" lang="en-US" err="1"/>
              <a:t>lebih</a:t>
            </a:r>
            <a:r>
              <a:rPr dirty="0" sz="1200" lang="en-US"/>
              <a:t> </a:t>
            </a:r>
            <a:r>
              <a:rPr dirty="0" sz="1200" lang="en-US" err="1"/>
              <a:t>baik</a:t>
            </a:r>
            <a:r>
              <a:rPr dirty="0" sz="1200" lang="en-US"/>
              <a:t>’ </a:t>
            </a:r>
            <a:r>
              <a:rPr dirty="0" sz="1200" lang="en-US" err="1"/>
              <a:t>dengan</a:t>
            </a:r>
            <a:r>
              <a:rPr dirty="0" sz="1200" lang="en-US"/>
              <a:t> </a:t>
            </a:r>
            <a:r>
              <a:rPr dirty="0" sz="1200" lang="en-US" err="1"/>
              <a:t>cara</a:t>
            </a:r>
            <a:r>
              <a:rPr dirty="0" sz="1200" lang="en-US"/>
              <a:t> </a:t>
            </a:r>
            <a:r>
              <a:rPr dirty="0" sz="1200" lang="en-US" err="1"/>
              <a:t>merudung</a:t>
            </a:r>
            <a:r>
              <a:rPr dirty="0" sz="1200" lang="en-US"/>
              <a:t>; yang </a:t>
            </a:r>
            <a:r>
              <a:rPr dirty="0" sz="1200" lang="en-US" err="1"/>
              <a:t>akhirnya</a:t>
            </a:r>
            <a:r>
              <a:rPr dirty="0" sz="1200" lang="en-US"/>
              <a:t> </a:t>
            </a:r>
            <a:r>
              <a:rPr dirty="0" sz="1200" lang="en-US" err="1"/>
              <a:t>memberikan</a:t>
            </a:r>
            <a:r>
              <a:rPr dirty="0" sz="1200" lang="en-US"/>
              <a:t> </a:t>
            </a:r>
            <a:r>
              <a:rPr dirty="0" sz="1200" lang="en-US" err="1"/>
              <a:t>mereka</a:t>
            </a:r>
            <a:r>
              <a:rPr dirty="0" sz="1200" lang="en-US"/>
              <a:t> </a:t>
            </a:r>
            <a:r>
              <a:rPr dirty="0" sz="1200" lang="en-US" err="1"/>
              <a:t>kepuasan</a:t>
            </a:r>
            <a:r>
              <a:rPr dirty="0" sz="1200" lang="en-US"/>
              <a:t> yang </a:t>
            </a:r>
            <a:r>
              <a:rPr dirty="0" sz="1200" lang="en-US" err="1"/>
              <a:t>bersifat</a:t>
            </a:r>
            <a:r>
              <a:rPr dirty="0" sz="1200" lang="en-US"/>
              <a:t> </a:t>
            </a:r>
            <a:r>
              <a:rPr dirty="0" sz="1200" lang="en-US" err="1"/>
              <a:t>sementara</a:t>
            </a:r>
            <a:r>
              <a:rPr dirty="0" sz="1200" lang="en-US"/>
              <a:t> </a:t>
            </a:r>
            <a:r>
              <a:rPr dirty="0" sz="1200" lang="en-US" err="1"/>
              <a:t>tanpa</a:t>
            </a:r>
            <a:r>
              <a:rPr dirty="0" sz="1200" lang="en-US"/>
              <a:t> </a:t>
            </a:r>
            <a:r>
              <a:rPr dirty="0" sz="1200" lang="en-US" err="1"/>
              <a:t>menyadari</a:t>
            </a:r>
            <a:r>
              <a:rPr dirty="0" sz="1200" lang="en-US"/>
              <a:t> </a:t>
            </a:r>
            <a:r>
              <a:rPr dirty="0" sz="1200" lang="en-US" err="1"/>
              <a:t>efek</a:t>
            </a:r>
            <a:r>
              <a:rPr dirty="0" sz="1200" lang="en-US"/>
              <a:t> </a:t>
            </a:r>
            <a:r>
              <a:rPr dirty="0" sz="1200" lang="en-US" err="1"/>
              <a:t>berkepanjangan</a:t>
            </a:r>
            <a:r>
              <a:rPr dirty="0" sz="1200" lang="en-US"/>
              <a:t> </a:t>
            </a:r>
            <a:r>
              <a:rPr dirty="0" sz="1200" lang="en-US" err="1"/>
              <a:t>pada</a:t>
            </a:r>
            <a:r>
              <a:rPr dirty="0" sz="1200" lang="en-US"/>
              <a:t> </a:t>
            </a:r>
            <a:r>
              <a:rPr dirty="0" sz="1200" lang="en-US" smtClean="0"/>
              <a:t>korban.</a:t>
            </a:r>
            <a:endParaRPr dirty="0" sz="1200" lang="en-US"/>
          </a:p>
          <a:p>
            <a:r>
              <a:rPr b="1" dirty="0" sz="1200" lang="en-US" err="1"/>
              <a:t>Kurangnya</a:t>
            </a:r>
            <a:r>
              <a:rPr b="1" dirty="0" sz="1200" lang="en-US"/>
              <a:t> </a:t>
            </a:r>
            <a:r>
              <a:rPr b="1" dirty="0" sz="1200" lang="en-US" err="1"/>
              <a:t>empati</a:t>
            </a:r>
            <a:r>
              <a:rPr b="1" dirty="0" sz="1200" lang="en-US"/>
              <a:t>,</a:t>
            </a:r>
            <a:r>
              <a:rPr dirty="0" sz="1200" lang="en-US"/>
              <a:t> </a:t>
            </a:r>
            <a:r>
              <a:rPr dirty="0" sz="1200" lang="en-US" err="1"/>
              <a:t>biasanya</a:t>
            </a:r>
            <a:r>
              <a:rPr dirty="0" sz="1200" lang="en-US"/>
              <a:t> </a:t>
            </a:r>
            <a:r>
              <a:rPr dirty="0" sz="1200" lang="en-US" err="1"/>
              <a:t>mereka</a:t>
            </a:r>
            <a:r>
              <a:rPr dirty="0" sz="1200" lang="en-US"/>
              <a:t> </a:t>
            </a:r>
            <a:r>
              <a:rPr dirty="0" sz="1200" lang="en-US" err="1"/>
              <a:t>akan</a:t>
            </a:r>
            <a:r>
              <a:rPr dirty="0" sz="1200" lang="en-US"/>
              <a:t> </a:t>
            </a:r>
            <a:r>
              <a:rPr dirty="0" sz="1200" lang="en-US" err="1"/>
              <a:t>mencari</a:t>
            </a:r>
            <a:r>
              <a:rPr dirty="0" sz="1200" lang="en-US"/>
              <a:t> </a:t>
            </a:r>
            <a:r>
              <a:rPr dirty="0" sz="1200" lang="en-US" err="1"/>
              <a:t>pembenaran</a:t>
            </a:r>
            <a:r>
              <a:rPr dirty="0" sz="1200" lang="en-US"/>
              <a:t> </a:t>
            </a:r>
            <a:r>
              <a:rPr dirty="0" sz="1200" lang="en-US" err="1"/>
              <a:t>jika</a:t>
            </a:r>
            <a:r>
              <a:rPr dirty="0" sz="1200" lang="en-US"/>
              <a:t> </a:t>
            </a:r>
            <a:r>
              <a:rPr dirty="0" sz="1200" lang="en-US" err="1"/>
              <a:t>ditanyakan</a:t>
            </a:r>
            <a:r>
              <a:rPr dirty="0" sz="1200" lang="en-US"/>
              <a:t>. </a:t>
            </a:r>
            <a:r>
              <a:rPr dirty="0" sz="1200" lang="en-US" err="1"/>
              <a:t>Namun</a:t>
            </a:r>
            <a:r>
              <a:rPr dirty="0" sz="1200" lang="en-US"/>
              <a:t> </a:t>
            </a:r>
            <a:r>
              <a:rPr dirty="0" sz="1200" lang="en-US" err="1"/>
              <a:t>bagaimana</a:t>
            </a:r>
            <a:r>
              <a:rPr dirty="0" sz="1200" lang="en-US"/>
              <a:t> pun, </a:t>
            </a:r>
            <a:r>
              <a:rPr dirty="0" sz="1200" lang="en-US" err="1"/>
              <a:t>tidak</a:t>
            </a:r>
            <a:r>
              <a:rPr dirty="0" sz="1200" lang="en-US"/>
              <a:t> </a:t>
            </a:r>
            <a:r>
              <a:rPr dirty="0" sz="1200" lang="en-US" err="1"/>
              <a:t>ada</a:t>
            </a:r>
            <a:r>
              <a:rPr dirty="0" sz="1200" lang="en-US"/>
              <a:t> </a:t>
            </a:r>
            <a:r>
              <a:rPr dirty="0" sz="1200" lang="en-US" err="1"/>
              <a:t>satu</a:t>
            </a:r>
            <a:r>
              <a:rPr dirty="0" sz="1200" lang="en-US"/>
              <a:t> pun </a:t>
            </a:r>
            <a:r>
              <a:rPr dirty="0" sz="1200" lang="en-US" err="1"/>
              <a:t>alasan</a:t>
            </a:r>
            <a:r>
              <a:rPr dirty="0" sz="1200" lang="en-US"/>
              <a:t> yang </a:t>
            </a:r>
            <a:r>
              <a:rPr dirty="0" sz="1200" lang="en-US" err="1"/>
              <a:t>bisa</a:t>
            </a:r>
            <a:r>
              <a:rPr dirty="0" sz="1200" lang="en-US"/>
              <a:t> </a:t>
            </a:r>
            <a:r>
              <a:rPr dirty="0" sz="1200" lang="en-US" err="1"/>
              <a:t>membenarkan</a:t>
            </a:r>
            <a:r>
              <a:rPr dirty="0" sz="1200" lang="en-US"/>
              <a:t> </a:t>
            </a:r>
            <a:r>
              <a:rPr dirty="0" sz="1200" lang="en-US" err="1"/>
              <a:t>sebuah</a:t>
            </a:r>
            <a:r>
              <a:rPr dirty="0" sz="1200" lang="en-US"/>
              <a:t> </a:t>
            </a:r>
            <a:r>
              <a:rPr dirty="0" sz="1200" lang="en-US" err="1"/>
              <a:t>tindakan</a:t>
            </a:r>
            <a:r>
              <a:rPr dirty="0" sz="1200" lang="en-US"/>
              <a:t> </a:t>
            </a:r>
            <a:r>
              <a:rPr dirty="0" sz="1200" lang="en-US" err="1"/>
              <a:t>tidak</a:t>
            </a:r>
            <a:r>
              <a:rPr dirty="0" sz="1200" lang="en-US"/>
              <a:t> </a:t>
            </a:r>
            <a:r>
              <a:rPr dirty="0" sz="1200" lang="en-US" err="1"/>
              <a:t>terpuji</a:t>
            </a:r>
            <a:r>
              <a:rPr dirty="0" sz="1200" lang="en-US"/>
              <a:t> </a:t>
            </a:r>
            <a:r>
              <a:rPr dirty="0" sz="1200" lang="en-US" err="1"/>
              <a:t>seperti</a:t>
            </a:r>
            <a:r>
              <a:rPr dirty="0" sz="1200" lang="en-US"/>
              <a:t> </a:t>
            </a:r>
            <a:r>
              <a:rPr dirty="0" sz="1200" i="1" lang="en-US"/>
              <a:t>bullying, </a:t>
            </a:r>
            <a:r>
              <a:rPr dirty="0" sz="1200" lang="en-US" err="1"/>
              <a:t>kurangnya</a:t>
            </a:r>
            <a:r>
              <a:rPr dirty="0" sz="1200" lang="en-US"/>
              <a:t> </a:t>
            </a:r>
            <a:r>
              <a:rPr dirty="0" sz="1200" lang="en-US" err="1"/>
              <a:t>hati</a:t>
            </a:r>
            <a:r>
              <a:rPr dirty="0" sz="1200" lang="en-US"/>
              <a:t> </a:t>
            </a:r>
            <a:r>
              <a:rPr dirty="0" sz="1200" lang="en-US" err="1"/>
              <a:t>nurani</a:t>
            </a:r>
            <a:r>
              <a:rPr dirty="0" sz="1200" lang="en-US"/>
              <a:t> </a:t>
            </a:r>
            <a:r>
              <a:rPr dirty="0" sz="1200" lang="en-US" err="1"/>
              <a:t>adalah</a:t>
            </a:r>
            <a:r>
              <a:rPr dirty="0" sz="1200" lang="en-US"/>
              <a:t> </a:t>
            </a:r>
            <a:r>
              <a:rPr dirty="0" sz="1200" lang="en-US" err="1"/>
              <a:t>penyebab</a:t>
            </a:r>
            <a:r>
              <a:rPr dirty="0" sz="1200" lang="en-US"/>
              <a:t> </a:t>
            </a:r>
            <a:r>
              <a:rPr dirty="0" sz="1200" lang="en-US" err="1"/>
              <a:t>utamanya</a:t>
            </a:r>
            <a:r>
              <a:rPr dirty="0" sz="1200" lang="en-US"/>
              <a:t> </a:t>
            </a:r>
            <a:r>
              <a:rPr dirty="0" sz="1200" lang="en-US" err="1"/>
              <a:t>alih-alih</a:t>
            </a:r>
            <a:r>
              <a:rPr dirty="0" sz="1200" lang="en-US"/>
              <a:t> </a:t>
            </a:r>
            <a:r>
              <a:rPr dirty="0" sz="1200" lang="en-US" err="1"/>
              <a:t>alasan</a:t>
            </a:r>
            <a:r>
              <a:rPr dirty="0" sz="1200" lang="en-US"/>
              <a:t> lain yang </a:t>
            </a:r>
            <a:r>
              <a:rPr dirty="0" sz="1200" lang="en-US" err="1"/>
              <a:t>mereka</a:t>
            </a:r>
            <a:r>
              <a:rPr dirty="0" sz="1200" lang="en-US"/>
              <a:t> </a:t>
            </a:r>
            <a:r>
              <a:rPr dirty="0" sz="1200" lang="en-US" err="1"/>
              <a:t>coba</a:t>
            </a:r>
            <a:r>
              <a:rPr dirty="0" sz="1200" lang="en-US"/>
              <a:t> </a:t>
            </a:r>
            <a:r>
              <a:rPr dirty="0" sz="1200" lang="en-US" err="1" smtClean="0"/>
              <a:t>buat</a:t>
            </a:r>
            <a:r>
              <a:rPr dirty="0" sz="1200" lang="en-US" smtClean="0"/>
              <a:t>.</a:t>
            </a:r>
            <a:endParaRPr dirty="0" sz="1200" lang="en-US"/>
          </a:p>
          <a:p>
            <a:r>
              <a:rPr b="1" dirty="0" sz="1200" lang="en-US" err="1"/>
              <a:t>Mencari-cari</a:t>
            </a:r>
            <a:r>
              <a:rPr b="1" dirty="0" sz="1200" lang="en-US"/>
              <a:t> </a:t>
            </a:r>
            <a:r>
              <a:rPr b="1" dirty="0" sz="1200" lang="en-US" err="1"/>
              <a:t>perhatian</a:t>
            </a:r>
            <a:r>
              <a:rPr dirty="0" sz="1200" lang="en-US"/>
              <a:t>, sang </a:t>
            </a:r>
            <a:r>
              <a:rPr dirty="0" sz="1200" lang="en-US" err="1"/>
              <a:t>pelaku</a:t>
            </a:r>
            <a:r>
              <a:rPr dirty="0" sz="1200" lang="en-US"/>
              <a:t> </a:t>
            </a:r>
            <a:r>
              <a:rPr dirty="0" sz="1200" lang="en-US" err="1"/>
              <a:t>merasa</a:t>
            </a:r>
            <a:r>
              <a:rPr dirty="0" sz="1200" lang="en-US"/>
              <a:t> ‘</a:t>
            </a:r>
            <a:r>
              <a:rPr dirty="0" sz="1200" lang="en-US" err="1"/>
              <a:t>hebat</a:t>
            </a:r>
            <a:r>
              <a:rPr dirty="0" sz="1200" lang="en-US"/>
              <a:t>’ </a:t>
            </a:r>
            <a:r>
              <a:rPr dirty="0" sz="1200" lang="en-US" err="1"/>
              <a:t>dengan</a:t>
            </a:r>
            <a:r>
              <a:rPr dirty="0" sz="1200" lang="en-US"/>
              <a:t> </a:t>
            </a:r>
            <a:r>
              <a:rPr dirty="0" sz="1200" lang="en-US" err="1"/>
              <a:t>menindas</a:t>
            </a:r>
            <a:r>
              <a:rPr dirty="0" sz="1200" lang="en-US"/>
              <a:t> orang lain </a:t>
            </a:r>
            <a:r>
              <a:rPr dirty="0" sz="1200" lang="en-US" err="1"/>
              <a:t>dan</a:t>
            </a:r>
            <a:r>
              <a:rPr dirty="0" sz="1200" lang="en-US"/>
              <a:t> </a:t>
            </a:r>
            <a:r>
              <a:rPr dirty="0" sz="1200" lang="en-US" err="1"/>
              <a:t>mendapatkan</a:t>
            </a:r>
            <a:r>
              <a:rPr dirty="0" sz="1200" lang="en-US"/>
              <a:t> </a:t>
            </a:r>
            <a:r>
              <a:rPr dirty="0" sz="1200" lang="en-US" err="1"/>
              <a:t>atensi</a:t>
            </a:r>
            <a:r>
              <a:rPr dirty="0" sz="1200" lang="en-US"/>
              <a:t> </a:t>
            </a:r>
            <a:r>
              <a:rPr dirty="0" sz="1200" lang="en-US" err="1"/>
              <a:t>dari</a:t>
            </a:r>
            <a:r>
              <a:rPr dirty="0" sz="1200" lang="en-US"/>
              <a:t> </a:t>
            </a:r>
            <a:r>
              <a:rPr dirty="0" sz="1200" lang="en-US" err="1"/>
              <a:t>banyak</a:t>
            </a:r>
            <a:r>
              <a:rPr dirty="0" sz="1200" lang="en-US"/>
              <a:t> orang. Yang </a:t>
            </a:r>
            <a:r>
              <a:rPr dirty="0" sz="1200" lang="en-US" err="1"/>
              <a:t>sebenarnya</a:t>
            </a:r>
            <a:r>
              <a:rPr dirty="0" sz="1200" lang="en-US"/>
              <a:t>, </a:t>
            </a:r>
            <a:r>
              <a:rPr dirty="0" sz="1200" lang="en-US" err="1"/>
              <a:t>bisa</a:t>
            </a:r>
            <a:r>
              <a:rPr dirty="0" sz="1200" lang="en-US"/>
              <a:t> </a:t>
            </a:r>
            <a:r>
              <a:rPr dirty="0" sz="1200" lang="en-US" err="1"/>
              <a:t>jadi</a:t>
            </a:r>
            <a:r>
              <a:rPr dirty="0" sz="1200" lang="en-US"/>
              <a:t> </a:t>
            </a:r>
            <a:r>
              <a:rPr dirty="0" sz="1200" lang="en-US" err="1"/>
              <a:t>salah</a:t>
            </a:r>
            <a:r>
              <a:rPr dirty="0" sz="1200" lang="en-US"/>
              <a:t> </a:t>
            </a:r>
            <a:r>
              <a:rPr dirty="0" sz="1200" lang="en-US" err="1"/>
              <a:t>satu</a:t>
            </a:r>
            <a:r>
              <a:rPr dirty="0" sz="1200" lang="en-US"/>
              <a:t> </a:t>
            </a:r>
            <a:r>
              <a:rPr dirty="0" sz="1200" lang="en-US" err="1"/>
              <a:t>tanda</a:t>
            </a:r>
            <a:r>
              <a:rPr dirty="0" sz="1200" lang="en-US"/>
              <a:t> </a:t>
            </a:r>
            <a:r>
              <a:rPr dirty="0" sz="1200" lang="en-US" err="1"/>
              <a:t>gangguan</a:t>
            </a:r>
            <a:r>
              <a:rPr dirty="0" sz="1200" lang="en-US"/>
              <a:t> mental yang </a:t>
            </a:r>
            <a:r>
              <a:rPr dirty="0" sz="1200" lang="en-US" err="1"/>
              <a:t>ia</a:t>
            </a:r>
            <a:r>
              <a:rPr dirty="0" sz="1200" lang="en-US"/>
              <a:t> </a:t>
            </a:r>
            <a:r>
              <a:rPr dirty="0" sz="1200" lang="en-US" err="1"/>
              <a:t>idap</a:t>
            </a:r>
            <a:r>
              <a:rPr dirty="0" sz="1200" lang="en-US"/>
              <a:t>, </a:t>
            </a:r>
            <a:r>
              <a:rPr dirty="0" sz="1200" lang="en-US" err="1"/>
              <a:t>seperti</a:t>
            </a:r>
            <a:r>
              <a:rPr dirty="0" sz="1200" lang="en-US"/>
              <a:t> </a:t>
            </a:r>
            <a:r>
              <a:rPr dirty="0" sz="1200" lang="en-US" err="1"/>
              <a:t>kecenderungan</a:t>
            </a:r>
            <a:r>
              <a:rPr dirty="0" sz="1200" lang="en-US"/>
              <a:t> </a:t>
            </a:r>
            <a:r>
              <a:rPr dirty="0" sz="1200" lang="en-US" err="1"/>
              <a:t>narsistik</a:t>
            </a:r>
            <a:r>
              <a:rPr dirty="0" sz="1200" lang="en-US"/>
              <a:t> </a:t>
            </a:r>
            <a:r>
              <a:rPr dirty="0" sz="1200" lang="en-US" err="1"/>
              <a:t>akut</a:t>
            </a:r>
            <a:r>
              <a:rPr dirty="0" sz="1200" lang="en-US"/>
              <a:t> yang </a:t>
            </a:r>
            <a:r>
              <a:rPr dirty="0" sz="1200" lang="en-US" err="1"/>
              <a:t>membuatnya</a:t>
            </a:r>
            <a:r>
              <a:rPr dirty="0" sz="1200" lang="en-US"/>
              <a:t> </a:t>
            </a:r>
            <a:r>
              <a:rPr dirty="0" sz="1200" lang="en-US" err="1"/>
              <a:t>ingin</a:t>
            </a:r>
            <a:r>
              <a:rPr dirty="0" sz="1200" lang="en-US"/>
              <a:t> </a:t>
            </a:r>
            <a:r>
              <a:rPr dirty="0" sz="1200" lang="en-US" err="1"/>
              <a:t>selalu</a:t>
            </a:r>
            <a:r>
              <a:rPr dirty="0" sz="1200" lang="en-US"/>
              <a:t> </a:t>
            </a:r>
            <a:r>
              <a:rPr dirty="0" sz="1200" lang="en-US" err="1"/>
              <a:t>dipandang</a:t>
            </a:r>
            <a:r>
              <a:rPr dirty="0" sz="1200" lang="en-US"/>
              <a:t> </a:t>
            </a:r>
            <a:r>
              <a:rPr dirty="0" sz="1200" lang="en-US" err="1"/>
              <a:t>sebagai</a:t>
            </a:r>
            <a:r>
              <a:rPr dirty="0" sz="1200" lang="en-US"/>
              <a:t> yang </a:t>
            </a:r>
            <a:r>
              <a:rPr dirty="0" sz="1200" lang="en-US" smtClean="0"/>
              <a:t>'</a:t>
            </a:r>
            <a:r>
              <a:rPr dirty="0" sz="1200" lang="en-US" err="1" smtClean="0"/>
              <a:t>terhebat</a:t>
            </a:r>
            <a:r>
              <a:rPr dirty="0" sz="1200" lang="en-US" smtClean="0"/>
              <a:t>‘.</a:t>
            </a:r>
            <a:endParaRPr dirty="0" sz="1200" lang="en-US"/>
          </a:p>
          <a:p>
            <a:r>
              <a:rPr b="1" dirty="0" sz="1200" lang="en-US" err="1"/>
              <a:t>Faktor</a:t>
            </a:r>
            <a:r>
              <a:rPr b="1" dirty="0" sz="1200" lang="en-US"/>
              <a:t> </a:t>
            </a:r>
            <a:r>
              <a:rPr b="1" dirty="0" sz="1200" lang="en-US" err="1"/>
              <a:t>pengaruh</a:t>
            </a:r>
            <a:r>
              <a:rPr b="1" dirty="0" sz="1200" lang="en-US"/>
              <a:t> </a:t>
            </a:r>
            <a:r>
              <a:rPr b="1" dirty="0" sz="1200" lang="en-US" err="1"/>
              <a:t>lingkungan</a:t>
            </a:r>
            <a:r>
              <a:rPr b="1" dirty="0" sz="1200" lang="en-US"/>
              <a:t> yang </a:t>
            </a:r>
            <a:r>
              <a:rPr b="1" dirty="0" sz="1200" lang="en-US" err="1"/>
              <a:t>buruk</a:t>
            </a:r>
            <a:r>
              <a:rPr b="1" dirty="0" sz="1200" lang="en-US"/>
              <a:t> </a:t>
            </a:r>
            <a:r>
              <a:rPr b="1" dirty="0" sz="1200" lang="en-US" err="1"/>
              <a:t>atau</a:t>
            </a:r>
            <a:r>
              <a:rPr b="1" dirty="0" sz="1200" lang="en-US"/>
              <a:t> </a:t>
            </a:r>
            <a:r>
              <a:rPr b="1" dirty="0" sz="1200" lang="en-US" err="1" smtClean="0"/>
              <a:t>lainnya</a:t>
            </a:r>
            <a:r>
              <a:rPr b="1" dirty="0" sz="1200" lang="en-US" smtClean="0"/>
              <a:t>.</a:t>
            </a:r>
            <a:endParaRPr dirty="0" sz="1200" lang="en-US"/>
          </a:p>
        </p:txBody>
      </p:sp>
      <p:sp>
        <p:nvSpPr>
          <p:cNvPr id="1048629" name="Google Shape;102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</a:p>
        </p:txBody>
      </p:sp>
      <p:pic>
        <p:nvPicPr>
          <p:cNvPr id="2097171" name="Picture 2" descr="bullying di sekolah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387964" y="2397306"/>
            <a:ext cx="1445388" cy="1542595"/>
          </a:xfrm>
          <a:prstGeom prst="rect"/>
          <a:noFill/>
        </p:spPr>
      </p:pic>
      <p:pic>
        <p:nvPicPr>
          <p:cNvPr id="2097172" name="Google Shape;104;p16"/>
          <p:cNvPicPr preferRelativeResize="0">
            <a:picLocks/>
          </p:cNvPicPr>
          <p:nvPr/>
        </p:nvPicPr>
        <p:blipFill>
          <a:blip xmlns:r="http://schemas.openxmlformats.org/officeDocument/2006/relationships" r:embed="rId2">
            <a:alphaModFix/>
          </a:blip>
          <a:stretch>
            <a:fillRect/>
          </a:stretch>
        </p:blipFill>
        <p:spPr>
          <a:xfrm>
            <a:off x="6965771" y="2215375"/>
            <a:ext cx="289775" cy="301325"/>
          </a:xfrm>
          <a:prstGeom prst="rect"/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0" p14:dur="1400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1"/>
                                        <p:tgtEl>
                                          <p:spTgt spid="1048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4"/>
                                        <p:tgtEl>
                                          <p:spTgt spid="1048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7"/>
                                        <p:tgtEl>
                                          <p:spTgt spid="1048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20"/>
                                        <p:tgtEl>
                                          <p:spTgt spid="1048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Google Shape;131;p19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" smtClean="0"/>
              <a:t>Solusi</a:t>
            </a:r>
            <a:endParaRPr dirty="0"/>
          </a:p>
        </p:txBody>
      </p:sp>
      <p:sp>
        <p:nvSpPr>
          <p:cNvPr id="1048638" name="Google Shape;132;p19"/>
          <p:cNvSpPr txBox="1">
            <a:spLocks noGrp="1"/>
          </p:cNvSpPr>
          <p:nvPr>
            <p:ph type="body" idx="1"/>
          </p:nvPr>
        </p:nvSpPr>
        <p:spPr>
          <a:xfrm>
            <a:off x="539552" y="1218250"/>
            <a:ext cx="5760640" cy="3258000"/>
          </a:xfrm>
          <a:prstGeom prst="rect"/>
        </p:spPr>
        <p:txBody>
          <a:bodyPr anchor="t" anchorCtr="0" bIns="0" lIns="0" rIns="0" spcFirstLastPara="1" tIns="0" wrap="square">
            <a:noAutofit/>
          </a:bodyPr>
          <a:p>
            <a:pPr indent="0" marL="114300">
              <a:buNone/>
            </a:pPr>
            <a:r>
              <a:rPr b="1" dirty="0" lang="en-US" err="1"/>
              <a:t>Jalin</a:t>
            </a:r>
            <a:r>
              <a:rPr b="1" dirty="0" lang="en-US"/>
              <a:t> </a:t>
            </a:r>
            <a:r>
              <a:rPr b="1" dirty="0" lang="en-US" err="1"/>
              <a:t>Komunikasi</a:t>
            </a:r>
            <a:r>
              <a:rPr b="1" dirty="0" lang="en-US"/>
              <a:t> yang Terbuka </a:t>
            </a:r>
            <a:r>
              <a:rPr b="1" dirty="0" lang="en-US" err="1"/>
              <a:t>dengan</a:t>
            </a:r>
            <a:r>
              <a:rPr b="1" dirty="0" lang="en-US"/>
              <a:t> </a:t>
            </a:r>
            <a:r>
              <a:rPr b="1" dirty="0" lang="en-US" err="1"/>
              <a:t>Anak</a:t>
            </a:r>
            <a:r>
              <a:rPr b="1" dirty="0" lang="en-US"/>
              <a:t> </a:t>
            </a:r>
            <a:r>
              <a:rPr b="1" dirty="0" lang="en-US" err="1" smtClean="0"/>
              <a:t>Anda</a:t>
            </a:r>
            <a:endParaRPr b="1" dirty="0" lang="en-US" smtClean="0"/>
          </a:p>
          <a:p>
            <a:pPr indent="0" marL="114300">
              <a:buNone/>
            </a:pPr>
            <a:endParaRPr b="1" dirty="0" lang="en-US" smtClean="0"/>
          </a:p>
          <a:p>
            <a:pPr indent="0" marL="114300">
              <a:buNone/>
            </a:pPr>
            <a:r>
              <a:rPr dirty="0" lang="en-US" err="1"/>
              <a:t>Semakin</a:t>
            </a:r>
            <a:r>
              <a:rPr dirty="0" lang="en-US"/>
              <a:t> </a:t>
            </a:r>
            <a:r>
              <a:rPr dirty="0" lang="en-US" err="1"/>
              <a:t>sering</a:t>
            </a:r>
            <a:r>
              <a:rPr dirty="0" lang="en-US"/>
              <a:t> </a:t>
            </a:r>
            <a:r>
              <a:rPr dirty="0" lang="en-US" err="1"/>
              <a:t>Anda</a:t>
            </a:r>
            <a:r>
              <a:rPr dirty="0" lang="en-US"/>
              <a:t> </a:t>
            </a:r>
            <a:r>
              <a:rPr dirty="0" lang="en-US" err="1"/>
              <a:t>memberitahu</a:t>
            </a:r>
            <a:r>
              <a:rPr dirty="0" lang="en-US"/>
              <a:t> </a:t>
            </a:r>
            <a:r>
              <a:rPr dirty="0" lang="en-US" err="1"/>
              <a:t>anak-anak</a:t>
            </a:r>
            <a:r>
              <a:rPr dirty="0" lang="en-US"/>
              <a:t> </a:t>
            </a:r>
            <a:r>
              <a:rPr dirty="0" lang="en-US" err="1"/>
              <a:t>mengenai</a:t>
            </a:r>
            <a:r>
              <a:rPr dirty="0" lang="en-US"/>
              <a:t> </a:t>
            </a:r>
            <a:r>
              <a:rPr dirty="0" lang="en-US" err="1"/>
              <a:t>isu</a:t>
            </a:r>
            <a:r>
              <a:rPr dirty="0" lang="en-US"/>
              <a:t> </a:t>
            </a:r>
            <a:r>
              <a:rPr dirty="0" i="1" lang="en-US"/>
              <a:t>bullying</a:t>
            </a:r>
            <a:r>
              <a:rPr dirty="0" lang="en-US"/>
              <a:t>, </a:t>
            </a:r>
            <a:r>
              <a:rPr dirty="0" lang="en-US" err="1"/>
              <a:t>semakin</a:t>
            </a:r>
            <a:r>
              <a:rPr dirty="0" lang="en-US"/>
              <a:t> </a:t>
            </a:r>
            <a:r>
              <a:rPr dirty="0" lang="en-US" err="1"/>
              <a:t>terbuka</a:t>
            </a:r>
            <a:r>
              <a:rPr dirty="0" lang="en-US"/>
              <a:t> juga </a:t>
            </a:r>
            <a:r>
              <a:rPr dirty="0" lang="en-US" err="1"/>
              <a:t>dirinya</a:t>
            </a:r>
            <a:r>
              <a:rPr dirty="0" lang="en-US"/>
              <a:t> </a:t>
            </a:r>
            <a:r>
              <a:rPr dirty="0" lang="en-US" err="1"/>
              <a:t>untuk</a:t>
            </a:r>
            <a:r>
              <a:rPr dirty="0" lang="en-US"/>
              <a:t> </a:t>
            </a:r>
            <a:r>
              <a:rPr dirty="0" lang="en-US" err="1"/>
              <a:t>menyampaikan</a:t>
            </a:r>
            <a:r>
              <a:rPr dirty="0" lang="en-US"/>
              <a:t> </a:t>
            </a:r>
            <a:r>
              <a:rPr dirty="0" lang="en-US" err="1"/>
              <a:t>kepada</a:t>
            </a:r>
            <a:r>
              <a:rPr dirty="0" lang="en-US"/>
              <a:t> </a:t>
            </a:r>
            <a:r>
              <a:rPr dirty="0" lang="en-US" err="1"/>
              <a:t>Anda</a:t>
            </a:r>
            <a:r>
              <a:rPr dirty="0" lang="en-US"/>
              <a:t> </a:t>
            </a:r>
            <a:r>
              <a:rPr dirty="0" lang="en-US" err="1"/>
              <a:t>saat</a:t>
            </a:r>
            <a:r>
              <a:rPr dirty="0" lang="en-US"/>
              <a:t> </a:t>
            </a:r>
            <a:r>
              <a:rPr dirty="0" lang="en-US" err="1"/>
              <a:t>ia</a:t>
            </a:r>
            <a:r>
              <a:rPr dirty="0" lang="en-US"/>
              <a:t> </a:t>
            </a:r>
            <a:r>
              <a:rPr dirty="0" lang="en-US" err="1"/>
              <a:t>mendeteksi</a:t>
            </a:r>
            <a:r>
              <a:rPr dirty="0" lang="en-US"/>
              <a:t> </a:t>
            </a:r>
            <a:r>
              <a:rPr dirty="0" lang="en-US" err="1"/>
              <a:t>tanda-tandanya</a:t>
            </a:r>
            <a:r>
              <a:rPr dirty="0" lang="en-US"/>
              <a:t> di </a:t>
            </a:r>
            <a:r>
              <a:rPr dirty="0" lang="en-US" err="1"/>
              <a:t>suatu</a:t>
            </a:r>
            <a:r>
              <a:rPr dirty="0" lang="en-US"/>
              <a:t> </a:t>
            </a:r>
            <a:r>
              <a:rPr dirty="0" lang="en-US" err="1"/>
              <a:t>tempat</a:t>
            </a:r>
            <a:r>
              <a:rPr dirty="0" lang="en-US"/>
              <a:t>. </a:t>
            </a:r>
            <a:r>
              <a:rPr dirty="0" lang="en-US" err="1"/>
              <a:t>Tanyakan</a:t>
            </a:r>
            <a:r>
              <a:rPr dirty="0" lang="en-US"/>
              <a:t> </a:t>
            </a:r>
            <a:r>
              <a:rPr dirty="0" lang="en-US" err="1"/>
              <a:t>pada</a:t>
            </a:r>
            <a:r>
              <a:rPr dirty="0" lang="en-US"/>
              <a:t> </a:t>
            </a:r>
            <a:r>
              <a:rPr dirty="0" lang="en-US" err="1"/>
              <a:t>anak</a:t>
            </a:r>
            <a:r>
              <a:rPr dirty="0" lang="en-US"/>
              <a:t> </a:t>
            </a:r>
            <a:r>
              <a:rPr dirty="0" lang="en-US" err="1"/>
              <a:t>Anda</a:t>
            </a:r>
            <a:r>
              <a:rPr dirty="0" lang="en-US"/>
              <a:t> </a:t>
            </a:r>
            <a:r>
              <a:rPr dirty="0" lang="en-US" err="1"/>
              <a:t>setiap</a:t>
            </a:r>
            <a:r>
              <a:rPr dirty="0" lang="en-US"/>
              <a:t> </a:t>
            </a:r>
            <a:r>
              <a:rPr dirty="0" lang="en-US" err="1"/>
              <a:t>hari</a:t>
            </a:r>
            <a:r>
              <a:rPr dirty="0" lang="en-US"/>
              <a:t> </a:t>
            </a:r>
            <a:r>
              <a:rPr dirty="0" lang="en-US" err="1"/>
              <a:t>saat</a:t>
            </a:r>
            <a:r>
              <a:rPr dirty="0" lang="en-US"/>
              <a:t> </a:t>
            </a:r>
            <a:r>
              <a:rPr dirty="0" lang="en-US" err="1"/>
              <a:t>ia</a:t>
            </a:r>
            <a:r>
              <a:rPr dirty="0" lang="en-US"/>
              <a:t> </a:t>
            </a:r>
            <a:r>
              <a:rPr dirty="0" lang="en-US" err="1"/>
              <a:t>pulang</a:t>
            </a:r>
            <a:r>
              <a:rPr dirty="0" lang="en-US"/>
              <a:t> </a:t>
            </a:r>
            <a:r>
              <a:rPr dirty="0" lang="en-US" err="1"/>
              <a:t>sekolah</a:t>
            </a:r>
            <a:r>
              <a:rPr dirty="0" lang="en-US"/>
              <a:t> </a:t>
            </a:r>
            <a:r>
              <a:rPr dirty="0" lang="en-US" err="1"/>
              <a:t>mengenai</a:t>
            </a:r>
            <a:r>
              <a:rPr dirty="0" lang="en-US"/>
              <a:t> </a:t>
            </a:r>
            <a:r>
              <a:rPr dirty="0" lang="en-US" err="1"/>
              <a:t>hal</a:t>
            </a:r>
            <a:r>
              <a:rPr dirty="0" lang="en-US"/>
              <a:t> yang </a:t>
            </a:r>
            <a:r>
              <a:rPr dirty="0" lang="en-US" err="1"/>
              <a:t>ia</a:t>
            </a:r>
            <a:r>
              <a:rPr dirty="0" lang="en-US"/>
              <a:t> </a:t>
            </a:r>
            <a:r>
              <a:rPr dirty="0" lang="en-US" err="1"/>
              <a:t>lakukan</a:t>
            </a:r>
            <a:r>
              <a:rPr dirty="0" lang="en-US"/>
              <a:t> </a:t>
            </a:r>
            <a:r>
              <a:rPr dirty="0" lang="en-US" err="1"/>
              <a:t>baik</a:t>
            </a:r>
            <a:r>
              <a:rPr dirty="0" lang="en-US"/>
              <a:t> </a:t>
            </a:r>
            <a:r>
              <a:rPr dirty="0" lang="en-US" err="1"/>
              <a:t>saat</a:t>
            </a:r>
            <a:r>
              <a:rPr dirty="0" lang="en-US"/>
              <a:t> </a:t>
            </a:r>
            <a:r>
              <a:rPr dirty="0" lang="en-US" err="1"/>
              <a:t>belajar</a:t>
            </a:r>
            <a:r>
              <a:rPr dirty="0" lang="en-US"/>
              <a:t>, </a:t>
            </a:r>
            <a:r>
              <a:rPr dirty="0" lang="en-US" err="1"/>
              <a:t>bermain</a:t>
            </a:r>
            <a:r>
              <a:rPr dirty="0" lang="en-US"/>
              <a:t> </a:t>
            </a:r>
            <a:r>
              <a:rPr dirty="0" lang="en-US" err="1"/>
              <a:t>atau</a:t>
            </a:r>
            <a:r>
              <a:rPr dirty="0" lang="en-US"/>
              <a:t> </a:t>
            </a:r>
            <a:r>
              <a:rPr dirty="0" lang="en-US" err="1"/>
              <a:t>berselancar</a:t>
            </a:r>
            <a:r>
              <a:rPr dirty="0" lang="en-US"/>
              <a:t> di </a:t>
            </a:r>
            <a:r>
              <a:rPr dirty="0" lang="en-US" err="1"/>
              <a:t>dunia</a:t>
            </a:r>
            <a:r>
              <a:rPr dirty="0" lang="en-US"/>
              <a:t> </a:t>
            </a:r>
            <a:r>
              <a:rPr dirty="0" lang="en-US" err="1"/>
              <a:t>maya</a:t>
            </a:r>
            <a:r>
              <a:rPr dirty="0" lang="en-US"/>
              <a:t>—</a:t>
            </a:r>
            <a:r>
              <a:rPr dirty="0" lang="en-US" err="1"/>
              <a:t>tidak</a:t>
            </a:r>
            <a:r>
              <a:rPr dirty="0" lang="en-US"/>
              <a:t> </a:t>
            </a:r>
            <a:r>
              <a:rPr dirty="0" lang="en-US" err="1"/>
              <a:t>hanya</a:t>
            </a:r>
            <a:r>
              <a:rPr dirty="0" lang="en-US"/>
              <a:t> </a:t>
            </a:r>
            <a:r>
              <a:rPr dirty="0" lang="en-US" err="1"/>
              <a:t>sekedar</a:t>
            </a:r>
            <a:r>
              <a:rPr dirty="0" lang="en-US"/>
              <a:t> </a:t>
            </a:r>
            <a:r>
              <a:rPr dirty="0" lang="en-US" err="1"/>
              <a:t>kegiatannya</a:t>
            </a:r>
            <a:r>
              <a:rPr dirty="0" lang="en-US"/>
              <a:t> </a:t>
            </a:r>
            <a:r>
              <a:rPr dirty="0" lang="en-US" err="1"/>
              <a:t>tapi</a:t>
            </a:r>
            <a:r>
              <a:rPr dirty="0" lang="en-US"/>
              <a:t> </a:t>
            </a:r>
            <a:r>
              <a:rPr dirty="0" lang="en-US" err="1"/>
              <a:t>apa</a:t>
            </a:r>
            <a:r>
              <a:rPr dirty="0" lang="en-US"/>
              <a:t> yang </a:t>
            </a:r>
            <a:r>
              <a:rPr dirty="0" lang="en-US" err="1"/>
              <a:t>ia</a:t>
            </a:r>
            <a:r>
              <a:rPr dirty="0" lang="en-US"/>
              <a:t> </a:t>
            </a:r>
            <a:r>
              <a:rPr dirty="0" lang="en-US" err="1"/>
              <a:t>rasakan</a:t>
            </a:r>
            <a:r>
              <a:rPr dirty="0" lang="en-US"/>
              <a:t> </a:t>
            </a:r>
            <a:r>
              <a:rPr dirty="0" lang="en-US" err="1"/>
              <a:t>dan</a:t>
            </a:r>
            <a:r>
              <a:rPr dirty="0" lang="en-US"/>
              <a:t> </a:t>
            </a:r>
            <a:r>
              <a:rPr dirty="0" lang="en-US" err="1"/>
              <a:t>pikirkan</a:t>
            </a:r>
            <a:r>
              <a:rPr dirty="0" lang="en-US"/>
              <a:t>.</a:t>
            </a:r>
          </a:p>
        </p:txBody>
      </p:sp>
      <p:sp>
        <p:nvSpPr>
          <p:cNvPr id="1048639" name="Google Shape;135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</a:p>
        </p:txBody>
      </p:sp>
      <p:sp>
        <p:nvSpPr>
          <p:cNvPr id="1048640" name="Google Shape;136;p19"/>
          <p:cNvSpPr/>
          <p:nvPr/>
        </p:nvSpPr>
        <p:spPr>
          <a:xfrm>
            <a:off x="7041135" y="2925109"/>
            <a:ext cx="654811" cy="637792"/>
          </a:xfrm>
          <a:custGeom>
            <a:avLst/>
            <a:ah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algn="bl" blurRad="14288" dir="5400000" dist="9525" rotWithShape="0">
              <a:schemeClr val="lt2">
                <a:alpha val="75000"/>
              </a:schemeClr>
            </a:outerShdw>
          </a:effectLst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2097173" name="Picture 2" descr="apa yang dimaksud dengan bullyi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882211" y="2756751"/>
            <a:ext cx="972657" cy="936104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0" p14:dur="1400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7"/>
                                        <p:tgtEl>
                                          <p:spTgt spid="1048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0"/>
                                        <p:tgtEl>
                                          <p:spTgt spid="1048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Google Shape;120;p18"/>
          <p:cNvSpPr txBox="1">
            <a:spLocks noGrp="1"/>
          </p:cNvSpPr>
          <p:nvPr>
            <p:ph type="body" idx="1"/>
          </p:nvPr>
        </p:nvSpPr>
        <p:spPr>
          <a:xfrm>
            <a:off x="764950" y="1218250"/>
            <a:ext cx="5607250" cy="3229800"/>
          </a:xfrm>
          <a:prstGeom prst="rect"/>
        </p:spPr>
        <p:txBody>
          <a:bodyPr anchor="t" anchorCtr="0" bIns="0" lIns="0" rIns="0" spcFirstLastPara="1" tIns="0" wrap="square">
            <a:noAutofit/>
          </a:bodyPr>
          <a:p>
            <a:pPr indent="0" marL="114300">
              <a:buNone/>
            </a:pPr>
            <a:r>
              <a:rPr b="1" dirty="0" sz="2000" lang="en-US" err="1"/>
              <a:t>Beritahu</a:t>
            </a:r>
            <a:r>
              <a:rPr b="1" dirty="0" sz="2000" lang="en-US"/>
              <a:t> </a:t>
            </a:r>
            <a:r>
              <a:rPr b="1" dirty="0" sz="2000" lang="en-US" err="1"/>
              <a:t>Anak-Anak</a:t>
            </a:r>
            <a:r>
              <a:rPr b="1" dirty="0" sz="2000" lang="en-US"/>
              <a:t> </a:t>
            </a:r>
            <a:r>
              <a:rPr b="1" dirty="0" sz="2000" lang="en-US" err="1"/>
              <a:t>Mengenai</a:t>
            </a:r>
            <a:r>
              <a:rPr b="1" dirty="0" sz="2000" lang="en-US"/>
              <a:t> ‘Bullying’</a:t>
            </a:r>
          </a:p>
          <a:p>
            <a:pPr indent="0" lvl="0" marL="0">
              <a:spcBef>
                <a:spcPts val="800"/>
              </a:spcBef>
              <a:spcAft>
                <a:spcPts val="800"/>
              </a:spcAft>
              <a:buNone/>
            </a:pPr>
            <a:r>
              <a:rPr dirty="0" lang="en-US" err="1"/>
              <a:t>Ajarkan</a:t>
            </a:r>
            <a:r>
              <a:rPr dirty="0" lang="en-US"/>
              <a:t> </a:t>
            </a:r>
            <a:r>
              <a:rPr dirty="0" lang="en-US" err="1"/>
              <a:t>anak-anak</a:t>
            </a:r>
            <a:r>
              <a:rPr dirty="0" lang="en-US"/>
              <a:t> </a:t>
            </a:r>
            <a:r>
              <a:rPr dirty="0" lang="en-US" err="1"/>
              <a:t>tentang</a:t>
            </a:r>
            <a:r>
              <a:rPr dirty="0" lang="en-US"/>
              <a:t> </a:t>
            </a:r>
            <a:r>
              <a:rPr dirty="0" lang="en-US" err="1"/>
              <a:t>apa</a:t>
            </a:r>
            <a:r>
              <a:rPr dirty="0" lang="en-US"/>
              <a:t> </a:t>
            </a:r>
            <a:r>
              <a:rPr dirty="0" lang="en-US" err="1"/>
              <a:t>itu</a:t>
            </a:r>
            <a:r>
              <a:rPr dirty="0" lang="en-US"/>
              <a:t> </a:t>
            </a:r>
            <a:r>
              <a:rPr dirty="0" i="1" lang="en-US"/>
              <a:t>bullying</a:t>
            </a:r>
            <a:r>
              <a:rPr dirty="0" lang="en-US"/>
              <a:t> </a:t>
            </a:r>
            <a:r>
              <a:rPr dirty="0" lang="en-US" err="1"/>
              <a:t>atau</a:t>
            </a:r>
            <a:r>
              <a:rPr dirty="0" lang="en-US"/>
              <a:t> </a:t>
            </a:r>
            <a:r>
              <a:rPr dirty="0" lang="en-US" err="1"/>
              <a:t>perudungan</a:t>
            </a:r>
            <a:r>
              <a:rPr dirty="0" lang="en-US"/>
              <a:t>, </a:t>
            </a:r>
            <a:r>
              <a:rPr dirty="0" lang="en-US" err="1"/>
              <a:t>serta</a:t>
            </a:r>
            <a:r>
              <a:rPr dirty="0" lang="en-US"/>
              <a:t> </a:t>
            </a:r>
            <a:r>
              <a:rPr dirty="0" lang="en-US" err="1"/>
              <a:t>tanamkan</a:t>
            </a:r>
            <a:r>
              <a:rPr dirty="0" lang="en-US"/>
              <a:t> </a:t>
            </a:r>
            <a:r>
              <a:rPr dirty="0" lang="en-US" err="1"/>
              <a:t>prinsip</a:t>
            </a:r>
            <a:r>
              <a:rPr dirty="0" lang="en-US"/>
              <a:t> </a:t>
            </a:r>
            <a:r>
              <a:rPr dirty="0" lang="en-US" err="1"/>
              <a:t>bahwa</a:t>
            </a:r>
            <a:r>
              <a:rPr dirty="0" lang="en-US"/>
              <a:t> </a:t>
            </a:r>
            <a:r>
              <a:rPr dirty="0" lang="en-US" err="1"/>
              <a:t>tindakan</a:t>
            </a:r>
            <a:r>
              <a:rPr dirty="0" lang="en-US"/>
              <a:t> </a:t>
            </a:r>
            <a:r>
              <a:rPr dirty="0" lang="en-US" err="1"/>
              <a:t>tersebut</a:t>
            </a:r>
            <a:r>
              <a:rPr dirty="0" lang="en-US"/>
              <a:t> </a:t>
            </a:r>
            <a:r>
              <a:rPr dirty="0" lang="en-US" err="1"/>
              <a:t>adalah</a:t>
            </a:r>
            <a:r>
              <a:rPr dirty="0" lang="en-US"/>
              <a:t> </a:t>
            </a:r>
            <a:r>
              <a:rPr dirty="0" lang="en-US" err="1"/>
              <a:t>sebuah</a:t>
            </a:r>
            <a:r>
              <a:rPr dirty="0" lang="en-US"/>
              <a:t> </a:t>
            </a:r>
            <a:r>
              <a:rPr dirty="0" lang="en-US" err="1"/>
              <a:t>tindakan</a:t>
            </a:r>
            <a:r>
              <a:rPr dirty="0" lang="en-US"/>
              <a:t> yang </a:t>
            </a:r>
            <a:r>
              <a:rPr dirty="0" lang="en-US" err="1"/>
              <a:t>tidak</a:t>
            </a:r>
            <a:r>
              <a:rPr dirty="0" lang="en-US"/>
              <a:t> </a:t>
            </a:r>
            <a:r>
              <a:rPr dirty="0" lang="en-US" err="1"/>
              <a:t>benar</a:t>
            </a:r>
            <a:r>
              <a:rPr dirty="0" lang="en-US"/>
              <a:t>. </a:t>
            </a:r>
            <a:r>
              <a:rPr dirty="0" lang="en-US" err="1"/>
              <a:t>Dengan</a:t>
            </a:r>
            <a:r>
              <a:rPr dirty="0" lang="en-US"/>
              <a:t> </a:t>
            </a:r>
            <a:r>
              <a:rPr dirty="0" lang="en-US" err="1"/>
              <a:t>mengetahui</a:t>
            </a:r>
            <a:r>
              <a:rPr dirty="0" lang="en-US"/>
              <a:t> </a:t>
            </a:r>
            <a:r>
              <a:rPr dirty="0" lang="en-US" err="1"/>
              <a:t>dari</a:t>
            </a:r>
            <a:r>
              <a:rPr dirty="0" lang="en-US"/>
              <a:t> </a:t>
            </a:r>
            <a:r>
              <a:rPr dirty="0" lang="en-US" err="1"/>
              <a:t>awal</a:t>
            </a:r>
            <a:r>
              <a:rPr dirty="0" lang="en-US"/>
              <a:t> </a:t>
            </a:r>
            <a:r>
              <a:rPr dirty="0" lang="en-US" err="1"/>
              <a:t>mengenai</a:t>
            </a:r>
            <a:r>
              <a:rPr dirty="0" lang="en-US"/>
              <a:t> </a:t>
            </a:r>
            <a:r>
              <a:rPr dirty="0" i="1" lang="en-US"/>
              <a:t>bullying</a:t>
            </a:r>
            <a:r>
              <a:rPr dirty="0" lang="en-US"/>
              <a:t>, </a:t>
            </a:r>
            <a:r>
              <a:rPr dirty="0" lang="en-US" err="1"/>
              <a:t>anak-anak</a:t>
            </a:r>
            <a:r>
              <a:rPr dirty="0" lang="en-US"/>
              <a:t> </a:t>
            </a:r>
            <a:r>
              <a:rPr dirty="0" lang="en-US" err="1"/>
              <a:t>dapat</a:t>
            </a:r>
            <a:r>
              <a:rPr dirty="0" lang="en-US"/>
              <a:t> </a:t>
            </a:r>
            <a:r>
              <a:rPr dirty="0" lang="en-US" err="1"/>
              <a:t>secara</a:t>
            </a:r>
            <a:r>
              <a:rPr dirty="0" lang="en-US"/>
              <a:t> </a:t>
            </a:r>
            <a:r>
              <a:rPr dirty="0" lang="en-US" err="1"/>
              <a:t>cepat</a:t>
            </a:r>
            <a:r>
              <a:rPr dirty="0" lang="en-US"/>
              <a:t> </a:t>
            </a:r>
            <a:r>
              <a:rPr dirty="0" lang="en-US" err="1"/>
              <a:t>mengidentifikasi</a:t>
            </a:r>
            <a:r>
              <a:rPr dirty="0" lang="en-US"/>
              <a:t> </a:t>
            </a:r>
            <a:r>
              <a:rPr dirty="0" lang="en-US" err="1"/>
              <a:t>tanda-tanda</a:t>
            </a:r>
            <a:r>
              <a:rPr dirty="0" lang="en-US"/>
              <a:t> </a:t>
            </a:r>
            <a:r>
              <a:rPr dirty="0" lang="en-US" err="1"/>
              <a:t>awal</a:t>
            </a:r>
            <a:r>
              <a:rPr dirty="0" lang="en-US"/>
              <a:t> </a:t>
            </a:r>
            <a:r>
              <a:rPr dirty="0" lang="en-US" err="1"/>
              <a:t>ketika</a:t>
            </a:r>
            <a:r>
              <a:rPr dirty="0" lang="en-US"/>
              <a:t> </a:t>
            </a:r>
            <a:r>
              <a:rPr dirty="0" i="1" lang="en-US"/>
              <a:t>bullying</a:t>
            </a:r>
            <a:r>
              <a:rPr dirty="0" lang="en-US"/>
              <a:t> </a:t>
            </a:r>
            <a:r>
              <a:rPr dirty="0" lang="en-US" err="1"/>
              <a:t>dimulai</a:t>
            </a:r>
            <a:r>
              <a:rPr dirty="0" lang="en-US"/>
              <a:t>—</a:t>
            </a:r>
            <a:r>
              <a:rPr dirty="0" lang="en-US" err="1"/>
              <a:t>dan</a:t>
            </a:r>
            <a:r>
              <a:rPr dirty="0" lang="en-US"/>
              <a:t> </a:t>
            </a:r>
            <a:r>
              <a:rPr dirty="0" lang="en-US" err="1"/>
              <a:t>mencegah</a:t>
            </a:r>
            <a:r>
              <a:rPr dirty="0" lang="en-US"/>
              <a:t> </a:t>
            </a:r>
            <a:r>
              <a:rPr dirty="0" lang="en-US" err="1"/>
              <a:t>diri</a:t>
            </a:r>
            <a:r>
              <a:rPr dirty="0" lang="en-US"/>
              <a:t> </a:t>
            </a:r>
            <a:r>
              <a:rPr dirty="0" lang="en-US" err="1"/>
              <a:t>mereka</a:t>
            </a:r>
            <a:r>
              <a:rPr dirty="0" lang="en-US"/>
              <a:t> </a:t>
            </a:r>
            <a:r>
              <a:rPr dirty="0" lang="en-US" err="1"/>
              <a:t>untuk</a:t>
            </a:r>
            <a:r>
              <a:rPr dirty="0" lang="en-US"/>
              <a:t> </a:t>
            </a:r>
            <a:r>
              <a:rPr dirty="0" lang="en-US" err="1"/>
              <a:t>menjadi</a:t>
            </a:r>
            <a:r>
              <a:rPr dirty="0" lang="en-US"/>
              <a:t> </a:t>
            </a:r>
            <a:r>
              <a:rPr dirty="0" lang="en-US" err="1"/>
              <a:t>pelaku</a:t>
            </a:r>
            <a:r>
              <a:rPr dirty="0" lang="en-US"/>
              <a:t> yang </a:t>
            </a:r>
            <a:r>
              <a:rPr dirty="0" lang="en-US" err="1"/>
              <a:t>melakukan</a:t>
            </a:r>
            <a:r>
              <a:rPr dirty="0" lang="en-US"/>
              <a:t> </a:t>
            </a:r>
            <a:r>
              <a:rPr dirty="0" lang="en-US" err="1"/>
              <a:t>hal</a:t>
            </a:r>
            <a:r>
              <a:rPr dirty="0" lang="en-US"/>
              <a:t> </a:t>
            </a:r>
            <a:r>
              <a:rPr dirty="0" lang="en-US" err="1"/>
              <a:t>tersebut</a:t>
            </a:r>
            <a:r>
              <a:rPr dirty="0" lang="en-US"/>
              <a:t>.</a:t>
            </a:r>
            <a:endParaRPr dirty="0"/>
          </a:p>
        </p:txBody>
      </p:sp>
      <p:sp>
        <p:nvSpPr>
          <p:cNvPr id="1048644" name="Google Shape;121;p18"/>
          <p:cNvSpPr txBox="1">
            <a:spLocks noGrp="1"/>
          </p:cNvSpPr>
          <p:nvPr>
            <p:ph type="title"/>
          </p:nvPr>
        </p:nvSpPr>
        <p:spPr>
          <a:xfrm>
            <a:off x="508225" y="382475"/>
            <a:ext cx="5136900" cy="5523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lang="en" smtClean="0"/>
              <a:t>Solusi</a:t>
            </a:r>
            <a:endParaRPr dirty="0"/>
          </a:p>
        </p:txBody>
      </p:sp>
      <p:sp>
        <p:nvSpPr>
          <p:cNvPr id="1048645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/>
        </p:spPr>
        <p:txBody>
          <a:bodyPr anchor="ctr" anchorCtr="0" bIns="0" lIns="0" rIns="0" spcFirstLastPara="1" tIns="0" wrap="square">
            <a:noAutofit/>
          </a:bodyPr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</a:p>
        </p:txBody>
      </p:sp>
      <p:pic>
        <p:nvPicPr>
          <p:cNvPr id="2097174" name="Google Shape;125;p18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 l="36544" r="18058"/>
          <a:stretch>
            <a:fillRect/>
          </a:stretch>
        </p:blipFill>
        <p:spPr>
          <a:xfrm>
            <a:off x="6591350" y="3475875"/>
            <a:ext cx="905700" cy="1328700"/>
          </a:xfrm>
          <a:prstGeom prst="roundRect">
            <a:avLst>
              <a:gd name="adj" fmla="val 931"/>
            </a:avLst>
          </a:prstGeom>
          <a:noFill/>
          <a:ln>
            <a:noFill/>
          </a:ln>
        </p:spPr>
      </p:pic>
      <p:pic>
        <p:nvPicPr>
          <p:cNvPr id="2097175" name="Google Shape;126;p18"/>
          <p:cNvPicPr preferRelativeResize="0">
            <a:picLocks/>
          </p:cNvPicPr>
          <p:nvPr/>
        </p:nvPicPr>
        <p:blipFill>
          <a:blip xmlns:r="http://schemas.openxmlformats.org/officeDocument/2006/relationships" r:embed="rId2">
            <a:alphaModFix/>
          </a:blip>
          <a:stretch>
            <a:fillRect/>
          </a:stretch>
        </p:blipFill>
        <p:spPr>
          <a:xfrm>
            <a:off x="6596773" y="1849052"/>
            <a:ext cx="941825" cy="302100"/>
          </a:xfrm>
          <a:prstGeom prst="rect"/>
          <a:noFill/>
          <a:ln>
            <a:noFill/>
          </a:ln>
        </p:spPr>
      </p:pic>
      <p:pic>
        <p:nvPicPr>
          <p:cNvPr id="2097176" name="Picture 2" descr="Motivasi Penuh Inspirasi: &amp;quot;Bullying&amp;quot; sebagai Alat Motivasi Diri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6591350" y="2067694"/>
            <a:ext cx="905700" cy="1296144"/>
          </a:xfrm>
          <a:prstGeom prst="rect"/>
          <a:noFill/>
        </p:spPr>
      </p:pic>
      <p:pic>
        <p:nvPicPr>
          <p:cNvPr id="2097177" name="Picture 4" descr="KataKita - BULLYING Ada yang dibully di medsos lalu bunuh diri. Ada yang  dibully di medsos lalu depresi kayak dek Afi. Kalo aku dibully di medsos  aku ga peduli. Emangnya gue pikirin?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6588224" y="3492426"/>
            <a:ext cx="947248" cy="1383580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advTm="0" p14:dur="1400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7"/>
                                        <p:tgtEl>
                                          <p:spTgt spid="104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0"/>
                                        <p:tgtEl>
                                          <p:spTgt spid="104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is template">
  <a:themeElements>
    <a:clrScheme name="Custom 347">
      <a:dk1>
        <a:srgbClr val="49413E"/>
      </a:dk1>
      <a:lt1>
        <a:srgbClr val="FFFFFF"/>
      </a:lt1>
      <a:dk2>
        <a:srgbClr val="9D9A8E"/>
      </a:dk2>
      <a:lt2>
        <a:srgbClr val="EDEADE"/>
      </a:lt2>
      <a:accent1>
        <a:srgbClr val="E2AB30"/>
      </a:accent1>
      <a:accent2>
        <a:srgbClr val="998B36"/>
      </a:accent2>
      <a:accent3>
        <a:srgbClr val="D8CA7E"/>
      </a:accent3>
      <a:accent4>
        <a:srgbClr val="D89168"/>
      </a:accent4>
      <a:accent5>
        <a:srgbClr val="BB584C"/>
      </a:accent5>
      <a:accent6>
        <a:srgbClr val="994F5F"/>
      </a:accent6>
      <a:hlink>
        <a:srgbClr val="6B331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This is Your Presentation Title</dc:title>
  <dc:creator>Acer</dc:creator>
  <cp:lastModifiedBy>Acer</cp:lastModifiedBy>
  <dcterms:created xsi:type="dcterms:W3CDTF">2021-09-20T07:46:53Z</dcterms:created>
  <dcterms:modified xsi:type="dcterms:W3CDTF">2021-09-20T07:46:53Z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c1e77f9b4968441c94efa18cbeaac58e</vt:lpwstr>
  </property>
</Properties>
</file>