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7" r:id="rId9"/>
  </p:sldIdLst>
  <p:sldSz cx="18288000" cy="10287000"/>
  <p:notesSz cx="6858000" cy="9144000"/>
  <p:embeddedFontLst>
    <p:embeddedFont>
      <p:font typeface="Quicksand" charset="0"/>
      <p:regular r:id="rId10"/>
    </p:embeddedFont>
    <p:embeddedFont>
      <p:font typeface="Britannic Bold" pitchFamily="34" charset="0"/>
      <p:regular r:id="rId11"/>
    </p:embeddedFont>
    <p:embeddedFont>
      <p:font typeface="Calibri" pitchFamily="34" charset="0"/>
      <p:regular r:id="rId12"/>
      <p:bold r:id="rId13"/>
      <p:italic r:id="rId14"/>
      <p:boldItalic r:id="rId15"/>
    </p:embeddedFont>
    <p:embeddedFont>
      <p:font typeface="Quicksand Bold"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4C48"/>
    <a:srgbClr val="F0720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7" d="100"/>
          <a:sy n="47" d="100"/>
        </p:scale>
        <p:origin x="-6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sndAc>
      <p:stSnd>
        <p:snd r:embed="rId1" name="click.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sndAc>
      <p:stSnd>
        <p:snd r:embed="rId1" name="click.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sndAc>
      <p:stSnd>
        <p:snd r:embed="rId1" name="click.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sndAc>
      <p:stSnd>
        <p:snd r:embed="rId1" name="click.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sndAc>
      <p:stSnd>
        <p:snd r:embed="rId1" name="click.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sndAc>
      <p:stSnd>
        <p:snd r:embed="rId1" name="click.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sndAc>
      <p:stSnd>
        <p:snd r:embed="rId1" name="click.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sndAc>
      <p:stSnd>
        <p:snd r:embed="rId1" name="click.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sndAc>
      <p:stSnd>
        <p:snd r:embed="rId1" name="click.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sndAc>
      <p:stSnd>
        <p:snd r:embed="rId1" name="click.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thruBlk="1"/>
    <p:sndAc>
      <p:stSnd>
        <p:snd r:embed="rId1" name="click.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sndAc>
      <p:stSnd>
        <p:snd r:embed="rId13" name="click.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png"/><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svg"/><Relationship Id="rId10" Type="http://schemas.openxmlformats.org/officeDocument/2006/relationships/image" Target="../media/image12.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95695"/>
            <a:ext cx="18288000" cy="2491305"/>
          </a:xfrm>
          <a:prstGeom prst="rect">
            <a:avLst/>
          </a:prstGeom>
          <a:solidFill>
            <a:srgbClr val="EDECED"/>
          </a:solidFill>
        </p:spPr>
      </p:sp>
      <p:sp>
        <p:nvSpPr>
          <p:cNvPr id="3" name="TextBox 3"/>
          <p:cNvSpPr txBox="1"/>
          <p:nvPr/>
        </p:nvSpPr>
        <p:spPr>
          <a:xfrm>
            <a:off x="8611937" y="8629570"/>
            <a:ext cx="8437864" cy="496290"/>
          </a:xfrm>
          <a:prstGeom prst="rect">
            <a:avLst/>
          </a:prstGeom>
        </p:spPr>
        <p:txBody>
          <a:bodyPr lIns="0" tIns="0" rIns="0" bIns="0" rtlCol="0" anchor="t">
            <a:spAutoFit/>
          </a:bodyPr>
          <a:lstStyle/>
          <a:p>
            <a:pPr>
              <a:lnSpc>
                <a:spcPts val="4200"/>
              </a:lnSpc>
            </a:pPr>
            <a:r>
              <a:rPr lang="en-US" sz="3000" dirty="0" err="1" smtClean="0">
                <a:solidFill>
                  <a:srgbClr val="000000"/>
                </a:solidFill>
                <a:latin typeface="Quicksand"/>
              </a:rPr>
              <a:t>Oleh</a:t>
            </a:r>
            <a:r>
              <a:rPr lang="en-US" sz="3000" dirty="0" smtClean="0">
                <a:solidFill>
                  <a:srgbClr val="000000"/>
                </a:solidFill>
                <a:latin typeface="Quicksand"/>
              </a:rPr>
              <a:t>: </a:t>
            </a:r>
            <a:r>
              <a:rPr lang="en-US" sz="3000" dirty="0" err="1" smtClean="0">
                <a:solidFill>
                  <a:srgbClr val="000000"/>
                </a:solidFill>
                <a:latin typeface="Quicksand"/>
              </a:rPr>
              <a:t>Elysia</a:t>
            </a:r>
            <a:r>
              <a:rPr lang="en-US" sz="3000" dirty="0" smtClean="0">
                <a:solidFill>
                  <a:srgbClr val="000000"/>
                </a:solidFill>
                <a:latin typeface="Quicksand"/>
              </a:rPr>
              <a:t> </a:t>
            </a:r>
            <a:r>
              <a:rPr lang="en-US" sz="3000" dirty="0" err="1" smtClean="0">
                <a:solidFill>
                  <a:srgbClr val="000000"/>
                </a:solidFill>
                <a:latin typeface="Quicksand"/>
              </a:rPr>
              <a:t>Vitaloka</a:t>
            </a:r>
            <a:r>
              <a:rPr lang="en-US" sz="3000" dirty="0" smtClean="0">
                <a:solidFill>
                  <a:srgbClr val="000000"/>
                </a:solidFill>
                <a:latin typeface="Quicksand"/>
              </a:rPr>
              <a:t> (2013053150)</a:t>
            </a:r>
            <a:endParaRPr lang="en-US" sz="3000" dirty="0">
              <a:solidFill>
                <a:srgbClr val="000000"/>
              </a:solidFill>
              <a:latin typeface="Quicksand"/>
            </a:endParaRPr>
          </a:p>
        </p:txBody>
      </p:sp>
      <p:pic>
        <p:nvPicPr>
          <p:cNvPr id="4" name="Picture 4"/>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4766894" y="3343126"/>
            <a:ext cx="3359731" cy="5048776"/>
          </a:xfrm>
          <a:prstGeom prst="rect">
            <a:avLst/>
          </a:prstGeom>
        </p:spPr>
      </p:pic>
      <p:pic>
        <p:nvPicPr>
          <p:cNvPr id="5" name="Picture 5"/>
          <p:cNvPicPr>
            <a:picLocks noChangeAspect="1"/>
          </p:cNvPicPr>
          <p:nvPr/>
        </p:nvPicPr>
        <p:blipFill>
          <a:blip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rcRect/>
          <a:stretch>
            <a:fillRect/>
          </a:stretch>
        </p:blipFill>
        <p:spPr>
          <a:xfrm>
            <a:off x="1229593" y="1425066"/>
            <a:ext cx="3537300" cy="5639174"/>
          </a:xfrm>
          <a:prstGeom prst="rect">
            <a:avLst/>
          </a:prstGeom>
        </p:spPr>
      </p:pic>
      <p:pic>
        <p:nvPicPr>
          <p:cNvPr id="6" name="Picture 6"/>
          <p:cNvPicPr>
            <a:picLocks noChangeAspect="1"/>
          </p:cNvPicPr>
          <p:nvPr/>
        </p:nvPicPr>
        <p:blipFill>
          <a:blip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rcRect/>
          <a:stretch>
            <a:fillRect/>
          </a:stretch>
        </p:blipFill>
        <p:spPr>
          <a:xfrm>
            <a:off x="1049557" y="4906940"/>
            <a:ext cx="5729260" cy="4614658"/>
          </a:xfrm>
          <a:prstGeom prst="rect">
            <a:avLst/>
          </a:prstGeom>
        </p:spPr>
      </p:pic>
      <p:pic>
        <p:nvPicPr>
          <p:cNvPr id="7" name="Picture 7"/>
          <p:cNvPicPr>
            <a:picLocks noChangeAspect="1"/>
          </p:cNvPicPr>
          <p:nvPr/>
        </p:nvPicPr>
        <p:blipFill>
          <a:blip r:embed="rId9">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rcRect/>
          <a:stretch>
            <a:fillRect/>
          </a:stretch>
        </p:blipFill>
        <p:spPr>
          <a:xfrm rot="1318342">
            <a:off x="4887162" y="-403216"/>
            <a:ext cx="4828443" cy="1580218"/>
          </a:xfrm>
          <a:prstGeom prst="rect">
            <a:avLst/>
          </a:prstGeom>
        </p:spPr>
      </p:pic>
      <p:pic>
        <p:nvPicPr>
          <p:cNvPr id="8" name="Picture 8"/>
          <p:cNvPicPr>
            <a:picLocks noChangeAspect="1"/>
          </p:cNvPicPr>
          <p:nvPr/>
        </p:nvPicPr>
        <p:blipFill>
          <a:blip r:embed="rId11">
            <a:extLst>
              <a:ext uri="{28A0092B-C50C-407E-A947-70E740481C1C}">
                <a14:useLocalDpi xmlns="" xmlns:a14="http://schemas.microsoft.com/office/drawing/2010/main" val="0"/>
              </a:ext>
              <a:ext uri="{96DAC541-7B7A-43D3-8B79-37D633B846F1}">
                <asvg:svgBlip xmlns="" xmlns:asvg="http://schemas.microsoft.com/office/drawing/2016/SVG/main" r:embed="rId12"/>
              </a:ext>
            </a:extLst>
          </a:blip>
          <a:srcRect/>
          <a:stretch>
            <a:fillRect/>
          </a:stretch>
        </p:blipFill>
        <p:spPr>
          <a:xfrm rot="6822183">
            <a:off x="15984458" y="6919532"/>
            <a:ext cx="3593022" cy="1365348"/>
          </a:xfrm>
          <a:prstGeom prst="rect">
            <a:avLst/>
          </a:prstGeom>
        </p:spPr>
      </p:pic>
      <p:grpSp>
        <p:nvGrpSpPr>
          <p:cNvPr id="9" name="Group 9"/>
          <p:cNvGrpSpPr/>
          <p:nvPr/>
        </p:nvGrpSpPr>
        <p:grpSpPr>
          <a:xfrm>
            <a:off x="8534400" y="2697517"/>
            <a:ext cx="9144000" cy="3915868"/>
            <a:chOff x="-103383" y="-69497"/>
            <a:chExt cx="12192001" cy="5221155"/>
          </a:xfrm>
        </p:grpSpPr>
        <p:sp>
          <p:nvSpPr>
            <p:cNvPr id="10" name="TextBox 10"/>
            <p:cNvSpPr txBox="1"/>
            <p:nvPr/>
          </p:nvSpPr>
          <p:spPr>
            <a:xfrm>
              <a:off x="-103383" y="855013"/>
              <a:ext cx="12192001" cy="4296645"/>
            </a:xfrm>
            <a:prstGeom prst="rect">
              <a:avLst/>
            </a:prstGeom>
          </p:spPr>
          <p:txBody>
            <a:bodyPr wrap="square" lIns="0" tIns="0" rIns="0" bIns="0" rtlCol="0" anchor="t">
              <a:spAutoFit/>
            </a:bodyPr>
            <a:lstStyle/>
            <a:p>
              <a:pPr>
                <a:lnSpc>
                  <a:spcPts val="13090"/>
                </a:lnSpc>
              </a:pPr>
              <a:r>
                <a:rPr lang="en-US" sz="9600" dirty="0" err="1" smtClean="0">
                  <a:solidFill>
                    <a:srgbClr val="1D4E89"/>
                  </a:solidFill>
                  <a:latin typeface="Britannic Bold" pitchFamily="34" charset="0"/>
                </a:rPr>
                <a:t>Permasalahan</a:t>
              </a:r>
              <a:r>
                <a:rPr lang="en-US" sz="9600" dirty="0" smtClean="0">
                  <a:solidFill>
                    <a:srgbClr val="1D4E89"/>
                  </a:solidFill>
                  <a:latin typeface="Britannic Bold" pitchFamily="34" charset="0"/>
                </a:rPr>
                <a:t> Moral </a:t>
              </a:r>
              <a:r>
                <a:rPr lang="en-US" sz="9600" dirty="0" err="1" smtClean="0">
                  <a:solidFill>
                    <a:srgbClr val="1D4E89"/>
                  </a:solidFill>
                  <a:latin typeface="Britannic Bold" pitchFamily="34" charset="0"/>
                </a:rPr>
                <a:t>Anak</a:t>
              </a:r>
              <a:endParaRPr lang="en-US" sz="9600" dirty="0">
                <a:solidFill>
                  <a:srgbClr val="1D4E89"/>
                </a:solidFill>
                <a:latin typeface="Britannic Bold" pitchFamily="34" charset="0"/>
              </a:endParaRPr>
            </a:p>
          </p:txBody>
        </p:sp>
        <p:sp>
          <p:nvSpPr>
            <p:cNvPr id="11" name="TextBox 11"/>
            <p:cNvSpPr txBox="1"/>
            <p:nvPr/>
          </p:nvSpPr>
          <p:spPr>
            <a:xfrm>
              <a:off x="0" y="-69497"/>
              <a:ext cx="11250486" cy="676275"/>
            </a:xfrm>
            <a:prstGeom prst="rect">
              <a:avLst/>
            </a:prstGeom>
          </p:spPr>
          <p:txBody>
            <a:bodyPr lIns="0" tIns="0" rIns="0" bIns="0" rtlCol="0" anchor="t">
              <a:spAutoFit/>
            </a:bodyPr>
            <a:lstStyle/>
            <a:p>
              <a:pPr>
                <a:lnSpc>
                  <a:spcPts val="4200"/>
                </a:lnSpc>
              </a:pPr>
              <a:endParaRPr lang="en-US" sz="3000" dirty="0">
                <a:solidFill>
                  <a:srgbClr val="000000"/>
                </a:solidFill>
                <a:latin typeface="Quicksand"/>
              </a:endParaRPr>
            </a:p>
          </p:txBody>
        </p:sp>
      </p:grpSp>
    </p:spTree>
  </p:cSld>
  <p:clrMapOvr>
    <a:masterClrMapping/>
  </p:clrMapOvr>
  <p:transition>
    <p:fade thruBlk="1"/>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to="" calcmode="lin" valueType="num">
                                      <p:cBhvr>
                                        <p:cTn id="25" dur="1" fill="hold"/>
                                        <p:tgtEl>
                                          <p:spTgt spid="8"/>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to="" calcmode="lin" valueType="num">
                                      <p:cBhvr>
                                        <p:cTn id="28"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95695"/>
            <a:ext cx="18288000" cy="2491305"/>
          </a:xfrm>
          <a:prstGeom prst="rect">
            <a:avLst/>
          </a:prstGeom>
          <a:solidFill>
            <a:srgbClr val="EDECED"/>
          </a:solidFill>
        </p:spPr>
      </p:sp>
      <p:pic>
        <p:nvPicPr>
          <p:cNvPr id="3" name="Picture 3"/>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2048928" y="5518230"/>
            <a:ext cx="8003868" cy="4554929"/>
          </a:xfrm>
          <a:prstGeom prst="rect">
            <a:avLst/>
          </a:prstGeom>
        </p:spPr>
      </p:pic>
      <p:pic>
        <p:nvPicPr>
          <p:cNvPr id="4" name="Picture 4"/>
          <p:cNvPicPr>
            <a:picLocks noChangeAspect="1"/>
          </p:cNvPicPr>
          <p:nvPr/>
        </p:nvPicPr>
        <p:blipFill>
          <a:blip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8894067" y="5518230"/>
            <a:ext cx="7345004" cy="5034666"/>
          </a:xfrm>
          <a:prstGeom prst="rect">
            <a:avLst/>
          </a:prstGeom>
        </p:spPr>
      </p:pic>
      <p:sp>
        <p:nvSpPr>
          <p:cNvPr id="6" name="TextBox 6"/>
          <p:cNvSpPr txBox="1"/>
          <p:nvPr/>
        </p:nvSpPr>
        <p:spPr>
          <a:xfrm>
            <a:off x="1447800" y="723900"/>
            <a:ext cx="15316200" cy="4154984"/>
          </a:xfrm>
          <a:prstGeom prst="rect">
            <a:avLst/>
          </a:prstGeom>
        </p:spPr>
        <p:txBody>
          <a:bodyPr wrap="square" lIns="0" tIns="0" rIns="0" bIns="0" rtlCol="0" anchor="t">
            <a:spAutoFit/>
          </a:bodyPr>
          <a:lstStyle/>
          <a:p>
            <a:pPr algn="ctr">
              <a:lnSpc>
                <a:spcPts val="10800"/>
              </a:lnSpc>
            </a:pPr>
            <a:r>
              <a:rPr lang="en-US" sz="9600" dirty="0" err="1" smtClean="0">
                <a:solidFill>
                  <a:srgbClr val="F64C48"/>
                </a:solidFill>
                <a:latin typeface="Britannic Bold" pitchFamily="34" charset="0"/>
              </a:rPr>
              <a:t>Apa</a:t>
            </a:r>
            <a:r>
              <a:rPr lang="en-US" sz="9600" dirty="0" smtClean="0">
                <a:solidFill>
                  <a:srgbClr val="F64C48"/>
                </a:solidFill>
                <a:latin typeface="Britannic Bold" pitchFamily="34" charset="0"/>
              </a:rPr>
              <a:t> </a:t>
            </a:r>
            <a:r>
              <a:rPr lang="en-US" sz="9600" dirty="0" err="1" smtClean="0">
                <a:solidFill>
                  <a:srgbClr val="F64C48"/>
                </a:solidFill>
                <a:latin typeface="Britannic Bold" pitchFamily="34" charset="0"/>
              </a:rPr>
              <a:t>Saja</a:t>
            </a:r>
            <a:r>
              <a:rPr lang="en-US" sz="9600" dirty="0" smtClean="0">
                <a:solidFill>
                  <a:srgbClr val="F64C48"/>
                </a:solidFill>
                <a:latin typeface="Britannic Bold" pitchFamily="34" charset="0"/>
              </a:rPr>
              <a:t> </a:t>
            </a:r>
            <a:r>
              <a:rPr lang="en-US" sz="9600" dirty="0" err="1" smtClean="0">
                <a:solidFill>
                  <a:srgbClr val="F64C48"/>
                </a:solidFill>
                <a:latin typeface="Britannic Bold" pitchFamily="34" charset="0"/>
              </a:rPr>
              <a:t>Permasalahan</a:t>
            </a:r>
            <a:r>
              <a:rPr lang="en-US" sz="9600" dirty="0" smtClean="0">
                <a:solidFill>
                  <a:srgbClr val="F64C48"/>
                </a:solidFill>
                <a:latin typeface="Britannic Bold" pitchFamily="34" charset="0"/>
              </a:rPr>
              <a:t> Moral </a:t>
            </a:r>
            <a:r>
              <a:rPr lang="en-US" sz="9600" dirty="0" err="1" smtClean="0">
                <a:solidFill>
                  <a:srgbClr val="F64C48"/>
                </a:solidFill>
                <a:latin typeface="Britannic Bold" pitchFamily="34" charset="0"/>
              </a:rPr>
              <a:t>Anak</a:t>
            </a:r>
            <a:r>
              <a:rPr lang="en-US" sz="9600" dirty="0" smtClean="0">
                <a:solidFill>
                  <a:srgbClr val="F64C48"/>
                </a:solidFill>
                <a:latin typeface="Britannic Bold" pitchFamily="34" charset="0"/>
              </a:rPr>
              <a:t> yang </a:t>
            </a:r>
            <a:r>
              <a:rPr lang="en-US" sz="9600" dirty="0" err="1" smtClean="0">
                <a:solidFill>
                  <a:srgbClr val="F64C48"/>
                </a:solidFill>
                <a:latin typeface="Britannic Bold" pitchFamily="34" charset="0"/>
              </a:rPr>
              <a:t>sering</a:t>
            </a:r>
            <a:r>
              <a:rPr lang="en-US" sz="9600" dirty="0" smtClean="0">
                <a:solidFill>
                  <a:srgbClr val="F64C48"/>
                </a:solidFill>
                <a:latin typeface="Britannic Bold" pitchFamily="34" charset="0"/>
              </a:rPr>
              <a:t> </a:t>
            </a:r>
            <a:r>
              <a:rPr lang="en-US" sz="9600" dirty="0" err="1" smtClean="0">
                <a:solidFill>
                  <a:srgbClr val="F64C48"/>
                </a:solidFill>
                <a:latin typeface="Britannic Bold" pitchFamily="34" charset="0"/>
              </a:rPr>
              <a:t>terjadi</a:t>
            </a:r>
            <a:r>
              <a:rPr lang="en-US" sz="9600" dirty="0" smtClean="0">
                <a:solidFill>
                  <a:srgbClr val="F64C48"/>
                </a:solidFill>
                <a:latin typeface="Britannic Bold" pitchFamily="34" charset="0"/>
              </a:rPr>
              <a:t>??</a:t>
            </a:r>
            <a:endParaRPr lang="en-US" sz="9600" dirty="0">
              <a:solidFill>
                <a:srgbClr val="F64C48"/>
              </a:solidFill>
              <a:latin typeface="Britannic Bold" pitchFamily="34" charset="0"/>
            </a:endParaRPr>
          </a:p>
        </p:txBody>
      </p:sp>
    </p:spTree>
  </p:cSld>
  <p:clrMapOvr>
    <a:masterClrMapping/>
  </p:clrMapOvr>
  <p:transition>
    <p:fade thruBlk="1"/>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904261"/>
            <a:ext cx="18288000" cy="3382739"/>
          </a:xfrm>
          <a:prstGeom prst="rect">
            <a:avLst/>
          </a:prstGeom>
          <a:solidFill>
            <a:srgbClr val="EDECED"/>
          </a:solidFill>
        </p:spPr>
      </p:sp>
      <p:pic>
        <p:nvPicPr>
          <p:cNvPr id="20" name="Picture 20"/>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rcRect/>
          <a:stretch>
            <a:fillRect/>
          </a:stretch>
        </p:blipFill>
        <p:spPr>
          <a:xfrm rot="-798375">
            <a:off x="-1233628" y="2620814"/>
            <a:ext cx="4524657" cy="1719370"/>
          </a:xfrm>
          <a:prstGeom prst="rect">
            <a:avLst/>
          </a:prstGeom>
        </p:spPr>
      </p:pic>
      <p:pic>
        <p:nvPicPr>
          <p:cNvPr id="22" name="Picture 21" descr="images (1) (7).jpeg"/>
          <p:cNvPicPr>
            <a:picLocks noChangeAspect="1"/>
          </p:cNvPicPr>
          <p:nvPr/>
        </p:nvPicPr>
        <p:blipFill>
          <a:blip r:embed="rId7"/>
          <a:srcRect l="17180" r="18205"/>
          <a:stretch>
            <a:fillRect/>
          </a:stretch>
        </p:blipFill>
        <p:spPr>
          <a:xfrm>
            <a:off x="1066800" y="5524500"/>
            <a:ext cx="5791200" cy="3447143"/>
          </a:xfrm>
          <a:prstGeom prst="rect">
            <a:avLst/>
          </a:prstGeom>
          <a:ln>
            <a:noFill/>
          </a:ln>
          <a:effectLst>
            <a:outerShdw blurRad="292100" dist="139700" dir="2700000" algn="tl" rotWithShape="0">
              <a:srgbClr val="333333">
                <a:alpha val="65000"/>
              </a:srgbClr>
            </a:outerShdw>
          </a:effectLst>
        </p:spPr>
      </p:pic>
      <p:pic>
        <p:nvPicPr>
          <p:cNvPr id="23" name="Picture 22" descr="images (1) (4).jpeg"/>
          <p:cNvPicPr>
            <a:picLocks noChangeAspect="1"/>
          </p:cNvPicPr>
          <p:nvPr/>
        </p:nvPicPr>
        <p:blipFill>
          <a:blip r:embed="rId8"/>
          <a:srcRect t="7273" b="5455"/>
          <a:stretch>
            <a:fillRect/>
          </a:stretch>
        </p:blipFill>
        <p:spPr>
          <a:xfrm>
            <a:off x="2438400" y="266700"/>
            <a:ext cx="5771504" cy="3657600"/>
          </a:xfrm>
          <a:prstGeom prst="rect">
            <a:avLst/>
          </a:prstGeom>
          <a:ln>
            <a:noFill/>
          </a:ln>
          <a:effectLst>
            <a:outerShdw blurRad="292100" dist="139700" dir="2700000" algn="tl" rotWithShape="0">
              <a:srgbClr val="333333">
                <a:alpha val="65000"/>
              </a:srgbClr>
            </a:outerShdw>
          </a:effectLst>
        </p:spPr>
      </p:pic>
      <p:pic>
        <p:nvPicPr>
          <p:cNvPr id="26" name="Picture 25" descr="images (14).png"/>
          <p:cNvPicPr>
            <a:picLocks noChangeAspect="1"/>
          </p:cNvPicPr>
          <p:nvPr/>
        </p:nvPicPr>
        <p:blipFill>
          <a:blip r:embed="rId9"/>
          <a:stretch>
            <a:fillRect/>
          </a:stretch>
        </p:blipFill>
        <p:spPr>
          <a:xfrm>
            <a:off x="11772900" y="5372100"/>
            <a:ext cx="5753100" cy="3387936"/>
          </a:xfrm>
          <a:prstGeom prst="rect">
            <a:avLst/>
          </a:prstGeom>
          <a:ln>
            <a:noFill/>
          </a:ln>
          <a:effectLst>
            <a:outerShdw blurRad="292100" dist="139700" dir="2700000" algn="tl" rotWithShape="0">
              <a:srgbClr val="333333">
                <a:alpha val="65000"/>
              </a:srgbClr>
            </a:outerShdw>
          </a:effectLst>
        </p:spPr>
      </p:pic>
      <p:sp>
        <p:nvSpPr>
          <p:cNvPr id="27" name="Rounded Rectangle 26"/>
          <p:cNvSpPr/>
          <p:nvPr/>
        </p:nvSpPr>
        <p:spPr>
          <a:xfrm>
            <a:off x="1905000" y="8801100"/>
            <a:ext cx="3657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solidFill>
                  <a:schemeClr val="tx1"/>
                </a:solidFill>
                <a:latin typeface="Britannic Bold" pitchFamily="34" charset="0"/>
              </a:rPr>
              <a:t>Menyontek</a:t>
            </a:r>
            <a:endParaRPr lang="en-US" sz="3200" dirty="0">
              <a:solidFill>
                <a:schemeClr val="tx1"/>
              </a:solidFill>
              <a:latin typeface="Britannic Bold" pitchFamily="34" charset="0"/>
            </a:endParaRPr>
          </a:p>
        </p:txBody>
      </p:sp>
      <p:sp>
        <p:nvSpPr>
          <p:cNvPr id="28" name="Rounded Rectangle 27"/>
          <p:cNvSpPr/>
          <p:nvPr/>
        </p:nvSpPr>
        <p:spPr>
          <a:xfrm>
            <a:off x="3657600" y="3771900"/>
            <a:ext cx="3657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schemeClr val="tx1"/>
                </a:solidFill>
                <a:latin typeface="Britannic Bold" pitchFamily="34" charset="0"/>
              </a:rPr>
              <a:t>Bullying</a:t>
            </a:r>
            <a:endParaRPr lang="en-US" sz="3200" dirty="0">
              <a:solidFill>
                <a:schemeClr val="tx1"/>
              </a:solidFill>
              <a:latin typeface="Britannic Bold" pitchFamily="34" charset="0"/>
            </a:endParaRPr>
          </a:p>
        </p:txBody>
      </p:sp>
      <p:sp>
        <p:nvSpPr>
          <p:cNvPr id="29" name="Rounded Rectangle 28"/>
          <p:cNvSpPr/>
          <p:nvPr/>
        </p:nvSpPr>
        <p:spPr>
          <a:xfrm>
            <a:off x="13106400" y="8496300"/>
            <a:ext cx="3657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solidFill>
                  <a:schemeClr val="tx1"/>
                </a:solidFill>
                <a:latin typeface="Britannic Bold" pitchFamily="34" charset="0"/>
              </a:rPr>
              <a:t>Merokok</a:t>
            </a:r>
            <a:endParaRPr lang="en-US" sz="3200" dirty="0">
              <a:solidFill>
                <a:schemeClr val="tx1"/>
              </a:solidFill>
              <a:latin typeface="Britannic Bold" pitchFamily="34" charset="0"/>
            </a:endParaRPr>
          </a:p>
        </p:txBody>
      </p:sp>
      <p:pic>
        <p:nvPicPr>
          <p:cNvPr id="13314" name="Picture 2" descr="Cara Menghadapi Anak yang Nakal, Bandel dan Susah Diatur - SekolahDasar.Net"/>
          <p:cNvPicPr>
            <a:picLocks noChangeAspect="1" noChangeArrowheads="1"/>
          </p:cNvPicPr>
          <p:nvPr/>
        </p:nvPicPr>
        <p:blipFill>
          <a:blip r:embed="rId10"/>
          <a:srcRect/>
          <a:stretch>
            <a:fillRect/>
          </a:stretch>
        </p:blipFill>
        <p:spPr bwMode="auto">
          <a:xfrm>
            <a:off x="10058400" y="266700"/>
            <a:ext cx="5867400" cy="3657600"/>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a:xfrm>
            <a:off x="11353800" y="3771900"/>
            <a:ext cx="3657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solidFill>
                  <a:schemeClr val="tx1"/>
                </a:solidFill>
                <a:latin typeface="Britannic Bold" pitchFamily="34" charset="0"/>
              </a:rPr>
              <a:t>Bersikap</a:t>
            </a:r>
            <a:r>
              <a:rPr lang="en-US" sz="3200" dirty="0" smtClean="0">
                <a:solidFill>
                  <a:schemeClr val="tx1"/>
                </a:solidFill>
                <a:latin typeface="Britannic Bold" pitchFamily="34" charset="0"/>
              </a:rPr>
              <a:t> </a:t>
            </a:r>
            <a:r>
              <a:rPr lang="en-US" sz="3200" dirty="0" err="1" smtClean="0">
                <a:solidFill>
                  <a:schemeClr val="tx1"/>
                </a:solidFill>
                <a:latin typeface="Britannic Bold" pitchFamily="34" charset="0"/>
              </a:rPr>
              <a:t>tidak</a:t>
            </a:r>
            <a:r>
              <a:rPr lang="en-US" sz="3200" dirty="0" smtClean="0">
                <a:solidFill>
                  <a:schemeClr val="tx1"/>
                </a:solidFill>
                <a:latin typeface="Britannic Bold" pitchFamily="34" charset="0"/>
              </a:rPr>
              <a:t> </a:t>
            </a:r>
            <a:r>
              <a:rPr lang="en-US" sz="3200" dirty="0" err="1" smtClean="0">
                <a:solidFill>
                  <a:schemeClr val="tx1"/>
                </a:solidFill>
                <a:latin typeface="Britannic Bold" pitchFamily="34" charset="0"/>
              </a:rPr>
              <a:t>sopan</a:t>
            </a:r>
            <a:endParaRPr lang="en-US" sz="3200" dirty="0">
              <a:solidFill>
                <a:schemeClr val="tx1"/>
              </a:solidFill>
              <a:latin typeface="Britannic Bold" pitchFamily="34" charset="0"/>
            </a:endParaRPr>
          </a:p>
        </p:txBody>
      </p:sp>
      <p:sp>
        <p:nvSpPr>
          <p:cNvPr id="12" name="TextBox 10"/>
          <p:cNvSpPr txBox="1"/>
          <p:nvPr/>
        </p:nvSpPr>
        <p:spPr>
          <a:xfrm>
            <a:off x="6781800" y="7200900"/>
            <a:ext cx="5105400" cy="2080249"/>
          </a:xfrm>
          <a:prstGeom prst="rect">
            <a:avLst/>
          </a:prstGeom>
        </p:spPr>
        <p:txBody>
          <a:bodyPr wrap="square" lIns="0" tIns="0" rIns="0" bIns="0" rtlCol="0" anchor="t">
            <a:spAutoFit/>
          </a:bodyPr>
          <a:lstStyle/>
          <a:p>
            <a:pPr algn="ctr">
              <a:lnSpc>
                <a:spcPct val="150000"/>
              </a:lnSpc>
            </a:pPr>
            <a:r>
              <a:rPr lang="en-US" sz="4800" dirty="0" err="1" smtClean="0">
                <a:solidFill>
                  <a:srgbClr val="1D4E89"/>
                </a:solidFill>
                <a:latin typeface="Britannic Bold" pitchFamily="34" charset="0"/>
              </a:rPr>
              <a:t>Permasalahan</a:t>
            </a:r>
            <a:r>
              <a:rPr lang="en-US" sz="4800" dirty="0" smtClean="0">
                <a:solidFill>
                  <a:srgbClr val="1D4E89"/>
                </a:solidFill>
                <a:latin typeface="Britannic Bold" pitchFamily="34" charset="0"/>
              </a:rPr>
              <a:t> Moral </a:t>
            </a:r>
            <a:r>
              <a:rPr lang="en-US" sz="4800" dirty="0" err="1" smtClean="0">
                <a:solidFill>
                  <a:srgbClr val="1D4E89"/>
                </a:solidFill>
                <a:latin typeface="Britannic Bold" pitchFamily="34" charset="0"/>
              </a:rPr>
              <a:t>Anak</a:t>
            </a:r>
            <a:endParaRPr lang="en-US" sz="4800" dirty="0">
              <a:solidFill>
                <a:srgbClr val="1D4E89"/>
              </a:solidFill>
              <a:latin typeface="Britannic Bold" pitchFamily="34" charset="0"/>
            </a:endParaRPr>
          </a:p>
        </p:txBody>
      </p:sp>
    </p:spTree>
  </p:cSld>
  <p:clrMapOvr>
    <a:masterClrMapping/>
  </p:clrMapOvr>
  <p:transition>
    <p:fade thruBlk="1"/>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ppt_x"/>
                                          </p:val>
                                        </p:tav>
                                        <p:tav tm="100000">
                                          <p:val>
                                            <p:strVal val="#ppt_x"/>
                                          </p:val>
                                        </p:tav>
                                      </p:tavLst>
                                    </p:anim>
                                    <p:anim calcmode="lin" valueType="num">
                                      <p:cBhvr additive="base">
                                        <p:cTn id="24" dur="1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ppt_x"/>
                                          </p:val>
                                        </p:tav>
                                        <p:tav tm="100000">
                                          <p:val>
                                            <p:strVal val="#ppt_x"/>
                                          </p:val>
                                        </p:tav>
                                      </p:tavLst>
                                    </p:anim>
                                    <p:anim calcmode="lin" valueType="num">
                                      <p:cBhvr additive="base">
                                        <p:cTn id="28" dur="10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ppt_x"/>
                                          </p:val>
                                        </p:tav>
                                        <p:tav tm="100000">
                                          <p:val>
                                            <p:strVal val="#ppt_x"/>
                                          </p:val>
                                        </p:tav>
                                      </p:tavLst>
                                    </p:anim>
                                    <p:anim calcmode="lin" valueType="num">
                                      <p:cBhvr additive="base">
                                        <p:cTn id="32" dur="10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ppt_x"/>
                                          </p:val>
                                        </p:tav>
                                        <p:tav tm="100000">
                                          <p:val>
                                            <p:strVal val="#ppt_x"/>
                                          </p:val>
                                        </p:tav>
                                      </p:tavLst>
                                    </p:anim>
                                    <p:anim calcmode="lin" valueType="num">
                                      <p:cBhvr additive="base">
                                        <p:cTn id="36" dur="10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314"/>
                                        </p:tgtEl>
                                        <p:attrNameLst>
                                          <p:attrName>style.visibility</p:attrName>
                                        </p:attrNameLst>
                                      </p:cBhvr>
                                      <p:to>
                                        <p:strVal val="visible"/>
                                      </p:to>
                                    </p:set>
                                    <p:anim calcmode="lin" valueType="num">
                                      <p:cBhvr additive="base">
                                        <p:cTn id="39" dur="1000" fill="hold"/>
                                        <p:tgtEl>
                                          <p:spTgt spid="13314"/>
                                        </p:tgtEl>
                                        <p:attrNameLst>
                                          <p:attrName>ppt_x</p:attrName>
                                        </p:attrNameLst>
                                      </p:cBhvr>
                                      <p:tavLst>
                                        <p:tav tm="0">
                                          <p:val>
                                            <p:strVal val="#ppt_x"/>
                                          </p:val>
                                        </p:tav>
                                        <p:tav tm="100000">
                                          <p:val>
                                            <p:strVal val="#ppt_x"/>
                                          </p:val>
                                        </p:tav>
                                      </p:tavLst>
                                    </p:anim>
                                    <p:anim calcmode="lin" valueType="num">
                                      <p:cBhvr additive="base">
                                        <p:cTn id="40" dur="1000" fill="hold"/>
                                        <p:tgtEl>
                                          <p:spTgt spid="133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ppt_x"/>
                                          </p:val>
                                        </p:tav>
                                        <p:tav tm="100000">
                                          <p:val>
                                            <p:strVal val="#ppt_x"/>
                                          </p:val>
                                        </p:tav>
                                      </p:tavLst>
                                    </p:anim>
                                    <p:anim calcmode="lin" valueType="num">
                                      <p:cBhvr additive="base">
                                        <p:cTn id="44" dur="10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9626" y="2911562"/>
            <a:ext cx="11404483" cy="6499138"/>
            <a:chOff x="0" y="0"/>
            <a:chExt cx="6087230" cy="3291278"/>
          </a:xfrm>
        </p:grpSpPr>
        <p:sp>
          <p:nvSpPr>
            <p:cNvPr id="3" name="Freeform 3"/>
            <p:cNvSpPr/>
            <p:nvPr/>
          </p:nvSpPr>
          <p:spPr>
            <a:xfrm>
              <a:off x="0" y="0"/>
              <a:ext cx="6087230" cy="3291278"/>
            </a:xfrm>
            <a:custGeom>
              <a:avLst/>
              <a:gdLst/>
              <a:ahLst/>
              <a:cxnLst/>
              <a:rect l="l" t="t" r="r" b="b"/>
              <a:pathLst>
                <a:path w="6087230" h="3291278">
                  <a:moveTo>
                    <a:pt x="5962770" y="3291278"/>
                  </a:moveTo>
                  <a:lnTo>
                    <a:pt x="124460" y="3291278"/>
                  </a:lnTo>
                  <a:cubicBezTo>
                    <a:pt x="55880" y="3291278"/>
                    <a:pt x="0" y="3235398"/>
                    <a:pt x="0" y="3166818"/>
                  </a:cubicBezTo>
                  <a:lnTo>
                    <a:pt x="0" y="124460"/>
                  </a:lnTo>
                  <a:cubicBezTo>
                    <a:pt x="0" y="55880"/>
                    <a:pt x="55880" y="0"/>
                    <a:pt x="124460" y="0"/>
                  </a:cubicBezTo>
                  <a:lnTo>
                    <a:pt x="5962771" y="0"/>
                  </a:lnTo>
                  <a:cubicBezTo>
                    <a:pt x="6031350" y="0"/>
                    <a:pt x="6087230" y="55880"/>
                    <a:pt x="6087230" y="124460"/>
                  </a:cubicBezTo>
                  <a:lnTo>
                    <a:pt x="6087230" y="3166818"/>
                  </a:lnTo>
                  <a:cubicBezTo>
                    <a:pt x="6087230" y="3235398"/>
                    <a:pt x="6031350" y="3291278"/>
                    <a:pt x="5962771" y="3291278"/>
                  </a:cubicBezTo>
                  <a:close/>
                </a:path>
              </a:pathLst>
            </a:custGeom>
            <a:solidFill>
              <a:srgbClr val="EDECED"/>
            </a:solidFill>
          </p:spPr>
        </p:sp>
      </p:grpSp>
      <p:sp>
        <p:nvSpPr>
          <p:cNvPr id="6" name="TextBox 6"/>
          <p:cNvSpPr txBox="1"/>
          <p:nvPr/>
        </p:nvSpPr>
        <p:spPr>
          <a:xfrm>
            <a:off x="1028700" y="1009650"/>
            <a:ext cx="8992881" cy="1390650"/>
          </a:xfrm>
          <a:prstGeom prst="rect">
            <a:avLst/>
          </a:prstGeom>
        </p:spPr>
        <p:txBody>
          <a:bodyPr lIns="0" tIns="0" rIns="0" bIns="0" rtlCol="0" anchor="t">
            <a:spAutoFit/>
          </a:bodyPr>
          <a:lstStyle/>
          <a:p>
            <a:pPr>
              <a:lnSpc>
                <a:spcPts val="10800"/>
              </a:lnSpc>
            </a:pPr>
            <a:r>
              <a:rPr lang="en-US" sz="9000" dirty="0" err="1" smtClean="0">
                <a:solidFill>
                  <a:srgbClr val="F75B56"/>
                </a:solidFill>
                <a:latin typeface="Britannic Bold" pitchFamily="34" charset="0"/>
              </a:rPr>
              <a:t>Kata-kata</a:t>
            </a:r>
            <a:endParaRPr lang="en-US" sz="9000" dirty="0">
              <a:solidFill>
                <a:srgbClr val="F75B56"/>
              </a:solidFill>
              <a:latin typeface="Britannic Bold" pitchFamily="34" charset="0"/>
            </a:endParaRPr>
          </a:p>
        </p:txBody>
      </p:sp>
      <p:sp>
        <p:nvSpPr>
          <p:cNvPr id="9" name="Title 8"/>
          <p:cNvSpPr>
            <a:spLocks noGrp="1"/>
          </p:cNvSpPr>
          <p:nvPr>
            <p:ph type="title"/>
          </p:nvPr>
        </p:nvSpPr>
        <p:spPr>
          <a:xfrm>
            <a:off x="1143000" y="3238500"/>
            <a:ext cx="11125200" cy="5867400"/>
          </a:xfrm>
        </p:spPr>
        <p:txBody>
          <a:bodyPr>
            <a:noAutofit/>
          </a:bodyPr>
          <a:lstStyle/>
          <a:p>
            <a:r>
              <a:rPr lang="en-US" sz="3600" dirty="0" err="1" smtClean="0"/>
              <a:t>Pada</a:t>
            </a:r>
            <a:r>
              <a:rPr lang="en-US" sz="3600" dirty="0" smtClean="0"/>
              <a:t> </a:t>
            </a:r>
            <a:r>
              <a:rPr lang="en-US" sz="3600" dirty="0" err="1" smtClean="0"/>
              <a:t>gambar</a:t>
            </a:r>
            <a:r>
              <a:rPr lang="en-US" sz="3600" dirty="0" smtClean="0"/>
              <a:t> </a:t>
            </a:r>
            <a:r>
              <a:rPr lang="en-US" sz="3600" dirty="0" err="1" smtClean="0"/>
              <a:t>permasalahan</a:t>
            </a:r>
            <a:r>
              <a:rPr lang="en-US" sz="3600" dirty="0" smtClean="0"/>
              <a:t> moral </a:t>
            </a:r>
            <a:r>
              <a:rPr lang="en-US" sz="3600" dirty="0" err="1" smtClean="0"/>
              <a:t>anak</a:t>
            </a:r>
            <a:r>
              <a:rPr lang="en-US" sz="3600" dirty="0" smtClean="0"/>
              <a:t>, </a:t>
            </a:r>
            <a:r>
              <a:rPr lang="en-US" sz="3600" dirty="0" err="1" smtClean="0"/>
              <a:t>permasalahan</a:t>
            </a:r>
            <a:r>
              <a:rPr lang="en-US" sz="3600" dirty="0" smtClean="0"/>
              <a:t> </a:t>
            </a:r>
            <a:r>
              <a:rPr lang="en-US" sz="3600" dirty="0" err="1" smtClean="0"/>
              <a:t>tersebut</a:t>
            </a:r>
            <a:r>
              <a:rPr lang="en-US" sz="3600" dirty="0" smtClean="0"/>
              <a:t> </a:t>
            </a:r>
            <a:r>
              <a:rPr lang="en-US" sz="3600" dirty="0" err="1" smtClean="0"/>
              <a:t>timbul</a:t>
            </a:r>
            <a:r>
              <a:rPr lang="en-US" sz="3600" dirty="0" smtClean="0"/>
              <a:t> </a:t>
            </a:r>
            <a:r>
              <a:rPr lang="en-US" sz="3600" dirty="0" err="1" smtClean="0"/>
              <a:t>karena</a:t>
            </a:r>
            <a:r>
              <a:rPr lang="en-US" sz="3600" dirty="0" smtClean="0"/>
              <a:t> </a:t>
            </a:r>
            <a:r>
              <a:rPr lang="en-US" sz="3600" dirty="0" err="1" smtClean="0"/>
              <a:t>akibat</a:t>
            </a:r>
            <a:r>
              <a:rPr lang="en-US" sz="3600" dirty="0" smtClean="0"/>
              <a:t> </a:t>
            </a:r>
            <a:r>
              <a:rPr lang="en-US" sz="3600" dirty="0" err="1" smtClean="0"/>
              <a:t>kurangnya</a:t>
            </a:r>
            <a:r>
              <a:rPr lang="en-US" sz="3600" dirty="0" smtClean="0"/>
              <a:t> </a:t>
            </a:r>
            <a:r>
              <a:rPr lang="en-US" sz="3600" dirty="0" err="1" smtClean="0"/>
              <a:t>pendidikan</a:t>
            </a:r>
            <a:r>
              <a:rPr lang="en-US" sz="3600" dirty="0" smtClean="0"/>
              <a:t> moral yang </a:t>
            </a:r>
            <a:r>
              <a:rPr lang="en-US" sz="3600" dirty="0" err="1" smtClean="0"/>
              <a:t>harusnya</a:t>
            </a:r>
            <a:r>
              <a:rPr lang="en-US" sz="3600" dirty="0" smtClean="0"/>
              <a:t> </a:t>
            </a:r>
            <a:r>
              <a:rPr lang="en-US" sz="3600" dirty="0" err="1" smtClean="0"/>
              <a:t>diberikan</a:t>
            </a:r>
            <a:r>
              <a:rPr lang="en-US" sz="3600" dirty="0" smtClean="0"/>
              <a:t> </a:t>
            </a:r>
            <a:r>
              <a:rPr lang="en-US" sz="3600" dirty="0" err="1" smtClean="0"/>
              <a:t>sejak</a:t>
            </a:r>
            <a:r>
              <a:rPr lang="en-US" sz="3600" dirty="0" smtClean="0"/>
              <a:t> </a:t>
            </a:r>
            <a:r>
              <a:rPr lang="en-US" sz="3600" dirty="0" err="1" smtClean="0"/>
              <a:t>kecil</a:t>
            </a:r>
            <a:r>
              <a:rPr lang="en-US" sz="3600" dirty="0" smtClean="0"/>
              <a:t> </a:t>
            </a:r>
            <a:r>
              <a:rPr lang="en-US" sz="3600" dirty="0" err="1" smtClean="0"/>
              <a:t>oleh</a:t>
            </a:r>
            <a:r>
              <a:rPr lang="en-US" sz="3600" dirty="0" smtClean="0"/>
              <a:t> </a:t>
            </a:r>
            <a:r>
              <a:rPr lang="en-US" sz="3600" dirty="0" err="1" smtClean="0"/>
              <a:t>orang</a:t>
            </a:r>
            <a:r>
              <a:rPr lang="en-US" sz="3600" dirty="0" smtClean="0"/>
              <a:t> </a:t>
            </a:r>
            <a:r>
              <a:rPr lang="en-US" sz="3600" dirty="0" err="1" smtClean="0"/>
              <a:t>tua</a:t>
            </a:r>
            <a:r>
              <a:rPr lang="en-US" sz="3600" dirty="0" smtClean="0"/>
              <a:t> </a:t>
            </a:r>
            <a:r>
              <a:rPr lang="en-US" sz="3600" dirty="0" err="1" smtClean="0"/>
              <a:t>dan</a:t>
            </a:r>
            <a:r>
              <a:rPr lang="en-US" sz="3600" dirty="0" smtClean="0"/>
              <a:t> </a:t>
            </a:r>
            <a:r>
              <a:rPr lang="en-US" sz="3600" dirty="0" err="1" smtClean="0"/>
              <a:t>pendidik</a:t>
            </a:r>
            <a:r>
              <a:rPr lang="en-US" sz="3600" dirty="0" smtClean="0"/>
              <a:t>, </a:t>
            </a:r>
            <a:r>
              <a:rPr lang="en-US" sz="3600" dirty="0" err="1" smtClean="0"/>
              <a:t>sebagai</a:t>
            </a:r>
            <a:r>
              <a:rPr lang="en-US" sz="3600" dirty="0" smtClean="0"/>
              <a:t> </a:t>
            </a:r>
            <a:r>
              <a:rPr lang="en-US" sz="3600" dirty="0" err="1" smtClean="0"/>
              <a:t>orangtua</a:t>
            </a:r>
            <a:r>
              <a:rPr lang="en-US" sz="3600" dirty="0" smtClean="0"/>
              <a:t> </a:t>
            </a:r>
            <a:r>
              <a:rPr lang="en-US" sz="3600" dirty="0" err="1" smtClean="0"/>
              <a:t>seharusnya</a:t>
            </a:r>
            <a:r>
              <a:rPr lang="en-US" sz="3600" dirty="0" smtClean="0"/>
              <a:t> </a:t>
            </a:r>
            <a:r>
              <a:rPr lang="en-US" sz="3600" dirty="0" err="1" smtClean="0"/>
              <a:t>dapat</a:t>
            </a:r>
            <a:r>
              <a:rPr lang="en-US" sz="3600" dirty="0" smtClean="0"/>
              <a:t> </a:t>
            </a:r>
            <a:r>
              <a:rPr lang="en-US" sz="3600" dirty="0" err="1" smtClean="0"/>
              <a:t>memberikan</a:t>
            </a:r>
            <a:r>
              <a:rPr lang="en-US" sz="3600" dirty="0" smtClean="0"/>
              <a:t> </a:t>
            </a:r>
            <a:r>
              <a:rPr lang="en-US" sz="3600" dirty="0" err="1" smtClean="0"/>
              <a:t>pengertian</a:t>
            </a:r>
            <a:r>
              <a:rPr lang="en-US" sz="3600" dirty="0" smtClean="0"/>
              <a:t> </a:t>
            </a:r>
            <a:r>
              <a:rPr lang="en-US" sz="3600" dirty="0" err="1" smtClean="0"/>
              <a:t>pentingnya</a:t>
            </a:r>
            <a:r>
              <a:rPr lang="en-US" sz="3600" dirty="0" smtClean="0"/>
              <a:t> </a:t>
            </a:r>
            <a:r>
              <a:rPr lang="en-US" sz="3600" dirty="0" err="1" smtClean="0"/>
              <a:t>berperilaku</a:t>
            </a:r>
            <a:r>
              <a:rPr lang="en-US" sz="3600" dirty="0" smtClean="0"/>
              <a:t> </a:t>
            </a:r>
            <a:r>
              <a:rPr lang="en-US" sz="3600" dirty="0" err="1" smtClean="0"/>
              <a:t>baik</a:t>
            </a:r>
            <a:r>
              <a:rPr lang="en-US" sz="3600" dirty="0" smtClean="0"/>
              <a:t> </a:t>
            </a:r>
            <a:r>
              <a:rPr lang="en-US" sz="3600" dirty="0" err="1" smtClean="0"/>
              <a:t>dan</a:t>
            </a:r>
            <a:r>
              <a:rPr lang="en-US" sz="3600" dirty="0" smtClean="0"/>
              <a:t> </a:t>
            </a:r>
            <a:r>
              <a:rPr lang="en-US" sz="3600" dirty="0" err="1" smtClean="0"/>
              <a:t>peduli</a:t>
            </a:r>
            <a:r>
              <a:rPr lang="en-US" sz="3600" dirty="0" smtClean="0"/>
              <a:t> </a:t>
            </a:r>
            <a:r>
              <a:rPr lang="en-US" sz="3600" dirty="0" err="1" smtClean="0"/>
              <a:t>sesama</a:t>
            </a:r>
            <a:r>
              <a:rPr lang="en-US" sz="3600" dirty="0" smtClean="0"/>
              <a:t> </a:t>
            </a:r>
            <a:r>
              <a:rPr lang="en-US" sz="3600" dirty="0" err="1" smtClean="0"/>
              <a:t>serta</a:t>
            </a:r>
            <a:r>
              <a:rPr lang="en-US" sz="3600" dirty="0" smtClean="0"/>
              <a:t> </a:t>
            </a:r>
            <a:r>
              <a:rPr lang="en-US" sz="3600" dirty="0" err="1" smtClean="0"/>
              <a:t>selalu</a:t>
            </a:r>
            <a:r>
              <a:rPr lang="en-US" sz="3600" dirty="0" smtClean="0"/>
              <a:t> </a:t>
            </a:r>
            <a:r>
              <a:rPr lang="en-US" sz="3600" dirty="0" err="1" smtClean="0"/>
              <a:t>mendukung</a:t>
            </a:r>
            <a:r>
              <a:rPr lang="en-US" sz="3600" dirty="0" smtClean="0"/>
              <a:t> </a:t>
            </a:r>
            <a:r>
              <a:rPr lang="en-US" sz="3600" dirty="0" err="1" smtClean="0"/>
              <a:t>minat</a:t>
            </a:r>
            <a:r>
              <a:rPr lang="en-US" sz="3600" dirty="0" smtClean="0"/>
              <a:t> </a:t>
            </a:r>
            <a:r>
              <a:rPr lang="en-US" sz="3600" dirty="0" err="1" smtClean="0"/>
              <a:t>bakat</a:t>
            </a:r>
            <a:r>
              <a:rPr lang="en-US" sz="3600" dirty="0" smtClean="0"/>
              <a:t> </a:t>
            </a:r>
            <a:r>
              <a:rPr lang="en-US" sz="3600" dirty="0" err="1" smtClean="0"/>
              <a:t>anak</a:t>
            </a:r>
            <a:r>
              <a:rPr lang="en-US" sz="3600" dirty="0" smtClean="0"/>
              <a:t>. </a:t>
            </a:r>
            <a:br>
              <a:rPr lang="en-US" sz="3600" dirty="0" smtClean="0"/>
            </a:br>
            <a:r>
              <a:rPr lang="en-US" sz="3600" dirty="0" smtClean="0"/>
              <a:t>Moral </a:t>
            </a:r>
            <a:r>
              <a:rPr lang="en-US" sz="3600" dirty="0" err="1" smtClean="0"/>
              <a:t>perilaku</a:t>
            </a:r>
            <a:r>
              <a:rPr lang="en-US" sz="3600" dirty="0" smtClean="0"/>
              <a:t> </a:t>
            </a:r>
            <a:r>
              <a:rPr lang="en-US" sz="3600" dirty="0" err="1" smtClean="0"/>
              <a:t>serta</a:t>
            </a:r>
            <a:r>
              <a:rPr lang="en-US" sz="3600" dirty="0" smtClean="0"/>
              <a:t> </a:t>
            </a:r>
            <a:r>
              <a:rPr lang="en-US" sz="3600" dirty="0" err="1" smtClean="0"/>
              <a:t>akhlak</a:t>
            </a:r>
            <a:r>
              <a:rPr lang="en-US" sz="3600" dirty="0" smtClean="0"/>
              <a:t> </a:t>
            </a:r>
            <a:r>
              <a:rPr lang="en-US" sz="3600" dirty="0" err="1" smtClean="0"/>
              <a:t>sangat</a:t>
            </a:r>
            <a:r>
              <a:rPr lang="en-US" sz="3600" dirty="0" smtClean="0"/>
              <a:t> </a:t>
            </a:r>
            <a:r>
              <a:rPr lang="en-US" sz="3600" dirty="0" err="1" smtClean="0"/>
              <a:t>penting</a:t>
            </a:r>
            <a:r>
              <a:rPr lang="en-US" sz="3600" dirty="0" smtClean="0"/>
              <a:t> </a:t>
            </a:r>
            <a:r>
              <a:rPr lang="en-US" sz="3600" dirty="0" err="1" smtClean="0"/>
              <a:t>diterapkan</a:t>
            </a:r>
            <a:r>
              <a:rPr lang="en-US" sz="3600" dirty="0" smtClean="0"/>
              <a:t> agar </a:t>
            </a:r>
            <a:r>
              <a:rPr lang="en-US" sz="3600" dirty="0" err="1" smtClean="0"/>
              <a:t>generasi</a:t>
            </a:r>
            <a:r>
              <a:rPr lang="en-US" sz="3600" dirty="0" smtClean="0"/>
              <a:t> </a:t>
            </a:r>
            <a:r>
              <a:rPr lang="en-US" sz="3600" dirty="0" err="1" smtClean="0"/>
              <a:t>penerus</a:t>
            </a:r>
            <a:r>
              <a:rPr lang="en-US" sz="3600" dirty="0" smtClean="0"/>
              <a:t> </a:t>
            </a:r>
            <a:r>
              <a:rPr lang="en-US" sz="3600" dirty="0" err="1" smtClean="0"/>
              <a:t>bangsa</a:t>
            </a:r>
            <a:r>
              <a:rPr lang="en-US" sz="3600" dirty="0" smtClean="0"/>
              <a:t> </a:t>
            </a:r>
            <a:r>
              <a:rPr lang="en-US" sz="3600" dirty="0" err="1" smtClean="0"/>
              <a:t>dapat</a:t>
            </a:r>
            <a:r>
              <a:rPr lang="en-US" sz="3600" dirty="0" smtClean="0"/>
              <a:t> </a:t>
            </a:r>
            <a:r>
              <a:rPr lang="en-US" sz="3600" dirty="0" err="1" smtClean="0"/>
              <a:t>berperilaku</a:t>
            </a:r>
            <a:r>
              <a:rPr lang="en-US" sz="3600" dirty="0" smtClean="0"/>
              <a:t> </a:t>
            </a:r>
            <a:r>
              <a:rPr lang="en-US" sz="3600" dirty="0" err="1" smtClean="0"/>
              <a:t>sopan</a:t>
            </a:r>
            <a:r>
              <a:rPr lang="en-US" sz="3600" dirty="0" smtClean="0"/>
              <a:t> </a:t>
            </a:r>
            <a:r>
              <a:rPr lang="en-US" sz="3600" dirty="0" err="1" smtClean="0"/>
              <a:t>dengan</a:t>
            </a:r>
            <a:r>
              <a:rPr lang="en-US" sz="3600" dirty="0" smtClean="0"/>
              <a:t> </a:t>
            </a:r>
            <a:r>
              <a:rPr lang="en-US" sz="3600" dirty="0" err="1" smtClean="0"/>
              <a:t>menerapakan</a:t>
            </a:r>
            <a:r>
              <a:rPr lang="en-US" sz="3600" dirty="0" smtClean="0"/>
              <a:t> </a:t>
            </a:r>
            <a:r>
              <a:rPr lang="en-US" sz="3600" dirty="0" err="1" smtClean="0"/>
              <a:t>nilai-nilai</a:t>
            </a:r>
            <a:r>
              <a:rPr lang="en-US" sz="3600" dirty="0" smtClean="0"/>
              <a:t> </a:t>
            </a:r>
            <a:r>
              <a:rPr lang="en-US" sz="3600" dirty="0" err="1" smtClean="0"/>
              <a:t>pancasila</a:t>
            </a:r>
            <a:r>
              <a:rPr lang="en-US" sz="3600" dirty="0" smtClean="0"/>
              <a:t> </a:t>
            </a:r>
            <a:r>
              <a:rPr lang="en-US" sz="3600" dirty="0" err="1" smtClean="0"/>
              <a:t>dan</a:t>
            </a:r>
            <a:r>
              <a:rPr lang="en-US" sz="3600" dirty="0" smtClean="0"/>
              <a:t> </a:t>
            </a:r>
            <a:r>
              <a:rPr lang="en-US" sz="3600" dirty="0" err="1" smtClean="0"/>
              <a:t>nilai</a:t>
            </a:r>
            <a:r>
              <a:rPr lang="en-US" sz="3600" dirty="0" smtClean="0"/>
              <a:t> agama agar </a:t>
            </a:r>
            <a:r>
              <a:rPr lang="en-US" sz="3600" dirty="0" err="1" smtClean="0"/>
              <a:t>tidak</a:t>
            </a:r>
            <a:r>
              <a:rPr lang="en-US" sz="3600" dirty="0" smtClean="0"/>
              <a:t> </a:t>
            </a:r>
            <a:r>
              <a:rPr lang="en-US" sz="3600" dirty="0" err="1" smtClean="0"/>
              <a:t>terjerumus</a:t>
            </a:r>
            <a:r>
              <a:rPr lang="en-US" sz="3600" dirty="0" smtClean="0"/>
              <a:t>  </a:t>
            </a:r>
            <a:r>
              <a:rPr lang="en-US" sz="3600" dirty="0" err="1" smtClean="0"/>
              <a:t>pada</a:t>
            </a:r>
            <a:r>
              <a:rPr lang="en-US" sz="3600" dirty="0" smtClean="0"/>
              <a:t> </a:t>
            </a:r>
            <a:r>
              <a:rPr lang="en-US" sz="3600" dirty="0" err="1" smtClean="0"/>
              <a:t>kenakalan</a:t>
            </a:r>
            <a:r>
              <a:rPr lang="en-US" sz="3600" dirty="0" smtClean="0"/>
              <a:t> </a:t>
            </a:r>
            <a:r>
              <a:rPr lang="en-US" sz="3600" dirty="0" err="1" smtClean="0"/>
              <a:t>remaja</a:t>
            </a:r>
            <a:r>
              <a:rPr lang="en-US" sz="3600" dirty="0" smtClean="0"/>
              <a:t> yang </a:t>
            </a:r>
            <a:r>
              <a:rPr lang="en-US" sz="3600" dirty="0" err="1" smtClean="0"/>
              <a:t>bersifat</a:t>
            </a:r>
            <a:r>
              <a:rPr lang="en-US" sz="3600" dirty="0" smtClean="0"/>
              <a:t> fatal.</a:t>
            </a:r>
            <a:endParaRPr lang="en-US" sz="3600" dirty="0"/>
          </a:p>
        </p:txBody>
      </p:sp>
      <p:pic>
        <p:nvPicPr>
          <p:cNvPr id="11" name="Picture 10" descr="a6690f4367bbe1879a9c252e3156ea49.jpg"/>
          <p:cNvPicPr>
            <a:picLocks noChangeAspect="1"/>
          </p:cNvPicPr>
          <p:nvPr/>
        </p:nvPicPr>
        <p:blipFill>
          <a:blip r:embed="rId3"/>
          <a:stretch>
            <a:fillRect/>
          </a:stretch>
        </p:blipFill>
        <p:spPr>
          <a:xfrm>
            <a:off x="13411200" y="0"/>
            <a:ext cx="4876800" cy="2929147"/>
          </a:xfrm>
          <a:prstGeom prst="rect">
            <a:avLst/>
          </a:prstGeom>
        </p:spPr>
      </p:pic>
      <p:pic>
        <p:nvPicPr>
          <p:cNvPr id="12" name="Picture 11" descr="images (1) (4).jpeg"/>
          <p:cNvPicPr>
            <a:picLocks noChangeAspect="1"/>
          </p:cNvPicPr>
          <p:nvPr/>
        </p:nvPicPr>
        <p:blipFill>
          <a:blip r:embed="rId4"/>
          <a:srcRect t="7273" b="5455"/>
          <a:stretch>
            <a:fillRect/>
          </a:stretch>
        </p:blipFill>
        <p:spPr>
          <a:xfrm>
            <a:off x="13411200" y="2400300"/>
            <a:ext cx="4876800" cy="270959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13" name="Picture 2" descr="Cara Menghadapi Anak yang Nakal, Bandel dan Susah Diatur - SekolahDasar.Net"/>
          <p:cNvPicPr>
            <a:picLocks noChangeAspect="1" noChangeArrowheads="1"/>
          </p:cNvPicPr>
          <p:nvPr/>
        </p:nvPicPr>
        <p:blipFill>
          <a:blip r:embed="rId5"/>
          <a:srcRect/>
          <a:stretch>
            <a:fillRect/>
          </a:stretch>
        </p:blipFill>
        <p:spPr bwMode="auto">
          <a:xfrm>
            <a:off x="13411200" y="4991100"/>
            <a:ext cx="4876800" cy="28194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14" name="Picture 13" descr="images (1) (7).jpeg"/>
          <p:cNvPicPr>
            <a:picLocks noChangeAspect="1"/>
          </p:cNvPicPr>
          <p:nvPr/>
        </p:nvPicPr>
        <p:blipFill>
          <a:blip r:embed="rId6"/>
          <a:srcRect l="17180" r="18205"/>
          <a:stretch>
            <a:fillRect/>
          </a:stretch>
        </p:blipFill>
        <p:spPr>
          <a:xfrm>
            <a:off x="13411200" y="7734300"/>
            <a:ext cx="4876800" cy="2590800"/>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13258800" y="0"/>
            <a:ext cx="152400" cy="10287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7">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6172200" y="647700"/>
            <a:ext cx="2178471" cy="2146784"/>
          </a:xfrm>
          <a:prstGeom prst="rect">
            <a:avLst/>
          </a:prstGeom>
        </p:spPr>
      </p:pic>
    </p:spTree>
  </p:cSld>
  <p:clrMapOvr>
    <a:masterClrMapping/>
  </p:clrMapOvr>
  <p:transition>
    <p:fade thruBlk="1"/>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20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2000"/>
                                        <p:tgtEl>
                                          <p:spTgt spid="12"/>
                                        </p:tgtEl>
                                      </p:cBhvr>
                                    </p:animEffect>
                                  </p:childTnLst>
                                </p:cTn>
                              </p:par>
                              <p:par>
                                <p:cTn id="11" presetID="22" presetClass="entr" presetSubtype="2"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2000"/>
                                        <p:tgtEl>
                                          <p:spTgt spid="13"/>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2000"/>
                                        <p:tgtEl>
                                          <p:spTgt spid="1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20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2000" y="342900"/>
            <a:ext cx="15544800" cy="2031325"/>
          </a:xfrm>
          <a:prstGeom prst="rect">
            <a:avLst/>
          </a:prstGeom>
        </p:spPr>
        <p:txBody>
          <a:bodyPr wrap="square" lIns="0" tIns="0" rIns="0" bIns="0" rtlCol="0" anchor="t">
            <a:spAutoFit/>
          </a:bodyPr>
          <a:lstStyle/>
          <a:p>
            <a:r>
              <a:rPr lang="en-US" sz="6600" dirty="0" err="1" smtClean="0">
                <a:solidFill>
                  <a:srgbClr val="1D4E89"/>
                </a:solidFill>
                <a:latin typeface="Britannic Bold" pitchFamily="34" charset="0"/>
              </a:rPr>
              <a:t>Faktor</a:t>
            </a:r>
            <a:r>
              <a:rPr lang="en-US" sz="6600" dirty="0" smtClean="0">
                <a:solidFill>
                  <a:srgbClr val="1D4E89"/>
                </a:solidFill>
                <a:latin typeface="Britannic Bold" pitchFamily="34" charset="0"/>
              </a:rPr>
              <a:t> </a:t>
            </a:r>
            <a:r>
              <a:rPr lang="en-US" sz="6600" dirty="0" err="1" smtClean="0">
                <a:solidFill>
                  <a:srgbClr val="1D4E89"/>
                </a:solidFill>
                <a:latin typeface="Britannic Bold" pitchFamily="34" charset="0"/>
              </a:rPr>
              <a:t>Penyebab</a:t>
            </a:r>
            <a:r>
              <a:rPr lang="en-US" sz="6600" dirty="0" smtClean="0">
                <a:solidFill>
                  <a:srgbClr val="1D4E89"/>
                </a:solidFill>
                <a:latin typeface="Britannic Bold" pitchFamily="34" charset="0"/>
              </a:rPr>
              <a:t> </a:t>
            </a:r>
            <a:r>
              <a:rPr lang="en-US" sz="6600" dirty="0" err="1" smtClean="0">
                <a:solidFill>
                  <a:srgbClr val="1D4E89"/>
                </a:solidFill>
                <a:latin typeface="Britannic Bold" pitchFamily="34" charset="0"/>
              </a:rPr>
              <a:t>Munculnya</a:t>
            </a:r>
            <a:r>
              <a:rPr lang="en-US" sz="6600" dirty="0" smtClean="0">
                <a:solidFill>
                  <a:srgbClr val="1D4E89"/>
                </a:solidFill>
                <a:latin typeface="Britannic Bold" pitchFamily="34" charset="0"/>
              </a:rPr>
              <a:t> </a:t>
            </a:r>
            <a:r>
              <a:rPr lang="en-US" sz="6600" dirty="0" err="1" smtClean="0">
                <a:solidFill>
                  <a:srgbClr val="1D4E89"/>
                </a:solidFill>
                <a:latin typeface="Britannic Bold" pitchFamily="34" charset="0"/>
              </a:rPr>
              <a:t>Permasalahan</a:t>
            </a:r>
            <a:r>
              <a:rPr lang="en-US" sz="6600" dirty="0" smtClean="0">
                <a:solidFill>
                  <a:srgbClr val="1D4E89"/>
                </a:solidFill>
                <a:latin typeface="Britannic Bold" pitchFamily="34" charset="0"/>
              </a:rPr>
              <a:t> Moral </a:t>
            </a:r>
            <a:r>
              <a:rPr lang="en-US" sz="6600" dirty="0" err="1" smtClean="0">
                <a:solidFill>
                  <a:srgbClr val="1D4E89"/>
                </a:solidFill>
                <a:latin typeface="Britannic Bold" pitchFamily="34" charset="0"/>
              </a:rPr>
              <a:t>Anak</a:t>
            </a:r>
            <a:endParaRPr lang="en-US" sz="6600" dirty="0">
              <a:solidFill>
                <a:srgbClr val="1D4E89"/>
              </a:solidFill>
              <a:latin typeface="Britannic Bold" pitchFamily="34" charset="0"/>
            </a:endParaRPr>
          </a:p>
        </p:txBody>
      </p:sp>
      <p:grpSp>
        <p:nvGrpSpPr>
          <p:cNvPr id="6" name="Group 6"/>
          <p:cNvGrpSpPr/>
          <p:nvPr/>
        </p:nvGrpSpPr>
        <p:grpSpPr>
          <a:xfrm>
            <a:off x="1059626" y="2628900"/>
            <a:ext cx="15475774" cy="6448903"/>
            <a:chOff x="0" y="0"/>
            <a:chExt cx="2688663" cy="2715896"/>
          </a:xfrm>
        </p:grpSpPr>
        <p:sp>
          <p:nvSpPr>
            <p:cNvPr id="7" name="Freeform 7"/>
            <p:cNvSpPr/>
            <p:nvPr/>
          </p:nvSpPr>
          <p:spPr>
            <a:xfrm>
              <a:off x="0" y="0"/>
              <a:ext cx="2688663" cy="2715896"/>
            </a:xfrm>
            <a:custGeom>
              <a:avLst/>
              <a:gdLst/>
              <a:ahLst/>
              <a:cxnLst/>
              <a:rect l="l" t="t" r="r" b="b"/>
              <a:pathLst>
                <a:path w="2688663" h="2715896">
                  <a:moveTo>
                    <a:pt x="2564203" y="2715896"/>
                  </a:moveTo>
                  <a:lnTo>
                    <a:pt x="124460" y="2715896"/>
                  </a:lnTo>
                  <a:cubicBezTo>
                    <a:pt x="55880" y="2715896"/>
                    <a:pt x="0" y="2660016"/>
                    <a:pt x="0" y="2591436"/>
                  </a:cubicBezTo>
                  <a:lnTo>
                    <a:pt x="0" y="124460"/>
                  </a:lnTo>
                  <a:cubicBezTo>
                    <a:pt x="0" y="55880"/>
                    <a:pt x="55880" y="0"/>
                    <a:pt x="124460" y="0"/>
                  </a:cubicBezTo>
                  <a:lnTo>
                    <a:pt x="2564203" y="0"/>
                  </a:lnTo>
                  <a:cubicBezTo>
                    <a:pt x="2632783" y="0"/>
                    <a:pt x="2688663" y="55880"/>
                    <a:pt x="2688663" y="124460"/>
                  </a:cubicBezTo>
                  <a:lnTo>
                    <a:pt x="2688663" y="2591436"/>
                  </a:lnTo>
                  <a:cubicBezTo>
                    <a:pt x="2688663" y="2660016"/>
                    <a:pt x="2632783" y="2715896"/>
                    <a:pt x="2564203" y="2715896"/>
                  </a:cubicBezTo>
                  <a:close/>
                </a:path>
              </a:pathLst>
            </a:custGeom>
            <a:solidFill>
              <a:srgbClr val="EDECED"/>
            </a:solidFill>
          </p:spPr>
        </p:sp>
      </p:grpSp>
      <p:pic>
        <p:nvPicPr>
          <p:cNvPr id="12" name="Picture 12"/>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14111545" y="6306237"/>
            <a:ext cx="4391044" cy="3808232"/>
          </a:xfrm>
          <a:prstGeom prst="rect">
            <a:avLst/>
          </a:prstGeom>
        </p:spPr>
      </p:pic>
      <p:pic>
        <p:nvPicPr>
          <p:cNvPr id="13" name="Picture 13"/>
          <p:cNvPicPr>
            <a:picLocks noChangeAspect="1"/>
          </p:cNvPicPr>
          <p:nvPr/>
        </p:nvPicPr>
        <p:blipFill>
          <a:blip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rcRect/>
          <a:stretch>
            <a:fillRect/>
          </a:stretch>
        </p:blipFill>
        <p:spPr>
          <a:xfrm rot="1789248">
            <a:off x="-1010030" y="7854540"/>
            <a:ext cx="4077460" cy="1334442"/>
          </a:xfrm>
          <a:prstGeom prst="rect">
            <a:avLst/>
          </a:prstGeom>
        </p:spPr>
      </p:pic>
      <p:sp>
        <p:nvSpPr>
          <p:cNvPr id="3" name="TextBox 3"/>
          <p:cNvSpPr txBox="1"/>
          <p:nvPr/>
        </p:nvSpPr>
        <p:spPr>
          <a:xfrm>
            <a:off x="1296130" y="2857500"/>
            <a:ext cx="14705870" cy="5783635"/>
          </a:xfrm>
          <a:prstGeom prst="rect">
            <a:avLst/>
          </a:prstGeom>
        </p:spPr>
        <p:txBody>
          <a:bodyPr wrap="square" lIns="0" tIns="0" rIns="0" bIns="0" rtlCol="0" anchor="t">
            <a:spAutoFit/>
          </a:bodyPr>
          <a:lstStyle/>
          <a:p>
            <a:pPr marL="514350" indent="-514350">
              <a:lnSpc>
                <a:spcPts val="4062"/>
              </a:lnSpc>
              <a:buAutoNum type="arabicPeriod"/>
            </a:pPr>
            <a:r>
              <a:rPr lang="en-US" sz="3125" b="1" u="sng" dirty="0" err="1" smtClean="0">
                <a:solidFill>
                  <a:srgbClr val="1D4E89"/>
                </a:solidFill>
                <a:latin typeface="Quicksand Bold"/>
              </a:rPr>
              <a:t>Kurangnya</a:t>
            </a:r>
            <a:r>
              <a:rPr lang="en-US" sz="3125" b="1" u="sng" dirty="0" smtClean="0">
                <a:solidFill>
                  <a:srgbClr val="1D4E89"/>
                </a:solidFill>
                <a:latin typeface="Quicksand Bold"/>
              </a:rPr>
              <a:t> </a:t>
            </a:r>
            <a:r>
              <a:rPr lang="en-US" sz="3125" b="1" u="sng" dirty="0" err="1" smtClean="0">
                <a:solidFill>
                  <a:srgbClr val="1D4E89"/>
                </a:solidFill>
                <a:latin typeface="Quicksand Bold"/>
              </a:rPr>
              <a:t>pendidikan</a:t>
            </a:r>
            <a:r>
              <a:rPr lang="en-US" sz="3125" b="1" u="sng" dirty="0" smtClean="0">
                <a:solidFill>
                  <a:srgbClr val="1D4E89"/>
                </a:solidFill>
                <a:latin typeface="Quicksand Bold"/>
              </a:rPr>
              <a:t> moral </a:t>
            </a:r>
            <a:r>
              <a:rPr lang="en-US" sz="3125" b="1" u="sng" dirty="0" err="1" smtClean="0">
                <a:solidFill>
                  <a:srgbClr val="1D4E89"/>
                </a:solidFill>
                <a:latin typeface="Quicksand Bold"/>
              </a:rPr>
              <a:t>dalam</a:t>
            </a:r>
            <a:r>
              <a:rPr lang="en-US" sz="3125" b="1" u="sng" dirty="0" smtClean="0">
                <a:solidFill>
                  <a:srgbClr val="1D4E89"/>
                </a:solidFill>
                <a:latin typeface="Quicksand Bold"/>
              </a:rPr>
              <a:t> </a:t>
            </a:r>
            <a:r>
              <a:rPr lang="en-US" sz="3125" b="1" u="sng" dirty="0" err="1" smtClean="0">
                <a:solidFill>
                  <a:srgbClr val="1D4E89"/>
                </a:solidFill>
                <a:latin typeface="Quicksand Bold"/>
              </a:rPr>
              <a:t>lingkungan</a:t>
            </a:r>
            <a:r>
              <a:rPr lang="en-US" sz="3125" b="1" u="sng" dirty="0" smtClean="0">
                <a:solidFill>
                  <a:srgbClr val="1D4E89"/>
                </a:solidFill>
                <a:latin typeface="Quicksand Bold"/>
              </a:rPr>
              <a:t> </a:t>
            </a:r>
            <a:r>
              <a:rPr lang="en-US" sz="3125" b="1" u="sng" dirty="0" err="1" smtClean="0">
                <a:solidFill>
                  <a:srgbClr val="1D4E89"/>
                </a:solidFill>
                <a:latin typeface="Quicksand Bold"/>
              </a:rPr>
              <a:t>keluarga</a:t>
            </a:r>
            <a:r>
              <a:rPr lang="en-US" sz="3125" b="1" u="sng" dirty="0" smtClean="0">
                <a:solidFill>
                  <a:srgbClr val="1D4E89"/>
                </a:solidFill>
                <a:latin typeface="Quicksand Bold"/>
              </a:rPr>
              <a:t>, </a:t>
            </a:r>
            <a:r>
              <a:rPr lang="en-US" sz="3125" b="1" u="sng" dirty="0" err="1" smtClean="0">
                <a:solidFill>
                  <a:srgbClr val="1D4E89"/>
                </a:solidFill>
                <a:latin typeface="Quicksand Bold"/>
              </a:rPr>
              <a:t>masyarakat</a:t>
            </a:r>
            <a:r>
              <a:rPr lang="en-US" sz="3125" b="1" u="sng" dirty="0" smtClean="0">
                <a:solidFill>
                  <a:srgbClr val="1D4E89"/>
                </a:solidFill>
                <a:latin typeface="Quicksand Bold"/>
              </a:rPr>
              <a:t> </a:t>
            </a:r>
            <a:r>
              <a:rPr lang="en-US" sz="3125" b="1" u="sng" dirty="0" err="1" smtClean="0">
                <a:solidFill>
                  <a:srgbClr val="1D4E89"/>
                </a:solidFill>
                <a:latin typeface="Quicksand Bold"/>
              </a:rPr>
              <a:t>maupun</a:t>
            </a:r>
            <a:r>
              <a:rPr lang="en-US" sz="3125" b="1" u="sng" dirty="0" smtClean="0">
                <a:solidFill>
                  <a:srgbClr val="1D4E89"/>
                </a:solidFill>
                <a:latin typeface="Quicksand Bold"/>
              </a:rPr>
              <a:t> </a:t>
            </a:r>
            <a:r>
              <a:rPr lang="en-US" sz="3125" b="1" u="sng" dirty="0" err="1" smtClean="0">
                <a:solidFill>
                  <a:srgbClr val="1D4E89"/>
                </a:solidFill>
                <a:latin typeface="Quicksand Bold"/>
              </a:rPr>
              <a:t>sekolah</a:t>
            </a:r>
            <a:endParaRPr lang="en-US" sz="3125" b="1" u="sng" dirty="0" smtClean="0">
              <a:solidFill>
                <a:srgbClr val="1D4E89"/>
              </a:solidFill>
              <a:latin typeface="Quicksand Bold"/>
            </a:endParaRPr>
          </a:p>
          <a:p>
            <a:pPr marL="514350" indent="-514350">
              <a:lnSpc>
                <a:spcPts val="4062"/>
              </a:lnSpc>
              <a:buAutoNum type="arabicPeriod"/>
            </a:pPr>
            <a:endParaRPr lang="en-US" sz="3125" b="1" dirty="0" smtClean="0">
              <a:solidFill>
                <a:srgbClr val="1D4E89"/>
              </a:solidFill>
              <a:latin typeface="Quicksand Bold"/>
            </a:endParaRPr>
          </a:p>
          <a:p>
            <a:pPr marL="514350" indent="-514350">
              <a:lnSpc>
                <a:spcPts val="4062"/>
              </a:lnSpc>
            </a:pPr>
            <a:r>
              <a:rPr lang="en-US" sz="3125" u="sng" dirty="0" smtClean="0">
                <a:solidFill>
                  <a:srgbClr val="1D4E89"/>
                </a:solidFill>
                <a:latin typeface="Quicksand Bold"/>
              </a:rPr>
              <a:t>2.Pengaruh </a:t>
            </a:r>
            <a:r>
              <a:rPr lang="en-US" sz="3125" u="sng" dirty="0" err="1" smtClean="0">
                <a:solidFill>
                  <a:srgbClr val="1D4E89"/>
                </a:solidFill>
                <a:latin typeface="Quicksand Bold"/>
              </a:rPr>
              <a:t>globalisasi</a:t>
            </a:r>
            <a:endParaRPr lang="en-US" sz="3125" u="sng" dirty="0" smtClean="0">
              <a:solidFill>
                <a:srgbClr val="1D4E89"/>
              </a:solidFill>
              <a:latin typeface="Quicksand Bold"/>
            </a:endParaRPr>
          </a:p>
          <a:p>
            <a:pPr marL="514350" indent="-47625">
              <a:lnSpc>
                <a:spcPts val="4062"/>
              </a:lnSpc>
            </a:pPr>
            <a:r>
              <a:rPr lang="en-US" sz="3125" dirty="0" err="1" smtClean="0">
                <a:solidFill>
                  <a:srgbClr val="1D4E89"/>
                </a:solidFill>
                <a:latin typeface="Quicksand Bold"/>
              </a:rPr>
              <a:t>Adanya</a:t>
            </a:r>
            <a:r>
              <a:rPr lang="en-US" sz="3125" dirty="0" smtClean="0">
                <a:solidFill>
                  <a:srgbClr val="1D4E89"/>
                </a:solidFill>
                <a:latin typeface="Quicksand Bold"/>
              </a:rPr>
              <a:t> </a:t>
            </a:r>
            <a:r>
              <a:rPr lang="en-US" sz="3125" dirty="0" err="1" smtClean="0">
                <a:solidFill>
                  <a:srgbClr val="1D4E89"/>
                </a:solidFill>
                <a:latin typeface="Quicksand Bold"/>
              </a:rPr>
              <a:t>globalisasi</a:t>
            </a:r>
            <a:r>
              <a:rPr lang="en-US" sz="3125" dirty="0" smtClean="0">
                <a:solidFill>
                  <a:srgbClr val="1D4E89"/>
                </a:solidFill>
                <a:latin typeface="Quicksand Bold"/>
              </a:rPr>
              <a:t> </a:t>
            </a:r>
            <a:r>
              <a:rPr lang="en-US" sz="3125" dirty="0" err="1" smtClean="0">
                <a:solidFill>
                  <a:srgbClr val="1D4E89"/>
                </a:solidFill>
                <a:latin typeface="Quicksand Bold"/>
              </a:rPr>
              <a:t>untuk</a:t>
            </a:r>
            <a:r>
              <a:rPr lang="en-US" sz="3125" dirty="0" smtClean="0">
                <a:solidFill>
                  <a:srgbClr val="1D4E89"/>
                </a:solidFill>
                <a:latin typeface="Quicksand Bold"/>
              </a:rPr>
              <a:t> </a:t>
            </a:r>
            <a:r>
              <a:rPr lang="en-US" sz="3125" dirty="0" err="1" smtClean="0">
                <a:solidFill>
                  <a:srgbClr val="1D4E89"/>
                </a:solidFill>
                <a:latin typeface="Quicksand Bold"/>
              </a:rPr>
              <a:t>anak</a:t>
            </a:r>
            <a:r>
              <a:rPr lang="en-US" sz="3125" dirty="0" smtClean="0">
                <a:solidFill>
                  <a:srgbClr val="1D4E89"/>
                </a:solidFill>
                <a:latin typeface="Quicksand Bold"/>
              </a:rPr>
              <a:t> yang </a:t>
            </a:r>
            <a:r>
              <a:rPr lang="en-US" sz="3125" dirty="0" err="1" smtClean="0">
                <a:solidFill>
                  <a:srgbClr val="1D4E89"/>
                </a:solidFill>
                <a:latin typeface="Quicksand Bold"/>
              </a:rPr>
              <a:t>masih</a:t>
            </a:r>
            <a:r>
              <a:rPr lang="en-US" sz="3125" dirty="0" smtClean="0">
                <a:solidFill>
                  <a:srgbClr val="1D4E89"/>
                </a:solidFill>
                <a:latin typeface="Quicksand Bold"/>
              </a:rPr>
              <a:t> </a:t>
            </a:r>
            <a:r>
              <a:rPr lang="en-US" sz="3125" dirty="0" err="1" smtClean="0">
                <a:solidFill>
                  <a:srgbClr val="1D4E89"/>
                </a:solidFill>
                <a:latin typeface="Quicksand Bold"/>
              </a:rPr>
              <a:t>sangat</a:t>
            </a:r>
            <a:r>
              <a:rPr lang="en-US" sz="3125" dirty="0" smtClean="0">
                <a:solidFill>
                  <a:srgbClr val="1D4E89"/>
                </a:solidFill>
                <a:latin typeface="Quicksand Bold"/>
              </a:rPr>
              <a:t> </a:t>
            </a:r>
            <a:r>
              <a:rPr lang="en-US" sz="3125" dirty="0" err="1" smtClean="0">
                <a:solidFill>
                  <a:srgbClr val="1D4E89"/>
                </a:solidFill>
                <a:latin typeface="Quicksand Bold"/>
              </a:rPr>
              <a:t>mudah</a:t>
            </a:r>
            <a:r>
              <a:rPr lang="en-US" sz="3125" dirty="0" smtClean="0">
                <a:solidFill>
                  <a:srgbClr val="1D4E89"/>
                </a:solidFill>
                <a:latin typeface="Quicksand Bold"/>
              </a:rPr>
              <a:t> </a:t>
            </a:r>
            <a:r>
              <a:rPr lang="en-US" sz="3125" dirty="0" err="1" smtClean="0">
                <a:solidFill>
                  <a:srgbClr val="1D4E89"/>
                </a:solidFill>
                <a:latin typeface="Quicksand Bold"/>
              </a:rPr>
              <a:t>terpengaruh</a:t>
            </a:r>
            <a:r>
              <a:rPr lang="en-US" sz="3125" dirty="0" smtClean="0">
                <a:solidFill>
                  <a:srgbClr val="1D4E89"/>
                </a:solidFill>
                <a:latin typeface="Quicksand Bold"/>
              </a:rPr>
              <a:t> </a:t>
            </a:r>
            <a:r>
              <a:rPr lang="en-US" sz="3125" dirty="0" err="1" smtClean="0">
                <a:solidFill>
                  <a:srgbClr val="1D4E89"/>
                </a:solidFill>
                <a:latin typeface="Quicksand Bold"/>
              </a:rPr>
              <a:t>oleh</a:t>
            </a:r>
            <a:r>
              <a:rPr lang="en-US" sz="3125" dirty="0" smtClean="0">
                <a:solidFill>
                  <a:srgbClr val="1D4E89"/>
                </a:solidFill>
                <a:latin typeface="Quicksand Bold"/>
              </a:rPr>
              <a:t> </a:t>
            </a:r>
            <a:r>
              <a:rPr lang="en-US" sz="3125" dirty="0" err="1" smtClean="0">
                <a:solidFill>
                  <a:srgbClr val="1D4E89"/>
                </a:solidFill>
                <a:latin typeface="Quicksand Bold"/>
              </a:rPr>
              <a:t>hal-hal</a:t>
            </a:r>
            <a:r>
              <a:rPr lang="en-US" sz="3125" dirty="0" smtClean="0">
                <a:solidFill>
                  <a:srgbClr val="1D4E89"/>
                </a:solidFill>
                <a:latin typeface="Quicksand Bold"/>
              </a:rPr>
              <a:t> yang </a:t>
            </a:r>
            <a:r>
              <a:rPr lang="en-US" sz="3125" dirty="0" err="1" smtClean="0">
                <a:solidFill>
                  <a:srgbClr val="1D4E89"/>
                </a:solidFill>
                <a:latin typeface="Quicksand Bold"/>
              </a:rPr>
              <a:t>tidak</a:t>
            </a:r>
            <a:r>
              <a:rPr lang="en-US" sz="3125" dirty="0" smtClean="0">
                <a:solidFill>
                  <a:srgbClr val="1D4E89"/>
                </a:solidFill>
                <a:latin typeface="Quicksand Bold"/>
              </a:rPr>
              <a:t> </a:t>
            </a:r>
            <a:r>
              <a:rPr lang="en-US" sz="3125" dirty="0" err="1" smtClean="0">
                <a:solidFill>
                  <a:srgbClr val="1D4E89"/>
                </a:solidFill>
                <a:latin typeface="Quicksand Bold"/>
              </a:rPr>
              <a:t>diinginkan</a:t>
            </a:r>
            <a:r>
              <a:rPr lang="en-US" sz="3125" dirty="0" smtClean="0">
                <a:solidFill>
                  <a:srgbClr val="1D4E89"/>
                </a:solidFill>
                <a:latin typeface="Quicksand Bold"/>
              </a:rPr>
              <a:t> </a:t>
            </a:r>
            <a:r>
              <a:rPr lang="en-US" sz="3125" dirty="0" err="1" smtClean="0">
                <a:solidFill>
                  <a:srgbClr val="1D4E89"/>
                </a:solidFill>
                <a:latin typeface="Quicksand Bold"/>
              </a:rPr>
              <a:t>sebagai</a:t>
            </a:r>
            <a:r>
              <a:rPr lang="en-US" sz="3125" dirty="0" smtClean="0">
                <a:solidFill>
                  <a:srgbClr val="1D4E89"/>
                </a:solidFill>
                <a:latin typeface="Quicksand Bold"/>
              </a:rPr>
              <a:t> </a:t>
            </a:r>
            <a:r>
              <a:rPr lang="en-US" sz="3125" dirty="0" err="1" smtClean="0">
                <a:solidFill>
                  <a:srgbClr val="1D4E89"/>
                </a:solidFill>
                <a:latin typeface="Quicksand Bold"/>
              </a:rPr>
              <a:t>pengkrisisan</a:t>
            </a:r>
            <a:r>
              <a:rPr lang="en-US" sz="3125" dirty="0" smtClean="0">
                <a:solidFill>
                  <a:srgbClr val="1D4E89"/>
                </a:solidFill>
                <a:latin typeface="Quicksand Bold"/>
              </a:rPr>
              <a:t> moral.</a:t>
            </a:r>
          </a:p>
          <a:p>
            <a:pPr marL="514350" indent="-47625">
              <a:lnSpc>
                <a:spcPts val="4062"/>
              </a:lnSpc>
            </a:pPr>
            <a:endParaRPr lang="en-US" sz="3125" dirty="0" smtClean="0">
              <a:solidFill>
                <a:srgbClr val="1D4E89"/>
              </a:solidFill>
              <a:latin typeface="Quicksand Bold"/>
            </a:endParaRPr>
          </a:p>
          <a:p>
            <a:pPr marL="514350" indent="-514350">
              <a:lnSpc>
                <a:spcPts val="4062"/>
              </a:lnSpc>
            </a:pPr>
            <a:r>
              <a:rPr lang="en-US" sz="3125" u="sng" dirty="0" smtClean="0">
                <a:solidFill>
                  <a:srgbClr val="1D4E89"/>
                </a:solidFill>
                <a:latin typeface="Quicksand Bold"/>
              </a:rPr>
              <a:t>3. </a:t>
            </a:r>
            <a:r>
              <a:rPr lang="en-US" sz="3125" u="sng" dirty="0" err="1" smtClean="0">
                <a:solidFill>
                  <a:srgbClr val="1D4E89"/>
                </a:solidFill>
                <a:latin typeface="Quicksand Bold"/>
              </a:rPr>
              <a:t>Kurangnya</a:t>
            </a:r>
            <a:r>
              <a:rPr lang="en-US" sz="3125" u="sng" dirty="0" smtClean="0">
                <a:solidFill>
                  <a:srgbClr val="1D4E89"/>
                </a:solidFill>
                <a:latin typeface="Quicksand Bold"/>
              </a:rPr>
              <a:t> </a:t>
            </a:r>
            <a:r>
              <a:rPr lang="en-US" sz="3125" u="sng" dirty="0" err="1" smtClean="0">
                <a:solidFill>
                  <a:srgbClr val="1D4E89"/>
                </a:solidFill>
                <a:latin typeface="Quicksand Bold"/>
              </a:rPr>
              <a:t>peran</a:t>
            </a:r>
            <a:r>
              <a:rPr lang="en-US" sz="3125" u="sng" dirty="0" smtClean="0">
                <a:solidFill>
                  <a:srgbClr val="1D4E89"/>
                </a:solidFill>
                <a:latin typeface="Quicksand Bold"/>
              </a:rPr>
              <a:t> agama</a:t>
            </a:r>
          </a:p>
          <a:p>
            <a:pPr marL="514350" indent="-107950">
              <a:lnSpc>
                <a:spcPts val="4062"/>
              </a:lnSpc>
            </a:pPr>
            <a:r>
              <a:rPr lang="en-US" sz="3125" dirty="0" err="1" smtClean="0">
                <a:solidFill>
                  <a:srgbClr val="1D4E89"/>
                </a:solidFill>
                <a:latin typeface="Quicksand Bold"/>
              </a:rPr>
              <a:t>Pendidikan</a:t>
            </a:r>
            <a:r>
              <a:rPr lang="en-US" sz="3125" dirty="0" smtClean="0">
                <a:solidFill>
                  <a:srgbClr val="1D4E89"/>
                </a:solidFill>
                <a:latin typeface="Quicksand Bold"/>
              </a:rPr>
              <a:t> moral </a:t>
            </a:r>
            <a:r>
              <a:rPr lang="en-US" sz="3125" dirty="0" err="1" smtClean="0">
                <a:solidFill>
                  <a:srgbClr val="1D4E89"/>
                </a:solidFill>
                <a:latin typeface="Quicksand Bold"/>
              </a:rPr>
              <a:t>dalam</a:t>
            </a:r>
            <a:r>
              <a:rPr lang="en-US" sz="3125" dirty="0" smtClean="0">
                <a:solidFill>
                  <a:srgbClr val="1D4E89"/>
                </a:solidFill>
                <a:latin typeface="Quicksand Bold"/>
              </a:rPr>
              <a:t> agama, </a:t>
            </a:r>
            <a:r>
              <a:rPr lang="en-US" sz="3125" dirty="0" err="1" smtClean="0">
                <a:solidFill>
                  <a:srgbClr val="1D4E89"/>
                </a:solidFill>
                <a:latin typeface="Quicksand Bold"/>
              </a:rPr>
              <a:t>nilai-nilai</a:t>
            </a:r>
            <a:r>
              <a:rPr lang="en-US" sz="3125" dirty="0" smtClean="0">
                <a:solidFill>
                  <a:srgbClr val="1D4E89"/>
                </a:solidFill>
                <a:latin typeface="Quicksand Bold"/>
              </a:rPr>
              <a:t> moral yang </a:t>
            </a:r>
            <a:r>
              <a:rPr lang="en-US" sz="3125" dirty="0" err="1" smtClean="0">
                <a:solidFill>
                  <a:srgbClr val="1D4E89"/>
                </a:solidFill>
                <a:latin typeface="Quicksand Bold"/>
              </a:rPr>
              <a:t>dapat</a:t>
            </a:r>
            <a:r>
              <a:rPr lang="en-US" sz="3125" dirty="0" smtClean="0">
                <a:solidFill>
                  <a:srgbClr val="1D4E89"/>
                </a:solidFill>
                <a:latin typeface="Quicksand Bold"/>
              </a:rPr>
              <a:t> </a:t>
            </a:r>
            <a:r>
              <a:rPr lang="en-US" sz="3125" dirty="0" err="1" smtClean="0">
                <a:solidFill>
                  <a:srgbClr val="1D4E89"/>
                </a:solidFill>
                <a:latin typeface="Quicksand Bold"/>
              </a:rPr>
              <a:t>dipatuhi</a:t>
            </a:r>
            <a:r>
              <a:rPr lang="en-US" sz="3125" dirty="0" smtClean="0">
                <a:solidFill>
                  <a:srgbClr val="1D4E89"/>
                </a:solidFill>
                <a:latin typeface="Quicksand Bold"/>
              </a:rPr>
              <a:t> </a:t>
            </a:r>
            <a:r>
              <a:rPr lang="en-US" sz="3125" dirty="0" err="1" smtClean="0">
                <a:solidFill>
                  <a:srgbClr val="1D4E89"/>
                </a:solidFill>
                <a:latin typeface="Quicksand Bold"/>
              </a:rPr>
              <a:t>dengan</a:t>
            </a:r>
            <a:r>
              <a:rPr lang="en-US" sz="3125" dirty="0" smtClean="0">
                <a:solidFill>
                  <a:srgbClr val="1D4E89"/>
                </a:solidFill>
                <a:latin typeface="Quicksand Bold"/>
              </a:rPr>
              <a:t> </a:t>
            </a:r>
            <a:r>
              <a:rPr lang="en-US" sz="3125" dirty="0" err="1" smtClean="0">
                <a:solidFill>
                  <a:srgbClr val="1D4E89"/>
                </a:solidFill>
                <a:latin typeface="Quicksand Bold"/>
              </a:rPr>
              <a:t>kesadaran</a:t>
            </a:r>
            <a:r>
              <a:rPr lang="en-US" sz="3125" dirty="0" smtClean="0">
                <a:solidFill>
                  <a:srgbClr val="1D4E89"/>
                </a:solidFill>
                <a:latin typeface="Quicksand Bold"/>
              </a:rPr>
              <a:t> </a:t>
            </a:r>
            <a:r>
              <a:rPr lang="en-US" sz="3125" dirty="0" err="1" smtClean="0">
                <a:solidFill>
                  <a:srgbClr val="1D4E89"/>
                </a:solidFill>
                <a:latin typeface="Quicksand Bold"/>
              </a:rPr>
              <a:t>sendiri</a:t>
            </a:r>
            <a:r>
              <a:rPr lang="en-US" sz="3125" dirty="0" smtClean="0">
                <a:solidFill>
                  <a:srgbClr val="1D4E89"/>
                </a:solidFill>
                <a:latin typeface="Quicksand Bold"/>
              </a:rPr>
              <a:t> </a:t>
            </a:r>
            <a:r>
              <a:rPr lang="en-US" sz="3125" dirty="0" err="1" smtClean="0">
                <a:solidFill>
                  <a:srgbClr val="1D4E89"/>
                </a:solidFill>
                <a:latin typeface="Quicksand Bold"/>
              </a:rPr>
              <a:t>tanpa</a:t>
            </a:r>
            <a:r>
              <a:rPr lang="en-US" sz="3125" dirty="0" smtClean="0">
                <a:solidFill>
                  <a:srgbClr val="1D4E89"/>
                </a:solidFill>
                <a:latin typeface="Quicksand Bold"/>
              </a:rPr>
              <a:t> </a:t>
            </a:r>
            <a:r>
              <a:rPr lang="en-US" sz="3125" dirty="0" err="1" smtClean="0">
                <a:solidFill>
                  <a:srgbClr val="1D4E89"/>
                </a:solidFill>
                <a:latin typeface="Quicksand Bold"/>
              </a:rPr>
              <a:t>paksaan</a:t>
            </a:r>
            <a:r>
              <a:rPr lang="en-US" sz="3125" dirty="0" smtClean="0">
                <a:solidFill>
                  <a:srgbClr val="1D4E89"/>
                </a:solidFill>
                <a:latin typeface="Quicksand Bold"/>
              </a:rPr>
              <a:t> </a:t>
            </a:r>
            <a:r>
              <a:rPr lang="en-US" sz="3125" dirty="0" err="1" smtClean="0">
                <a:solidFill>
                  <a:srgbClr val="1D4E89"/>
                </a:solidFill>
                <a:latin typeface="Quicksand Bold"/>
              </a:rPr>
              <a:t>dari</a:t>
            </a:r>
            <a:r>
              <a:rPr lang="en-US" sz="3125" dirty="0" smtClean="0">
                <a:solidFill>
                  <a:srgbClr val="1D4E89"/>
                </a:solidFill>
                <a:latin typeface="Quicksand Bold"/>
              </a:rPr>
              <a:t> </a:t>
            </a:r>
            <a:r>
              <a:rPr lang="en-US" sz="3125" dirty="0" err="1" smtClean="0">
                <a:solidFill>
                  <a:srgbClr val="1D4E89"/>
                </a:solidFill>
                <a:latin typeface="Quicksand Bold"/>
              </a:rPr>
              <a:t>luar</a:t>
            </a:r>
            <a:r>
              <a:rPr lang="en-US" sz="3125" dirty="0" smtClean="0">
                <a:solidFill>
                  <a:srgbClr val="1D4E89"/>
                </a:solidFill>
                <a:latin typeface="Quicksand Bold"/>
              </a:rPr>
              <a:t>, </a:t>
            </a:r>
            <a:r>
              <a:rPr lang="en-US" sz="3125" dirty="0" err="1" smtClean="0">
                <a:solidFill>
                  <a:srgbClr val="1D4E89"/>
                </a:solidFill>
                <a:latin typeface="Quicksand Bold"/>
              </a:rPr>
              <a:t>dan</a:t>
            </a:r>
            <a:r>
              <a:rPr lang="en-US" sz="3125" dirty="0" smtClean="0">
                <a:solidFill>
                  <a:srgbClr val="1D4E89"/>
                </a:solidFill>
                <a:latin typeface="Quicksand Bold"/>
              </a:rPr>
              <a:t> </a:t>
            </a:r>
            <a:r>
              <a:rPr lang="en-US" sz="3125" dirty="0" err="1" smtClean="0">
                <a:solidFill>
                  <a:srgbClr val="1D4E89"/>
                </a:solidFill>
                <a:latin typeface="Quicksand Bold"/>
              </a:rPr>
              <a:t>keyakinan</a:t>
            </a:r>
            <a:r>
              <a:rPr lang="en-US" sz="3125" dirty="0" smtClean="0">
                <a:solidFill>
                  <a:srgbClr val="1D4E89"/>
                </a:solidFill>
                <a:latin typeface="Quicksand Bold"/>
              </a:rPr>
              <a:t> </a:t>
            </a:r>
            <a:r>
              <a:rPr lang="en-US" sz="3125" dirty="0" err="1" smtClean="0">
                <a:solidFill>
                  <a:srgbClr val="1D4E89"/>
                </a:solidFill>
                <a:latin typeface="Quicksand Bold"/>
              </a:rPr>
              <a:t>tersebut</a:t>
            </a:r>
            <a:r>
              <a:rPr lang="en-US" sz="3125" dirty="0" smtClean="0">
                <a:solidFill>
                  <a:srgbClr val="1D4E89"/>
                </a:solidFill>
                <a:latin typeface="Quicksand Bold"/>
              </a:rPr>
              <a:t> </a:t>
            </a:r>
            <a:r>
              <a:rPr lang="en-US" sz="3125" dirty="0" err="1" smtClean="0">
                <a:solidFill>
                  <a:srgbClr val="1D4E89"/>
                </a:solidFill>
                <a:latin typeface="Quicksand Bold"/>
              </a:rPr>
              <a:t>ditanamkan</a:t>
            </a:r>
            <a:r>
              <a:rPr lang="en-US" sz="3125" dirty="0" smtClean="0">
                <a:solidFill>
                  <a:srgbClr val="1D4E89"/>
                </a:solidFill>
                <a:latin typeface="Quicksand Bold"/>
              </a:rPr>
              <a:t> </a:t>
            </a:r>
            <a:r>
              <a:rPr lang="en-US" sz="3125" dirty="0" err="1" smtClean="0">
                <a:solidFill>
                  <a:srgbClr val="1D4E89"/>
                </a:solidFill>
                <a:latin typeface="Quicksand Bold"/>
              </a:rPr>
              <a:t>sejak</a:t>
            </a:r>
            <a:r>
              <a:rPr lang="en-US" sz="3125" dirty="0" smtClean="0">
                <a:solidFill>
                  <a:srgbClr val="1D4E89"/>
                </a:solidFill>
                <a:latin typeface="Quicksand Bold"/>
              </a:rPr>
              <a:t> </a:t>
            </a:r>
            <a:r>
              <a:rPr lang="en-US" sz="3125" dirty="0" err="1" smtClean="0">
                <a:solidFill>
                  <a:srgbClr val="1D4E89"/>
                </a:solidFill>
                <a:latin typeface="Quicksand Bold"/>
              </a:rPr>
              <a:t>kecil</a:t>
            </a:r>
            <a:endParaRPr lang="en-US" sz="3125" dirty="0">
              <a:solidFill>
                <a:srgbClr val="1D4E89"/>
              </a:solidFill>
              <a:latin typeface="Quicksand Bold"/>
            </a:endParaRPr>
          </a:p>
        </p:txBody>
      </p:sp>
    </p:spTree>
  </p:cSld>
  <p:clrMapOvr>
    <a:masterClrMapping/>
  </p:clrMapOvr>
  <p:transition>
    <p:fade thruBlk="1"/>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to="" calcmode="lin" valueType="num">
                                      <p:cBhvr>
                                        <p:cTn id="13" dur="1" fill="hold"/>
                                        <p:tgtEl>
                                          <p:spTgt spid="1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to="" calcmode="lin" valueType="num">
                                      <p:cBhvr>
                                        <p:cTn id="16" dur="1" fill="hold"/>
                                        <p:tgtEl>
                                          <p:spTgt spid="13"/>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cBhvr>
                                        <p:cTn id="19"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9626" y="3989545"/>
            <a:ext cx="12168701" cy="2235671"/>
            <a:chOff x="0" y="0"/>
            <a:chExt cx="6495138" cy="1193306"/>
          </a:xfrm>
        </p:grpSpPr>
        <p:sp>
          <p:nvSpPr>
            <p:cNvPr id="3" name="Freeform 3"/>
            <p:cNvSpPr/>
            <p:nvPr/>
          </p:nvSpPr>
          <p:spPr>
            <a:xfrm>
              <a:off x="0" y="0"/>
              <a:ext cx="6495138" cy="1193307"/>
            </a:xfrm>
            <a:custGeom>
              <a:avLst/>
              <a:gdLst/>
              <a:ahLst/>
              <a:cxnLst/>
              <a:rect l="l" t="t" r="r" b="b"/>
              <a:pathLst>
                <a:path w="6495138" h="1193307">
                  <a:moveTo>
                    <a:pt x="6370678" y="1193306"/>
                  </a:moveTo>
                  <a:lnTo>
                    <a:pt x="124460" y="1193306"/>
                  </a:lnTo>
                  <a:cubicBezTo>
                    <a:pt x="55880" y="1193306"/>
                    <a:pt x="0" y="1137426"/>
                    <a:pt x="0" y="1068846"/>
                  </a:cubicBezTo>
                  <a:lnTo>
                    <a:pt x="0" y="124460"/>
                  </a:lnTo>
                  <a:cubicBezTo>
                    <a:pt x="0" y="55880"/>
                    <a:pt x="55880" y="0"/>
                    <a:pt x="124460" y="0"/>
                  </a:cubicBezTo>
                  <a:lnTo>
                    <a:pt x="6370678" y="0"/>
                  </a:lnTo>
                  <a:cubicBezTo>
                    <a:pt x="6439258" y="0"/>
                    <a:pt x="6495138" y="55880"/>
                    <a:pt x="6495138" y="124460"/>
                  </a:cubicBezTo>
                  <a:lnTo>
                    <a:pt x="6495138" y="1068847"/>
                  </a:lnTo>
                  <a:cubicBezTo>
                    <a:pt x="6495138" y="1137427"/>
                    <a:pt x="6439258" y="1193307"/>
                    <a:pt x="6370678" y="1193307"/>
                  </a:cubicBezTo>
                  <a:close/>
                </a:path>
              </a:pathLst>
            </a:custGeom>
            <a:solidFill>
              <a:srgbClr val="FFFFFF"/>
            </a:solidFill>
          </p:spPr>
        </p:sp>
      </p:grpSp>
      <p:grpSp>
        <p:nvGrpSpPr>
          <p:cNvPr id="4" name="Group 4"/>
          <p:cNvGrpSpPr/>
          <p:nvPr/>
        </p:nvGrpSpPr>
        <p:grpSpPr>
          <a:xfrm>
            <a:off x="1059626" y="7280698"/>
            <a:ext cx="12168701" cy="2235671"/>
            <a:chOff x="0" y="0"/>
            <a:chExt cx="6495138" cy="1193306"/>
          </a:xfrm>
        </p:grpSpPr>
        <p:sp>
          <p:nvSpPr>
            <p:cNvPr id="5" name="Freeform 5"/>
            <p:cNvSpPr/>
            <p:nvPr/>
          </p:nvSpPr>
          <p:spPr>
            <a:xfrm>
              <a:off x="0" y="0"/>
              <a:ext cx="6495138" cy="1193307"/>
            </a:xfrm>
            <a:custGeom>
              <a:avLst/>
              <a:gdLst/>
              <a:ahLst/>
              <a:cxnLst/>
              <a:rect l="l" t="t" r="r" b="b"/>
              <a:pathLst>
                <a:path w="6495138" h="1193307">
                  <a:moveTo>
                    <a:pt x="6370678" y="1193306"/>
                  </a:moveTo>
                  <a:lnTo>
                    <a:pt x="124460" y="1193306"/>
                  </a:lnTo>
                  <a:cubicBezTo>
                    <a:pt x="55880" y="1193306"/>
                    <a:pt x="0" y="1137426"/>
                    <a:pt x="0" y="1068846"/>
                  </a:cubicBezTo>
                  <a:lnTo>
                    <a:pt x="0" y="124460"/>
                  </a:lnTo>
                  <a:cubicBezTo>
                    <a:pt x="0" y="55880"/>
                    <a:pt x="55880" y="0"/>
                    <a:pt x="124460" y="0"/>
                  </a:cubicBezTo>
                  <a:lnTo>
                    <a:pt x="6370678" y="0"/>
                  </a:lnTo>
                  <a:cubicBezTo>
                    <a:pt x="6439258" y="0"/>
                    <a:pt x="6495138" y="55880"/>
                    <a:pt x="6495138" y="124460"/>
                  </a:cubicBezTo>
                  <a:lnTo>
                    <a:pt x="6495138" y="1068847"/>
                  </a:lnTo>
                  <a:cubicBezTo>
                    <a:pt x="6495138" y="1137427"/>
                    <a:pt x="6439258" y="1193307"/>
                    <a:pt x="6370678" y="1193307"/>
                  </a:cubicBezTo>
                  <a:close/>
                </a:path>
              </a:pathLst>
            </a:custGeom>
            <a:solidFill>
              <a:srgbClr val="FFFFFF"/>
            </a:solidFill>
          </p:spPr>
        </p:sp>
      </p:grpSp>
      <p:grpSp>
        <p:nvGrpSpPr>
          <p:cNvPr id="6" name="Group 6"/>
          <p:cNvGrpSpPr>
            <a:grpSpLocks noChangeAspect="1"/>
          </p:cNvGrpSpPr>
          <p:nvPr/>
        </p:nvGrpSpPr>
        <p:grpSpPr>
          <a:xfrm>
            <a:off x="13658540" y="3706262"/>
            <a:ext cx="3873404" cy="5810106"/>
            <a:chOff x="0" y="0"/>
            <a:chExt cx="6350000" cy="9525000"/>
          </a:xfrm>
        </p:grpSpPr>
        <p:sp>
          <p:nvSpPr>
            <p:cNvPr id="7" name="Freeform 7"/>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l="-47813" r="-77186"/>
              </a:stretch>
            </a:blipFill>
          </p:spPr>
        </p:sp>
      </p:grpSp>
      <p:sp>
        <p:nvSpPr>
          <p:cNvPr id="8" name="TextBox 8"/>
          <p:cNvSpPr txBox="1"/>
          <p:nvPr/>
        </p:nvSpPr>
        <p:spPr>
          <a:xfrm>
            <a:off x="381000" y="342900"/>
            <a:ext cx="15240000" cy="2769989"/>
          </a:xfrm>
          <a:prstGeom prst="rect">
            <a:avLst/>
          </a:prstGeom>
        </p:spPr>
        <p:txBody>
          <a:bodyPr wrap="square" lIns="0" tIns="0" rIns="0" bIns="0" rtlCol="0" anchor="t">
            <a:spAutoFit/>
          </a:bodyPr>
          <a:lstStyle/>
          <a:p>
            <a:pPr>
              <a:lnSpc>
                <a:spcPts val="10800"/>
              </a:lnSpc>
            </a:pPr>
            <a:r>
              <a:rPr lang="en-US" sz="6600" dirty="0" err="1" smtClean="0">
                <a:solidFill>
                  <a:schemeClr val="accent2">
                    <a:lumMod val="75000"/>
                  </a:schemeClr>
                </a:solidFill>
                <a:latin typeface="Britannic Bold" pitchFamily="34" charset="0"/>
              </a:rPr>
              <a:t>Faktor</a:t>
            </a:r>
            <a:r>
              <a:rPr lang="en-US" sz="6600" dirty="0" smtClean="0">
                <a:solidFill>
                  <a:schemeClr val="accent2">
                    <a:lumMod val="75000"/>
                  </a:schemeClr>
                </a:solidFill>
                <a:latin typeface="Britannic Bold" pitchFamily="34" charset="0"/>
              </a:rPr>
              <a:t> </a:t>
            </a:r>
            <a:r>
              <a:rPr lang="en-US" sz="6600" dirty="0" err="1" smtClean="0">
                <a:solidFill>
                  <a:schemeClr val="accent2">
                    <a:lumMod val="75000"/>
                  </a:schemeClr>
                </a:solidFill>
                <a:latin typeface="Britannic Bold" pitchFamily="34" charset="0"/>
              </a:rPr>
              <a:t>permasalah</a:t>
            </a:r>
            <a:r>
              <a:rPr lang="en-US" sz="6600" dirty="0" smtClean="0">
                <a:solidFill>
                  <a:schemeClr val="accent2">
                    <a:lumMod val="75000"/>
                  </a:schemeClr>
                </a:solidFill>
                <a:latin typeface="Britannic Bold" pitchFamily="34" charset="0"/>
              </a:rPr>
              <a:t> moral </a:t>
            </a:r>
            <a:r>
              <a:rPr lang="en-US" sz="6600" dirty="0" err="1" smtClean="0">
                <a:solidFill>
                  <a:schemeClr val="accent2">
                    <a:lumMod val="75000"/>
                  </a:schemeClr>
                </a:solidFill>
                <a:latin typeface="Britannic Bold" pitchFamily="34" charset="0"/>
              </a:rPr>
              <a:t>dibagi</a:t>
            </a:r>
            <a:r>
              <a:rPr lang="en-US" sz="6600" dirty="0" smtClean="0">
                <a:solidFill>
                  <a:schemeClr val="accent2">
                    <a:lumMod val="75000"/>
                  </a:schemeClr>
                </a:solidFill>
                <a:latin typeface="Britannic Bold" pitchFamily="34" charset="0"/>
              </a:rPr>
              <a:t> </a:t>
            </a:r>
            <a:r>
              <a:rPr lang="en-US" sz="6600" dirty="0" err="1" smtClean="0">
                <a:solidFill>
                  <a:schemeClr val="accent2">
                    <a:lumMod val="75000"/>
                  </a:schemeClr>
                </a:solidFill>
                <a:latin typeface="Britannic Bold" pitchFamily="34" charset="0"/>
              </a:rPr>
              <a:t>menjadi</a:t>
            </a:r>
            <a:r>
              <a:rPr lang="en-US" sz="6600" dirty="0" smtClean="0">
                <a:solidFill>
                  <a:schemeClr val="accent2">
                    <a:lumMod val="75000"/>
                  </a:schemeClr>
                </a:solidFill>
                <a:latin typeface="Britannic Bold" pitchFamily="34" charset="0"/>
              </a:rPr>
              <a:t> 2, </a:t>
            </a:r>
            <a:r>
              <a:rPr lang="en-US" sz="6600" dirty="0" err="1" smtClean="0">
                <a:solidFill>
                  <a:schemeClr val="accent2">
                    <a:lumMod val="75000"/>
                  </a:schemeClr>
                </a:solidFill>
                <a:latin typeface="Britannic Bold" pitchFamily="34" charset="0"/>
              </a:rPr>
              <a:t>yaitu</a:t>
            </a:r>
            <a:r>
              <a:rPr lang="en-US" sz="6600" dirty="0" smtClean="0">
                <a:solidFill>
                  <a:schemeClr val="accent2">
                    <a:lumMod val="75000"/>
                  </a:schemeClr>
                </a:solidFill>
                <a:latin typeface="Britannic Bold" pitchFamily="34" charset="0"/>
              </a:rPr>
              <a:t>:</a:t>
            </a:r>
            <a:endParaRPr lang="en-US" sz="6600" dirty="0">
              <a:solidFill>
                <a:schemeClr val="accent2">
                  <a:lumMod val="75000"/>
                </a:schemeClr>
              </a:solidFill>
              <a:latin typeface="Britannic Bold" pitchFamily="34" charset="0"/>
            </a:endParaRPr>
          </a:p>
        </p:txBody>
      </p:sp>
      <p:sp>
        <p:nvSpPr>
          <p:cNvPr id="9" name="TextBox 9"/>
          <p:cNvSpPr txBox="1"/>
          <p:nvPr/>
        </p:nvSpPr>
        <p:spPr>
          <a:xfrm>
            <a:off x="1219200" y="4229100"/>
            <a:ext cx="11201400" cy="1615827"/>
          </a:xfrm>
          <a:prstGeom prst="rect">
            <a:avLst/>
          </a:prstGeom>
        </p:spPr>
        <p:txBody>
          <a:bodyPr wrap="square" lIns="0" tIns="0" rIns="0" bIns="0" rtlCol="0" anchor="t">
            <a:spAutoFit/>
          </a:bodyPr>
          <a:lstStyle/>
          <a:p>
            <a:pPr>
              <a:lnSpc>
                <a:spcPts val="4160"/>
              </a:lnSpc>
            </a:pPr>
            <a:r>
              <a:rPr lang="en-US" sz="2800" dirty="0" err="1" smtClean="0">
                <a:latin typeface="Quicksand Bold"/>
              </a:rPr>
              <a:t>Faktor</a:t>
            </a:r>
            <a:r>
              <a:rPr lang="en-US" sz="2800" dirty="0" smtClean="0">
                <a:latin typeface="Quicksand Bold"/>
              </a:rPr>
              <a:t> internal </a:t>
            </a:r>
            <a:r>
              <a:rPr lang="en-US" sz="2800" dirty="0" err="1" smtClean="0">
                <a:latin typeface="Quicksand Bold"/>
              </a:rPr>
              <a:t>dipengaruhi</a:t>
            </a:r>
            <a:r>
              <a:rPr lang="en-US" sz="2800" dirty="0" smtClean="0">
                <a:latin typeface="Quicksand Bold"/>
              </a:rPr>
              <a:t> </a:t>
            </a:r>
            <a:r>
              <a:rPr lang="en-US" sz="2800" dirty="0" err="1" smtClean="0">
                <a:latin typeface="Quicksand Bold"/>
              </a:rPr>
              <a:t>oleh</a:t>
            </a:r>
            <a:r>
              <a:rPr lang="en-US" sz="2800" dirty="0" smtClean="0">
                <a:latin typeface="Quicksand Bold"/>
              </a:rPr>
              <a:t> </a:t>
            </a:r>
            <a:r>
              <a:rPr lang="en-US" sz="2800" dirty="0" err="1" smtClean="0">
                <a:latin typeface="Quicksand Bold"/>
              </a:rPr>
              <a:t>tingkat</a:t>
            </a:r>
            <a:r>
              <a:rPr lang="en-US" sz="2800" dirty="0" smtClean="0">
                <a:latin typeface="Quicksand Bold"/>
              </a:rPr>
              <a:t> </a:t>
            </a:r>
            <a:r>
              <a:rPr lang="en-US" sz="2800" dirty="0" err="1" smtClean="0">
                <a:latin typeface="Quicksand Bold"/>
              </a:rPr>
              <a:t>perkembangan</a:t>
            </a:r>
            <a:r>
              <a:rPr lang="en-US" sz="2800" dirty="0" smtClean="0">
                <a:latin typeface="Quicksand Bold"/>
              </a:rPr>
              <a:t> </a:t>
            </a:r>
            <a:r>
              <a:rPr lang="en-US" sz="2800" dirty="0" err="1" smtClean="0">
                <a:latin typeface="Quicksand Bold"/>
              </a:rPr>
              <a:t>intelektual</a:t>
            </a:r>
            <a:r>
              <a:rPr lang="en-US" sz="2800" dirty="0" smtClean="0">
                <a:latin typeface="Quicksand Bold"/>
              </a:rPr>
              <a:t>, </a:t>
            </a:r>
            <a:r>
              <a:rPr lang="en-US" sz="2800" dirty="0" err="1" smtClean="0">
                <a:latin typeface="Quicksand Bold"/>
              </a:rPr>
              <a:t>atau</a:t>
            </a:r>
            <a:r>
              <a:rPr lang="en-US" sz="2800" dirty="0" smtClean="0">
                <a:latin typeface="Quicksand Bold"/>
              </a:rPr>
              <a:t> </a:t>
            </a:r>
            <a:r>
              <a:rPr lang="en-US" sz="2800" dirty="0" err="1" smtClean="0">
                <a:latin typeface="Quicksand Bold"/>
              </a:rPr>
              <a:t>Faktor</a:t>
            </a:r>
            <a:r>
              <a:rPr lang="en-US" sz="2800" dirty="0" smtClean="0">
                <a:latin typeface="Quicksand Bold"/>
              </a:rPr>
              <a:t> yang </a:t>
            </a:r>
            <a:r>
              <a:rPr lang="en-US" sz="2800" dirty="0" err="1" smtClean="0">
                <a:latin typeface="Quicksand Bold"/>
              </a:rPr>
              <a:t>timbul</a:t>
            </a:r>
            <a:r>
              <a:rPr lang="en-US" sz="2800" dirty="0" smtClean="0">
                <a:latin typeface="Quicksand Bold"/>
              </a:rPr>
              <a:t> </a:t>
            </a:r>
            <a:r>
              <a:rPr lang="en-US" sz="2800" dirty="0" err="1" smtClean="0">
                <a:latin typeface="Quicksand Bold"/>
              </a:rPr>
              <a:t>dari</a:t>
            </a:r>
            <a:r>
              <a:rPr lang="en-US" sz="2800" dirty="0" smtClean="0">
                <a:latin typeface="Quicksand Bold"/>
              </a:rPr>
              <a:t> </a:t>
            </a:r>
            <a:r>
              <a:rPr lang="en-US" sz="2800" dirty="0" err="1" smtClean="0">
                <a:latin typeface="Quicksand Bold"/>
              </a:rPr>
              <a:t>diri</a:t>
            </a:r>
            <a:r>
              <a:rPr lang="en-US" sz="2800" dirty="0" smtClean="0">
                <a:latin typeface="Quicksand Bold"/>
              </a:rPr>
              <a:t> </a:t>
            </a:r>
            <a:r>
              <a:rPr lang="en-US" sz="2800" dirty="0" err="1" smtClean="0">
                <a:latin typeface="Quicksand Bold"/>
              </a:rPr>
              <a:t>seseorang</a:t>
            </a:r>
            <a:r>
              <a:rPr lang="en-US" sz="2800" dirty="0" smtClean="0">
                <a:latin typeface="Quicksand Bold"/>
              </a:rPr>
              <a:t> </a:t>
            </a:r>
            <a:r>
              <a:rPr lang="en-US" sz="2800" dirty="0" err="1" smtClean="0">
                <a:latin typeface="Quicksand Bold"/>
              </a:rPr>
              <a:t>akibat</a:t>
            </a:r>
            <a:r>
              <a:rPr lang="en-US" sz="2800" dirty="0" smtClean="0">
                <a:latin typeface="Quicksand Bold"/>
              </a:rPr>
              <a:t> </a:t>
            </a:r>
            <a:r>
              <a:rPr lang="en-US" sz="2800" dirty="0" err="1" smtClean="0">
                <a:latin typeface="Quicksand Bold"/>
              </a:rPr>
              <a:t>kelalaian</a:t>
            </a:r>
            <a:r>
              <a:rPr lang="en-US" sz="2800" dirty="0" smtClean="0">
                <a:latin typeface="Quicksand Bold"/>
              </a:rPr>
              <a:t> </a:t>
            </a:r>
            <a:r>
              <a:rPr lang="en-US" sz="2800" dirty="0" err="1" smtClean="0">
                <a:latin typeface="Quicksand Bold"/>
              </a:rPr>
              <a:t>dan</a:t>
            </a:r>
            <a:r>
              <a:rPr lang="en-US" sz="2800" dirty="0" smtClean="0">
                <a:latin typeface="Quicksand Bold"/>
              </a:rPr>
              <a:t> </a:t>
            </a:r>
            <a:r>
              <a:rPr lang="en-US" sz="2800" dirty="0" err="1" smtClean="0">
                <a:latin typeface="Quicksand Bold"/>
              </a:rPr>
              <a:t>kemalasan</a:t>
            </a:r>
            <a:r>
              <a:rPr lang="en-US" sz="2800" dirty="0" smtClean="0">
                <a:latin typeface="Quicksand Bold"/>
              </a:rPr>
              <a:t> </a:t>
            </a:r>
            <a:r>
              <a:rPr lang="en-US" sz="2800" dirty="0" err="1" smtClean="0">
                <a:latin typeface="Quicksand Bold"/>
              </a:rPr>
              <a:t>diri</a:t>
            </a:r>
            <a:r>
              <a:rPr lang="en-US" sz="2800" dirty="0" smtClean="0">
                <a:latin typeface="Quicksand Bold"/>
              </a:rPr>
              <a:t> </a:t>
            </a:r>
            <a:r>
              <a:rPr lang="en-US" sz="2800" dirty="0" err="1" smtClean="0">
                <a:latin typeface="Quicksand Bold"/>
              </a:rPr>
              <a:t>untuk</a:t>
            </a:r>
            <a:r>
              <a:rPr lang="en-US" sz="2800" dirty="0" smtClean="0">
                <a:latin typeface="Quicksand Bold"/>
              </a:rPr>
              <a:t> </a:t>
            </a:r>
            <a:r>
              <a:rPr lang="en-US" sz="2800" dirty="0" err="1" smtClean="0">
                <a:latin typeface="Quicksand Bold"/>
              </a:rPr>
              <a:t>mendalami</a:t>
            </a:r>
            <a:r>
              <a:rPr lang="en-US" sz="2800" dirty="0" smtClean="0">
                <a:latin typeface="Quicksand Bold"/>
              </a:rPr>
              <a:t> </a:t>
            </a:r>
            <a:r>
              <a:rPr lang="en-US" sz="2800" dirty="0" err="1" smtClean="0">
                <a:latin typeface="Quicksand Bold"/>
              </a:rPr>
              <a:t>nilai-nilai</a:t>
            </a:r>
            <a:r>
              <a:rPr lang="en-US" sz="2800" dirty="0" smtClean="0">
                <a:latin typeface="Quicksand Bold"/>
              </a:rPr>
              <a:t> moral.</a:t>
            </a:r>
            <a:endParaRPr lang="en-US" sz="2800" dirty="0">
              <a:latin typeface="Quicksand Bold"/>
            </a:endParaRPr>
          </a:p>
        </p:txBody>
      </p:sp>
      <p:sp>
        <p:nvSpPr>
          <p:cNvPr id="10" name="TextBox 10"/>
          <p:cNvSpPr txBox="1"/>
          <p:nvPr/>
        </p:nvSpPr>
        <p:spPr>
          <a:xfrm>
            <a:off x="1371600" y="7647682"/>
            <a:ext cx="9905270" cy="1615827"/>
          </a:xfrm>
          <a:prstGeom prst="rect">
            <a:avLst/>
          </a:prstGeom>
        </p:spPr>
        <p:txBody>
          <a:bodyPr wrap="square" lIns="0" tIns="0" rIns="0" bIns="0" rtlCol="0" anchor="t">
            <a:spAutoFit/>
          </a:bodyPr>
          <a:lstStyle/>
          <a:p>
            <a:pPr>
              <a:lnSpc>
                <a:spcPts val="4160"/>
              </a:lnSpc>
            </a:pPr>
            <a:r>
              <a:rPr lang="en-US" sz="2800" dirty="0" err="1" smtClean="0">
                <a:latin typeface="Quicksand Bold"/>
              </a:rPr>
              <a:t>Faktor</a:t>
            </a:r>
            <a:r>
              <a:rPr lang="en-US" sz="2800" dirty="0" smtClean="0">
                <a:latin typeface="Quicksand Bold"/>
              </a:rPr>
              <a:t> </a:t>
            </a:r>
            <a:r>
              <a:rPr lang="en-US" sz="2800" dirty="0" err="1" smtClean="0">
                <a:latin typeface="Quicksand Bold"/>
              </a:rPr>
              <a:t>Eksternal</a:t>
            </a:r>
            <a:r>
              <a:rPr lang="en-US" sz="2800" dirty="0" smtClean="0">
                <a:latin typeface="Quicksand Bold"/>
              </a:rPr>
              <a:t> </a:t>
            </a:r>
            <a:r>
              <a:rPr lang="en-US" sz="2800" dirty="0" err="1" smtClean="0">
                <a:latin typeface="Quicksand Bold"/>
              </a:rPr>
              <a:t>dapat</a:t>
            </a:r>
            <a:r>
              <a:rPr lang="en-US" sz="2800" dirty="0" smtClean="0">
                <a:latin typeface="Quicksand Bold"/>
              </a:rPr>
              <a:t> </a:t>
            </a:r>
            <a:r>
              <a:rPr lang="en-US" sz="2800" dirty="0" err="1" smtClean="0">
                <a:latin typeface="Quicksand Bold"/>
              </a:rPr>
              <a:t>berupa</a:t>
            </a:r>
            <a:r>
              <a:rPr lang="en-US" sz="2800" dirty="0" smtClean="0">
                <a:latin typeface="Quicksand Bold"/>
              </a:rPr>
              <a:t> </a:t>
            </a:r>
            <a:r>
              <a:rPr lang="en-US" sz="2800" dirty="0" err="1" smtClean="0">
                <a:latin typeface="Quicksand Bold"/>
              </a:rPr>
              <a:t>pengaruh</a:t>
            </a:r>
            <a:r>
              <a:rPr lang="en-US" sz="2800" dirty="0" smtClean="0">
                <a:latin typeface="Quicksand Bold"/>
              </a:rPr>
              <a:t> </a:t>
            </a:r>
            <a:r>
              <a:rPr lang="en-US" sz="2800" dirty="0" err="1" smtClean="0">
                <a:latin typeface="Quicksand Bold"/>
              </a:rPr>
              <a:t>dari</a:t>
            </a:r>
            <a:r>
              <a:rPr lang="en-US" sz="2800" dirty="0" smtClean="0">
                <a:latin typeface="Quicksand Bold"/>
              </a:rPr>
              <a:t> </a:t>
            </a:r>
            <a:r>
              <a:rPr lang="en-US" sz="2800" dirty="0" err="1" smtClean="0">
                <a:latin typeface="Quicksand Bold"/>
              </a:rPr>
              <a:t>orang</a:t>
            </a:r>
            <a:r>
              <a:rPr lang="en-US" sz="2800" dirty="0" smtClean="0">
                <a:latin typeface="Quicksand Bold"/>
              </a:rPr>
              <a:t> </a:t>
            </a:r>
            <a:r>
              <a:rPr lang="en-US" sz="2800" dirty="0" err="1" smtClean="0">
                <a:latin typeface="Quicksand Bold"/>
              </a:rPr>
              <a:t>tua</a:t>
            </a:r>
            <a:r>
              <a:rPr lang="en-US" sz="2800" dirty="0" smtClean="0">
                <a:latin typeface="Quicksand Bold"/>
              </a:rPr>
              <a:t>, </a:t>
            </a:r>
            <a:r>
              <a:rPr lang="en-US" sz="2800" dirty="0" err="1" smtClean="0">
                <a:latin typeface="Quicksand Bold"/>
              </a:rPr>
              <a:t>kelompok</a:t>
            </a:r>
            <a:r>
              <a:rPr lang="en-US" sz="2800" dirty="0" smtClean="0">
                <a:latin typeface="Quicksand Bold"/>
              </a:rPr>
              <a:t> </a:t>
            </a:r>
            <a:r>
              <a:rPr lang="en-US" sz="2800" dirty="0" err="1" smtClean="0">
                <a:latin typeface="Quicksand Bold"/>
              </a:rPr>
              <a:t>sebaya</a:t>
            </a:r>
            <a:r>
              <a:rPr lang="en-US" sz="2800" dirty="0" smtClean="0">
                <a:latin typeface="Quicksand Bold"/>
              </a:rPr>
              <a:t> (</a:t>
            </a:r>
            <a:r>
              <a:rPr lang="en-US" sz="2800" dirty="0" err="1" smtClean="0">
                <a:latin typeface="Quicksand Bold"/>
              </a:rPr>
              <a:t>pergaulan</a:t>
            </a:r>
            <a:r>
              <a:rPr lang="en-US" sz="2800" dirty="0" smtClean="0">
                <a:latin typeface="Quicksand Bold"/>
              </a:rPr>
              <a:t> </a:t>
            </a:r>
            <a:r>
              <a:rPr lang="en-US" sz="2800" dirty="0" err="1" smtClean="0">
                <a:latin typeface="Quicksand Bold"/>
              </a:rPr>
              <a:t>bebas</a:t>
            </a:r>
            <a:r>
              <a:rPr lang="en-US" sz="2800" dirty="0" smtClean="0">
                <a:latin typeface="Quicksand Bold"/>
              </a:rPr>
              <a:t>), </a:t>
            </a:r>
            <a:r>
              <a:rPr lang="en-US" sz="2800" dirty="0" err="1" smtClean="0">
                <a:latin typeface="Quicksand Bold"/>
              </a:rPr>
              <a:t>masyarakat</a:t>
            </a:r>
            <a:r>
              <a:rPr lang="en-US" sz="2800" dirty="0" smtClean="0">
                <a:latin typeface="Quicksand Bold"/>
              </a:rPr>
              <a:t>, media.</a:t>
            </a:r>
            <a:endParaRPr lang="en-US" sz="2800" dirty="0">
              <a:latin typeface="Quicksand Bold"/>
            </a:endParaRPr>
          </a:p>
        </p:txBody>
      </p:sp>
      <p:pic>
        <p:nvPicPr>
          <p:cNvPr id="11" name="Picture 11"/>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12043514" y="2737755"/>
            <a:ext cx="2369626" cy="2369626"/>
          </a:xfrm>
          <a:prstGeom prst="rect">
            <a:avLst/>
          </a:prstGeom>
        </p:spPr>
      </p:pic>
      <p:sp>
        <p:nvSpPr>
          <p:cNvPr id="13" name="Rectangle 12"/>
          <p:cNvSpPr/>
          <p:nvPr/>
        </p:nvSpPr>
        <p:spPr>
          <a:xfrm>
            <a:off x="685800" y="3390900"/>
            <a:ext cx="3674404" cy="646331"/>
          </a:xfrm>
          <a:prstGeom prst="rect">
            <a:avLst/>
          </a:prstGeom>
        </p:spPr>
        <p:txBody>
          <a:bodyPr wrap="none">
            <a:spAutoFit/>
          </a:bodyPr>
          <a:lstStyle/>
          <a:p>
            <a:r>
              <a:rPr lang="en-US" sz="3600" dirty="0" err="1" smtClean="0">
                <a:solidFill>
                  <a:srgbClr val="F75B56"/>
                </a:solidFill>
                <a:latin typeface="Quicksand Bold"/>
              </a:rPr>
              <a:t>Faktor</a:t>
            </a:r>
            <a:r>
              <a:rPr lang="en-US" sz="3600" dirty="0" smtClean="0">
                <a:solidFill>
                  <a:srgbClr val="F75B56"/>
                </a:solidFill>
                <a:latin typeface="Quicksand Bold"/>
              </a:rPr>
              <a:t> Internal </a:t>
            </a:r>
            <a:endParaRPr lang="en-US" sz="3600" dirty="0"/>
          </a:p>
        </p:txBody>
      </p:sp>
      <p:sp>
        <p:nvSpPr>
          <p:cNvPr id="14" name="Rectangle 13"/>
          <p:cNvSpPr/>
          <p:nvPr/>
        </p:nvSpPr>
        <p:spPr>
          <a:xfrm>
            <a:off x="762000" y="6768525"/>
            <a:ext cx="4022255" cy="646331"/>
          </a:xfrm>
          <a:prstGeom prst="rect">
            <a:avLst/>
          </a:prstGeom>
        </p:spPr>
        <p:txBody>
          <a:bodyPr wrap="none">
            <a:spAutoFit/>
          </a:bodyPr>
          <a:lstStyle/>
          <a:p>
            <a:r>
              <a:rPr lang="en-US" sz="3600" dirty="0" err="1" smtClean="0">
                <a:solidFill>
                  <a:srgbClr val="F75B56"/>
                </a:solidFill>
                <a:latin typeface="Quicksand Bold"/>
              </a:rPr>
              <a:t>Faktor</a:t>
            </a:r>
            <a:r>
              <a:rPr lang="en-US" sz="3600" dirty="0" smtClean="0">
                <a:solidFill>
                  <a:srgbClr val="F75B56"/>
                </a:solidFill>
                <a:latin typeface="Quicksand Bold"/>
              </a:rPr>
              <a:t> </a:t>
            </a:r>
            <a:r>
              <a:rPr lang="en-US" sz="3600" dirty="0" err="1" smtClean="0">
                <a:solidFill>
                  <a:srgbClr val="F75B56"/>
                </a:solidFill>
                <a:latin typeface="Quicksand Bold"/>
              </a:rPr>
              <a:t>Eksternal</a:t>
            </a:r>
            <a:r>
              <a:rPr lang="en-US" sz="3600" dirty="0" smtClean="0">
                <a:solidFill>
                  <a:srgbClr val="F75B56"/>
                </a:solidFill>
                <a:latin typeface="Quicksand Bold"/>
              </a:rPr>
              <a:t> </a:t>
            </a:r>
            <a:endParaRPr lang="en-US" sz="3600" dirty="0"/>
          </a:p>
        </p:txBody>
      </p:sp>
    </p:spTree>
  </p:cSld>
  <p:clrMapOvr>
    <a:masterClrMapping/>
  </p:clrMapOvr>
  <p:transition>
    <p:fade thruBlk="1"/>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to="" calcmode="lin" valueType="num">
                                      <p:cBhvr>
                                        <p:cTn id="19" dur="1" fill="hold"/>
                                        <p:tgtEl>
                                          <p:spTgt spid="9"/>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to="" calcmode="lin" valueType="num">
                                      <p:cBhvr>
                                        <p:cTn id="28" dur="1" fill="hold"/>
                                        <p:tgtEl>
                                          <p:spTgt spid="13"/>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to="" calcmode="lin" valueType="num">
                                      <p:cBhvr>
                                        <p:cTn id="31"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4"/>
          <p:cNvGrpSpPr/>
          <p:nvPr/>
        </p:nvGrpSpPr>
        <p:grpSpPr>
          <a:xfrm>
            <a:off x="8173720" y="6560820"/>
            <a:ext cx="9105900" cy="1431668"/>
            <a:chOff x="0" y="0"/>
            <a:chExt cx="4239802" cy="926853"/>
          </a:xfrm>
        </p:grpSpPr>
        <p:sp>
          <p:nvSpPr>
            <p:cNvPr id="21" name="Freeform 5"/>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grpSp>
        <p:nvGrpSpPr>
          <p:cNvPr id="22" name="Group 4"/>
          <p:cNvGrpSpPr/>
          <p:nvPr/>
        </p:nvGrpSpPr>
        <p:grpSpPr>
          <a:xfrm>
            <a:off x="8209280" y="8282940"/>
            <a:ext cx="9105900" cy="1676400"/>
            <a:chOff x="0" y="0"/>
            <a:chExt cx="4239802" cy="926853"/>
          </a:xfrm>
        </p:grpSpPr>
        <p:sp>
          <p:nvSpPr>
            <p:cNvPr id="23" name="Freeform 5"/>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grpSp>
        <p:nvGrpSpPr>
          <p:cNvPr id="18" name="Group 4"/>
          <p:cNvGrpSpPr/>
          <p:nvPr/>
        </p:nvGrpSpPr>
        <p:grpSpPr>
          <a:xfrm>
            <a:off x="8171180" y="4980940"/>
            <a:ext cx="9105900" cy="1431668"/>
            <a:chOff x="0" y="0"/>
            <a:chExt cx="4239802" cy="926853"/>
          </a:xfrm>
        </p:grpSpPr>
        <p:sp>
          <p:nvSpPr>
            <p:cNvPr id="19" name="Freeform 5"/>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grpSp>
        <p:nvGrpSpPr>
          <p:cNvPr id="14" name="Group 4"/>
          <p:cNvGrpSpPr/>
          <p:nvPr/>
        </p:nvGrpSpPr>
        <p:grpSpPr>
          <a:xfrm>
            <a:off x="8135620" y="3427352"/>
            <a:ext cx="9105900" cy="1431668"/>
            <a:chOff x="0" y="0"/>
            <a:chExt cx="4239802" cy="926853"/>
          </a:xfrm>
        </p:grpSpPr>
        <p:sp>
          <p:nvSpPr>
            <p:cNvPr id="15" name="Freeform 5"/>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grpSp>
        <p:nvGrpSpPr>
          <p:cNvPr id="16" name="Group 4"/>
          <p:cNvGrpSpPr/>
          <p:nvPr/>
        </p:nvGrpSpPr>
        <p:grpSpPr>
          <a:xfrm>
            <a:off x="8153400" y="1851660"/>
            <a:ext cx="9105900" cy="1431668"/>
            <a:chOff x="0" y="0"/>
            <a:chExt cx="4239802" cy="926853"/>
          </a:xfrm>
        </p:grpSpPr>
        <p:sp>
          <p:nvSpPr>
            <p:cNvPr id="17" name="Freeform 5"/>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sp>
        <p:nvSpPr>
          <p:cNvPr id="2" name="TextBox 2"/>
          <p:cNvSpPr txBox="1"/>
          <p:nvPr/>
        </p:nvSpPr>
        <p:spPr>
          <a:xfrm>
            <a:off x="609600" y="952500"/>
            <a:ext cx="7577159" cy="4411464"/>
          </a:xfrm>
          <a:prstGeom prst="rect">
            <a:avLst/>
          </a:prstGeom>
        </p:spPr>
        <p:txBody>
          <a:bodyPr lIns="0" tIns="0" rIns="0" bIns="0" rtlCol="0" anchor="t">
            <a:spAutoFit/>
          </a:bodyPr>
          <a:lstStyle/>
          <a:p>
            <a:pPr>
              <a:lnSpc>
                <a:spcPts val="8640"/>
              </a:lnSpc>
            </a:pPr>
            <a:r>
              <a:rPr lang="en-US" sz="7200" dirty="0" err="1" smtClean="0">
                <a:solidFill>
                  <a:srgbClr val="1D4E89"/>
                </a:solidFill>
                <a:latin typeface="Britannic Bold" pitchFamily="34" charset="0"/>
              </a:rPr>
              <a:t>Solusi</a:t>
            </a:r>
            <a:r>
              <a:rPr lang="en-US" sz="7200" dirty="0" smtClean="0">
                <a:solidFill>
                  <a:srgbClr val="1D4E89"/>
                </a:solidFill>
                <a:latin typeface="Britannic Bold" pitchFamily="34" charset="0"/>
              </a:rPr>
              <a:t> yang </a:t>
            </a:r>
            <a:r>
              <a:rPr lang="en-US" sz="7200" dirty="0" err="1" smtClean="0">
                <a:solidFill>
                  <a:srgbClr val="1D4E89"/>
                </a:solidFill>
                <a:latin typeface="Britannic Bold" pitchFamily="34" charset="0"/>
              </a:rPr>
              <a:t>tepat</a:t>
            </a:r>
            <a:r>
              <a:rPr lang="en-US" sz="7200" dirty="0" smtClean="0">
                <a:solidFill>
                  <a:srgbClr val="1D4E89"/>
                </a:solidFill>
                <a:latin typeface="Britannic Bold" pitchFamily="34" charset="0"/>
              </a:rPr>
              <a:t> </a:t>
            </a:r>
            <a:r>
              <a:rPr lang="en-US" sz="7200" dirty="0" err="1" smtClean="0">
                <a:solidFill>
                  <a:srgbClr val="1D4E89"/>
                </a:solidFill>
                <a:latin typeface="Britannic Bold" pitchFamily="34" charset="0"/>
              </a:rPr>
              <a:t>untuk</a:t>
            </a:r>
            <a:r>
              <a:rPr lang="en-US" sz="7200" dirty="0" smtClean="0">
                <a:solidFill>
                  <a:srgbClr val="1D4E89"/>
                </a:solidFill>
                <a:latin typeface="Britannic Bold" pitchFamily="34" charset="0"/>
              </a:rPr>
              <a:t> </a:t>
            </a:r>
            <a:r>
              <a:rPr lang="en-US" sz="7200" dirty="0" err="1" smtClean="0">
                <a:solidFill>
                  <a:srgbClr val="1D4E89"/>
                </a:solidFill>
                <a:latin typeface="Britannic Bold" pitchFamily="34" charset="0"/>
              </a:rPr>
              <a:t>permasalahan</a:t>
            </a:r>
            <a:r>
              <a:rPr lang="en-US" sz="7200" dirty="0" smtClean="0">
                <a:solidFill>
                  <a:srgbClr val="1D4E89"/>
                </a:solidFill>
                <a:latin typeface="Britannic Bold" pitchFamily="34" charset="0"/>
              </a:rPr>
              <a:t> moral </a:t>
            </a:r>
            <a:r>
              <a:rPr lang="en-US" sz="7200" dirty="0" err="1" smtClean="0">
                <a:solidFill>
                  <a:srgbClr val="1D4E89"/>
                </a:solidFill>
                <a:latin typeface="Britannic Bold" pitchFamily="34" charset="0"/>
              </a:rPr>
              <a:t>anak</a:t>
            </a:r>
            <a:endParaRPr lang="en-US" sz="7200" dirty="0">
              <a:solidFill>
                <a:srgbClr val="1D4E89"/>
              </a:solidFill>
              <a:latin typeface="Britannic Bold" pitchFamily="34" charset="0"/>
            </a:endParaRPr>
          </a:p>
        </p:txBody>
      </p:sp>
      <p:grpSp>
        <p:nvGrpSpPr>
          <p:cNvPr id="4" name="Group 4"/>
          <p:cNvGrpSpPr/>
          <p:nvPr/>
        </p:nvGrpSpPr>
        <p:grpSpPr>
          <a:xfrm>
            <a:off x="8153400" y="282832"/>
            <a:ext cx="9105900" cy="1431668"/>
            <a:chOff x="0" y="0"/>
            <a:chExt cx="4239802" cy="926853"/>
          </a:xfrm>
        </p:grpSpPr>
        <p:sp>
          <p:nvSpPr>
            <p:cNvPr id="5" name="Freeform 5"/>
            <p:cNvSpPr/>
            <p:nvPr/>
          </p:nvSpPr>
          <p:spPr>
            <a:xfrm>
              <a:off x="0" y="0"/>
              <a:ext cx="4239802" cy="926853"/>
            </a:xfrm>
            <a:custGeom>
              <a:avLst/>
              <a:gdLst/>
              <a:ahLst/>
              <a:cxnLst/>
              <a:rect l="l" t="t" r="r" b="b"/>
              <a:pathLst>
                <a:path w="4239802" h="926853">
                  <a:moveTo>
                    <a:pt x="4115341" y="926853"/>
                  </a:moveTo>
                  <a:lnTo>
                    <a:pt x="124460" y="926853"/>
                  </a:lnTo>
                  <a:cubicBezTo>
                    <a:pt x="55880" y="926853"/>
                    <a:pt x="0" y="870973"/>
                    <a:pt x="0" y="802393"/>
                  </a:cubicBezTo>
                  <a:lnTo>
                    <a:pt x="0" y="124460"/>
                  </a:lnTo>
                  <a:cubicBezTo>
                    <a:pt x="0" y="55880"/>
                    <a:pt x="55880" y="0"/>
                    <a:pt x="124460" y="0"/>
                  </a:cubicBezTo>
                  <a:lnTo>
                    <a:pt x="4115342" y="0"/>
                  </a:lnTo>
                  <a:cubicBezTo>
                    <a:pt x="4183922" y="0"/>
                    <a:pt x="4239802" y="55880"/>
                    <a:pt x="4239802" y="124460"/>
                  </a:cubicBezTo>
                  <a:lnTo>
                    <a:pt x="4239802" y="802393"/>
                  </a:lnTo>
                  <a:cubicBezTo>
                    <a:pt x="4239802" y="870973"/>
                    <a:pt x="4183922" y="926853"/>
                    <a:pt x="4115342" y="926853"/>
                  </a:cubicBezTo>
                  <a:close/>
                </a:path>
              </a:pathLst>
            </a:custGeom>
            <a:solidFill>
              <a:srgbClr val="EDECED"/>
            </a:solidFill>
          </p:spPr>
        </p:sp>
      </p:grpSp>
      <p:sp>
        <p:nvSpPr>
          <p:cNvPr id="10" name="TextBox 10"/>
          <p:cNvSpPr txBox="1"/>
          <p:nvPr/>
        </p:nvSpPr>
        <p:spPr>
          <a:xfrm>
            <a:off x="8382000" y="342900"/>
            <a:ext cx="9067800" cy="9694962"/>
          </a:xfrm>
          <a:prstGeom prst="rect">
            <a:avLst/>
          </a:prstGeom>
        </p:spPr>
        <p:txBody>
          <a:bodyPr wrap="square" lIns="0" tIns="0" rIns="0" bIns="0" rtlCol="0" anchor="t">
            <a:spAutoFit/>
          </a:bodyPr>
          <a:lstStyle/>
          <a:p>
            <a:pPr marL="514350" indent="-514350">
              <a:lnSpc>
                <a:spcPts val="4160"/>
              </a:lnSpc>
              <a:buAutoNum type="arabicPeriod"/>
            </a:pPr>
            <a:r>
              <a:rPr lang="en-US" sz="2800" dirty="0" smtClean="0">
                <a:solidFill>
                  <a:srgbClr val="1D4E89"/>
                </a:solidFill>
                <a:latin typeface="Quicksand Bold"/>
              </a:rPr>
              <a:t>Guru </a:t>
            </a:r>
            <a:r>
              <a:rPr lang="en-US" sz="2800" dirty="0" err="1" smtClean="0">
                <a:solidFill>
                  <a:srgbClr val="1D4E89"/>
                </a:solidFill>
                <a:latin typeface="Quicksand Bold"/>
              </a:rPr>
              <a:t>dan</a:t>
            </a:r>
            <a:r>
              <a:rPr lang="en-US" sz="2800" dirty="0" smtClean="0">
                <a:solidFill>
                  <a:srgbClr val="1D4E89"/>
                </a:solidFill>
                <a:latin typeface="Quicksand Bold"/>
              </a:rPr>
              <a:t> </a:t>
            </a:r>
            <a:r>
              <a:rPr lang="en-US" sz="2800" dirty="0" err="1" smtClean="0">
                <a:solidFill>
                  <a:srgbClr val="1D4E89"/>
                </a:solidFill>
                <a:latin typeface="Quicksand Bold"/>
              </a:rPr>
              <a:t>Keluarga</a:t>
            </a:r>
            <a:r>
              <a:rPr lang="en-US" sz="2800" dirty="0" smtClean="0">
                <a:solidFill>
                  <a:srgbClr val="1D4E89"/>
                </a:solidFill>
                <a:latin typeface="Quicksand Bold"/>
              </a:rPr>
              <a:t> </a:t>
            </a:r>
            <a:r>
              <a:rPr lang="en-US" sz="2800" dirty="0" err="1" smtClean="0">
                <a:solidFill>
                  <a:srgbClr val="1D4E89"/>
                </a:solidFill>
                <a:latin typeface="Quicksand Bold"/>
              </a:rPr>
              <a:t>menanamkan</a:t>
            </a:r>
            <a:r>
              <a:rPr lang="en-US" sz="2800" dirty="0" smtClean="0">
                <a:solidFill>
                  <a:srgbClr val="1D4E89"/>
                </a:solidFill>
                <a:latin typeface="Quicksand Bold"/>
              </a:rPr>
              <a:t> </a:t>
            </a:r>
            <a:r>
              <a:rPr lang="en-US" sz="2800" dirty="0" err="1" smtClean="0">
                <a:solidFill>
                  <a:srgbClr val="1D4E89"/>
                </a:solidFill>
                <a:latin typeface="Quicksand Bold"/>
              </a:rPr>
              <a:t>pendidikan</a:t>
            </a:r>
            <a:r>
              <a:rPr lang="en-US" sz="2800" dirty="0" smtClean="0">
                <a:solidFill>
                  <a:srgbClr val="1D4E89"/>
                </a:solidFill>
                <a:latin typeface="Quicksand Bold"/>
              </a:rPr>
              <a:t> moral </a:t>
            </a:r>
            <a:r>
              <a:rPr lang="en-US" sz="2800" dirty="0" err="1" smtClean="0">
                <a:solidFill>
                  <a:srgbClr val="1D4E89"/>
                </a:solidFill>
                <a:latin typeface="Quicksand Bold"/>
              </a:rPr>
              <a:t>sejak</a:t>
            </a:r>
            <a:r>
              <a:rPr lang="en-US" sz="2800" dirty="0" smtClean="0">
                <a:solidFill>
                  <a:srgbClr val="1D4E89"/>
                </a:solidFill>
                <a:latin typeface="Quicksand Bold"/>
              </a:rPr>
              <a:t> </a:t>
            </a:r>
            <a:r>
              <a:rPr lang="en-US" sz="2800" dirty="0" err="1" smtClean="0">
                <a:solidFill>
                  <a:srgbClr val="1D4E89"/>
                </a:solidFill>
                <a:latin typeface="Quicksand Bold"/>
              </a:rPr>
              <a:t>dini</a:t>
            </a:r>
            <a:r>
              <a:rPr lang="en-US" sz="2800" dirty="0" smtClean="0">
                <a:solidFill>
                  <a:srgbClr val="1D4E89"/>
                </a:solidFill>
                <a:latin typeface="Quicksand Bold"/>
              </a:rPr>
              <a:t> </a:t>
            </a:r>
            <a:r>
              <a:rPr lang="en-US" sz="2800" dirty="0" err="1" smtClean="0">
                <a:solidFill>
                  <a:srgbClr val="1D4E89"/>
                </a:solidFill>
                <a:latin typeface="Quicksand Bold"/>
              </a:rPr>
              <a:t>melalui</a:t>
            </a:r>
            <a:r>
              <a:rPr lang="en-US" sz="2800" dirty="0" smtClean="0">
                <a:solidFill>
                  <a:srgbClr val="1D4E89"/>
                </a:solidFill>
                <a:latin typeface="Quicksand Bold"/>
              </a:rPr>
              <a:t> </a:t>
            </a:r>
            <a:r>
              <a:rPr lang="en-US" sz="2800" dirty="0" err="1" smtClean="0">
                <a:solidFill>
                  <a:srgbClr val="1D4E89"/>
                </a:solidFill>
                <a:latin typeface="Quicksand Bold"/>
              </a:rPr>
              <a:t>bimbingan</a:t>
            </a:r>
            <a:r>
              <a:rPr lang="en-US" sz="2800" dirty="0" smtClean="0">
                <a:solidFill>
                  <a:srgbClr val="1D4E89"/>
                </a:solidFill>
                <a:latin typeface="Quicksand Bold"/>
              </a:rPr>
              <a:t> </a:t>
            </a:r>
            <a:r>
              <a:rPr lang="en-US" sz="2800" dirty="0" err="1" smtClean="0">
                <a:solidFill>
                  <a:srgbClr val="1D4E89"/>
                </a:solidFill>
                <a:latin typeface="Quicksand Bold"/>
              </a:rPr>
              <a:t>dan</a:t>
            </a:r>
            <a:r>
              <a:rPr lang="en-US" sz="2800" dirty="0" smtClean="0">
                <a:solidFill>
                  <a:srgbClr val="1D4E89"/>
                </a:solidFill>
                <a:latin typeface="Quicksand Bold"/>
              </a:rPr>
              <a:t> </a:t>
            </a:r>
            <a:r>
              <a:rPr lang="en-US" sz="2800" dirty="0" err="1" smtClean="0">
                <a:solidFill>
                  <a:srgbClr val="1D4E89"/>
                </a:solidFill>
                <a:latin typeface="Quicksand Bold"/>
              </a:rPr>
              <a:t>arahan</a:t>
            </a:r>
            <a:endParaRPr lang="en-US" sz="2800" dirty="0" smtClean="0">
              <a:solidFill>
                <a:srgbClr val="1D4E89"/>
              </a:solidFill>
              <a:latin typeface="Quicksand Bold"/>
            </a:endParaRPr>
          </a:p>
          <a:p>
            <a:pPr marL="514350" indent="-514350">
              <a:lnSpc>
                <a:spcPts val="4160"/>
              </a:lnSpc>
              <a:buAutoNum type="arabicPeriod"/>
            </a:pPr>
            <a:endParaRPr lang="en-US" sz="2800" dirty="0" smtClean="0">
              <a:solidFill>
                <a:srgbClr val="1D4E89"/>
              </a:solidFill>
              <a:latin typeface="Quicksand Bold"/>
            </a:endParaRPr>
          </a:p>
          <a:p>
            <a:pPr marL="514350" indent="-514350">
              <a:lnSpc>
                <a:spcPts val="4160"/>
              </a:lnSpc>
              <a:buAutoNum type="arabicPeriod"/>
            </a:pPr>
            <a:r>
              <a:rPr lang="en-US" sz="2800" dirty="0" err="1" smtClean="0">
                <a:solidFill>
                  <a:srgbClr val="1D4E89"/>
                </a:solidFill>
                <a:latin typeface="Quicksand Bold"/>
              </a:rPr>
              <a:t>Orangtua</a:t>
            </a:r>
            <a:r>
              <a:rPr lang="en-US" sz="2800" dirty="0" smtClean="0">
                <a:solidFill>
                  <a:srgbClr val="1D4E89"/>
                </a:solidFill>
                <a:latin typeface="Quicksand Bold"/>
              </a:rPr>
              <a:t> </a:t>
            </a:r>
            <a:r>
              <a:rPr lang="en-US" sz="2800" dirty="0" err="1" smtClean="0">
                <a:solidFill>
                  <a:srgbClr val="1D4E89"/>
                </a:solidFill>
                <a:latin typeface="Quicksand Bold"/>
              </a:rPr>
              <a:t>mengarahkan</a:t>
            </a:r>
            <a:r>
              <a:rPr lang="en-US" sz="2800" dirty="0" smtClean="0">
                <a:solidFill>
                  <a:srgbClr val="1D4E89"/>
                </a:solidFill>
                <a:latin typeface="Quicksand Bold"/>
              </a:rPr>
              <a:t> </a:t>
            </a:r>
            <a:r>
              <a:rPr lang="en-US" sz="2800" dirty="0" err="1" smtClean="0">
                <a:solidFill>
                  <a:srgbClr val="1D4E89"/>
                </a:solidFill>
                <a:latin typeface="Quicksand Bold"/>
              </a:rPr>
              <a:t>dan</a:t>
            </a:r>
            <a:r>
              <a:rPr lang="en-US" sz="2800" dirty="0" smtClean="0">
                <a:solidFill>
                  <a:srgbClr val="1D4E89"/>
                </a:solidFill>
                <a:latin typeface="Quicksand Bold"/>
              </a:rPr>
              <a:t> </a:t>
            </a:r>
            <a:r>
              <a:rPr lang="en-US" sz="2800" dirty="0" err="1" smtClean="0">
                <a:solidFill>
                  <a:srgbClr val="1D4E89"/>
                </a:solidFill>
                <a:latin typeface="Quicksand Bold"/>
              </a:rPr>
              <a:t>mengontrol</a:t>
            </a:r>
            <a:r>
              <a:rPr lang="en-US" sz="2800" dirty="0" smtClean="0">
                <a:solidFill>
                  <a:srgbClr val="1D4E89"/>
                </a:solidFill>
                <a:latin typeface="Quicksand Bold"/>
              </a:rPr>
              <a:t> </a:t>
            </a:r>
            <a:r>
              <a:rPr lang="en-US" sz="2800" dirty="0" err="1" smtClean="0">
                <a:solidFill>
                  <a:srgbClr val="1D4E89"/>
                </a:solidFill>
                <a:latin typeface="Quicksand Bold"/>
              </a:rPr>
              <a:t>pergaulan</a:t>
            </a:r>
            <a:r>
              <a:rPr lang="en-US" sz="2800" dirty="0" smtClean="0">
                <a:solidFill>
                  <a:srgbClr val="1D4E89"/>
                </a:solidFill>
                <a:latin typeface="Quicksand Bold"/>
              </a:rPr>
              <a:t> </a:t>
            </a:r>
            <a:r>
              <a:rPr lang="en-US" sz="2800" dirty="0" err="1" smtClean="0">
                <a:solidFill>
                  <a:srgbClr val="1D4E89"/>
                </a:solidFill>
                <a:latin typeface="Quicksand Bold"/>
              </a:rPr>
              <a:t>dan</a:t>
            </a:r>
            <a:r>
              <a:rPr lang="en-US" sz="2800" dirty="0" smtClean="0">
                <a:solidFill>
                  <a:srgbClr val="1D4E89"/>
                </a:solidFill>
                <a:latin typeface="Quicksand Bold"/>
              </a:rPr>
              <a:t> </a:t>
            </a:r>
            <a:r>
              <a:rPr lang="en-US" sz="2800" dirty="0" err="1" smtClean="0">
                <a:solidFill>
                  <a:srgbClr val="1D4E89"/>
                </a:solidFill>
                <a:latin typeface="Quicksand Bold"/>
              </a:rPr>
              <a:t>lingkungan</a:t>
            </a:r>
            <a:r>
              <a:rPr lang="en-US" sz="2800" dirty="0" smtClean="0">
                <a:solidFill>
                  <a:srgbClr val="1D4E89"/>
                </a:solidFill>
                <a:latin typeface="Quicksand Bold"/>
              </a:rPr>
              <a:t> </a:t>
            </a:r>
            <a:r>
              <a:rPr lang="en-US" sz="2800" dirty="0" err="1" smtClean="0">
                <a:solidFill>
                  <a:srgbClr val="1D4E89"/>
                </a:solidFill>
                <a:latin typeface="Quicksand Bold"/>
              </a:rPr>
              <a:t>anak</a:t>
            </a:r>
            <a:r>
              <a:rPr lang="en-US" sz="2800" dirty="0" smtClean="0">
                <a:solidFill>
                  <a:srgbClr val="1D4E89"/>
                </a:solidFill>
                <a:latin typeface="Quicksand Bold"/>
              </a:rPr>
              <a:t>.</a:t>
            </a:r>
          </a:p>
          <a:p>
            <a:pPr marL="514350" indent="-514350">
              <a:lnSpc>
                <a:spcPts val="4160"/>
              </a:lnSpc>
              <a:buAutoNum type="arabicPeriod"/>
            </a:pPr>
            <a:endParaRPr lang="en-US" sz="2800" dirty="0" smtClean="0">
              <a:solidFill>
                <a:srgbClr val="1D4E89"/>
              </a:solidFill>
              <a:latin typeface="Quicksand Bold"/>
            </a:endParaRPr>
          </a:p>
          <a:p>
            <a:pPr marL="514350" indent="-514350">
              <a:lnSpc>
                <a:spcPts val="4160"/>
              </a:lnSpc>
              <a:buAutoNum type="arabicPeriod"/>
            </a:pPr>
            <a:r>
              <a:rPr lang="en-US" sz="2800" dirty="0" err="1" smtClean="0">
                <a:solidFill>
                  <a:srgbClr val="1D4E89"/>
                </a:solidFill>
                <a:latin typeface="Quicksand Bold"/>
              </a:rPr>
              <a:t>Mengajari</a:t>
            </a:r>
            <a:r>
              <a:rPr lang="en-US" sz="2800" dirty="0" smtClean="0">
                <a:solidFill>
                  <a:srgbClr val="1D4E89"/>
                </a:solidFill>
                <a:latin typeface="Quicksand Bold"/>
              </a:rPr>
              <a:t> </a:t>
            </a:r>
            <a:r>
              <a:rPr lang="en-US" sz="2800" dirty="0" err="1" smtClean="0">
                <a:solidFill>
                  <a:srgbClr val="1D4E89"/>
                </a:solidFill>
                <a:latin typeface="Quicksand Bold"/>
              </a:rPr>
              <a:t>anak</a:t>
            </a:r>
            <a:r>
              <a:rPr lang="en-US" sz="2800" dirty="0" smtClean="0">
                <a:solidFill>
                  <a:srgbClr val="1D4E89"/>
                </a:solidFill>
                <a:latin typeface="Quicksand Bold"/>
              </a:rPr>
              <a:t> </a:t>
            </a:r>
            <a:r>
              <a:rPr lang="en-US" sz="2800" dirty="0" err="1" smtClean="0">
                <a:solidFill>
                  <a:srgbClr val="1D4E89"/>
                </a:solidFill>
                <a:latin typeface="Quicksand Bold"/>
              </a:rPr>
              <a:t>memanfaatkan</a:t>
            </a:r>
            <a:r>
              <a:rPr lang="en-US" sz="2800" dirty="0" smtClean="0">
                <a:solidFill>
                  <a:srgbClr val="1D4E89"/>
                </a:solidFill>
                <a:latin typeface="Quicksand Bold"/>
              </a:rPr>
              <a:t> </a:t>
            </a:r>
            <a:r>
              <a:rPr lang="en-US" sz="2800" dirty="0" err="1" smtClean="0">
                <a:solidFill>
                  <a:srgbClr val="1D4E89"/>
                </a:solidFill>
                <a:latin typeface="Quicksand Bold"/>
              </a:rPr>
              <a:t>perkembangan</a:t>
            </a:r>
            <a:r>
              <a:rPr lang="en-US" sz="2800" dirty="0" smtClean="0">
                <a:solidFill>
                  <a:srgbClr val="1D4E89"/>
                </a:solidFill>
                <a:latin typeface="Quicksand Bold"/>
              </a:rPr>
              <a:t> </a:t>
            </a:r>
            <a:r>
              <a:rPr lang="en-US" sz="2800" dirty="0" err="1" smtClean="0">
                <a:solidFill>
                  <a:srgbClr val="1D4E89"/>
                </a:solidFill>
                <a:latin typeface="Quicksand Bold"/>
              </a:rPr>
              <a:t>ilmu</a:t>
            </a:r>
            <a:r>
              <a:rPr lang="en-US" sz="2800" dirty="0" smtClean="0">
                <a:solidFill>
                  <a:srgbClr val="1D4E89"/>
                </a:solidFill>
                <a:latin typeface="Quicksand Bold"/>
              </a:rPr>
              <a:t> </a:t>
            </a:r>
            <a:r>
              <a:rPr lang="en-US" sz="2800" dirty="0" err="1" smtClean="0">
                <a:solidFill>
                  <a:srgbClr val="1D4E89"/>
                </a:solidFill>
                <a:latin typeface="Quicksand Bold"/>
              </a:rPr>
              <a:t>pengetahuan</a:t>
            </a:r>
            <a:r>
              <a:rPr lang="en-US" sz="2800" dirty="0" smtClean="0">
                <a:solidFill>
                  <a:srgbClr val="1D4E89"/>
                </a:solidFill>
                <a:latin typeface="Quicksand Bold"/>
              </a:rPr>
              <a:t> </a:t>
            </a:r>
            <a:r>
              <a:rPr lang="en-US" sz="2800" dirty="0" err="1" smtClean="0">
                <a:solidFill>
                  <a:srgbClr val="1D4E89"/>
                </a:solidFill>
                <a:latin typeface="Quicksand Bold"/>
              </a:rPr>
              <a:t>dan</a:t>
            </a:r>
            <a:r>
              <a:rPr lang="en-US" sz="2800" dirty="0" smtClean="0">
                <a:solidFill>
                  <a:srgbClr val="1D4E89"/>
                </a:solidFill>
                <a:latin typeface="Quicksand Bold"/>
              </a:rPr>
              <a:t> </a:t>
            </a:r>
            <a:r>
              <a:rPr lang="en-US" sz="2800" dirty="0" err="1" smtClean="0">
                <a:solidFill>
                  <a:srgbClr val="1D4E89"/>
                </a:solidFill>
                <a:latin typeface="Quicksand Bold"/>
              </a:rPr>
              <a:t>teknologi</a:t>
            </a:r>
            <a:r>
              <a:rPr lang="en-US" sz="2800" dirty="0" smtClean="0">
                <a:solidFill>
                  <a:srgbClr val="1D4E89"/>
                </a:solidFill>
                <a:latin typeface="Quicksand Bold"/>
              </a:rPr>
              <a:t> </a:t>
            </a:r>
            <a:r>
              <a:rPr lang="en-US" sz="2800" dirty="0" err="1" smtClean="0">
                <a:solidFill>
                  <a:srgbClr val="1D4E89"/>
                </a:solidFill>
                <a:latin typeface="Quicksand Bold"/>
              </a:rPr>
              <a:t>dengan</a:t>
            </a:r>
            <a:r>
              <a:rPr lang="en-US" sz="2800" dirty="0" smtClean="0">
                <a:solidFill>
                  <a:srgbClr val="1D4E89"/>
                </a:solidFill>
                <a:latin typeface="Quicksand Bold"/>
              </a:rPr>
              <a:t> </a:t>
            </a:r>
            <a:r>
              <a:rPr lang="en-US" sz="2800" dirty="0" err="1" smtClean="0">
                <a:solidFill>
                  <a:srgbClr val="1D4E89"/>
                </a:solidFill>
                <a:latin typeface="Quicksand Bold"/>
              </a:rPr>
              <a:t>baik</a:t>
            </a:r>
            <a:endParaRPr lang="en-US" sz="2800" dirty="0" smtClean="0">
              <a:solidFill>
                <a:srgbClr val="1D4E89"/>
              </a:solidFill>
              <a:latin typeface="Quicksand Bold"/>
            </a:endParaRPr>
          </a:p>
          <a:p>
            <a:pPr marL="514350" indent="-514350">
              <a:lnSpc>
                <a:spcPts val="4160"/>
              </a:lnSpc>
              <a:buAutoNum type="arabicPeriod"/>
            </a:pPr>
            <a:endParaRPr lang="en-US" sz="2800" dirty="0" smtClean="0">
              <a:solidFill>
                <a:srgbClr val="1D4E89"/>
              </a:solidFill>
              <a:latin typeface="Quicksand Bold"/>
            </a:endParaRPr>
          </a:p>
          <a:p>
            <a:pPr marL="514350" indent="-514350">
              <a:lnSpc>
                <a:spcPts val="4160"/>
              </a:lnSpc>
              <a:buAutoNum type="arabicPeriod"/>
            </a:pPr>
            <a:r>
              <a:rPr lang="en-US" sz="2800" dirty="0" err="1" smtClean="0">
                <a:solidFill>
                  <a:srgbClr val="1D4E89"/>
                </a:solidFill>
                <a:latin typeface="Quicksand Bold"/>
              </a:rPr>
              <a:t>Memberikan</a:t>
            </a:r>
            <a:r>
              <a:rPr lang="en-US" sz="2800" dirty="0" smtClean="0">
                <a:solidFill>
                  <a:srgbClr val="1D4E89"/>
                </a:solidFill>
                <a:latin typeface="Quicksand Bold"/>
              </a:rPr>
              <a:t> </a:t>
            </a:r>
            <a:r>
              <a:rPr lang="en-US" sz="2800" dirty="0" err="1" smtClean="0">
                <a:solidFill>
                  <a:srgbClr val="1D4E89"/>
                </a:solidFill>
                <a:latin typeface="Quicksand Bold"/>
              </a:rPr>
              <a:t>pengetahuan</a:t>
            </a:r>
            <a:r>
              <a:rPr lang="en-US" sz="2800" dirty="0" smtClean="0">
                <a:solidFill>
                  <a:srgbClr val="1D4E89"/>
                </a:solidFill>
                <a:latin typeface="Quicksand Bold"/>
              </a:rPr>
              <a:t> </a:t>
            </a:r>
            <a:r>
              <a:rPr lang="en-US" sz="2800" dirty="0" err="1" smtClean="0">
                <a:solidFill>
                  <a:srgbClr val="1D4E89"/>
                </a:solidFill>
                <a:latin typeface="Quicksand Bold"/>
              </a:rPr>
              <a:t>dalam</a:t>
            </a:r>
            <a:r>
              <a:rPr lang="en-US" sz="2800" dirty="0" smtClean="0">
                <a:solidFill>
                  <a:srgbClr val="1D4E89"/>
                </a:solidFill>
                <a:latin typeface="Quicksand Bold"/>
              </a:rPr>
              <a:t> </a:t>
            </a:r>
            <a:r>
              <a:rPr lang="en-US" sz="2800" dirty="0" err="1" smtClean="0">
                <a:solidFill>
                  <a:srgbClr val="1D4E89"/>
                </a:solidFill>
                <a:latin typeface="Quicksand Bold"/>
              </a:rPr>
              <a:t>ranah</a:t>
            </a:r>
            <a:r>
              <a:rPr lang="en-US" sz="2800" dirty="0" smtClean="0">
                <a:solidFill>
                  <a:srgbClr val="1D4E89"/>
                </a:solidFill>
                <a:latin typeface="Quicksand Bold"/>
              </a:rPr>
              <a:t> </a:t>
            </a:r>
            <a:r>
              <a:rPr lang="en-US" sz="2800" dirty="0" err="1" smtClean="0">
                <a:solidFill>
                  <a:srgbClr val="1D4E89"/>
                </a:solidFill>
                <a:latin typeface="Quicksand Bold"/>
              </a:rPr>
              <a:t>ilmu</a:t>
            </a:r>
            <a:r>
              <a:rPr lang="en-US" sz="2800" dirty="0" smtClean="0">
                <a:solidFill>
                  <a:srgbClr val="1D4E89"/>
                </a:solidFill>
                <a:latin typeface="Quicksand Bold"/>
              </a:rPr>
              <a:t> </a:t>
            </a:r>
            <a:r>
              <a:rPr lang="en-US" sz="2800" dirty="0" err="1" smtClean="0">
                <a:solidFill>
                  <a:srgbClr val="1D4E89"/>
                </a:solidFill>
                <a:latin typeface="Quicksand Bold"/>
              </a:rPr>
              <a:t>penegetahuan</a:t>
            </a:r>
            <a:r>
              <a:rPr lang="en-US" sz="2800" dirty="0" smtClean="0">
                <a:solidFill>
                  <a:srgbClr val="1D4E89"/>
                </a:solidFill>
                <a:latin typeface="Quicksand Bold"/>
              </a:rPr>
              <a:t> </a:t>
            </a:r>
            <a:r>
              <a:rPr lang="en-US" sz="2800" dirty="0" err="1" smtClean="0">
                <a:solidFill>
                  <a:srgbClr val="1D4E89"/>
                </a:solidFill>
                <a:latin typeface="Quicksand Bold"/>
              </a:rPr>
              <a:t>dan</a:t>
            </a:r>
            <a:r>
              <a:rPr lang="en-US" sz="2800" dirty="0" smtClean="0">
                <a:solidFill>
                  <a:srgbClr val="1D4E89"/>
                </a:solidFill>
                <a:latin typeface="Quicksand Bold"/>
              </a:rPr>
              <a:t> </a:t>
            </a:r>
            <a:r>
              <a:rPr lang="en-US" sz="2800" dirty="0" err="1" smtClean="0">
                <a:solidFill>
                  <a:srgbClr val="1D4E89"/>
                </a:solidFill>
                <a:latin typeface="Quicksand Bold"/>
              </a:rPr>
              <a:t>kehidupan</a:t>
            </a:r>
            <a:r>
              <a:rPr lang="en-US" sz="2800" dirty="0" smtClean="0">
                <a:solidFill>
                  <a:srgbClr val="1D4E89"/>
                </a:solidFill>
                <a:latin typeface="Quicksand Bold"/>
              </a:rPr>
              <a:t> </a:t>
            </a:r>
            <a:r>
              <a:rPr lang="en-US" sz="2800" dirty="0" err="1" smtClean="0">
                <a:solidFill>
                  <a:srgbClr val="1D4E89"/>
                </a:solidFill>
                <a:latin typeface="Quicksand Bold"/>
              </a:rPr>
              <a:t>sosial</a:t>
            </a:r>
            <a:r>
              <a:rPr lang="en-US" sz="2800" dirty="0" smtClean="0">
                <a:solidFill>
                  <a:srgbClr val="1D4E89"/>
                </a:solidFill>
                <a:latin typeface="Quicksand Bold"/>
              </a:rPr>
              <a:t>.</a:t>
            </a:r>
          </a:p>
          <a:p>
            <a:pPr marL="514350" indent="-514350">
              <a:lnSpc>
                <a:spcPts val="4160"/>
              </a:lnSpc>
              <a:buAutoNum type="arabicPeriod"/>
            </a:pPr>
            <a:endParaRPr lang="en-US" sz="2800" dirty="0" smtClean="0">
              <a:solidFill>
                <a:srgbClr val="1D4E89"/>
              </a:solidFill>
              <a:latin typeface="Quicksand Bold"/>
            </a:endParaRPr>
          </a:p>
          <a:p>
            <a:pPr marL="514350" indent="-514350">
              <a:lnSpc>
                <a:spcPts val="4160"/>
              </a:lnSpc>
              <a:buAutoNum type="arabicPeriod"/>
            </a:pPr>
            <a:r>
              <a:rPr lang="en-US" sz="2800" dirty="0" err="1" smtClean="0">
                <a:solidFill>
                  <a:srgbClr val="1D4E89"/>
                </a:solidFill>
                <a:latin typeface="Quicksand Bold"/>
              </a:rPr>
              <a:t>Meningkatkan</a:t>
            </a:r>
            <a:r>
              <a:rPr lang="en-US" sz="2800" dirty="0" smtClean="0">
                <a:solidFill>
                  <a:srgbClr val="1D4E89"/>
                </a:solidFill>
                <a:latin typeface="Quicksand Bold"/>
              </a:rPr>
              <a:t> </a:t>
            </a:r>
            <a:r>
              <a:rPr lang="en-US" sz="2800" dirty="0" err="1" smtClean="0">
                <a:solidFill>
                  <a:srgbClr val="1D4E89"/>
                </a:solidFill>
                <a:latin typeface="Quicksand Bold"/>
              </a:rPr>
              <a:t>keimanan</a:t>
            </a:r>
            <a:r>
              <a:rPr lang="en-US" sz="2800" dirty="0" smtClean="0">
                <a:solidFill>
                  <a:srgbClr val="1D4E89"/>
                </a:solidFill>
                <a:latin typeface="Quicksand Bold"/>
              </a:rPr>
              <a:t> </a:t>
            </a:r>
            <a:r>
              <a:rPr lang="en-US" sz="2800" dirty="0" err="1" smtClean="0">
                <a:solidFill>
                  <a:srgbClr val="1D4E89"/>
                </a:solidFill>
                <a:latin typeface="Quicksand Bold"/>
              </a:rPr>
              <a:t>dan</a:t>
            </a:r>
            <a:r>
              <a:rPr lang="en-US" sz="2800" dirty="0" smtClean="0">
                <a:solidFill>
                  <a:srgbClr val="1D4E89"/>
                </a:solidFill>
                <a:latin typeface="Quicksand Bold"/>
              </a:rPr>
              <a:t> </a:t>
            </a:r>
            <a:r>
              <a:rPr lang="en-US" sz="2800" dirty="0" err="1" smtClean="0">
                <a:solidFill>
                  <a:srgbClr val="1D4E89"/>
                </a:solidFill>
                <a:latin typeface="Quicksand Bold"/>
              </a:rPr>
              <a:t>ketakwaan</a:t>
            </a:r>
            <a:r>
              <a:rPr lang="en-US" sz="2800" dirty="0" smtClean="0">
                <a:solidFill>
                  <a:srgbClr val="1D4E89"/>
                </a:solidFill>
                <a:latin typeface="Quicksand Bold"/>
              </a:rPr>
              <a:t> </a:t>
            </a:r>
            <a:r>
              <a:rPr lang="en-US" sz="2800" dirty="0" err="1" smtClean="0">
                <a:solidFill>
                  <a:srgbClr val="1D4E89"/>
                </a:solidFill>
                <a:latin typeface="Quicksand Bold"/>
              </a:rPr>
              <a:t>dalam</a:t>
            </a:r>
            <a:r>
              <a:rPr lang="en-US" sz="2800" dirty="0" smtClean="0">
                <a:solidFill>
                  <a:srgbClr val="1D4E89"/>
                </a:solidFill>
                <a:latin typeface="Quicksand Bold"/>
              </a:rPr>
              <a:t> </a:t>
            </a:r>
            <a:r>
              <a:rPr lang="en-US" sz="2800" dirty="0" err="1" smtClean="0">
                <a:solidFill>
                  <a:srgbClr val="1D4E89"/>
                </a:solidFill>
                <a:latin typeface="Quicksand Bold"/>
              </a:rPr>
              <a:t>diri</a:t>
            </a:r>
            <a:r>
              <a:rPr lang="en-US" sz="2800" dirty="0" smtClean="0">
                <a:solidFill>
                  <a:srgbClr val="1D4E89"/>
                </a:solidFill>
                <a:latin typeface="Quicksand Bold"/>
              </a:rPr>
              <a:t> </a:t>
            </a:r>
            <a:r>
              <a:rPr lang="en-US" sz="2800" dirty="0" err="1" smtClean="0">
                <a:solidFill>
                  <a:srgbClr val="1D4E89"/>
                </a:solidFill>
                <a:latin typeface="Quicksand Bold"/>
              </a:rPr>
              <a:t>dengan</a:t>
            </a:r>
            <a:r>
              <a:rPr lang="en-US" sz="2800" dirty="0" smtClean="0">
                <a:solidFill>
                  <a:srgbClr val="1D4E89"/>
                </a:solidFill>
                <a:latin typeface="Quicksand Bold"/>
              </a:rPr>
              <a:t> </a:t>
            </a:r>
            <a:r>
              <a:rPr lang="en-US" sz="2800" dirty="0" err="1" smtClean="0">
                <a:solidFill>
                  <a:srgbClr val="1D4E89"/>
                </a:solidFill>
                <a:latin typeface="Quicksand Bold"/>
              </a:rPr>
              <a:t>pendidikan</a:t>
            </a:r>
            <a:r>
              <a:rPr lang="en-US" sz="2800" dirty="0" smtClean="0">
                <a:solidFill>
                  <a:srgbClr val="1D4E89"/>
                </a:solidFill>
                <a:latin typeface="Quicksand Bold"/>
              </a:rPr>
              <a:t> agama </a:t>
            </a:r>
            <a:r>
              <a:rPr lang="en-US" sz="2800" dirty="0" err="1" smtClean="0">
                <a:solidFill>
                  <a:srgbClr val="1D4E89"/>
                </a:solidFill>
                <a:latin typeface="Quicksand Bold"/>
              </a:rPr>
              <a:t>dan</a:t>
            </a:r>
            <a:r>
              <a:rPr lang="en-US" sz="2800" dirty="0" smtClean="0">
                <a:solidFill>
                  <a:srgbClr val="1D4E89"/>
                </a:solidFill>
                <a:latin typeface="Quicksand Bold"/>
              </a:rPr>
              <a:t> moral</a:t>
            </a:r>
          </a:p>
          <a:p>
            <a:pPr marL="514350" indent="-514350">
              <a:lnSpc>
                <a:spcPts val="4160"/>
              </a:lnSpc>
              <a:buAutoNum type="arabicPeriod"/>
            </a:pPr>
            <a:endParaRPr lang="en-US" sz="2800" dirty="0" smtClean="0">
              <a:solidFill>
                <a:srgbClr val="1D4E89"/>
              </a:solidFill>
              <a:latin typeface="Quicksand Bold"/>
            </a:endParaRPr>
          </a:p>
          <a:p>
            <a:pPr marL="514350" indent="-514350">
              <a:lnSpc>
                <a:spcPts val="4160"/>
              </a:lnSpc>
              <a:buAutoNum type="arabicPeriod"/>
            </a:pPr>
            <a:r>
              <a:rPr lang="en-US" sz="2800" dirty="0" err="1" smtClean="0">
                <a:solidFill>
                  <a:srgbClr val="1D4E89"/>
                </a:solidFill>
                <a:latin typeface="Quicksand Bold"/>
              </a:rPr>
              <a:t>Ketegasan</a:t>
            </a:r>
            <a:r>
              <a:rPr lang="en-US" sz="2800" dirty="0" smtClean="0">
                <a:solidFill>
                  <a:srgbClr val="1D4E89"/>
                </a:solidFill>
                <a:latin typeface="Quicksand Bold"/>
              </a:rPr>
              <a:t> </a:t>
            </a:r>
            <a:r>
              <a:rPr lang="en-US" sz="2800" dirty="0" err="1" smtClean="0">
                <a:solidFill>
                  <a:srgbClr val="1D4E89"/>
                </a:solidFill>
                <a:latin typeface="Quicksand Bold"/>
              </a:rPr>
              <a:t>dalam</a:t>
            </a:r>
            <a:r>
              <a:rPr lang="en-US" sz="2800" dirty="0" smtClean="0">
                <a:solidFill>
                  <a:srgbClr val="1D4E89"/>
                </a:solidFill>
                <a:latin typeface="Quicksand Bold"/>
              </a:rPr>
              <a:t> </a:t>
            </a:r>
            <a:r>
              <a:rPr lang="en-US" sz="2800" dirty="0" err="1" smtClean="0">
                <a:solidFill>
                  <a:srgbClr val="1D4E89"/>
                </a:solidFill>
                <a:latin typeface="Quicksand Bold"/>
              </a:rPr>
              <a:t>mendidik</a:t>
            </a:r>
            <a:r>
              <a:rPr lang="en-US" sz="2800" dirty="0" smtClean="0">
                <a:solidFill>
                  <a:srgbClr val="1D4E89"/>
                </a:solidFill>
                <a:latin typeface="Quicksand Bold"/>
              </a:rPr>
              <a:t> </a:t>
            </a:r>
            <a:r>
              <a:rPr lang="en-US" sz="2800" dirty="0" err="1" smtClean="0">
                <a:solidFill>
                  <a:srgbClr val="1D4E89"/>
                </a:solidFill>
                <a:latin typeface="Quicksand Bold"/>
              </a:rPr>
              <a:t>dengan</a:t>
            </a:r>
            <a:r>
              <a:rPr lang="en-US" sz="2800" dirty="0" smtClean="0">
                <a:solidFill>
                  <a:srgbClr val="1D4E89"/>
                </a:solidFill>
                <a:latin typeface="Quicksand Bold"/>
              </a:rPr>
              <a:t> </a:t>
            </a:r>
            <a:r>
              <a:rPr lang="en-US" sz="2800" dirty="0" err="1" smtClean="0">
                <a:solidFill>
                  <a:srgbClr val="1D4E89"/>
                </a:solidFill>
                <a:latin typeface="Quicksand Bold"/>
              </a:rPr>
              <a:t>memberikan</a:t>
            </a:r>
            <a:r>
              <a:rPr lang="en-US" sz="2800" dirty="0" smtClean="0">
                <a:solidFill>
                  <a:srgbClr val="1D4E89"/>
                </a:solidFill>
                <a:latin typeface="Quicksand Bold"/>
              </a:rPr>
              <a:t> </a:t>
            </a:r>
            <a:r>
              <a:rPr lang="en-US" sz="2800" dirty="0" err="1" smtClean="0">
                <a:solidFill>
                  <a:srgbClr val="1D4E89"/>
                </a:solidFill>
                <a:latin typeface="Quicksand Bold"/>
              </a:rPr>
              <a:t>teguran</a:t>
            </a:r>
            <a:r>
              <a:rPr lang="en-US" sz="2800" dirty="0" smtClean="0">
                <a:solidFill>
                  <a:srgbClr val="1D4E89"/>
                </a:solidFill>
                <a:latin typeface="Quicksand Bold"/>
              </a:rPr>
              <a:t> </a:t>
            </a:r>
            <a:r>
              <a:rPr lang="en-US" sz="2800" dirty="0" err="1" smtClean="0">
                <a:solidFill>
                  <a:srgbClr val="1D4E89"/>
                </a:solidFill>
                <a:latin typeface="Quicksand Bold"/>
              </a:rPr>
              <a:t>dan</a:t>
            </a:r>
            <a:r>
              <a:rPr lang="en-US" sz="2800" dirty="0" smtClean="0">
                <a:solidFill>
                  <a:srgbClr val="1D4E89"/>
                </a:solidFill>
                <a:latin typeface="Quicksand Bold"/>
              </a:rPr>
              <a:t> </a:t>
            </a:r>
            <a:r>
              <a:rPr lang="en-US" sz="2800" dirty="0" err="1" smtClean="0">
                <a:solidFill>
                  <a:srgbClr val="1D4E89"/>
                </a:solidFill>
                <a:latin typeface="Quicksand Bold"/>
              </a:rPr>
              <a:t>sanksi</a:t>
            </a:r>
            <a:r>
              <a:rPr lang="en-US" sz="2800" dirty="0" smtClean="0">
                <a:solidFill>
                  <a:srgbClr val="1D4E89"/>
                </a:solidFill>
                <a:latin typeface="Quicksand Bold"/>
              </a:rPr>
              <a:t> </a:t>
            </a:r>
            <a:r>
              <a:rPr lang="en-US" sz="2800" dirty="0" err="1" smtClean="0">
                <a:solidFill>
                  <a:srgbClr val="1D4E89"/>
                </a:solidFill>
                <a:latin typeface="Quicksand Bold"/>
              </a:rPr>
              <a:t>jika</a:t>
            </a:r>
            <a:r>
              <a:rPr lang="en-US" sz="2800" dirty="0" smtClean="0">
                <a:solidFill>
                  <a:srgbClr val="1D4E89"/>
                </a:solidFill>
                <a:latin typeface="Quicksand Bold"/>
              </a:rPr>
              <a:t> </a:t>
            </a:r>
            <a:r>
              <a:rPr lang="en-US" sz="2800" dirty="0" err="1" smtClean="0">
                <a:solidFill>
                  <a:srgbClr val="1D4E89"/>
                </a:solidFill>
                <a:latin typeface="Quicksand Bold"/>
              </a:rPr>
              <a:t>anak</a:t>
            </a:r>
            <a:r>
              <a:rPr lang="en-US" sz="2800" dirty="0" smtClean="0">
                <a:solidFill>
                  <a:srgbClr val="1D4E89"/>
                </a:solidFill>
                <a:latin typeface="Quicksand Bold"/>
              </a:rPr>
              <a:t> </a:t>
            </a:r>
            <a:r>
              <a:rPr lang="en-US" sz="2800" dirty="0" err="1" smtClean="0">
                <a:solidFill>
                  <a:srgbClr val="1D4E89"/>
                </a:solidFill>
                <a:latin typeface="Quicksand Bold"/>
              </a:rPr>
              <a:t>membuat</a:t>
            </a:r>
            <a:r>
              <a:rPr lang="en-US" sz="2800" dirty="0" smtClean="0">
                <a:solidFill>
                  <a:srgbClr val="1D4E89"/>
                </a:solidFill>
                <a:latin typeface="Quicksand Bold"/>
              </a:rPr>
              <a:t> </a:t>
            </a:r>
            <a:r>
              <a:rPr lang="en-US" sz="2800" dirty="0" err="1" smtClean="0">
                <a:solidFill>
                  <a:srgbClr val="1D4E89"/>
                </a:solidFill>
                <a:latin typeface="Quicksand Bold"/>
              </a:rPr>
              <a:t>kesalahan</a:t>
            </a:r>
            <a:r>
              <a:rPr lang="en-US" sz="2800" dirty="0" smtClean="0">
                <a:solidFill>
                  <a:srgbClr val="1D4E89"/>
                </a:solidFill>
                <a:latin typeface="Quicksand Bold"/>
              </a:rPr>
              <a:t> moral.</a:t>
            </a:r>
          </a:p>
        </p:txBody>
      </p:sp>
      <p:pic>
        <p:nvPicPr>
          <p:cNvPr id="12" name="Picture 12"/>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1524000" y="5666594"/>
            <a:ext cx="5154611" cy="4620406"/>
          </a:xfrm>
          <a:prstGeom prst="rect">
            <a:avLst/>
          </a:prstGeom>
        </p:spPr>
      </p:pic>
    </p:spTree>
  </p:cSld>
  <p:clrMapOvr>
    <a:masterClrMapping/>
  </p:clrMapOvr>
  <p:transition>
    <p:fade thruBlk="1"/>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11892112" y="1570621"/>
            <a:ext cx="2369626" cy="2369626"/>
          </a:xfrm>
          <a:prstGeom prst="rect">
            <a:avLst/>
          </a:prstGeom>
        </p:spPr>
      </p:pic>
      <p:sp>
        <p:nvSpPr>
          <p:cNvPr id="3" name="AutoShape 3"/>
          <p:cNvSpPr/>
          <p:nvPr/>
        </p:nvSpPr>
        <p:spPr>
          <a:xfrm>
            <a:off x="0" y="7544467"/>
            <a:ext cx="18288000" cy="2742533"/>
          </a:xfrm>
          <a:prstGeom prst="rect">
            <a:avLst/>
          </a:prstGeom>
          <a:solidFill>
            <a:srgbClr val="EDECED"/>
          </a:solidFill>
        </p:spPr>
      </p:sp>
      <p:pic>
        <p:nvPicPr>
          <p:cNvPr id="4" name="Picture 4"/>
          <p:cNvPicPr>
            <a:picLocks noChangeAspect="1"/>
          </p:cNvPicPr>
          <p:nvPr/>
        </p:nvPicPr>
        <p:blipFill>
          <a:blip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rcRect/>
          <a:stretch>
            <a:fillRect/>
          </a:stretch>
        </p:blipFill>
        <p:spPr>
          <a:xfrm>
            <a:off x="-299757" y="3940247"/>
            <a:ext cx="4880039" cy="4998178"/>
          </a:xfrm>
          <a:prstGeom prst="rect">
            <a:avLst/>
          </a:prstGeom>
        </p:spPr>
      </p:pic>
      <p:sp>
        <p:nvSpPr>
          <p:cNvPr id="6" name="TextBox 6"/>
          <p:cNvSpPr txBox="1"/>
          <p:nvPr/>
        </p:nvSpPr>
        <p:spPr>
          <a:xfrm>
            <a:off x="4572000" y="1866900"/>
            <a:ext cx="8319346" cy="2693045"/>
          </a:xfrm>
          <a:prstGeom prst="rect">
            <a:avLst/>
          </a:prstGeom>
        </p:spPr>
        <p:txBody>
          <a:bodyPr lIns="0" tIns="0" rIns="0" bIns="0" rtlCol="0" anchor="t">
            <a:spAutoFit/>
          </a:bodyPr>
          <a:lstStyle/>
          <a:p>
            <a:pPr algn="ctr">
              <a:lnSpc>
                <a:spcPts val="10530"/>
              </a:lnSpc>
            </a:pPr>
            <a:r>
              <a:rPr lang="en-US" sz="9600" dirty="0" err="1">
                <a:solidFill>
                  <a:srgbClr val="1D4E89"/>
                </a:solidFill>
                <a:latin typeface="Britannic Bold" pitchFamily="34" charset="0"/>
              </a:rPr>
              <a:t>Terima</a:t>
            </a:r>
            <a:r>
              <a:rPr lang="en-US" sz="9600" dirty="0">
                <a:solidFill>
                  <a:srgbClr val="1D4E89"/>
                </a:solidFill>
                <a:latin typeface="Britannic Bold" pitchFamily="34" charset="0"/>
              </a:rPr>
              <a:t> </a:t>
            </a:r>
            <a:r>
              <a:rPr lang="en-US" sz="9600" dirty="0" err="1">
                <a:solidFill>
                  <a:srgbClr val="1D4E89"/>
                </a:solidFill>
                <a:latin typeface="Britannic Bold" pitchFamily="34" charset="0"/>
              </a:rPr>
              <a:t>Kasih</a:t>
            </a:r>
            <a:r>
              <a:rPr lang="en-US" sz="9600" dirty="0">
                <a:solidFill>
                  <a:srgbClr val="1D4E89"/>
                </a:solidFill>
                <a:latin typeface="Britannic Bold" pitchFamily="34" charset="0"/>
              </a:rPr>
              <a:t> </a:t>
            </a:r>
            <a:r>
              <a:rPr lang="en-US" sz="9600" dirty="0" err="1">
                <a:solidFill>
                  <a:srgbClr val="1D4E89"/>
                </a:solidFill>
                <a:latin typeface="Britannic Bold" pitchFamily="34" charset="0"/>
              </a:rPr>
              <a:t>Banyak</a:t>
            </a:r>
            <a:r>
              <a:rPr lang="en-US" sz="9600" dirty="0">
                <a:solidFill>
                  <a:srgbClr val="1D4E89"/>
                </a:solidFill>
                <a:latin typeface="Britannic Bold" pitchFamily="34" charset="0"/>
              </a:rPr>
              <a:t>!</a:t>
            </a:r>
          </a:p>
        </p:txBody>
      </p:sp>
      <p:pic>
        <p:nvPicPr>
          <p:cNvPr id="8" name="Picture 8"/>
          <p:cNvPicPr>
            <a:picLocks noChangeAspect="1"/>
          </p:cNvPicPr>
          <p:nvPr/>
        </p:nvPicPr>
        <p:blipFill>
          <a:blip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rcRect/>
          <a:stretch>
            <a:fillRect/>
          </a:stretch>
        </p:blipFill>
        <p:spPr>
          <a:xfrm>
            <a:off x="14485170" y="3162300"/>
            <a:ext cx="3498030" cy="4833961"/>
          </a:xfrm>
          <a:prstGeom prst="rect">
            <a:avLst/>
          </a:prstGeom>
        </p:spPr>
      </p:pic>
      <p:pic>
        <p:nvPicPr>
          <p:cNvPr id="9" name="Picture 9"/>
          <p:cNvPicPr>
            <a:picLocks noChangeAspect="1"/>
          </p:cNvPicPr>
          <p:nvPr/>
        </p:nvPicPr>
        <p:blipFill>
          <a:blip r:embed="rId9">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rcRect/>
          <a:stretch>
            <a:fillRect/>
          </a:stretch>
        </p:blipFill>
        <p:spPr>
          <a:xfrm>
            <a:off x="2837871" y="6439336"/>
            <a:ext cx="5241674" cy="4221930"/>
          </a:xfrm>
          <a:prstGeom prst="rect">
            <a:avLst/>
          </a:prstGeom>
        </p:spPr>
      </p:pic>
      <p:pic>
        <p:nvPicPr>
          <p:cNvPr id="10" name="Picture 15"/>
          <p:cNvPicPr>
            <a:picLocks noChangeAspect="1"/>
          </p:cNvPicPr>
          <p:nvPr/>
        </p:nvPicPr>
        <p:blipFill>
          <a:blip r:embed="rId11">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8361791" y="5064118"/>
            <a:ext cx="4472835" cy="4522168"/>
          </a:xfrm>
          <a:prstGeom prst="rect">
            <a:avLst/>
          </a:prstGeom>
        </p:spPr>
      </p:pic>
      <p:pic>
        <p:nvPicPr>
          <p:cNvPr id="11" name="Picture 16"/>
          <p:cNvPicPr>
            <a:picLocks noChangeAspect="1"/>
          </p:cNvPicPr>
          <p:nvPr/>
        </p:nvPicPr>
        <p:blipFill>
          <a:blip r:embed="rId12">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12344400" y="6199141"/>
            <a:ext cx="3674149" cy="3841790"/>
          </a:xfrm>
          <a:prstGeom prst="rect">
            <a:avLst/>
          </a:prstGeom>
        </p:spPr>
      </p:pic>
    </p:spTree>
  </p:cSld>
  <p:clrMapOvr>
    <a:masterClrMapping/>
  </p:clrMapOvr>
  <p:transition>
    <p:fade thruBlk="1"/>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5"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par>
                                <p:cTn id="35" presetID="55"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strVal val="#ppt_w*0.70"/>
                                          </p:val>
                                        </p:tav>
                                        <p:tav tm="100000">
                                          <p:val>
                                            <p:strVal val="#ppt_w"/>
                                          </p:val>
                                        </p:tav>
                                      </p:tavLst>
                                    </p:anim>
                                    <p:anim calcmode="lin" valueType="num">
                                      <p:cBhvr>
                                        <p:cTn id="38" dur="1000" fill="hold"/>
                                        <p:tgtEl>
                                          <p:spTgt spid="10"/>
                                        </p:tgtEl>
                                        <p:attrNameLst>
                                          <p:attrName>ppt_h</p:attrName>
                                        </p:attrNameLst>
                                      </p:cBhvr>
                                      <p:tavLst>
                                        <p:tav tm="0">
                                          <p:val>
                                            <p:strVal val="#ppt_h"/>
                                          </p:val>
                                        </p:tav>
                                        <p:tav tm="100000">
                                          <p:val>
                                            <p:strVal val="#ppt_h"/>
                                          </p:val>
                                        </p:tav>
                                      </p:tavLst>
                                    </p:anim>
                                    <p:animEffect transition="in" filter="fade">
                                      <p:cBhvr>
                                        <p:cTn id="39" dur="1000"/>
                                        <p:tgtEl>
                                          <p:spTgt spid="10"/>
                                        </p:tgtEl>
                                      </p:cBhvr>
                                    </p:animEffect>
                                  </p:childTnLst>
                                </p:cTn>
                              </p:par>
                              <p:par>
                                <p:cTn id="40" presetID="55"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272</Words>
  <Application>Microsoft Office PowerPoint</Application>
  <PresentationFormat>Custom</PresentationFormat>
  <Paragraphs>36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Quicksand</vt:lpstr>
      <vt:lpstr>Britannic Bold</vt:lpstr>
      <vt:lpstr>Calibri</vt:lpstr>
      <vt:lpstr>Quicksand Bold</vt:lpstr>
      <vt:lpstr>Office Theme</vt:lpstr>
      <vt:lpstr>Slide 1</vt:lpstr>
      <vt:lpstr>Slide 2</vt:lpstr>
      <vt:lpstr>Slide 3</vt:lpstr>
      <vt:lpstr>Pada gambar permasalahan moral anak, permasalahan tersebut timbul karena akibat kurangnya pendidikan moral yang harusnya diberikan sejak kecil oleh orang tua dan pendidik, sebagai orangtua seharusnya dapat memberikan pengertian pentingnya berperilaku baik dan peduli sesama serta selalu mendukung minat bakat anak.  Moral perilaku serta akhlak sangat penting diterapkan agar generasi penerus bangsa dapat berperilaku sopan dengan menerapakan nilai-nilai pancasila dan nilai agama agar tidak terjerumus  pada kenakalan remaja yang bersifat fatal.</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Pendidikan Ilustrasi Tugas Kelompok Kosong Warna-warni</dc:title>
  <cp:lastModifiedBy>user</cp:lastModifiedBy>
  <cp:revision>14</cp:revision>
  <dcterms:created xsi:type="dcterms:W3CDTF">2006-08-16T00:00:00Z</dcterms:created>
  <dcterms:modified xsi:type="dcterms:W3CDTF">2021-09-20T05:46:16Z</dcterms:modified>
  <dc:identifier>DAEqgouoxsE</dc:identifier>
</cp:coreProperties>
</file>