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4"/>
  </p:notesMasterIdLst>
  <p:sldIdLst>
    <p:sldId id="256" r:id="rId2"/>
    <p:sldId id="257" r:id="rId3"/>
    <p:sldId id="258" r:id="rId4"/>
    <p:sldId id="264" r:id="rId5"/>
    <p:sldId id="262" r:id="rId6"/>
    <p:sldId id="261" r:id="rId7"/>
    <p:sldId id="260" r:id="rId8"/>
    <p:sldId id="259" r:id="rId9"/>
    <p:sldId id="265" r:id="rId10"/>
    <p:sldId id="266" r:id="rId11"/>
    <p:sldId id="267" r:id="rId12"/>
    <p:sldId id="274" r:id="rId13"/>
  </p:sldIdLst>
  <p:sldSz cx="9144000" cy="5143500" type="screen16x9"/>
  <p:notesSz cx="6858000" cy="9144000"/>
  <p:embeddedFontLst>
    <p:embeddedFont>
      <p:font typeface="Scope One" charset="0"/>
      <p:regular r:id="rId15"/>
    </p:embeddedFont>
    <p:embeddedFont>
      <p:font typeface="Arial Narrow" pitchFamily="34" charset="0"/>
      <p:regular r:id="rId16"/>
      <p:bold r:id="rId17"/>
      <p:italic r:id="rId18"/>
      <p:boldItalic r:id="rId19"/>
    </p:embeddedFont>
    <p:embeddedFont>
      <p:font typeface="Montserrat"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828A0EE-948F-4FC4-80AD-339933AEDC8C}">
  <a:tblStyle styleId="{3828A0EE-948F-4FC4-80AD-339933AEDC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4" d="100"/>
          <a:sy n="84" d="100"/>
        </p:scale>
        <p:origin x="-930"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98aa71f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e98aa71f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af296e5b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eaf296e5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e9aa9ae6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e9aa9ae6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aa9d0972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aa9d0972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974d6ea0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974d6ea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9d78b6b1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e9d78b6b1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e9aa9ae63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e9aa9ae63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9aa9ae63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9aa9ae6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9d78b6b1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e9d78b6b1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9aa9ae63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9aa9ae63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e9d78b6b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e9d78b6b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21065" t="3153" r="23382" b="3265"/>
          <a:stretch/>
        </p:blipFill>
        <p:spPr>
          <a:xfrm>
            <a:off x="-80962" y="3276575"/>
            <a:ext cx="1420300" cy="2233275"/>
          </a:xfrm>
          <a:prstGeom prst="rect">
            <a:avLst/>
          </a:prstGeom>
          <a:noFill/>
          <a:ln>
            <a:noFill/>
          </a:ln>
        </p:spPr>
      </p:pic>
      <p:pic>
        <p:nvPicPr>
          <p:cNvPr id="10" name="Google Shape;10;p2"/>
          <p:cNvPicPr preferRelativeResize="0"/>
          <p:nvPr/>
        </p:nvPicPr>
        <p:blipFill rotWithShape="1">
          <a:blip r:embed="rId3">
            <a:alphaModFix/>
          </a:blip>
          <a:srcRect l="14389" t="3276" r="13157" b="7684"/>
          <a:stretch/>
        </p:blipFill>
        <p:spPr>
          <a:xfrm>
            <a:off x="-289350" y="3276565"/>
            <a:ext cx="2645176" cy="3034334"/>
          </a:xfrm>
          <a:prstGeom prst="rect">
            <a:avLst/>
          </a:prstGeom>
          <a:noFill/>
          <a:ln>
            <a:noFill/>
          </a:ln>
        </p:spPr>
      </p:pic>
      <p:pic>
        <p:nvPicPr>
          <p:cNvPr id="11" name="Google Shape;11;p2"/>
          <p:cNvPicPr preferRelativeResize="0"/>
          <p:nvPr/>
        </p:nvPicPr>
        <p:blipFill rotWithShape="1">
          <a:blip r:embed="rId4">
            <a:alphaModFix/>
          </a:blip>
          <a:srcRect l="9662" t="39201" r="8242" b="40533"/>
          <a:stretch/>
        </p:blipFill>
        <p:spPr>
          <a:xfrm rot="-391478">
            <a:off x="2959600" y="182000"/>
            <a:ext cx="3060925" cy="706000"/>
          </a:xfrm>
          <a:prstGeom prst="rect">
            <a:avLst/>
          </a:prstGeom>
          <a:noFill/>
          <a:ln>
            <a:noFill/>
          </a:ln>
        </p:spPr>
      </p:pic>
      <p:pic>
        <p:nvPicPr>
          <p:cNvPr id="12" name="Google Shape;12;p2"/>
          <p:cNvPicPr preferRelativeResize="0"/>
          <p:nvPr/>
        </p:nvPicPr>
        <p:blipFill>
          <a:blip r:embed="rId5">
            <a:alphaModFix/>
          </a:blip>
          <a:stretch>
            <a:fillRect/>
          </a:stretch>
        </p:blipFill>
        <p:spPr>
          <a:xfrm>
            <a:off x="7283826" y="-437050"/>
            <a:ext cx="2389959" cy="2233276"/>
          </a:xfrm>
          <a:prstGeom prst="rect">
            <a:avLst/>
          </a:prstGeom>
          <a:noFill/>
          <a:ln>
            <a:noFill/>
          </a:ln>
        </p:spPr>
      </p:pic>
      <p:pic>
        <p:nvPicPr>
          <p:cNvPr id="13" name="Google Shape;13;p2"/>
          <p:cNvPicPr preferRelativeResize="0"/>
          <p:nvPr/>
        </p:nvPicPr>
        <p:blipFill rotWithShape="1">
          <a:blip r:embed="rId6">
            <a:alphaModFix/>
          </a:blip>
          <a:srcRect l="11493" t="11259" r="8576" b="14225"/>
          <a:stretch/>
        </p:blipFill>
        <p:spPr>
          <a:xfrm>
            <a:off x="6847550" y="-42025"/>
            <a:ext cx="1237300" cy="1077836"/>
          </a:xfrm>
          <a:prstGeom prst="rect">
            <a:avLst/>
          </a:prstGeom>
          <a:noFill/>
          <a:ln>
            <a:noFill/>
          </a:ln>
        </p:spPr>
      </p:pic>
      <p:pic>
        <p:nvPicPr>
          <p:cNvPr id="14" name="Google Shape;14;p2"/>
          <p:cNvPicPr preferRelativeResize="0"/>
          <p:nvPr/>
        </p:nvPicPr>
        <p:blipFill rotWithShape="1">
          <a:blip r:embed="rId7">
            <a:alphaModFix/>
          </a:blip>
          <a:srcRect l="10850" t="4051" r="6702" b="6702"/>
          <a:stretch/>
        </p:blipFill>
        <p:spPr>
          <a:xfrm>
            <a:off x="7391563" y="3353803"/>
            <a:ext cx="2057400" cy="2078809"/>
          </a:xfrm>
          <a:prstGeom prst="rect">
            <a:avLst/>
          </a:prstGeom>
          <a:noFill/>
          <a:ln>
            <a:noFill/>
          </a:ln>
        </p:spPr>
      </p:pic>
      <p:pic>
        <p:nvPicPr>
          <p:cNvPr id="15" name="Google Shape;15;p2"/>
          <p:cNvPicPr preferRelativeResize="0"/>
          <p:nvPr/>
        </p:nvPicPr>
        <p:blipFill rotWithShape="1">
          <a:blip r:embed="rId8">
            <a:alphaModFix/>
          </a:blip>
          <a:srcRect l="25868" t="27101" r="34758" b="14816"/>
          <a:stretch/>
        </p:blipFill>
        <p:spPr>
          <a:xfrm rot="-1293897">
            <a:off x="7374937" y="1963058"/>
            <a:ext cx="1920151" cy="2643781"/>
          </a:xfrm>
          <a:prstGeom prst="rect">
            <a:avLst/>
          </a:prstGeom>
          <a:noFill/>
          <a:ln>
            <a:noFill/>
          </a:ln>
        </p:spPr>
      </p:pic>
      <p:pic>
        <p:nvPicPr>
          <p:cNvPr id="16" name="Google Shape;16;p2"/>
          <p:cNvPicPr preferRelativeResize="0"/>
          <p:nvPr/>
        </p:nvPicPr>
        <p:blipFill rotWithShape="1">
          <a:blip r:embed="rId9">
            <a:alphaModFix/>
          </a:blip>
          <a:srcRect l="20516" t="4802" r="16003" b="6592"/>
          <a:stretch/>
        </p:blipFill>
        <p:spPr>
          <a:xfrm>
            <a:off x="550864" y="-266875"/>
            <a:ext cx="1581718" cy="2063099"/>
          </a:xfrm>
          <a:prstGeom prst="rect">
            <a:avLst/>
          </a:prstGeom>
          <a:noFill/>
          <a:ln>
            <a:noFill/>
          </a:ln>
        </p:spPr>
      </p:pic>
      <p:pic>
        <p:nvPicPr>
          <p:cNvPr id="17" name="Google Shape;17;p2"/>
          <p:cNvPicPr preferRelativeResize="0"/>
          <p:nvPr/>
        </p:nvPicPr>
        <p:blipFill rotWithShape="1">
          <a:blip r:embed="rId10">
            <a:alphaModFix/>
          </a:blip>
          <a:srcRect l="4342" t="4342" r="9144" b="9144"/>
          <a:stretch/>
        </p:blipFill>
        <p:spPr>
          <a:xfrm>
            <a:off x="-232412" y="824198"/>
            <a:ext cx="1920132" cy="1792253"/>
          </a:xfrm>
          <a:prstGeom prst="rect">
            <a:avLst/>
          </a:prstGeom>
          <a:noFill/>
          <a:ln>
            <a:noFill/>
          </a:ln>
        </p:spPr>
      </p:pic>
      <p:pic>
        <p:nvPicPr>
          <p:cNvPr id="18" name="Google Shape;18;p2"/>
          <p:cNvPicPr preferRelativeResize="0"/>
          <p:nvPr/>
        </p:nvPicPr>
        <p:blipFill rotWithShape="1">
          <a:blip r:embed="rId11">
            <a:alphaModFix/>
          </a:blip>
          <a:srcRect l="19439" t="19439" r="23671" b="23671"/>
          <a:stretch/>
        </p:blipFill>
        <p:spPr>
          <a:xfrm>
            <a:off x="1359102" y="65532"/>
            <a:ext cx="1237300" cy="1156219"/>
          </a:xfrm>
          <a:prstGeom prst="rect">
            <a:avLst/>
          </a:prstGeom>
          <a:noFill/>
          <a:ln>
            <a:noFill/>
          </a:ln>
        </p:spPr>
      </p:pic>
      <p:pic>
        <p:nvPicPr>
          <p:cNvPr id="19" name="Google Shape;19;p2"/>
          <p:cNvPicPr preferRelativeResize="0"/>
          <p:nvPr/>
        </p:nvPicPr>
        <p:blipFill rotWithShape="1">
          <a:blip r:embed="rId12">
            <a:alphaModFix/>
          </a:blip>
          <a:srcRect l="9828" t="17426" r="25555" b="17956"/>
          <a:stretch/>
        </p:blipFill>
        <p:spPr>
          <a:xfrm>
            <a:off x="3611974" y="-638050"/>
            <a:ext cx="1920150" cy="1792293"/>
          </a:xfrm>
          <a:prstGeom prst="rect">
            <a:avLst/>
          </a:prstGeom>
          <a:noFill/>
          <a:ln>
            <a:noFill/>
          </a:ln>
        </p:spPr>
      </p:pic>
      <p:pic>
        <p:nvPicPr>
          <p:cNvPr id="20" name="Google Shape;20;p2"/>
          <p:cNvPicPr preferRelativeResize="0"/>
          <p:nvPr/>
        </p:nvPicPr>
        <p:blipFill rotWithShape="1">
          <a:blip r:embed="rId13">
            <a:alphaModFix/>
          </a:blip>
          <a:srcRect l="13959" t="4819" r="3197" b="6268"/>
          <a:stretch/>
        </p:blipFill>
        <p:spPr>
          <a:xfrm>
            <a:off x="5420359" y="4440735"/>
            <a:ext cx="704803" cy="706001"/>
          </a:xfrm>
          <a:prstGeom prst="rect">
            <a:avLst/>
          </a:prstGeom>
          <a:noFill/>
          <a:ln>
            <a:noFill/>
          </a:ln>
        </p:spPr>
      </p:pic>
      <p:pic>
        <p:nvPicPr>
          <p:cNvPr id="21" name="Google Shape;21;p2"/>
          <p:cNvPicPr preferRelativeResize="0"/>
          <p:nvPr/>
        </p:nvPicPr>
        <p:blipFill rotWithShape="1">
          <a:blip r:embed="rId14">
            <a:alphaModFix/>
          </a:blip>
          <a:srcRect l="17771" t="7312" r="20197" b="5942"/>
          <a:stretch/>
        </p:blipFill>
        <p:spPr>
          <a:xfrm rot="3497574">
            <a:off x="3406850" y="2799199"/>
            <a:ext cx="2933702" cy="3337224"/>
          </a:xfrm>
          <a:prstGeom prst="rect">
            <a:avLst/>
          </a:prstGeom>
          <a:noFill/>
          <a:ln>
            <a:noFill/>
          </a:ln>
        </p:spPr>
      </p:pic>
      <p:sp>
        <p:nvSpPr>
          <p:cNvPr id="22" name="Google Shape;22;p2"/>
          <p:cNvSpPr txBox="1">
            <a:spLocks noGrp="1"/>
          </p:cNvSpPr>
          <p:nvPr>
            <p:ph type="ctrTitle"/>
          </p:nvPr>
        </p:nvSpPr>
        <p:spPr>
          <a:xfrm>
            <a:off x="1744650" y="1411850"/>
            <a:ext cx="5654700" cy="206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a:solidFill>
                  <a:srgbClr val="FDB66D"/>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3" name="Google Shape;23;p2"/>
          <p:cNvSpPr txBox="1">
            <a:spLocks noGrp="1"/>
          </p:cNvSpPr>
          <p:nvPr>
            <p:ph type="subTitle" idx="1"/>
          </p:nvPr>
        </p:nvSpPr>
        <p:spPr>
          <a:xfrm>
            <a:off x="2392500" y="33221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162"/>
        <p:cNvGrpSpPr/>
        <p:nvPr/>
      </p:nvGrpSpPr>
      <p:grpSpPr>
        <a:xfrm>
          <a:off x="0" y="0"/>
          <a:ext cx="0" cy="0"/>
          <a:chOff x="0" y="0"/>
          <a:chExt cx="0" cy="0"/>
        </a:xfrm>
      </p:grpSpPr>
      <p:pic>
        <p:nvPicPr>
          <p:cNvPr id="163" name="Google Shape;163;p15"/>
          <p:cNvPicPr preferRelativeResize="0"/>
          <p:nvPr/>
        </p:nvPicPr>
        <p:blipFill rotWithShape="1">
          <a:blip r:embed="rId2">
            <a:alphaModFix/>
          </a:blip>
          <a:srcRect l="10850" t="4051" r="6702" b="6702"/>
          <a:stretch/>
        </p:blipFill>
        <p:spPr>
          <a:xfrm rot="1662230">
            <a:off x="6981826" y="-428209"/>
            <a:ext cx="2057400" cy="2078809"/>
          </a:xfrm>
          <a:prstGeom prst="rect">
            <a:avLst/>
          </a:prstGeom>
          <a:noFill/>
          <a:ln>
            <a:noFill/>
          </a:ln>
        </p:spPr>
      </p:pic>
      <p:pic>
        <p:nvPicPr>
          <p:cNvPr id="164" name="Google Shape;164;p15"/>
          <p:cNvPicPr preferRelativeResize="0"/>
          <p:nvPr/>
        </p:nvPicPr>
        <p:blipFill>
          <a:blip r:embed="rId3">
            <a:alphaModFix/>
          </a:blip>
          <a:stretch>
            <a:fillRect/>
          </a:stretch>
        </p:blipFill>
        <p:spPr>
          <a:xfrm rot="1405993" flipH="1">
            <a:off x="-433638" y="-49026"/>
            <a:ext cx="2297475" cy="2146854"/>
          </a:xfrm>
          <a:prstGeom prst="rect">
            <a:avLst/>
          </a:prstGeom>
          <a:noFill/>
          <a:ln>
            <a:noFill/>
          </a:ln>
        </p:spPr>
      </p:pic>
      <p:pic>
        <p:nvPicPr>
          <p:cNvPr id="165" name="Google Shape;165;p15"/>
          <p:cNvPicPr preferRelativeResize="0"/>
          <p:nvPr/>
        </p:nvPicPr>
        <p:blipFill rotWithShape="1">
          <a:blip r:embed="rId4">
            <a:alphaModFix/>
          </a:blip>
          <a:srcRect l="25426" r="24738"/>
          <a:stretch/>
        </p:blipFill>
        <p:spPr>
          <a:xfrm>
            <a:off x="7414850" y="-161925"/>
            <a:ext cx="1937500" cy="3632826"/>
          </a:xfrm>
          <a:prstGeom prst="rect">
            <a:avLst/>
          </a:prstGeom>
          <a:noFill/>
          <a:ln>
            <a:noFill/>
          </a:ln>
        </p:spPr>
      </p:pic>
      <p:pic>
        <p:nvPicPr>
          <p:cNvPr id="166" name="Google Shape;166;p15"/>
          <p:cNvPicPr preferRelativeResize="0"/>
          <p:nvPr/>
        </p:nvPicPr>
        <p:blipFill rotWithShape="1">
          <a:blip r:embed="rId5">
            <a:alphaModFix/>
          </a:blip>
          <a:srcRect l="23187" t="7631" r="23026" b="3731"/>
          <a:stretch/>
        </p:blipFill>
        <p:spPr>
          <a:xfrm>
            <a:off x="-55075" y="3518525"/>
            <a:ext cx="1450943" cy="2231701"/>
          </a:xfrm>
          <a:prstGeom prst="rect">
            <a:avLst/>
          </a:prstGeom>
          <a:noFill/>
          <a:ln>
            <a:noFill/>
          </a:ln>
        </p:spPr>
      </p:pic>
      <p:pic>
        <p:nvPicPr>
          <p:cNvPr id="167" name="Google Shape;167;p15"/>
          <p:cNvPicPr preferRelativeResize="0"/>
          <p:nvPr/>
        </p:nvPicPr>
        <p:blipFill>
          <a:blip r:embed="rId6">
            <a:alphaModFix/>
          </a:blip>
          <a:stretch>
            <a:fillRect/>
          </a:stretch>
        </p:blipFill>
        <p:spPr>
          <a:xfrm rot="-5400005">
            <a:off x="3797125" y="-417374"/>
            <a:ext cx="1678829" cy="1567025"/>
          </a:xfrm>
          <a:prstGeom prst="rect">
            <a:avLst/>
          </a:prstGeom>
          <a:noFill/>
          <a:ln>
            <a:noFill/>
          </a:ln>
        </p:spPr>
      </p:pic>
      <p:pic>
        <p:nvPicPr>
          <p:cNvPr id="168" name="Google Shape;168;p15"/>
          <p:cNvPicPr preferRelativeResize="0"/>
          <p:nvPr/>
        </p:nvPicPr>
        <p:blipFill rotWithShape="1">
          <a:blip r:embed="rId7">
            <a:alphaModFix/>
          </a:blip>
          <a:srcRect l="20516" t="4802" r="16003" b="6592"/>
          <a:stretch/>
        </p:blipFill>
        <p:spPr>
          <a:xfrm>
            <a:off x="6807660" y="4180300"/>
            <a:ext cx="1287090" cy="1678825"/>
          </a:xfrm>
          <a:prstGeom prst="rect">
            <a:avLst/>
          </a:prstGeom>
          <a:noFill/>
          <a:ln>
            <a:noFill/>
          </a:ln>
        </p:spPr>
      </p:pic>
      <p:pic>
        <p:nvPicPr>
          <p:cNvPr id="169" name="Google Shape;169;p15"/>
          <p:cNvPicPr preferRelativeResize="0"/>
          <p:nvPr/>
        </p:nvPicPr>
        <p:blipFill rotWithShape="1">
          <a:blip r:embed="rId8">
            <a:alphaModFix/>
          </a:blip>
          <a:srcRect l="11493" t="11259" r="8576" b="14225"/>
          <a:stretch/>
        </p:blipFill>
        <p:spPr>
          <a:xfrm>
            <a:off x="7657175" y="3983863"/>
            <a:ext cx="1237300" cy="1077836"/>
          </a:xfrm>
          <a:prstGeom prst="rect">
            <a:avLst/>
          </a:prstGeom>
          <a:noFill/>
          <a:ln>
            <a:noFill/>
          </a:ln>
        </p:spPr>
      </p:pic>
      <p:pic>
        <p:nvPicPr>
          <p:cNvPr id="170" name="Google Shape;170;p15"/>
          <p:cNvPicPr preferRelativeResize="0"/>
          <p:nvPr/>
        </p:nvPicPr>
        <p:blipFill rotWithShape="1">
          <a:blip r:embed="rId9">
            <a:alphaModFix/>
          </a:blip>
          <a:srcRect l="9662" t="39201" r="8242" b="40533"/>
          <a:stretch/>
        </p:blipFill>
        <p:spPr>
          <a:xfrm>
            <a:off x="3041588" y="3825625"/>
            <a:ext cx="3060925" cy="706001"/>
          </a:xfrm>
          <a:prstGeom prst="rect">
            <a:avLst/>
          </a:prstGeom>
          <a:noFill/>
          <a:ln>
            <a:noFill/>
          </a:ln>
        </p:spPr>
      </p:pic>
      <p:pic>
        <p:nvPicPr>
          <p:cNvPr id="171" name="Google Shape;171;p15"/>
          <p:cNvPicPr preferRelativeResize="0"/>
          <p:nvPr/>
        </p:nvPicPr>
        <p:blipFill rotWithShape="1">
          <a:blip r:embed="rId10">
            <a:alphaModFix/>
          </a:blip>
          <a:srcRect l="36576" r="34571"/>
          <a:stretch/>
        </p:blipFill>
        <p:spPr>
          <a:xfrm>
            <a:off x="193562" y="309575"/>
            <a:ext cx="953676" cy="3088699"/>
          </a:xfrm>
          <a:prstGeom prst="rect">
            <a:avLst/>
          </a:prstGeom>
          <a:noFill/>
          <a:ln>
            <a:noFill/>
          </a:ln>
        </p:spPr>
      </p:pic>
      <p:pic>
        <p:nvPicPr>
          <p:cNvPr id="172" name="Google Shape;172;p15"/>
          <p:cNvPicPr preferRelativeResize="0"/>
          <p:nvPr/>
        </p:nvPicPr>
        <p:blipFill rotWithShape="1">
          <a:blip r:embed="rId11">
            <a:alphaModFix/>
          </a:blip>
          <a:srcRect l="18867" r="55011"/>
          <a:stretch/>
        </p:blipFill>
        <p:spPr>
          <a:xfrm rot="5400000">
            <a:off x="1856374" y="3737425"/>
            <a:ext cx="735700" cy="2628901"/>
          </a:xfrm>
          <a:prstGeom prst="rect">
            <a:avLst/>
          </a:prstGeom>
          <a:noFill/>
          <a:ln>
            <a:noFill/>
          </a:ln>
        </p:spPr>
      </p:pic>
      <p:sp>
        <p:nvSpPr>
          <p:cNvPr id="173" name="Google Shape;173;p15"/>
          <p:cNvSpPr txBox="1">
            <a:spLocks noGrp="1"/>
          </p:cNvSpPr>
          <p:nvPr>
            <p:ph type="subTitle" idx="1"/>
          </p:nvPr>
        </p:nvSpPr>
        <p:spPr>
          <a:xfrm>
            <a:off x="1760150" y="2873113"/>
            <a:ext cx="5623800" cy="72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4" name="Google Shape;174;p15"/>
          <p:cNvSpPr txBox="1">
            <a:spLocks noGrp="1"/>
          </p:cNvSpPr>
          <p:nvPr>
            <p:ph type="title"/>
          </p:nvPr>
        </p:nvSpPr>
        <p:spPr>
          <a:xfrm>
            <a:off x="2165000" y="1203588"/>
            <a:ext cx="4814100" cy="148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5000"/>
              <a:buNone/>
              <a:defRPr sz="12000">
                <a:solidFill>
                  <a:schemeClr val="accent2"/>
                </a:solidFill>
              </a:defRPr>
            </a:lvl1pPr>
            <a:lvl2pPr lvl="1" algn="ctr" rtl="0">
              <a:spcBef>
                <a:spcPts val="0"/>
              </a:spcBef>
              <a:spcAft>
                <a:spcPts val="0"/>
              </a:spcAft>
              <a:buClr>
                <a:schemeClr val="accent2"/>
              </a:buClr>
              <a:buSzPts val="3000"/>
              <a:buNone/>
              <a:defRPr>
                <a:solidFill>
                  <a:schemeClr val="accent2"/>
                </a:solidFill>
              </a:defRPr>
            </a:lvl2pPr>
            <a:lvl3pPr lvl="2" algn="ctr" rtl="0">
              <a:spcBef>
                <a:spcPts val="0"/>
              </a:spcBef>
              <a:spcAft>
                <a:spcPts val="0"/>
              </a:spcAft>
              <a:buClr>
                <a:schemeClr val="accent2"/>
              </a:buClr>
              <a:buSzPts val="3000"/>
              <a:buNone/>
              <a:defRPr>
                <a:solidFill>
                  <a:schemeClr val="accent2"/>
                </a:solidFill>
              </a:defRPr>
            </a:lvl3pPr>
            <a:lvl4pPr lvl="3" algn="ctr" rtl="0">
              <a:spcBef>
                <a:spcPts val="0"/>
              </a:spcBef>
              <a:spcAft>
                <a:spcPts val="0"/>
              </a:spcAft>
              <a:buClr>
                <a:schemeClr val="accent2"/>
              </a:buClr>
              <a:buSzPts val="3000"/>
              <a:buNone/>
              <a:defRPr>
                <a:solidFill>
                  <a:schemeClr val="accent2"/>
                </a:solidFill>
              </a:defRPr>
            </a:lvl4pPr>
            <a:lvl5pPr lvl="4" algn="ctr" rtl="0">
              <a:spcBef>
                <a:spcPts val="0"/>
              </a:spcBef>
              <a:spcAft>
                <a:spcPts val="0"/>
              </a:spcAft>
              <a:buClr>
                <a:schemeClr val="accent2"/>
              </a:buClr>
              <a:buSzPts val="3000"/>
              <a:buNone/>
              <a:defRPr>
                <a:solidFill>
                  <a:schemeClr val="accent2"/>
                </a:solidFill>
              </a:defRPr>
            </a:lvl5pPr>
            <a:lvl6pPr lvl="5" algn="ctr" rtl="0">
              <a:spcBef>
                <a:spcPts val="0"/>
              </a:spcBef>
              <a:spcAft>
                <a:spcPts val="0"/>
              </a:spcAft>
              <a:buClr>
                <a:schemeClr val="accent2"/>
              </a:buClr>
              <a:buSzPts val="3000"/>
              <a:buNone/>
              <a:defRPr>
                <a:solidFill>
                  <a:schemeClr val="accent2"/>
                </a:solidFill>
              </a:defRPr>
            </a:lvl6pPr>
            <a:lvl7pPr lvl="6" algn="ctr" rtl="0">
              <a:spcBef>
                <a:spcPts val="0"/>
              </a:spcBef>
              <a:spcAft>
                <a:spcPts val="0"/>
              </a:spcAft>
              <a:buClr>
                <a:schemeClr val="accent2"/>
              </a:buClr>
              <a:buSzPts val="3000"/>
              <a:buNone/>
              <a:defRPr>
                <a:solidFill>
                  <a:schemeClr val="accent2"/>
                </a:solidFill>
              </a:defRPr>
            </a:lvl7pPr>
            <a:lvl8pPr lvl="7" algn="ctr" rtl="0">
              <a:spcBef>
                <a:spcPts val="0"/>
              </a:spcBef>
              <a:spcAft>
                <a:spcPts val="0"/>
              </a:spcAft>
              <a:buClr>
                <a:schemeClr val="accent2"/>
              </a:buClr>
              <a:buSzPts val="3000"/>
              <a:buNone/>
              <a:defRPr>
                <a:solidFill>
                  <a:schemeClr val="accent2"/>
                </a:solidFill>
              </a:defRPr>
            </a:lvl8pPr>
            <a:lvl9pPr lvl="8" algn="ctr" rtl="0">
              <a:spcBef>
                <a:spcPts val="0"/>
              </a:spcBef>
              <a:spcAft>
                <a:spcPts val="0"/>
              </a:spcAft>
              <a:buClr>
                <a:schemeClr val="accent2"/>
              </a:buClr>
              <a:buSzPts val="3000"/>
              <a:buNone/>
              <a:defRPr>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71"/>
        <p:cNvGrpSpPr/>
        <p:nvPr/>
      </p:nvGrpSpPr>
      <p:grpSpPr>
        <a:xfrm>
          <a:off x="0" y="0"/>
          <a:ext cx="0" cy="0"/>
          <a:chOff x="0" y="0"/>
          <a:chExt cx="0" cy="0"/>
        </a:xfrm>
      </p:grpSpPr>
      <p:pic>
        <p:nvPicPr>
          <p:cNvPr id="272" name="Google Shape;272;p25"/>
          <p:cNvPicPr preferRelativeResize="0"/>
          <p:nvPr/>
        </p:nvPicPr>
        <p:blipFill rotWithShape="1">
          <a:blip r:embed="rId2">
            <a:alphaModFix/>
          </a:blip>
          <a:srcRect l="9662" t="39201" r="8242" b="40533"/>
          <a:stretch/>
        </p:blipFill>
        <p:spPr>
          <a:xfrm rot="-272391">
            <a:off x="-815363" y="-119801"/>
            <a:ext cx="3060925" cy="705999"/>
          </a:xfrm>
          <a:prstGeom prst="rect">
            <a:avLst/>
          </a:prstGeom>
          <a:noFill/>
          <a:ln>
            <a:noFill/>
          </a:ln>
        </p:spPr>
      </p:pic>
      <p:pic>
        <p:nvPicPr>
          <p:cNvPr id="273" name="Google Shape;273;p25"/>
          <p:cNvPicPr preferRelativeResize="0"/>
          <p:nvPr/>
        </p:nvPicPr>
        <p:blipFill rotWithShape="1">
          <a:blip r:embed="rId3">
            <a:alphaModFix/>
          </a:blip>
          <a:srcRect l="13959" t="4819" r="3197" b="6268"/>
          <a:stretch/>
        </p:blipFill>
        <p:spPr>
          <a:xfrm>
            <a:off x="8591100" y="635546"/>
            <a:ext cx="437449" cy="438180"/>
          </a:xfrm>
          <a:prstGeom prst="rect">
            <a:avLst/>
          </a:prstGeom>
          <a:noFill/>
          <a:ln>
            <a:noFill/>
          </a:ln>
        </p:spPr>
      </p:pic>
      <p:pic>
        <p:nvPicPr>
          <p:cNvPr id="274" name="Google Shape;274;p25"/>
          <p:cNvPicPr preferRelativeResize="0"/>
          <p:nvPr/>
        </p:nvPicPr>
        <p:blipFill rotWithShape="1">
          <a:blip r:embed="rId4">
            <a:alphaModFix/>
          </a:blip>
          <a:srcRect l="23187" t="7631" r="23026" b="3731"/>
          <a:stretch/>
        </p:blipFill>
        <p:spPr>
          <a:xfrm>
            <a:off x="3929999" y="3740875"/>
            <a:ext cx="1284125" cy="1975124"/>
          </a:xfrm>
          <a:prstGeom prst="rect">
            <a:avLst/>
          </a:prstGeom>
          <a:noFill/>
          <a:ln>
            <a:noFill/>
          </a:ln>
        </p:spPr>
      </p:pic>
      <p:pic>
        <p:nvPicPr>
          <p:cNvPr id="275" name="Google Shape;275;p25"/>
          <p:cNvPicPr preferRelativeResize="0"/>
          <p:nvPr/>
        </p:nvPicPr>
        <p:blipFill rotWithShape="1">
          <a:blip r:embed="rId5">
            <a:alphaModFix/>
          </a:blip>
          <a:srcRect l="25868" t="27101" r="34758" b="14816"/>
          <a:stretch/>
        </p:blipFill>
        <p:spPr>
          <a:xfrm rot="-6346029">
            <a:off x="7685702" y="-816290"/>
            <a:ext cx="1769548" cy="2436428"/>
          </a:xfrm>
          <a:prstGeom prst="rect">
            <a:avLst/>
          </a:prstGeom>
          <a:noFill/>
          <a:ln>
            <a:noFill/>
          </a:ln>
        </p:spPr>
      </p:pic>
      <p:pic>
        <p:nvPicPr>
          <p:cNvPr id="276" name="Google Shape;276;p25"/>
          <p:cNvPicPr preferRelativeResize="0"/>
          <p:nvPr/>
        </p:nvPicPr>
        <p:blipFill rotWithShape="1">
          <a:blip r:embed="rId6">
            <a:alphaModFix/>
          </a:blip>
          <a:srcRect l="11493" t="11259" r="8576" b="14225"/>
          <a:stretch/>
        </p:blipFill>
        <p:spPr>
          <a:xfrm rot="1799999">
            <a:off x="-383424" y="123700"/>
            <a:ext cx="944325" cy="822601"/>
          </a:xfrm>
          <a:prstGeom prst="rect">
            <a:avLst/>
          </a:prstGeom>
          <a:noFill/>
          <a:ln>
            <a:noFill/>
          </a:ln>
        </p:spPr>
      </p:pic>
      <p:sp>
        <p:nvSpPr>
          <p:cNvPr id="277" name="Google Shape;277;p25"/>
          <p:cNvSpPr txBox="1">
            <a:spLocks noGrp="1"/>
          </p:cNvSpPr>
          <p:nvPr>
            <p:ph type="title"/>
          </p:nvPr>
        </p:nvSpPr>
        <p:spPr>
          <a:xfrm>
            <a:off x="2119788" y="1811050"/>
            <a:ext cx="2333100" cy="410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8" name="Google Shape;278;p25"/>
          <p:cNvSpPr txBox="1">
            <a:spLocks noGrp="1"/>
          </p:cNvSpPr>
          <p:nvPr>
            <p:ph type="subTitle" idx="1"/>
          </p:nvPr>
        </p:nvSpPr>
        <p:spPr>
          <a:xfrm>
            <a:off x="2119800" y="2219285"/>
            <a:ext cx="2333100" cy="61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 name="Google Shape;279;p25"/>
          <p:cNvSpPr txBox="1">
            <a:spLocks noGrp="1"/>
          </p:cNvSpPr>
          <p:nvPr>
            <p:ph type="title" idx="2"/>
          </p:nvPr>
        </p:nvSpPr>
        <p:spPr>
          <a:xfrm>
            <a:off x="4710163" y="1811050"/>
            <a:ext cx="2333100" cy="41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0" name="Google Shape;280;p25"/>
          <p:cNvSpPr txBox="1">
            <a:spLocks noGrp="1"/>
          </p:cNvSpPr>
          <p:nvPr>
            <p:ph type="subTitle" idx="3"/>
          </p:nvPr>
        </p:nvSpPr>
        <p:spPr>
          <a:xfrm>
            <a:off x="4710175" y="2219285"/>
            <a:ext cx="2333100" cy="61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5"/>
          <p:cNvSpPr txBox="1">
            <a:spLocks noGrp="1"/>
          </p:cNvSpPr>
          <p:nvPr>
            <p:ph type="title" idx="4"/>
          </p:nvPr>
        </p:nvSpPr>
        <p:spPr>
          <a:xfrm>
            <a:off x="1398351" y="3252600"/>
            <a:ext cx="2333100" cy="410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2" name="Google Shape;282;p25"/>
          <p:cNvSpPr txBox="1">
            <a:spLocks noGrp="1"/>
          </p:cNvSpPr>
          <p:nvPr>
            <p:ph type="subTitle" idx="5"/>
          </p:nvPr>
        </p:nvSpPr>
        <p:spPr>
          <a:xfrm>
            <a:off x="1398350" y="3660910"/>
            <a:ext cx="2333100" cy="61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25"/>
          <p:cNvSpPr txBox="1">
            <a:spLocks noGrp="1"/>
          </p:cNvSpPr>
          <p:nvPr>
            <p:ph type="title" idx="6"/>
          </p:nvPr>
        </p:nvSpPr>
        <p:spPr>
          <a:xfrm>
            <a:off x="5545592" y="3252600"/>
            <a:ext cx="2333100" cy="41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4" name="Google Shape;284;p25"/>
          <p:cNvSpPr txBox="1">
            <a:spLocks noGrp="1"/>
          </p:cNvSpPr>
          <p:nvPr>
            <p:ph type="subTitle" idx="7"/>
          </p:nvPr>
        </p:nvSpPr>
        <p:spPr>
          <a:xfrm>
            <a:off x="5545597" y="3660910"/>
            <a:ext cx="2333100" cy="61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5" name="Google Shape;285;p25"/>
          <p:cNvSpPr txBox="1">
            <a:spLocks noGrp="1"/>
          </p:cNvSpPr>
          <p:nvPr>
            <p:ph type="title" idx="8"/>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ive columns">
  <p:cSld name="CUSTOM_1">
    <p:spTree>
      <p:nvGrpSpPr>
        <p:cNvPr id="1" name="Shape 286"/>
        <p:cNvGrpSpPr/>
        <p:nvPr/>
      </p:nvGrpSpPr>
      <p:grpSpPr>
        <a:xfrm>
          <a:off x="0" y="0"/>
          <a:ext cx="0" cy="0"/>
          <a:chOff x="0" y="0"/>
          <a:chExt cx="0" cy="0"/>
        </a:xfrm>
      </p:grpSpPr>
      <p:sp>
        <p:nvSpPr>
          <p:cNvPr id="287" name="Google Shape;287;p26"/>
          <p:cNvSpPr txBox="1">
            <a:spLocks noGrp="1"/>
          </p:cNvSpPr>
          <p:nvPr>
            <p:ph type="title"/>
          </p:nvPr>
        </p:nvSpPr>
        <p:spPr>
          <a:xfrm>
            <a:off x="1164450" y="535000"/>
            <a:ext cx="68151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88" name="Google Shape;288;p26"/>
          <p:cNvSpPr txBox="1">
            <a:spLocks noGrp="1"/>
          </p:cNvSpPr>
          <p:nvPr>
            <p:ph type="title" idx="2"/>
          </p:nvPr>
        </p:nvSpPr>
        <p:spPr>
          <a:xfrm>
            <a:off x="855597" y="1765000"/>
            <a:ext cx="216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26"/>
          <p:cNvSpPr txBox="1">
            <a:spLocks noGrp="1"/>
          </p:cNvSpPr>
          <p:nvPr>
            <p:ph type="subTitle" idx="1"/>
          </p:nvPr>
        </p:nvSpPr>
        <p:spPr>
          <a:xfrm>
            <a:off x="855600" y="2252397"/>
            <a:ext cx="21651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6"/>
          <p:cNvSpPr txBox="1">
            <a:spLocks noGrp="1"/>
          </p:cNvSpPr>
          <p:nvPr>
            <p:ph type="title" idx="3"/>
          </p:nvPr>
        </p:nvSpPr>
        <p:spPr>
          <a:xfrm>
            <a:off x="3489447" y="1765000"/>
            <a:ext cx="216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26"/>
          <p:cNvSpPr txBox="1">
            <a:spLocks noGrp="1"/>
          </p:cNvSpPr>
          <p:nvPr>
            <p:ph type="subTitle" idx="4"/>
          </p:nvPr>
        </p:nvSpPr>
        <p:spPr>
          <a:xfrm>
            <a:off x="3489450" y="2252397"/>
            <a:ext cx="21651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6"/>
          <p:cNvSpPr txBox="1">
            <a:spLocks noGrp="1"/>
          </p:cNvSpPr>
          <p:nvPr>
            <p:ph type="title" idx="5"/>
          </p:nvPr>
        </p:nvSpPr>
        <p:spPr>
          <a:xfrm>
            <a:off x="6123297" y="1765000"/>
            <a:ext cx="216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26"/>
          <p:cNvSpPr txBox="1">
            <a:spLocks noGrp="1"/>
          </p:cNvSpPr>
          <p:nvPr>
            <p:ph type="subTitle" idx="6"/>
          </p:nvPr>
        </p:nvSpPr>
        <p:spPr>
          <a:xfrm>
            <a:off x="6123300" y="2252397"/>
            <a:ext cx="21651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26"/>
          <p:cNvSpPr txBox="1">
            <a:spLocks noGrp="1"/>
          </p:cNvSpPr>
          <p:nvPr>
            <p:ph type="title" idx="7"/>
          </p:nvPr>
        </p:nvSpPr>
        <p:spPr>
          <a:xfrm>
            <a:off x="1548234" y="3318900"/>
            <a:ext cx="216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26"/>
          <p:cNvSpPr txBox="1">
            <a:spLocks noGrp="1"/>
          </p:cNvSpPr>
          <p:nvPr>
            <p:ph type="subTitle" idx="8"/>
          </p:nvPr>
        </p:nvSpPr>
        <p:spPr>
          <a:xfrm>
            <a:off x="1548238" y="3806297"/>
            <a:ext cx="21651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6"/>
          <p:cNvSpPr txBox="1">
            <a:spLocks noGrp="1"/>
          </p:cNvSpPr>
          <p:nvPr>
            <p:ph type="title" idx="9"/>
          </p:nvPr>
        </p:nvSpPr>
        <p:spPr>
          <a:xfrm>
            <a:off x="5430659" y="3318900"/>
            <a:ext cx="2165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26"/>
          <p:cNvSpPr txBox="1">
            <a:spLocks noGrp="1"/>
          </p:cNvSpPr>
          <p:nvPr>
            <p:ph type="subTitle" idx="13"/>
          </p:nvPr>
        </p:nvSpPr>
        <p:spPr>
          <a:xfrm>
            <a:off x="5430663" y="3806297"/>
            <a:ext cx="2165100" cy="58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98" name="Google Shape;298;p26"/>
          <p:cNvPicPr preferRelativeResize="0"/>
          <p:nvPr/>
        </p:nvPicPr>
        <p:blipFill rotWithShape="1">
          <a:blip r:embed="rId2">
            <a:alphaModFix/>
          </a:blip>
          <a:srcRect l="22011" t="29213" r="25853" b="25857"/>
          <a:stretch/>
        </p:blipFill>
        <p:spPr>
          <a:xfrm>
            <a:off x="7979551" y="-716949"/>
            <a:ext cx="1464605" cy="1178176"/>
          </a:xfrm>
          <a:prstGeom prst="rect">
            <a:avLst/>
          </a:prstGeom>
          <a:noFill/>
          <a:ln>
            <a:noFill/>
          </a:ln>
        </p:spPr>
      </p:pic>
      <p:pic>
        <p:nvPicPr>
          <p:cNvPr id="299" name="Google Shape;299;p26"/>
          <p:cNvPicPr preferRelativeResize="0"/>
          <p:nvPr/>
        </p:nvPicPr>
        <p:blipFill rotWithShape="1">
          <a:blip r:embed="rId3">
            <a:alphaModFix/>
          </a:blip>
          <a:srcRect l="10850" t="4051" r="6702" b="6702"/>
          <a:stretch/>
        </p:blipFill>
        <p:spPr>
          <a:xfrm rot="2854939">
            <a:off x="-469869" y="4010375"/>
            <a:ext cx="1589513" cy="1606050"/>
          </a:xfrm>
          <a:prstGeom prst="rect">
            <a:avLst/>
          </a:prstGeom>
          <a:noFill/>
          <a:ln>
            <a:noFill/>
          </a:ln>
        </p:spPr>
      </p:pic>
      <p:pic>
        <p:nvPicPr>
          <p:cNvPr id="300" name="Google Shape;300;p26"/>
          <p:cNvPicPr preferRelativeResize="0"/>
          <p:nvPr/>
        </p:nvPicPr>
        <p:blipFill rotWithShape="1">
          <a:blip r:embed="rId4">
            <a:alphaModFix/>
          </a:blip>
          <a:srcRect l="21065" t="3153" r="23382" b="3265"/>
          <a:stretch/>
        </p:blipFill>
        <p:spPr>
          <a:xfrm rot="5399970">
            <a:off x="-25097" y="-515831"/>
            <a:ext cx="1049120" cy="1649611"/>
          </a:xfrm>
          <a:prstGeom prst="rect">
            <a:avLst/>
          </a:prstGeom>
          <a:noFill/>
          <a:ln>
            <a:noFill/>
          </a:ln>
        </p:spPr>
      </p:pic>
      <p:pic>
        <p:nvPicPr>
          <p:cNvPr id="301" name="Google Shape;301;p26"/>
          <p:cNvPicPr preferRelativeResize="0"/>
          <p:nvPr/>
        </p:nvPicPr>
        <p:blipFill rotWithShape="1">
          <a:blip r:embed="rId5">
            <a:alphaModFix/>
          </a:blip>
          <a:srcRect l="19439" t="19439" r="23671" b="23671"/>
          <a:stretch/>
        </p:blipFill>
        <p:spPr>
          <a:xfrm>
            <a:off x="940075" y="-99251"/>
            <a:ext cx="936324" cy="874949"/>
          </a:xfrm>
          <a:prstGeom prst="rect">
            <a:avLst/>
          </a:prstGeom>
          <a:noFill/>
          <a:ln>
            <a:noFill/>
          </a:ln>
        </p:spPr>
      </p:pic>
      <p:pic>
        <p:nvPicPr>
          <p:cNvPr id="302" name="Google Shape;302;p26"/>
          <p:cNvPicPr preferRelativeResize="0"/>
          <p:nvPr/>
        </p:nvPicPr>
        <p:blipFill rotWithShape="1">
          <a:blip r:embed="rId6">
            <a:alphaModFix/>
          </a:blip>
          <a:srcRect l="25426" r="24738"/>
          <a:stretch/>
        </p:blipFill>
        <p:spPr>
          <a:xfrm rot="-1799996" flipH="1">
            <a:off x="7716811" y="-558825"/>
            <a:ext cx="1424176" cy="2670349"/>
          </a:xfrm>
          <a:prstGeom prst="rect">
            <a:avLst/>
          </a:prstGeom>
          <a:noFill/>
          <a:ln>
            <a:noFill/>
          </a:ln>
        </p:spPr>
      </p:pic>
      <p:pic>
        <p:nvPicPr>
          <p:cNvPr id="303" name="Google Shape;303;p26"/>
          <p:cNvPicPr preferRelativeResize="0"/>
          <p:nvPr/>
        </p:nvPicPr>
        <p:blipFill rotWithShape="1">
          <a:blip r:embed="rId7">
            <a:alphaModFix/>
          </a:blip>
          <a:srcRect l="11534" t="10399" r="17133" b="4775"/>
          <a:stretch/>
        </p:blipFill>
        <p:spPr>
          <a:xfrm rot="-870351">
            <a:off x="-885503" y="3741403"/>
            <a:ext cx="2115631" cy="2348393"/>
          </a:xfrm>
          <a:prstGeom prst="rect">
            <a:avLst/>
          </a:prstGeom>
          <a:noFill/>
          <a:ln>
            <a:noFill/>
          </a:ln>
        </p:spPr>
      </p:pic>
      <p:pic>
        <p:nvPicPr>
          <p:cNvPr id="304" name="Google Shape;304;p26"/>
          <p:cNvPicPr preferRelativeResize="0"/>
          <p:nvPr/>
        </p:nvPicPr>
        <p:blipFill>
          <a:blip r:embed="rId8">
            <a:alphaModFix/>
          </a:blip>
          <a:stretch>
            <a:fillRect/>
          </a:stretch>
        </p:blipFill>
        <p:spPr>
          <a:xfrm rot="1695362">
            <a:off x="8277361" y="3952391"/>
            <a:ext cx="1842827" cy="17220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4">
    <p:spTree>
      <p:nvGrpSpPr>
        <p:cNvPr id="1" name="Shape 348"/>
        <p:cNvGrpSpPr/>
        <p:nvPr/>
      </p:nvGrpSpPr>
      <p:grpSpPr>
        <a:xfrm>
          <a:off x="0" y="0"/>
          <a:ext cx="0" cy="0"/>
          <a:chOff x="0" y="0"/>
          <a:chExt cx="0" cy="0"/>
        </a:xfrm>
      </p:grpSpPr>
      <p:pic>
        <p:nvPicPr>
          <p:cNvPr id="349" name="Google Shape;349;p32"/>
          <p:cNvPicPr preferRelativeResize="0"/>
          <p:nvPr/>
        </p:nvPicPr>
        <p:blipFill rotWithShape="1">
          <a:blip r:embed="rId2">
            <a:alphaModFix/>
          </a:blip>
          <a:srcRect l="25426" r="24738"/>
          <a:stretch/>
        </p:blipFill>
        <p:spPr>
          <a:xfrm rot="9000000">
            <a:off x="-190179" y="2307012"/>
            <a:ext cx="2743205" cy="5143499"/>
          </a:xfrm>
          <a:prstGeom prst="rect">
            <a:avLst/>
          </a:prstGeom>
          <a:noFill/>
          <a:ln>
            <a:noFill/>
          </a:ln>
        </p:spPr>
      </p:pic>
      <p:pic>
        <p:nvPicPr>
          <p:cNvPr id="350" name="Google Shape;350;p32"/>
          <p:cNvPicPr preferRelativeResize="0"/>
          <p:nvPr/>
        </p:nvPicPr>
        <p:blipFill>
          <a:blip r:embed="rId3">
            <a:alphaModFix/>
          </a:blip>
          <a:stretch>
            <a:fillRect/>
          </a:stretch>
        </p:blipFill>
        <p:spPr>
          <a:xfrm rot="2514426" flipH="1">
            <a:off x="-673989" y="-538426"/>
            <a:ext cx="2297475" cy="2146854"/>
          </a:xfrm>
          <a:prstGeom prst="rect">
            <a:avLst/>
          </a:prstGeom>
          <a:noFill/>
          <a:ln>
            <a:noFill/>
          </a:ln>
        </p:spPr>
      </p:pic>
      <p:pic>
        <p:nvPicPr>
          <p:cNvPr id="351" name="Google Shape;351;p32"/>
          <p:cNvPicPr preferRelativeResize="0"/>
          <p:nvPr/>
        </p:nvPicPr>
        <p:blipFill rotWithShape="1">
          <a:blip r:embed="rId4">
            <a:alphaModFix/>
          </a:blip>
          <a:srcRect l="21065" t="3153" r="23382" b="3265"/>
          <a:stretch/>
        </p:blipFill>
        <p:spPr>
          <a:xfrm rot="6663588">
            <a:off x="7473833" y="-499912"/>
            <a:ext cx="1383536" cy="2175498"/>
          </a:xfrm>
          <a:prstGeom prst="rect">
            <a:avLst/>
          </a:prstGeom>
          <a:noFill/>
          <a:ln>
            <a:noFill/>
          </a:ln>
        </p:spPr>
      </p:pic>
      <p:pic>
        <p:nvPicPr>
          <p:cNvPr id="352" name="Google Shape;352;p32"/>
          <p:cNvPicPr preferRelativeResize="0"/>
          <p:nvPr/>
        </p:nvPicPr>
        <p:blipFill rotWithShape="1">
          <a:blip r:embed="rId5">
            <a:alphaModFix/>
          </a:blip>
          <a:srcRect l="25868" t="27101" r="34758" b="14816"/>
          <a:stretch/>
        </p:blipFill>
        <p:spPr>
          <a:xfrm rot="-6346029">
            <a:off x="7685702" y="-816290"/>
            <a:ext cx="1769548" cy="2436428"/>
          </a:xfrm>
          <a:prstGeom prst="rect">
            <a:avLst/>
          </a:prstGeom>
          <a:noFill/>
          <a:ln>
            <a:noFill/>
          </a:ln>
        </p:spPr>
      </p:pic>
      <p:pic>
        <p:nvPicPr>
          <p:cNvPr id="353" name="Google Shape;353;p32"/>
          <p:cNvPicPr preferRelativeResize="0"/>
          <p:nvPr/>
        </p:nvPicPr>
        <p:blipFill rotWithShape="1">
          <a:blip r:embed="rId6">
            <a:alphaModFix/>
          </a:blip>
          <a:srcRect l="9828" t="17426" r="25555" b="17956"/>
          <a:stretch/>
        </p:blipFill>
        <p:spPr>
          <a:xfrm rot="-2078809">
            <a:off x="7626599" y="3847325"/>
            <a:ext cx="1751876" cy="1635229"/>
          </a:xfrm>
          <a:prstGeom prst="rect">
            <a:avLst/>
          </a:prstGeom>
          <a:noFill/>
          <a:ln>
            <a:noFill/>
          </a:ln>
        </p:spPr>
      </p:pic>
      <p:pic>
        <p:nvPicPr>
          <p:cNvPr id="354" name="Google Shape;354;p32"/>
          <p:cNvPicPr preferRelativeResize="0"/>
          <p:nvPr/>
        </p:nvPicPr>
        <p:blipFill rotWithShape="1">
          <a:blip r:embed="rId7">
            <a:alphaModFix/>
          </a:blip>
          <a:srcRect l="13959" t="4819" r="3197" b="6268"/>
          <a:stretch/>
        </p:blipFill>
        <p:spPr>
          <a:xfrm>
            <a:off x="6553799" y="3303824"/>
            <a:ext cx="530995" cy="531901"/>
          </a:xfrm>
          <a:prstGeom prst="rect">
            <a:avLst/>
          </a:prstGeom>
          <a:noFill/>
          <a:ln>
            <a:noFill/>
          </a:ln>
        </p:spPr>
      </p:pic>
      <p:pic>
        <p:nvPicPr>
          <p:cNvPr id="355" name="Google Shape;355;p32"/>
          <p:cNvPicPr preferRelativeResize="0"/>
          <p:nvPr/>
        </p:nvPicPr>
        <p:blipFill rotWithShape="1">
          <a:blip r:embed="rId8">
            <a:alphaModFix/>
          </a:blip>
          <a:srcRect l="9662" t="39201" r="8242" b="40533"/>
          <a:stretch/>
        </p:blipFill>
        <p:spPr>
          <a:xfrm>
            <a:off x="3041538" y="4255500"/>
            <a:ext cx="3060925" cy="706001"/>
          </a:xfrm>
          <a:prstGeom prst="rect">
            <a:avLst/>
          </a:prstGeom>
          <a:noFill/>
          <a:ln>
            <a:noFill/>
          </a:ln>
        </p:spPr>
      </p:pic>
      <p:pic>
        <p:nvPicPr>
          <p:cNvPr id="356" name="Google Shape;356;p32"/>
          <p:cNvPicPr preferRelativeResize="0"/>
          <p:nvPr/>
        </p:nvPicPr>
        <p:blipFill rotWithShape="1">
          <a:blip r:embed="rId9">
            <a:alphaModFix/>
          </a:blip>
          <a:srcRect l="17771" t="7312" r="20197" b="5942"/>
          <a:stretch/>
        </p:blipFill>
        <p:spPr>
          <a:xfrm rot="4185663">
            <a:off x="3267312" y="-1593939"/>
            <a:ext cx="2413948" cy="2745978"/>
          </a:xfrm>
          <a:prstGeom prst="rect">
            <a:avLst/>
          </a:prstGeom>
          <a:noFill/>
          <a:ln>
            <a:noFill/>
          </a:ln>
        </p:spPr>
      </p:pic>
      <p:pic>
        <p:nvPicPr>
          <p:cNvPr id="357" name="Google Shape;357;p32"/>
          <p:cNvPicPr preferRelativeResize="0"/>
          <p:nvPr/>
        </p:nvPicPr>
        <p:blipFill>
          <a:blip r:embed="rId10">
            <a:alphaModFix/>
          </a:blip>
          <a:stretch>
            <a:fillRect/>
          </a:stretch>
        </p:blipFill>
        <p:spPr>
          <a:xfrm rot="-5400005">
            <a:off x="-364663" y="3964976"/>
            <a:ext cx="1678829" cy="1567025"/>
          </a:xfrm>
          <a:prstGeom prst="rect">
            <a:avLst/>
          </a:prstGeom>
          <a:noFill/>
          <a:ln>
            <a:noFill/>
          </a:ln>
        </p:spPr>
      </p:pic>
      <p:sp>
        <p:nvSpPr>
          <p:cNvPr id="358" name="Google Shape;358;p32"/>
          <p:cNvSpPr txBox="1">
            <a:spLocks noGrp="1"/>
          </p:cNvSpPr>
          <p:nvPr>
            <p:ph type="title"/>
          </p:nvPr>
        </p:nvSpPr>
        <p:spPr>
          <a:xfrm>
            <a:off x="2590200" y="1176175"/>
            <a:ext cx="3963600" cy="7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9" name="Google Shape;359;p32"/>
          <p:cNvSpPr txBox="1">
            <a:spLocks noGrp="1"/>
          </p:cNvSpPr>
          <p:nvPr>
            <p:ph type="title" idx="2" hasCustomPrompt="1"/>
          </p:nvPr>
        </p:nvSpPr>
        <p:spPr>
          <a:xfrm>
            <a:off x="3365850" y="2643728"/>
            <a:ext cx="2412300" cy="13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2000">
                <a:solidFill>
                  <a:schemeClr val="accent2"/>
                </a:solidFill>
              </a:defRPr>
            </a:lvl1pPr>
            <a:lvl2pPr lvl="1" algn="ctr" rtl="0">
              <a:spcBef>
                <a:spcPts val="0"/>
              </a:spcBef>
              <a:spcAft>
                <a:spcPts val="0"/>
              </a:spcAft>
              <a:buClr>
                <a:schemeClr val="accent2"/>
              </a:buClr>
              <a:buSzPts val="10000"/>
              <a:buNone/>
              <a:defRPr sz="10000">
                <a:solidFill>
                  <a:schemeClr val="accent2"/>
                </a:solidFill>
              </a:defRPr>
            </a:lvl2pPr>
            <a:lvl3pPr lvl="2" algn="ctr" rtl="0">
              <a:spcBef>
                <a:spcPts val="0"/>
              </a:spcBef>
              <a:spcAft>
                <a:spcPts val="0"/>
              </a:spcAft>
              <a:buClr>
                <a:schemeClr val="accent2"/>
              </a:buClr>
              <a:buSzPts val="10000"/>
              <a:buNone/>
              <a:defRPr sz="10000">
                <a:solidFill>
                  <a:schemeClr val="accent2"/>
                </a:solidFill>
              </a:defRPr>
            </a:lvl3pPr>
            <a:lvl4pPr lvl="3" algn="ctr" rtl="0">
              <a:spcBef>
                <a:spcPts val="0"/>
              </a:spcBef>
              <a:spcAft>
                <a:spcPts val="0"/>
              </a:spcAft>
              <a:buClr>
                <a:schemeClr val="accent2"/>
              </a:buClr>
              <a:buSzPts val="10000"/>
              <a:buNone/>
              <a:defRPr sz="10000">
                <a:solidFill>
                  <a:schemeClr val="accent2"/>
                </a:solidFill>
              </a:defRPr>
            </a:lvl4pPr>
            <a:lvl5pPr lvl="4" algn="ctr" rtl="0">
              <a:spcBef>
                <a:spcPts val="0"/>
              </a:spcBef>
              <a:spcAft>
                <a:spcPts val="0"/>
              </a:spcAft>
              <a:buClr>
                <a:schemeClr val="accent2"/>
              </a:buClr>
              <a:buSzPts val="10000"/>
              <a:buNone/>
              <a:defRPr sz="10000">
                <a:solidFill>
                  <a:schemeClr val="accent2"/>
                </a:solidFill>
              </a:defRPr>
            </a:lvl5pPr>
            <a:lvl6pPr lvl="5" algn="ctr" rtl="0">
              <a:spcBef>
                <a:spcPts val="0"/>
              </a:spcBef>
              <a:spcAft>
                <a:spcPts val="0"/>
              </a:spcAft>
              <a:buClr>
                <a:schemeClr val="accent2"/>
              </a:buClr>
              <a:buSzPts val="10000"/>
              <a:buNone/>
              <a:defRPr sz="10000">
                <a:solidFill>
                  <a:schemeClr val="accent2"/>
                </a:solidFill>
              </a:defRPr>
            </a:lvl6pPr>
            <a:lvl7pPr lvl="6" algn="ctr" rtl="0">
              <a:spcBef>
                <a:spcPts val="0"/>
              </a:spcBef>
              <a:spcAft>
                <a:spcPts val="0"/>
              </a:spcAft>
              <a:buClr>
                <a:schemeClr val="accent2"/>
              </a:buClr>
              <a:buSzPts val="10000"/>
              <a:buNone/>
              <a:defRPr sz="10000">
                <a:solidFill>
                  <a:schemeClr val="accent2"/>
                </a:solidFill>
              </a:defRPr>
            </a:lvl7pPr>
            <a:lvl8pPr lvl="7" algn="ctr" rtl="0">
              <a:spcBef>
                <a:spcPts val="0"/>
              </a:spcBef>
              <a:spcAft>
                <a:spcPts val="0"/>
              </a:spcAft>
              <a:buClr>
                <a:schemeClr val="accent2"/>
              </a:buClr>
              <a:buSzPts val="10000"/>
              <a:buNone/>
              <a:defRPr sz="10000">
                <a:solidFill>
                  <a:schemeClr val="accent2"/>
                </a:solidFill>
              </a:defRPr>
            </a:lvl8pPr>
            <a:lvl9pPr lvl="8" algn="ctr" rtl="0">
              <a:spcBef>
                <a:spcPts val="0"/>
              </a:spcBef>
              <a:spcAft>
                <a:spcPts val="0"/>
              </a:spcAft>
              <a:buClr>
                <a:schemeClr val="accent2"/>
              </a:buClr>
              <a:buSzPts val="10000"/>
              <a:buNone/>
              <a:defRPr sz="10000">
                <a:solidFill>
                  <a:schemeClr val="accent2"/>
                </a:solidFill>
              </a:defRPr>
            </a:lvl9pPr>
          </a:lstStyle>
          <a:p>
            <a:r>
              <a:t>xx%</a:t>
            </a:r>
          </a:p>
        </p:txBody>
      </p:sp>
      <p:sp>
        <p:nvSpPr>
          <p:cNvPr id="360" name="Google Shape;360;p32"/>
          <p:cNvSpPr txBox="1">
            <a:spLocks noGrp="1"/>
          </p:cNvSpPr>
          <p:nvPr>
            <p:ph type="subTitle" idx="1"/>
          </p:nvPr>
        </p:nvSpPr>
        <p:spPr>
          <a:xfrm>
            <a:off x="2391900" y="2009150"/>
            <a:ext cx="4360200" cy="47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0"/>
        <p:cNvGrpSpPr/>
        <p:nvPr/>
      </p:nvGrpSpPr>
      <p:grpSpPr>
        <a:xfrm>
          <a:off x="0" y="0"/>
          <a:ext cx="0" cy="0"/>
          <a:chOff x="0" y="0"/>
          <a:chExt cx="0" cy="0"/>
        </a:xfrm>
      </p:grpSpPr>
      <p:pic>
        <p:nvPicPr>
          <p:cNvPr id="431" name="Google Shape;431;p38"/>
          <p:cNvPicPr preferRelativeResize="0"/>
          <p:nvPr/>
        </p:nvPicPr>
        <p:blipFill rotWithShape="1">
          <a:blip r:embed="rId2">
            <a:alphaModFix/>
          </a:blip>
          <a:srcRect l="16053" t="12074" r="23273" b="27249"/>
          <a:stretch/>
        </p:blipFill>
        <p:spPr>
          <a:xfrm>
            <a:off x="-766513" y="-322046"/>
            <a:ext cx="1920150" cy="1792282"/>
          </a:xfrm>
          <a:prstGeom prst="rect">
            <a:avLst/>
          </a:prstGeom>
          <a:noFill/>
          <a:ln>
            <a:noFill/>
          </a:ln>
        </p:spPr>
      </p:pic>
      <p:pic>
        <p:nvPicPr>
          <p:cNvPr id="432" name="Google Shape;432;p38"/>
          <p:cNvPicPr preferRelativeResize="0"/>
          <p:nvPr/>
        </p:nvPicPr>
        <p:blipFill rotWithShape="1">
          <a:blip r:embed="rId3">
            <a:alphaModFix/>
          </a:blip>
          <a:srcRect l="20516" t="4802" r="16003" b="6592"/>
          <a:stretch/>
        </p:blipFill>
        <p:spPr>
          <a:xfrm rot="-4730087">
            <a:off x="7995100" y="-509012"/>
            <a:ext cx="1287088" cy="1678828"/>
          </a:xfrm>
          <a:prstGeom prst="rect">
            <a:avLst/>
          </a:prstGeom>
          <a:noFill/>
          <a:ln>
            <a:noFill/>
          </a:ln>
        </p:spPr>
      </p:pic>
      <p:pic>
        <p:nvPicPr>
          <p:cNvPr id="433" name="Google Shape;433;p38"/>
          <p:cNvPicPr preferRelativeResize="0"/>
          <p:nvPr/>
        </p:nvPicPr>
        <p:blipFill rotWithShape="1">
          <a:blip r:embed="rId4">
            <a:alphaModFix/>
          </a:blip>
          <a:srcRect l="21065" t="3153" r="23382" b="3265"/>
          <a:stretch/>
        </p:blipFill>
        <p:spPr>
          <a:xfrm rot="-5399982" flipH="1">
            <a:off x="-200123" y="3737982"/>
            <a:ext cx="1315721" cy="2068814"/>
          </a:xfrm>
          <a:prstGeom prst="rect">
            <a:avLst/>
          </a:prstGeom>
          <a:noFill/>
          <a:ln>
            <a:noFill/>
          </a:ln>
        </p:spPr>
      </p:pic>
      <p:pic>
        <p:nvPicPr>
          <p:cNvPr id="434" name="Google Shape;434;p38"/>
          <p:cNvPicPr preferRelativeResize="0"/>
          <p:nvPr/>
        </p:nvPicPr>
        <p:blipFill rotWithShape="1">
          <a:blip r:embed="rId5">
            <a:alphaModFix/>
          </a:blip>
          <a:srcRect l="19439" t="19439" r="23671" b="23671"/>
          <a:stretch/>
        </p:blipFill>
        <p:spPr>
          <a:xfrm>
            <a:off x="8629252" y="-96043"/>
            <a:ext cx="1237300" cy="1156219"/>
          </a:xfrm>
          <a:prstGeom prst="rect">
            <a:avLst/>
          </a:prstGeom>
          <a:noFill/>
          <a:ln>
            <a:noFill/>
          </a:ln>
        </p:spPr>
      </p:pic>
      <p:pic>
        <p:nvPicPr>
          <p:cNvPr id="435" name="Google Shape;435;p38"/>
          <p:cNvPicPr preferRelativeResize="0"/>
          <p:nvPr/>
        </p:nvPicPr>
        <p:blipFill rotWithShape="1">
          <a:blip r:embed="rId6">
            <a:alphaModFix/>
          </a:blip>
          <a:srcRect l="23187" t="7631" r="23026" b="3731"/>
          <a:stretch/>
        </p:blipFill>
        <p:spPr>
          <a:xfrm>
            <a:off x="7996574" y="3381075"/>
            <a:ext cx="1284125" cy="1975124"/>
          </a:xfrm>
          <a:prstGeom prst="rect">
            <a:avLst/>
          </a:prstGeom>
          <a:noFill/>
          <a:ln>
            <a:noFill/>
          </a:ln>
        </p:spPr>
      </p:pic>
      <p:pic>
        <p:nvPicPr>
          <p:cNvPr id="436" name="Google Shape;436;p38"/>
          <p:cNvPicPr preferRelativeResize="0"/>
          <p:nvPr/>
        </p:nvPicPr>
        <p:blipFill rotWithShape="1">
          <a:blip r:embed="rId7">
            <a:alphaModFix/>
          </a:blip>
          <a:srcRect l="11493" t="11259" r="8576" b="14225"/>
          <a:stretch/>
        </p:blipFill>
        <p:spPr>
          <a:xfrm rot="1799999">
            <a:off x="7307651" y="-141075"/>
            <a:ext cx="944325" cy="822601"/>
          </a:xfrm>
          <a:prstGeom prst="rect">
            <a:avLst/>
          </a:prstGeom>
          <a:noFill/>
          <a:ln>
            <a:noFill/>
          </a:ln>
        </p:spPr>
      </p:pic>
      <p:pic>
        <p:nvPicPr>
          <p:cNvPr id="437" name="Google Shape;437;p38"/>
          <p:cNvPicPr preferRelativeResize="0"/>
          <p:nvPr/>
        </p:nvPicPr>
        <p:blipFill rotWithShape="1">
          <a:blip r:embed="rId8">
            <a:alphaModFix/>
          </a:blip>
          <a:srcRect l="36576" r="34571"/>
          <a:stretch/>
        </p:blipFill>
        <p:spPr>
          <a:xfrm>
            <a:off x="-19100" y="2404225"/>
            <a:ext cx="953676" cy="3088699"/>
          </a:xfrm>
          <a:prstGeom prst="rect">
            <a:avLst/>
          </a:prstGeom>
          <a:noFill/>
          <a:ln>
            <a:noFill/>
          </a:ln>
        </p:spPr>
      </p:pic>
      <p:pic>
        <p:nvPicPr>
          <p:cNvPr id="438" name="Google Shape;438;p38"/>
          <p:cNvPicPr preferRelativeResize="0"/>
          <p:nvPr/>
        </p:nvPicPr>
        <p:blipFill rotWithShape="1">
          <a:blip r:embed="rId9">
            <a:alphaModFix/>
          </a:blip>
          <a:srcRect l="13959" t="4819" r="3197" b="6268"/>
          <a:stretch/>
        </p:blipFill>
        <p:spPr>
          <a:xfrm rot="-2015398">
            <a:off x="204734" y="-12534"/>
            <a:ext cx="506001" cy="506867"/>
          </a:xfrm>
          <a:prstGeom prst="rect">
            <a:avLst/>
          </a:prstGeom>
          <a:noFill/>
          <a:ln>
            <a:noFill/>
          </a:ln>
        </p:spPr>
      </p:pic>
      <p:pic>
        <p:nvPicPr>
          <p:cNvPr id="439" name="Google Shape;439;p38"/>
          <p:cNvPicPr preferRelativeResize="0"/>
          <p:nvPr/>
        </p:nvPicPr>
        <p:blipFill rotWithShape="1">
          <a:blip r:embed="rId10">
            <a:alphaModFix/>
          </a:blip>
          <a:srcRect l="25868" t="27101" r="34758" b="14816"/>
          <a:stretch/>
        </p:blipFill>
        <p:spPr>
          <a:xfrm rot="7562825" flipH="1">
            <a:off x="3611978" y="-1262941"/>
            <a:ext cx="1920151" cy="2643773"/>
          </a:xfrm>
          <a:prstGeom prst="rect">
            <a:avLst/>
          </a:prstGeom>
          <a:noFill/>
          <a:ln>
            <a:noFill/>
          </a:ln>
        </p:spPr>
      </p:pic>
      <p:pic>
        <p:nvPicPr>
          <p:cNvPr id="440" name="Google Shape;440;p38"/>
          <p:cNvPicPr preferRelativeResize="0"/>
          <p:nvPr/>
        </p:nvPicPr>
        <p:blipFill rotWithShape="1">
          <a:blip r:embed="rId9">
            <a:alphaModFix/>
          </a:blip>
          <a:srcRect l="13959" t="4819" r="3197" b="6268"/>
          <a:stretch/>
        </p:blipFill>
        <p:spPr>
          <a:xfrm rot="-2015398">
            <a:off x="8094534" y="4457766"/>
            <a:ext cx="506001" cy="50686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41"/>
        <p:cNvGrpSpPr/>
        <p:nvPr/>
      </p:nvGrpSpPr>
      <p:grpSpPr>
        <a:xfrm>
          <a:off x="0" y="0"/>
          <a:ext cx="0" cy="0"/>
          <a:chOff x="0" y="0"/>
          <a:chExt cx="0" cy="0"/>
        </a:xfrm>
      </p:grpSpPr>
      <p:pic>
        <p:nvPicPr>
          <p:cNvPr id="442" name="Google Shape;442;p39"/>
          <p:cNvPicPr preferRelativeResize="0"/>
          <p:nvPr/>
        </p:nvPicPr>
        <p:blipFill rotWithShape="1">
          <a:blip r:embed="rId2">
            <a:alphaModFix/>
          </a:blip>
          <a:srcRect l="21065" t="3153" r="23382" b="3265"/>
          <a:stretch/>
        </p:blipFill>
        <p:spPr>
          <a:xfrm rot="-5400030">
            <a:off x="8824965" y="-513607"/>
            <a:ext cx="1049120" cy="1649611"/>
          </a:xfrm>
          <a:prstGeom prst="rect">
            <a:avLst/>
          </a:prstGeom>
          <a:noFill/>
          <a:ln>
            <a:noFill/>
          </a:ln>
        </p:spPr>
      </p:pic>
      <p:pic>
        <p:nvPicPr>
          <p:cNvPr id="443" name="Google Shape;443;p39"/>
          <p:cNvPicPr preferRelativeResize="0"/>
          <p:nvPr/>
        </p:nvPicPr>
        <p:blipFill rotWithShape="1">
          <a:blip r:embed="rId3">
            <a:alphaModFix/>
          </a:blip>
          <a:srcRect l="20516" t="4802" r="16003" b="6592"/>
          <a:stretch/>
        </p:blipFill>
        <p:spPr>
          <a:xfrm>
            <a:off x="-409550" y="3677363"/>
            <a:ext cx="1287088" cy="1678827"/>
          </a:xfrm>
          <a:prstGeom prst="rect">
            <a:avLst/>
          </a:prstGeom>
          <a:noFill/>
          <a:ln>
            <a:noFill/>
          </a:ln>
        </p:spPr>
      </p:pic>
      <p:pic>
        <p:nvPicPr>
          <p:cNvPr id="444" name="Google Shape;444;p39"/>
          <p:cNvPicPr preferRelativeResize="0"/>
          <p:nvPr/>
        </p:nvPicPr>
        <p:blipFill rotWithShape="1">
          <a:blip r:embed="rId4">
            <a:alphaModFix/>
          </a:blip>
          <a:srcRect l="11493" t="11259" r="8576" b="14225"/>
          <a:stretch/>
        </p:blipFill>
        <p:spPr>
          <a:xfrm rot="1799999">
            <a:off x="356076" y="4630900"/>
            <a:ext cx="944325" cy="822601"/>
          </a:xfrm>
          <a:prstGeom prst="rect">
            <a:avLst/>
          </a:prstGeom>
          <a:noFill/>
          <a:ln>
            <a:noFill/>
          </a:ln>
        </p:spPr>
      </p:pic>
      <p:pic>
        <p:nvPicPr>
          <p:cNvPr id="445" name="Google Shape;445;p39"/>
          <p:cNvPicPr preferRelativeResize="0"/>
          <p:nvPr/>
        </p:nvPicPr>
        <p:blipFill rotWithShape="1">
          <a:blip r:embed="rId5">
            <a:alphaModFix/>
          </a:blip>
          <a:srcRect l="25868" t="27101" r="34758" b="14816"/>
          <a:stretch/>
        </p:blipFill>
        <p:spPr>
          <a:xfrm rot="7562825" flipH="1">
            <a:off x="7649178" y="-1139091"/>
            <a:ext cx="1920151" cy="2643773"/>
          </a:xfrm>
          <a:prstGeom prst="rect">
            <a:avLst/>
          </a:prstGeom>
          <a:noFill/>
          <a:ln>
            <a:noFill/>
          </a:ln>
        </p:spPr>
      </p:pic>
      <p:pic>
        <p:nvPicPr>
          <p:cNvPr id="446" name="Google Shape;446;p39"/>
          <p:cNvPicPr preferRelativeResize="0"/>
          <p:nvPr/>
        </p:nvPicPr>
        <p:blipFill rotWithShape="1">
          <a:blip r:embed="rId6">
            <a:alphaModFix/>
          </a:blip>
          <a:srcRect l="13959" t="4819" r="3197" b="6268"/>
          <a:stretch/>
        </p:blipFill>
        <p:spPr>
          <a:xfrm rot="-2015398">
            <a:off x="8094534" y="4457766"/>
            <a:ext cx="506001" cy="506867"/>
          </a:xfrm>
          <a:prstGeom prst="rect">
            <a:avLst/>
          </a:prstGeom>
          <a:noFill/>
          <a:ln>
            <a:noFill/>
          </a:ln>
        </p:spPr>
      </p:pic>
      <p:pic>
        <p:nvPicPr>
          <p:cNvPr id="447" name="Google Shape;447;p39"/>
          <p:cNvPicPr preferRelativeResize="0"/>
          <p:nvPr/>
        </p:nvPicPr>
        <p:blipFill rotWithShape="1">
          <a:blip r:embed="rId7">
            <a:alphaModFix/>
          </a:blip>
          <a:srcRect l="9662" t="39201" r="8242" b="40533"/>
          <a:stretch/>
        </p:blipFill>
        <p:spPr>
          <a:xfrm>
            <a:off x="-813794" y="-80263"/>
            <a:ext cx="2914414" cy="6722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l="25426" r="24738"/>
          <a:stretch/>
        </p:blipFill>
        <p:spPr>
          <a:xfrm flipH="1">
            <a:off x="6246746" y="12"/>
            <a:ext cx="2743205" cy="5143499"/>
          </a:xfrm>
          <a:prstGeom prst="rect">
            <a:avLst/>
          </a:prstGeom>
          <a:noFill/>
          <a:ln>
            <a:noFill/>
          </a:ln>
        </p:spPr>
      </p:pic>
      <p:pic>
        <p:nvPicPr>
          <p:cNvPr id="26" name="Google Shape;26;p3"/>
          <p:cNvPicPr preferRelativeResize="0"/>
          <p:nvPr/>
        </p:nvPicPr>
        <p:blipFill rotWithShape="1">
          <a:blip r:embed="rId3">
            <a:alphaModFix/>
          </a:blip>
          <a:srcRect l="9662" t="39201" r="8242" b="40533"/>
          <a:stretch/>
        </p:blipFill>
        <p:spPr>
          <a:xfrm>
            <a:off x="-995675" y="25100"/>
            <a:ext cx="3060925" cy="706001"/>
          </a:xfrm>
          <a:prstGeom prst="rect">
            <a:avLst/>
          </a:prstGeom>
          <a:noFill/>
          <a:ln>
            <a:noFill/>
          </a:ln>
        </p:spPr>
      </p:pic>
      <p:pic>
        <p:nvPicPr>
          <p:cNvPr id="27" name="Google Shape;27;p3"/>
          <p:cNvPicPr preferRelativeResize="0"/>
          <p:nvPr/>
        </p:nvPicPr>
        <p:blipFill>
          <a:blip r:embed="rId4">
            <a:alphaModFix/>
          </a:blip>
          <a:stretch>
            <a:fillRect/>
          </a:stretch>
        </p:blipFill>
        <p:spPr>
          <a:xfrm rot="-1405993">
            <a:off x="7328687" y="-390526"/>
            <a:ext cx="2297475" cy="2146854"/>
          </a:xfrm>
          <a:prstGeom prst="rect">
            <a:avLst/>
          </a:prstGeom>
          <a:noFill/>
          <a:ln>
            <a:noFill/>
          </a:ln>
        </p:spPr>
      </p:pic>
      <p:pic>
        <p:nvPicPr>
          <p:cNvPr id="28" name="Google Shape;28;p3"/>
          <p:cNvPicPr preferRelativeResize="0"/>
          <p:nvPr/>
        </p:nvPicPr>
        <p:blipFill rotWithShape="1">
          <a:blip r:embed="rId5">
            <a:alphaModFix/>
          </a:blip>
          <a:srcRect l="16053" t="12074" r="23273" b="27249"/>
          <a:stretch/>
        </p:blipFill>
        <p:spPr>
          <a:xfrm>
            <a:off x="89825" y="1675616"/>
            <a:ext cx="1920150" cy="1792282"/>
          </a:xfrm>
          <a:prstGeom prst="rect">
            <a:avLst/>
          </a:prstGeom>
          <a:noFill/>
          <a:ln>
            <a:noFill/>
          </a:ln>
        </p:spPr>
      </p:pic>
      <p:pic>
        <p:nvPicPr>
          <p:cNvPr id="29" name="Google Shape;29;p3"/>
          <p:cNvPicPr preferRelativeResize="0"/>
          <p:nvPr/>
        </p:nvPicPr>
        <p:blipFill rotWithShape="1">
          <a:blip r:embed="rId6">
            <a:alphaModFix/>
          </a:blip>
          <a:srcRect l="19439" t="19439" r="23671" b="23671"/>
          <a:stretch/>
        </p:blipFill>
        <p:spPr>
          <a:xfrm>
            <a:off x="-106473" y="1289345"/>
            <a:ext cx="1237300" cy="1156219"/>
          </a:xfrm>
          <a:prstGeom prst="rect">
            <a:avLst/>
          </a:prstGeom>
          <a:noFill/>
          <a:ln>
            <a:noFill/>
          </a:ln>
        </p:spPr>
      </p:pic>
      <p:pic>
        <p:nvPicPr>
          <p:cNvPr id="30" name="Google Shape;30;p3"/>
          <p:cNvPicPr preferRelativeResize="0"/>
          <p:nvPr/>
        </p:nvPicPr>
        <p:blipFill rotWithShape="1">
          <a:blip r:embed="rId7">
            <a:alphaModFix/>
          </a:blip>
          <a:srcRect l="10850" t="4051" r="6702" b="6702"/>
          <a:stretch/>
        </p:blipFill>
        <p:spPr>
          <a:xfrm rot="-948842">
            <a:off x="7656587" y="3569103"/>
            <a:ext cx="2057401" cy="2078809"/>
          </a:xfrm>
          <a:prstGeom prst="rect">
            <a:avLst/>
          </a:prstGeom>
          <a:noFill/>
          <a:ln>
            <a:noFill/>
          </a:ln>
        </p:spPr>
      </p:pic>
      <p:pic>
        <p:nvPicPr>
          <p:cNvPr id="31" name="Google Shape;31;p3"/>
          <p:cNvPicPr preferRelativeResize="0"/>
          <p:nvPr/>
        </p:nvPicPr>
        <p:blipFill rotWithShape="1">
          <a:blip r:embed="rId8">
            <a:alphaModFix/>
          </a:blip>
          <a:srcRect l="25868" t="27101" r="34758" b="14816"/>
          <a:stretch/>
        </p:blipFill>
        <p:spPr>
          <a:xfrm rot="2699997">
            <a:off x="1493863" y="-929617"/>
            <a:ext cx="1920151" cy="2643778"/>
          </a:xfrm>
          <a:prstGeom prst="rect">
            <a:avLst/>
          </a:prstGeom>
          <a:noFill/>
          <a:ln>
            <a:noFill/>
          </a:ln>
        </p:spPr>
      </p:pic>
      <p:pic>
        <p:nvPicPr>
          <p:cNvPr id="32" name="Google Shape;32;p3"/>
          <p:cNvPicPr preferRelativeResize="0"/>
          <p:nvPr/>
        </p:nvPicPr>
        <p:blipFill rotWithShape="1">
          <a:blip r:embed="rId9">
            <a:alphaModFix/>
          </a:blip>
          <a:srcRect l="21065" t="3153" r="23382" b="3265"/>
          <a:stretch/>
        </p:blipFill>
        <p:spPr>
          <a:xfrm rot="4413214">
            <a:off x="-25582" y="3824876"/>
            <a:ext cx="1321614" cy="2078099"/>
          </a:xfrm>
          <a:prstGeom prst="rect">
            <a:avLst/>
          </a:prstGeom>
          <a:noFill/>
          <a:ln>
            <a:noFill/>
          </a:ln>
        </p:spPr>
      </p:pic>
      <p:pic>
        <p:nvPicPr>
          <p:cNvPr id="33" name="Google Shape;33;p3"/>
          <p:cNvPicPr preferRelativeResize="0"/>
          <p:nvPr/>
        </p:nvPicPr>
        <p:blipFill rotWithShape="1">
          <a:blip r:embed="rId10">
            <a:alphaModFix/>
          </a:blip>
          <a:srcRect l="11493" t="11259" r="8576" b="14225"/>
          <a:stretch/>
        </p:blipFill>
        <p:spPr>
          <a:xfrm>
            <a:off x="1373700" y="4363187"/>
            <a:ext cx="1071000" cy="932976"/>
          </a:xfrm>
          <a:prstGeom prst="rect">
            <a:avLst/>
          </a:prstGeom>
          <a:noFill/>
          <a:ln>
            <a:noFill/>
          </a:ln>
        </p:spPr>
      </p:pic>
      <p:pic>
        <p:nvPicPr>
          <p:cNvPr id="34" name="Google Shape;34;p3"/>
          <p:cNvPicPr preferRelativeResize="0"/>
          <p:nvPr/>
        </p:nvPicPr>
        <p:blipFill rotWithShape="1">
          <a:blip r:embed="rId11">
            <a:alphaModFix/>
          </a:blip>
          <a:srcRect l="13959" t="4819" r="3197" b="6268"/>
          <a:stretch/>
        </p:blipFill>
        <p:spPr>
          <a:xfrm>
            <a:off x="89825" y="3661900"/>
            <a:ext cx="494849" cy="495675"/>
          </a:xfrm>
          <a:prstGeom prst="rect">
            <a:avLst/>
          </a:prstGeom>
          <a:noFill/>
          <a:ln>
            <a:noFill/>
          </a:ln>
        </p:spPr>
      </p:pic>
      <p:pic>
        <p:nvPicPr>
          <p:cNvPr id="35" name="Google Shape;35;p3"/>
          <p:cNvPicPr preferRelativeResize="0"/>
          <p:nvPr/>
        </p:nvPicPr>
        <p:blipFill rotWithShape="1">
          <a:blip r:embed="rId11">
            <a:alphaModFix/>
          </a:blip>
          <a:srcRect l="13959" t="4819" r="3197" b="6268"/>
          <a:stretch/>
        </p:blipFill>
        <p:spPr>
          <a:xfrm>
            <a:off x="8318400" y="3703900"/>
            <a:ext cx="411000" cy="411676"/>
          </a:xfrm>
          <a:prstGeom prst="rect">
            <a:avLst/>
          </a:prstGeom>
          <a:noFill/>
          <a:ln>
            <a:noFill/>
          </a:ln>
        </p:spPr>
      </p:pic>
      <p:sp>
        <p:nvSpPr>
          <p:cNvPr id="36" name="Google Shape;36;p3"/>
          <p:cNvSpPr txBox="1">
            <a:spLocks noGrp="1"/>
          </p:cNvSpPr>
          <p:nvPr>
            <p:ph type="title"/>
          </p:nvPr>
        </p:nvSpPr>
        <p:spPr>
          <a:xfrm>
            <a:off x="2590200" y="2641350"/>
            <a:ext cx="3963600" cy="713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7" name="Google Shape;37;p3"/>
          <p:cNvSpPr txBox="1">
            <a:spLocks noGrp="1"/>
          </p:cNvSpPr>
          <p:nvPr>
            <p:ph type="title" idx="2" hasCustomPrompt="1"/>
          </p:nvPr>
        </p:nvSpPr>
        <p:spPr>
          <a:xfrm>
            <a:off x="3365850" y="1121975"/>
            <a:ext cx="2412300" cy="13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2000">
                <a:solidFill>
                  <a:schemeClr val="accent2"/>
                </a:solidFill>
              </a:defRPr>
            </a:lvl1pPr>
            <a:lvl2pPr lvl="1" algn="ctr" rtl="0">
              <a:spcBef>
                <a:spcPts val="0"/>
              </a:spcBef>
              <a:spcAft>
                <a:spcPts val="0"/>
              </a:spcAft>
              <a:buClr>
                <a:schemeClr val="accent2"/>
              </a:buClr>
              <a:buSzPts val="10000"/>
              <a:buNone/>
              <a:defRPr sz="10000">
                <a:solidFill>
                  <a:schemeClr val="accent2"/>
                </a:solidFill>
              </a:defRPr>
            </a:lvl2pPr>
            <a:lvl3pPr lvl="2" algn="ctr" rtl="0">
              <a:spcBef>
                <a:spcPts val="0"/>
              </a:spcBef>
              <a:spcAft>
                <a:spcPts val="0"/>
              </a:spcAft>
              <a:buClr>
                <a:schemeClr val="accent2"/>
              </a:buClr>
              <a:buSzPts val="10000"/>
              <a:buNone/>
              <a:defRPr sz="10000">
                <a:solidFill>
                  <a:schemeClr val="accent2"/>
                </a:solidFill>
              </a:defRPr>
            </a:lvl3pPr>
            <a:lvl4pPr lvl="3" algn="ctr" rtl="0">
              <a:spcBef>
                <a:spcPts val="0"/>
              </a:spcBef>
              <a:spcAft>
                <a:spcPts val="0"/>
              </a:spcAft>
              <a:buClr>
                <a:schemeClr val="accent2"/>
              </a:buClr>
              <a:buSzPts val="10000"/>
              <a:buNone/>
              <a:defRPr sz="10000">
                <a:solidFill>
                  <a:schemeClr val="accent2"/>
                </a:solidFill>
              </a:defRPr>
            </a:lvl4pPr>
            <a:lvl5pPr lvl="4" algn="ctr" rtl="0">
              <a:spcBef>
                <a:spcPts val="0"/>
              </a:spcBef>
              <a:spcAft>
                <a:spcPts val="0"/>
              </a:spcAft>
              <a:buClr>
                <a:schemeClr val="accent2"/>
              </a:buClr>
              <a:buSzPts val="10000"/>
              <a:buNone/>
              <a:defRPr sz="10000">
                <a:solidFill>
                  <a:schemeClr val="accent2"/>
                </a:solidFill>
              </a:defRPr>
            </a:lvl5pPr>
            <a:lvl6pPr lvl="5" algn="ctr" rtl="0">
              <a:spcBef>
                <a:spcPts val="0"/>
              </a:spcBef>
              <a:spcAft>
                <a:spcPts val="0"/>
              </a:spcAft>
              <a:buClr>
                <a:schemeClr val="accent2"/>
              </a:buClr>
              <a:buSzPts val="10000"/>
              <a:buNone/>
              <a:defRPr sz="10000">
                <a:solidFill>
                  <a:schemeClr val="accent2"/>
                </a:solidFill>
              </a:defRPr>
            </a:lvl6pPr>
            <a:lvl7pPr lvl="6" algn="ctr" rtl="0">
              <a:spcBef>
                <a:spcPts val="0"/>
              </a:spcBef>
              <a:spcAft>
                <a:spcPts val="0"/>
              </a:spcAft>
              <a:buClr>
                <a:schemeClr val="accent2"/>
              </a:buClr>
              <a:buSzPts val="10000"/>
              <a:buNone/>
              <a:defRPr sz="10000">
                <a:solidFill>
                  <a:schemeClr val="accent2"/>
                </a:solidFill>
              </a:defRPr>
            </a:lvl7pPr>
            <a:lvl8pPr lvl="7" algn="ctr" rtl="0">
              <a:spcBef>
                <a:spcPts val="0"/>
              </a:spcBef>
              <a:spcAft>
                <a:spcPts val="0"/>
              </a:spcAft>
              <a:buClr>
                <a:schemeClr val="accent2"/>
              </a:buClr>
              <a:buSzPts val="10000"/>
              <a:buNone/>
              <a:defRPr sz="10000">
                <a:solidFill>
                  <a:schemeClr val="accent2"/>
                </a:solidFill>
              </a:defRPr>
            </a:lvl8pPr>
            <a:lvl9pPr lvl="8" algn="ctr" rtl="0">
              <a:spcBef>
                <a:spcPts val="0"/>
              </a:spcBef>
              <a:spcAft>
                <a:spcPts val="0"/>
              </a:spcAft>
              <a:buClr>
                <a:schemeClr val="accent2"/>
              </a:buClr>
              <a:buSzPts val="10000"/>
              <a:buNone/>
              <a:defRPr sz="10000">
                <a:solidFill>
                  <a:schemeClr val="accent2"/>
                </a:solidFill>
              </a:defRPr>
            </a:lvl9pPr>
          </a:lstStyle>
          <a:p>
            <a:r>
              <a:t>xx%</a:t>
            </a:r>
          </a:p>
        </p:txBody>
      </p:sp>
      <p:sp>
        <p:nvSpPr>
          <p:cNvPr id="38" name="Google Shape;38;p3"/>
          <p:cNvSpPr txBox="1">
            <a:spLocks noGrp="1"/>
          </p:cNvSpPr>
          <p:nvPr>
            <p:ph type="subTitle" idx="1"/>
          </p:nvPr>
        </p:nvSpPr>
        <p:spPr>
          <a:xfrm>
            <a:off x="2391900" y="3474325"/>
            <a:ext cx="4360200" cy="47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pic>
        <p:nvPicPr>
          <p:cNvPr id="40" name="Google Shape;40;p4"/>
          <p:cNvPicPr preferRelativeResize="0"/>
          <p:nvPr/>
        </p:nvPicPr>
        <p:blipFill rotWithShape="1">
          <a:blip r:embed="rId2">
            <a:alphaModFix/>
          </a:blip>
          <a:srcRect l="22011" t="29213" r="25853" b="25857"/>
          <a:stretch/>
        </p:blipFill>
        <p:spPr>
          <a:xfrm>
            <a:off x="8255774" y="55150"/>
            <a:ext cx="1193025" cy="959701"/>
          </a:xfrm>
          <a:prstGeom prst="rect">
            <a:avLst/>
          </a:prstGeom>
          <a:noFill/>
          <a:ln>
            <a:noFill/>
          </a:ln>
        </p:spPr>
      </p:pic>
      <p:sp>
        <p:nvSpPr>
          <p:cNvPr id="41" name="Google Shape;41;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Clr>
                <a:schemeClr val="accent2"/>
              </a:buClr>
              <a:buSzPts val="1600"/>
              <a:buAutoNum type="arabicPeriod"/>
              <a:defRPr sz="1200">
                <a:solidFill>
                  <a:srgbClr val="434343"/>
                </a:solidFill>
              </a:defRPr>
            </a:lvl1pPr>
            <a:lvl2pPr marL="914400" lvl="1" indent="-317500" rtl="0">
              <a:lnSpc>
                <a:spcPct val="100000"/>
              </a:lnSpc>
              <a:spcBef>
                <a:spcPts val="0"/>
              </a:spcBef>
              <a:spcAft>
                <a:spcPts val="0"/>
              </a:spcAft>
              <a:buClr>
                <a:schemeClr val="dk2"/>
              </a:buClr>
              <a:buSzPts val="1400"/>
              <a:buFont typeface="Raleway"/>
              <a:buAutoNum type="alphaLcPeriod"/>
              <a:defRPr>
                <a:solidFill>
                  <a:srgbClr val="434343"/>
                </a:solidFill>
              </a:defRPr>
            </a:lvl2pPr>
            <a:lvl3pPr marL="1371600" lvl="2" indent="-317500" rtl="0">
              <a:lnSpc>
                <a:spcPct val="100000"/>
              </a:lnSpc>
              <a:spcBef>
                <a:spcPts val="0"/>
              </a:spcBef>
              <a:spcAft>
                <a:spcPts val="0"/>
              </a:spcAft>
              <a:buClr>
                <a:schemeClr val="dk2"/>
              </a:buClr>
              <a:buSzPts val="1400"/>
              <a:buFont typeface="Raleway"/>
              <a:buAutoNum type="romanLcPeriod"/>
              <a:defRPr>
                <a:solidFill>
                  <a:srgbClr val="434343"/>
                </a:solidFill>
              </a:defRPr>
            </a:lvl3pPr>
            <a:lvl4pPr marL="1828800" lvl="3" indent="-317500" rtl="0">
              <a:lnSpc>
                <a:spcPct val="100000"/>
              </a:lnSpc>
              <a:spcBef>
                <a:spcPts val="0"/>
              </a:spcBef>
              <a:spcAft>
                <a:spcPts val="0"/>
              </a:spcAft>
              <a:buClr>
                <a:schemeClr val="dk2"/>
              </a:buClr>
              <a:buSzPts val="1400"/>
              <a:buFont typeface="Raleway"/>
              <a:buAutoNum type="arabicPeriod"/>
              <a:defRPr>
                <a:solidFill>
                  <a:srgbClr val="434343"/>
                </a:solidFill>
              </a:defRPr>
            </a:lvl4pPr>
            <a:lvl5pPr marL="2286000" lvl="4" indent="-317500" rtl="0">
              <a:lnSpc>
                <a:spcPct val="100000"/>
              </a:lnSpc>
              <a:spcBef>
                <a:spcPts val="0"/>
              </a:spcBef>
              <a:spcAft>
                <a:spcPts val="0"/>
              </a:spcAft>
              <a:buClr>
                <a:schemeClr val="dk2"/>
              </a:buClr>
              <a:buSzPts val="1400"/>
              <a:buFont typeface="Raleway"/>
              <a:buAutoNum type="alphaLcPeriod"/>
              <a:defRPr>
                <a:solidFill>
                  <a:srgbClr val="434343"/>
                </a:solidFill>
              </a:defRPr>
            </a:lvl5pPr>
            <a:lvl6pPr marL="2743200" lvl="5" indent="-317500" rtl="0">
              <a:lnSpc>
                <a:spcPct val="100000"/>
              </a:lnSpc>
              <a:spcBef>
                <a:spcPts val="0"/>
              </a:spcBef>
              <a:spcAft>
                <a:spcPts val="0"/>
              </a:spcAft>
              <a:buClr>
                <a:schemeClr val="dk2"/>
              </a:buClr>
              <a:buSzPts val="1400"/>
              <a:buFont typeface="Raleway"/>
              <a:buAutoNum type="romanLcPeriod"/>
              <a:defRPr>
                <a:solidFill>
                  <a:srgbClr val="434343"/>
                </a:solidFill>
              </a:defRPr>
            </a:lvl6pPr>
            <a:lvl7pPr marL="3200400" lvl="6" indent="-317500" rtl="0">
              <a:lnSpc>
                <a:spcPct val="100000"/>
              </a:lnSpc>
              <a:spcBef>
                <a:spcPts val="0"/>
              </a:spcBef>
              <a:spcAft>
                <a:spcPts val="0"/>
              </a:spcAft>
              <a:buClr>
                <a:schemeClr val="dk2"/>
              </a:buClr>
              <a:buSzPts val="1400"/>
              <a:buFont typeface="Raleway"/>
              <a:buAutoNum type="arabicPeriod"/>
              <a:defRPr>
                <a:solidFill>
                  <a:srgbClr val="434343"/>
                </a:solidFill>
              </a:defRPr>
            </a:lvl7pPr>
            <a:lvl8pPr marL="3657600" lvl="7" indent="-317500" rtl="0">
              <a:lnSpc>
                <a:spcPct val="100000"/>
              </a:lnSpc>
              <a:spcBef>
                <a:spcPts val="0"/>
              </a:spcBef>
              <a:spcAft>
                <a:spcPts val="0"/>
              </a:spcAft>
              <a:buClr>
                <a:schemeClr val="dk2"/>
              </a:buClr>
              <a:buSzPts val="1400"/>
              <a:buFont typeface="Raleway"/>
              <a:buAutoNum type="alphaLcPeriod"/>
              <a:defRPr>
                <a:solidFill>
                  <a:srgbClr val="434343"/>
                </a:solidFill>
              </a:defRPr>
            </a:lvl8pPr>
            <a:lvl9pPr marL="4114800" lvl="8" indent="-317500" rtl="0">
              <a:lnSpc>
                <a:spcPct val="100000"/>
              </a:lnSpc>
              <a:spcBef>
                <a:spcPts val="0"/>
              </a:spcBef>
              <a:spcAft>
                <a:spcPts val="0"/>
              </a:spcAft>
              <a:buClr>
                <a:schemeClr val="dk2"/>
              </a:buClr>
              <a:buSzPts val="1400"/>
              <a:buFont typeface="Raleway"/>
              <a:buAutoNum type="romanLcPeriod"/>
              <a:defRPr>
                <a:solidFill>
                  <a:srgbClr val="434343"/>
                </a:solidFill>
              </a:defRPr>
            </a:lvl9pPr>
          </a:lstStyle>
          <a:p>
            <a:endParaRPr/>
          </a:p>
        </p:txBody>
      </p:sp>
      <p:pic>
        <p:nvPicPr>
          <p:cNvPr id="43" name="Google Shape;43;p4"/>
          <p:cNvPicPr preferRelativeResize="0"/>
          <p:nvPr/>
        </p:nvPicPr>
        <p:blipFill rotWithShape="1">
          <a:blip r:embed="rId3">
            <a:alphaModFix/>
          </a:blip>
          <a:srcRect l="16017" t="16017" r="17408" b="17408"/>
          <a:stretch/>
        </p:blipFill>
        <p:spPr>
          <a:xfrm>
            <a:off x="7929470" y="-391131"/>
            <a:ext cx="1617049" cy="1509360"/>
          </a:xfrm>
          <a:prstGeom prst="rect">
            <a:avLst/>
          </a:prstGeom>
          <a:noFill/>
          <a:ln>
            <a:noFill/>
          </a:ln>
        </p:spPr>
      </p:pic>
      <p:pic>
        <p:nvPicPr>
          <p:cNvPr id="44" name="Google Shape;44;p4"/>
          <p:cNvPicPr preferRelativeResize="0"/>
          <p:nvPr/>
        </p:nvPicPr>
        <p:blipFill rotWithShape="1">
          <a:blip r:embed="rId4">
            <a:alphaModFix/>
          </a:blip>
          <a:srcRect l="4342" t="4342" r="9144" b="9144"/>
          <a:stretch/>
        </p:blipFill>
        <p:spPr>
          <a:xfrm rot="1133819">
            <a:off x="-80005" y="-410712"/>
            <a:ext cx="1295300" cy="1209036"/>
          </a:xfrm>
          <a:prstGeom prst="rect">
            <a:avLst/>
          </a:prstGeom>
          <a:noFill/>
          <a:ln>
            <a:noFill/>
          </a:ln>
        </p:spPr>
      </p:pic>
      <p:pic>
        <p:nvPicPr>
          <p:cNvPr id="45" name="Google Shape;45;p4"/>
          <p:cNvPicPr preferRelativeResize="0"/>
          <p:nvPr/>
        </p:nvPicPr>
        <p:blipFill rotWithShape="1">
          <a:blip r:embed="rId5">
            <a:alphaModFix/>
          </a:blip>
          <a:srcRect l="18866" r="44415"/>
          <a:stretch/>
        </p:blipFill>
        <p:spPr>
          <a:xfrm>
            <a:off x="8447675" y="2835075"/>
            <a:ext cx="1034175" cy="26289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pic>
        <p:nvPicPr>
          <p:cNvPr id="47" name="Google Shape;47;p5"/>
          <p:cNvPicPr preferRelativeResize="0"/>
          <p:nvPr/>
        </p:nvPicPr>
        <p:blipFill rotWithShape="1">
          <a:blip r:embed="rId2">
            <a:alphaModFix/>
          </a:blip>
          <a:srcRect l="17771" t="7312" r="20197" b="5942"/>
          <a:stretch/>
        </p:blipFill>
        <p:spPr>
          <a:xfrm rot="4124798">
            <a:off x="-702799" y="2788022"/>
            <a:ext cx="2933699" cy="3337224"/>
          </a:xfrm>
          <a:prstGeom prst="rect">
            <a:avLst/>
          </a:prstGeom>
          <a:noFill/>
          <a:ln>
            <a:noFill/>
          </a:ln>
        </p:spPr>
      </p:pic>
      <p:pic>
        <p:nvPicPr>
          <p:cNvPr id="48" name="Google Shape;48;p5"/>
          <p:cNvPicPr preferRelativeResize="0"/>
          <p:nvPr/>
        </p:nvPicPr>
        <p:blipFill rotWithShape="1">
          <a:blip r:embed="rId3">
            <a:alphaModFix/>
          </a:blip>
          <a:srcRect l="13959" t="4819" r="3197" b="6268"/>
          <a:stretch/>
        </p:blipFill>
        <p:spPr>
          <a:xfrm>
            <a:off x="220250" y="4647825"/>
            <a:ext cx="494849" cy="495675"/>
          </a:xfrm>
          <a:prstGeom prst="rect">
            <a:avLst/>
          </a:prstGeom>
          <a:noFill/>
          <a:ln>
            <a:noFill/>
          </a:ln>
        </p:spPr>
      </p:pic>
      <p:pic>
        <p:nvPicPr>
          <p:cNvPr id="49" name="Google Shape;49;p5"/>
          <p:cNvPicPr preferRelativeResize="0"/>
          <p:nvPr/>
        </p:nvPicPr>
        <p:blipFill rotWithShape="1">
          <a:blip r:embed="rId4">
            <a:alphaModFix/>
          </a:blip>
          <a:srcRect l="21065" t="3153" r="23382" b="3265"/>
          <a:stretch/>
        </p:blipFill>
        <p:spPr>
          <a:xfrm rot="6278396">
            <a:off x="8157994" y="-883399"/>
            <a:ext cx="1321615" cy="2078099"/>
          </a:xfrm>
          <a:prstGeom prst="rect">
            <a:avLst/>
          </a:prstGeom>
          <a:noFill/>
          <a:ln>
            <a:noFill/>
          </a:ln>
        </p:spPr>
      </p:pic>
      <p:pic>
        <p:nvPicPr>
          <p:cNvPr id="50" name="Google Shape;50;p5"/>
          <p:cNvPicPr preferRelativeResize="0"/>
          <p:nvPr/>
        </p:nvPicPr>
        <p:blipFill rotWithShape="1">
          <a:blip r:embed="rId5">
            <a:alphaModFix/>
          </a:blip>
          <a:srcRect l="19439" t="19439" r="23671" b="23671"/>
          <a:stretch/>
        </p:blipFill>
        <p:spPr>
          <a:xfrm>
            <a:off x="7230827" y="-567580"/>
            <a:ext cx="1237300" cy="1156219"/>
          </a:xfrm>
          <a:prstGeom prst="rect">
            <a:avLst/>
          </a:prstGeom>
          <a:noFill/>
          <a:ln>
            <a:noFill/>
          </a:ln>
        </p:spPr>
      </p:pic>
      <p:pic>
        <p:nvPicPr>
          <p:cNvPr id="51" name="Google Shape;51;p5"/>
          <p:cNvPicPr preferRelativeResize="0"/>
          <p:nvPr/>
        </p:nvPicPr>
        <p:blipFill rotWithShape="1">
          <a:blip r:embed="rId6">
            <a:alphaModFix/>
          </a:blip>
          <a:srcRect l="16053" t="12074" r="23273" b="27249"/>
          <a:stretch/>
        </p:blipFill>
        <p:spPr>
          <a:xfrm>
            <a:off x="-974700" y="-119784"/>
            <a:ext cx="1920150" cy="1792282"/>
          </a:xfrm>
          <a:prstGeom prst="rect">
            <a:avLst/>
          </a:prstGeom>
          <a:noFill/>
          <a:ln>
            <a:noFill/>
          </a:ln>
        </p:spPr>
      </p:pic>
      <p:pic>
        <p:nvPicPr>
          <p:cNvPr id="52" name="Google Shape;52;p5"/>
          <p:cNvPicPr preferRelativeResize="0"/>
          <p:nvPr/>
        </p:nvPicPr>
        <p:blipFill rotWithShape="1">
          <a:blip r:embed="rId7">
            <a:alphaModFix/>
          </a:blip>
          <a:srcRect l="20516" t="4802" r="16003" b="6592"/>
          <a:stretch/>
        </p:blipFill>
        <p:spPr>
          <a:xfrm rot="-2700000">
            <a:off x="8413661" y="4300563"/>
            <a:ext cx="1287089" cy="1678826"/>
          </a:xfrm>
          <a:prstGeom prst="rect">
            <a:avLst/>
          </a:prstGeom>
          <a:noFill/>
          <a:ln>
            <a:noFill/>
          </a:ln>
        </p:spPr>
      </p:pic>
      <p:pic>
        <p:nvPicPr>
          <p:cNvPr id="53" name="Google Shape;53;p5"/>
          <p:cNvPicPr preferRelativeResize="0"/>
          <p:nvPr/>
        </p:nvPicPr>
        <p:blipFill rotWithShape="1">
          <a:blip r:embed="rId8">
            <a:alphaModFix/>
          </a:blip>
          <a:srcRect l="25868" t="27101" r="34758" b="14816"/>
          <a:stretch/>
        </p:blipFill>
        <p:spPr>
          <a:xfrm rot="2225105">
            <a:off x="6448675" y="3777008"/>
            <a:ext cx="1920149" cy="2643781"/>
          </a:xfrm>
          <a:prstGeom prst="rect">
            <a:avLst/>
          </a:prstGeom>
          <a:noFill/>
          <a:ln>
            <a:noFill/>
          </a:ln>
        </p:spPr>
      </p:pic>
      <p:sp>
        <p:nvSpPr>
          <p:cNvPr id="54" name="Google Shape;54;p5"/>
          <p:cNvSpPr txBox="1">
            <a:spLocks noGrp="1"/>
          </p:cNvSpPr>
          <p:nvPr>
            <p:ph type="subTitle" idx="1"/>
          </p:nvPr>
        </p:nvSpPr>
        <p:spPr>
          <a:xfrm>
            <a:off x="1034538" y="2962650"/>
            <a:ext cx="2778000" cy="96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5"/>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5"/>
          <p:cNvSpPr txBox="1">
            <a:spLocks noGrp="1"/>
          </p:cNvSpPr>
          <p:nvPr>
            <p:ph type="title" idx="2"/>
          </p:nvPr>
        </p:nvSpPr>
        <p:spPr>
          <a:xfrm>
            <a:off x="1034538" y="2620600"/>
            <a:ext cx="27780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 name="Google Shape;57;p5"/>
          <p:cNvSpPr txBox="1">
            <a:spLocks noGrp="1"/>
          </p:cNvSpPr>
          <p:nvPr>
            <p:ph type="subTitle" idx="3"/>
          </p:nvPr>
        </p:nvSpPr>
        <p:spPr>
          <a:xfrm>
            <a:off x="5331463" y="2962650"/>
            <a:ext cx="2778000" cy="96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title" idx="4"/>
          </p:nvPr>
        </p:nvSpPr>
        <p:spPr>
          <a:xfrm>
            <a:off x="5331463" y="2620600"/>
            <a:ext cx="27780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pic>
        <p:nvPicPr>
          <p:cNvPr id="67" name="Google Shape;67;p7"/>
          <p:cNvPicPr preferRelativeResize="0"/>
          <p:nvPr/>
        </p:nvPicPr>
        <p:blipFill rotWithShape="1">
          <a:blip r:embed="rId2">
            <a:alphaModFix/>
          </a:blip>
          <a:srcRect l="22011" t="29213" r="25853" b="25857"/>
          <a:stretch/>
        </p:blipFill>
        <p:spPr>
          <a:xfrm rot="-630798">
            <a:off x="5419825" y="4608489"/>
            <a:ext cx="1353325" cy="1088650"/>
          </a:xfrm>
          <a:prstGeom prst="rect">
            <a:avLst/>
          </a:prstGeom>
          <a:noFill/>
          <a:ln>
            <a:noFill/>
          </a:ln>
        </p:spPr>
      </p:pic>
      <p:pic>
        <p:nvPicPr>
          <p:cNvPr id="68" name="Google Shape;68;p7"/>
          <p:cNvPicPr preferRelativeResize="0"/>
          <p:nvPr/>
        </p:nvPicPr>
        <p:blipFill>
          <a:blip r:embed="rId3">
            <a:alphaModFix/>
          </a:blip>
          <a:stretch>
            <a:fillRect/>
          </a:stretch>
        </p:blipFill>
        <p:spPr>
          <a:xfrm rot="691881">
            <a:off x="6709274" y="1268998"/>
            <a:ext cx="2297474" cy="2146853"/>
          </a:xfrm>
          <a:prstGeom prst="rect">
            <a:avLst/>
          </a:prstGeom>
          <a:noFill/>
          <a:ln>
            <a:noFill/>
          </a:ln>
        </p:spPr>
      </p:pic>
      <p:pic>
        <p:nvPicPr>
          <p:cNvPr id="69" name="Google Shape;69;p7"/>
          <p:cNvPicPr preferRelativeResize="0"/>
          <p:nvPr/>
        </p:nvPicPr>
        <p:blipFill rotWithShape="1">
          <a:blip r:embed="rId4">
            <a:alphaModFix/>
          </a:blip>
          <a:srcRect l="11493" t="11259" r="8576" b="14225"/>
          <a:stretch/>
        </p:blipFill>
        <p:spPr>
          <a:xfrm rot="-202278">
            <a:off x="242938" y="-257299"/>
            <a:ext cx="944326" cy="822601"/>
          </a:xfrm>
          <a:prstGeom prst="rect">
            <a:avLst/>
          </a:prstGeom>
          <a:noFill/>
          <a:ln>
            <a:noFill/>
          </a:ln>
        </p:spPr>
      </p:pic>
      <p:pic>
        <p:nvPicPr>
          <p:cNvPr id="70" name="Google Shape;70;p7"/>
          <p:cNvPicPr preferRelativeResize="0"/>
          <p:nvPr/>
        </p:nvPicPr>
        <p:blipFill rotWithShape="1">
          <a:blip r:embed="rId5">
            <a:alphaModFix/>
          </a:blip>
          <a:srcRect l="21065" t="3153" r="23382" b="3265"/>
          <a:stretch/>
        </p:blipFill>
        <p:spPr>
          <a:xfrm rot="5766495">
            <a:off x="351377" y="4049419"/>
            <a:ext cx="1049121" cy="1649611"/>
          </a:xfrm>
          <a:prstGeom prst="rect">
            <a:avLst/>
          </a:prstGeom>
          <a:noFill/>
          <a:ln>
            <a:noFill/>
          </a:ln>
        </p:spPr>
      </p:pic>
      <p:pic>
        <p:nvPicPr>
          <p:cNvPr id="71" name="Google Shape;71;p7"/>
          <p:cNvPicPr preferRelativeResize="0"/>
          <p:nvPr/>
        </p:nvPicPr>
        <p:blipFill rotWithShape="1">
          <a:blip r:embed="rId6">
            <a:alphaModFix/>
          </a:blip>
          <a:srcRect l="14389" t="3276" r="13157" b="7684"/>
          <a:stretch/>
        </p:blipFill>
        <p:spPr>
          <a:xfrm>
            <a:off x="6535425" y="2223478"/>
            <a:ext cx="2645176" cy="3034334"/>
          </a:xfrm>
          <a:prstGeom prst="rect">
            <a:avLst/>
          </a:prstGeom>
          <a:noFill/>
          <a:ln>
            <a:noFill/>
          </a:ln>
        </p:spPr>
      </p:pic>
      <p:pic>
        <p:nvPicPr>
          <p:cNvPr id="72" name="Google Shape;72;p7"/>
          <p:cNvPicPr preferRelativeResize="0"/>
          <p:nvPr/>
        </p:nvPicPr>
        <p:blipFill rotWithShape="1">
          <a:blip r:embed="rId7">
            <a:alphaModFix/>
          </a:blip>
          <a:srcRect l="10850" t="4051" r="6702" b="6702"/>
          <a:stretch/>
        </p:blipFill>
        <p:spPr>
          <a:xfrm rot="2700003">
            <a:off x="7210313" y="-628234"/>
            <a:ext cx="2057399" cy="2078809"/>
          </a:xfrm>
          <a:prstGeom prst="rect">
            <a:avLst/>
          </a:prstGeom>
          <a:noFill/>
          <a:ln>
            <a:noFill/>
          </a:ln>
        </p:spPr>
      </p:pic>
      <p:pic>
        <p:nvPicPr>
          <p:cNvPr id="73" name="Google Shape;73;p7"/>
          <p:cNvPicPr preferRelativeResize="0"/>
          <p:nvPr/>
        </p:nvPicPr>
        <p:blipFill rotWithShape="1">
          <a:blip r:embed="rId8">
            <a:alphaModFix/>
          </a:blip>
          <a:srcRect l="17771" t="7312" r="20197" b="5942"/>
          <a:stretch/>
        </p:blipFill>
        <p:spPr>
          <a:xfrm rot="2881640">
            <a:off x="6467337" y="-1062338"/>
            <a:ext cx="2413948" cy="2745977"/>
          </a:xfrm>
          <a:prstGeom prst="rect">
            <a:avLst/>
          </a:prstGeom>
          <a:noFill/>
          <a:ln>
            <a:noFill/>
          </a:ln>
        </p:spPr>
      </p:pic>
      <p:pic>
        <p:nvPicPr>
          <p:cNvPr id="74" name="Google Shape;74;p7"/>
          <p:cNvPicPr preferRelativeResize="0"/>
          <p:nvPr/>
        </p:nvPicPr>
        <p:blipFill rotWithShape="1">
          <a:blip r:embed="rId9">
            <a:alphaModFix/>
          </a:blip>
          <a:srcRect l="9828" t="17426" r="25555" b="17956"/>
          <a:stretch/>
        </p:blipFill>
        <p:spPr>
          <a:xfrm>
            <a:off x="1038950" y="4475150"/>
            <a:ext cx="1751875" cy="1635230"/>
          </a:xfrm>
          <a:prstGeom prst="rect">
            <a:avLst/>
          </a:prstGeom>
          <a:noFill/>
          <a:ln>
            <a:noFill/>
          </a:ln>
        </p:spPr>
      </p:pic>
      <p:pic>
        <p:nvPicPr>
          <p:cNvPr id="75" name="Google Shape;75;p7"/>
          <p:cNvPicPr preferRelativeResize="0"/>
          <p:nvPr/>
        </p:nvPicPr>
        <p:blipFill rotWithShape="1">
          <a:blip r:embed="rId10">
            <a:alphaModFix/>
          </a:blip>
          <a:srcRect l="43055" r="15781" b="37500"/>
          <a:stretch/>
        </p:blipFill>
        <p:spPr>
          <a:xfrm rot="5191612">
            <a:off x="5406523" y="3572410"/>
            <a:ext cx="1462105" cy="2072180"/>
          </a:xfrm>
          <a:prstGeom prst="rect">
            <a:avLst/>
          </a:prstGeom>
          <a:noFill/>
          <a:ln>
            <a:noFill/>
          </a:ln>
        </p:spPr>
      </p:pic>
      <p:sp>
        <p:nvSpPr>
          <p:cNvPr id="76" name="Google Shape;76;p7"/>
          <p:cNvSpPr txBox="1">
            <a:spLocks noGrp="1"/>
          </p:cNvSpPr>
          <p:nvPr>
            <p:ph type="body" idx="1"/>
          </p:nvPr>
        </p:nvSpPr>
        <p:spPr>
          <a:xfrm>
            <a:off x="720000" y="1713525"/>
            <a:ext cx="4918200" cy="2286300"/>
          </a:xfrm>
          <a:prstGeom prst="rect">
            <a:avLst/>
          </a:prstGeom>
        </p:spPr>
        <p:txBody>
          <a:bodyPr spcFirstLastPara="1" wrap="square" lIns="91425" tIns="91425" rIns="91425" bIns="91425" anchor="ctr" anchorCtr="0">
            <a:noAutofit/>
          </a:bodyPr>
          <a:lstStyle>
            <a:lvl1pPr marL="457200" lvl="0" indent="-304800" rtl="0">
              <a:spcBef>
                <a:spcPts val="0"/>
              </a:spcBef>
              <a:spcAft>
                <a:spcPts val="0"/>
              </a:spcAft>
              <a:buClr>
                <a:schemeClr val="accent2"/>
              </a:buClr>
              <a:buSzPts val="1200"/>
              <a:buFont typeface="Arial"/>
              <a:buChar char="●"/>
              <a:defRPr sz="1400">
                <a:solidFill>
                  <a:schemeClr val="dk2"/>
                </a:solidFill>
              </a:defRPr>
            </a:lvl1pPr>
            <a:lvl2pPr marL="914400" lvl="1" indent="-304800" rtl="0">
              <a:lnSpc>
                <a:spcPct val="115000"/>
              </a:lnSpc>
              <a:spcBef>
                <a:spcPts val="1200"/>
              </a:spcBef>
              <a:spcAft>
                <a:spcPts val="0"/>
              </a:spcAft>
              <a:buClr>
                <a:srgbClr val="000000"/>
              </a:buClr>
              <a:buSzPts val="1200"/>
              <a:buFont typeface="Open Sans"/>
              <a:buChar char="○"/>
              <a:defRPr>
                <a:solidFill>
                  <a:schemeClr val="dk2"/>
                </a:solidFill>
              </a:defRPr>
            </a:lvl2pPr>
            <a:lvl3pPr marL="1371600" lvl="2" indent="-304800" rtl="0">
              <a:lnSpc>
                <a:spcPct val="115000"/>
              </a:lnSpc>
              <a:spcBef>
                <a:spcPts val="0"/>
              </a:spcBef>
              <a:spcAft>
                <a:spcPts val="0"/>
              </a:spcAft>
              <a:buClr>
                <a:srgbClr val="000000"/>
              </a:buClr>
              <a:buSzPts val="1200"/>
              <a:buFont typeface="Arial"/>
              <a:buChar char="■"/>
              <a:defRPr>
                <a:solidFill>
                  <a:schemeClr val="dk2"/>
                </a:solidFill>
              </a:defRPr>
            </a:lvl3pPr>
            <a:lvl4pPr marL="1828800" lvl="3" indent="-304800" rtl="0">
              <a:lnSpc>
                <a:spcPct val="115000"/>
              </a:lnSpc>
              <a:spcBef>
                <a:spcPts val="0"/>
              </a:spcBef>
              <a:spcAft>
                <a:spcPts val="0"/>
              </a:spcAft>
              <a:buClr>
                <a:srgbClr val="000000"/>
              </a:buClr>
              <a:buSzPts val="1200"/>
              <a:buFont typeface="Arial"/>
              <a:buChar char="●"/>
              <a:defRPr>
                <a:solidFill>
                  <a:schemeClr val="dk2"/>
                </a:solidFill>
              </a:defRPr>
            </a:lvl4pPr>
            <a:lvl5pPr marL="2286000" lvl="4" indent="-304800" rtl="0">
              <a:lnSpc>
                <a:spcPct val="115000"/>
              </a:lnSpc>
              <a:spcBef>
                <a:spcPts val="0"/>
              </a:spcBef>
              <a:spcAft>
                <a:spcPts val="0"/>
              </a:spcAft>
              <a:buClr>
                <a:srgbClr val="000000"/>
              </a:buClr>
              <a:buSzPts val="1200"/>
              <a:buFont typeface="Arial"/>
              <a:buChar char="○"/>
              <a:defRPr>
                <a:solidFill>
                  <a:schemeClr val="dk2"/>
                </a:solidFill>
              </a:defRPr>
            </a:lvl5pPr>
            <a:lvl6pPr marL="2743200" lvl="5" indent="-304800" rtl="0">
              <a:lnSpc>
                <a:spcPct val="115000"/>
              </a:lnSpc>
              <a:spcBef>
                <a:spcPts val="0"/>
              </a:spcBef>
              <a:spcAft>
                <a:spcPts val="0"/>
              </a:spcAft>
              <a:buClr>
                <a:srgbClr val="000000"/>
              </a:buClr>
              <a:buSzPts val="1200"/>
              <a:buFont typeface="Arial"/>
              <a:buChar char="■"/>
              <a:defRPr>
                <a:solidFill>
                  <a:schemeClr val="dk2"/>
                </a:solidFill>
              </a:defRPr>
            </a:lvl6pPr>
            <a:lvl7pPr marL="3200400" lvl="6" indent="-304800" rtl="0">
              <a:lnSpc>
                <a:spcPct val="115000"/>
              </a:lnSpc>
              <a:spcBef>
                <a:spcPts val="0"/>
              </a:spcBef>
              <a:spcAft>
                <a:spcPts val="0"/>
              </a:spcAft>
              <a:buClr>
                <a:srgbClr val="000000"/>
              </a:buClr>
              <a:buSzPts val="1200"/>
              <a:buFont typeface="Arial"/>
              <a:buChar char="●"/>
              <a:defRPr>
                <a:solidFill>
                  <a:schemeClr val="dk2"/>
                </a:solidFill>
              </a:defRPr>
            </a:lvl7pPr>
            <a:lvl8pPr marL="3657600" lvl="7" indent="-304800" rtl="0">
              <a:lnSpc>
                <a:spcPct val="115000"/>
              </a:lnSpc>
              <a:spcBef>
                <a:spcPts val="0"/>
              </a:spcBef>
              <a:spcAft>
                <a:spcPts val="0"/>
              </a:spcAft>
              <a:buClr>
                <a:srgbClr val="000000"/>
              </a:buClr>
              <a:buSzPts val="1200"/>
              <a:buFont typeface="Arial"/>
              <a:buChar char="○"/>
              <a:defRPr>
                <a:solidFill>
                  <a:schemeClr val="dk2"/>
                </a:solidFill>
              </a:defRPr>
            </a:lvl8pPr>
            <a:lvl9pPr marL="4114800" lvl="8" indent="-304800" rtl="0">
              <a:lnSpc>
                <a:spcPct val="115000"/>
              </a:lnSpc>
              <a:spcBef>
                <a:spcPts val="0"/>
              </a:spcBef>
              <a:spcAft>
                <a:spcPts val="0"/>
              </a:spcAft>
              <a:buClr>
                <a:srgbClr val="000000"/>
              </a:buClr>
              <a:buSzPts val="1200"/>
              <a:buFont typeface="Arial"/>
              <a:buChar char="■"/>
              <a:defRPr>
                <a:solidFill>
                  <a:schemeClr val="dk2"/>
                </a:solidFill>
              </a:defRPr>
            </a:lvl9pPr>
          </a:lstStyle>
          <a:p>
            <a:endParaRPr/>
          </a:p>
        </p:txBody>
      </p:sp>
      <p:sp>
        <p:nvSpPr>
          <p:cNvPr id="77" name="Google Shape;77;p7"/>
          <p:cNvSpPr txBox="1">
            <a:spLocks noGrp="1"/>
          </p:cNvSpPr>
          <p:nvPr>
            <p:ph type="title"/>
          </p:nvPr>
        </p:nvSpPr>
        <p:spPr>
          <a:xfrm>
            <a:off x="715100" y="1143675"/>
            <a:ext cx="53136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pic>
        <p:nvPicPr>
          <p:cNvPr id="79" name="Google Shape;79;p8"/>
          <p:cNvPicPr preferRelativeResize="0"/>
          <p:nvPr/>
        </p:nvPicPr>
        <p:blipFill rotWithShape="1">
          <a:blip r:embed="rId2">
            <a:alphaModFix/>
          </a:blip>
          <a:srcRect l="4342" t="4342" r="9144" b="9144"/>
          <a:stretch/>
        </p:blipFill>
        <p:spPr>
          <a:xfrm>
            <a:off x="-289137" y="3607798"/>
            <a:ext cx="1920132" cy="1792253"/>
          </a:xfrm>
          <a:prstGeom prst="rect">
            <a:avLst/>
          </a:prstGeom>
          <a:noFill/>
          <a:ln>
            <a:noFill/>
          </a:ln>
        </p:spPr>
      </p:pic>
      <p:pic>
        <p:nvPicPr>
          <p:cNvPr id="80" name="Google Shape;80;p8"/>
          <p:cNvPicPr preferRelativeResize="0"/>
          <p:nvPr/>
        </p:nvPicPr>
        <p:blipFill rotWithShape="1">
          <a:blip r:embed="rId3">
            <a:alphaModFix/>
          </a:blip>
          <a:srcRect l="21065" t="3153" r="23382" b="3265"/>
          <a:stretch/>
        </p:blipFill>
        <p:spPr>
          <a:xfrm rot="6051825">
            <a:off x="438021" y="-160067"/>
            <a:ext cx="1131782" cy="1779561"/>
          </a:xfrm>
          <a:prstGeom prst="rect">
            <a:avLst/>
          </a:prstGeom>
          <a:noFill/>
          <a:ln>
            <a:noFill/>
          </a:ln>
        </p:spPr>
      </p:pic>
      <p:pic>
        <p:nvPicPr>
          <p:cNvPr id="81" name="Google Shape;81;p8"/>
          <p:cNvPicPr preferRelativeResize="0"/>
          <p:nvPr/>
        </p:nvPicPr>
        <p:blipFill rotWithShape="1">
          <a:blip r:embed="rId4">
            <a:alphaModFix/>
          </a:blip>
          <a:srcRect l="25868" t="27101" r="34758" b="14816"/>
          <a:stretch/>
        </p:blipFill>
        <p:spPr>
          <a:xfrm rot="1440332" flipH="1">
            <a:off x="-457934" y="2767184"/>
            <a:ext cx="1920150" cy="2643775"/>
          </a:xfrm>
          <a:prstGeom prst="rect">
            <a:avLst/>
          </a:prstGeom>
          <a:noFill/>
          <a:ln>
            <a:noFill/>
          </a:ln>
        </p:spPr>
      </p:pic>
      <p:pic>
        <p:nvPicPr>
          <p:cNvPr id="82" name="Google Shape;82;p8"/>
          <p:cNvPicPr preferRelativeResize="0"/>
          <p:nvPr/>
        </p:nvPicPr>
        <p:blipFill rotWithShape="1">
          <a:blip r:embed="rId5">
            <a:alphaModFix/>
          </a:blip>
          <a:srcRect l="14389" t="3276" r="13157" b="7684"/>
          <a:stretch/>
        </p:blipFill>
        <p:spPr>
          <a:xfrm rot="7102502">
            <a:off x="-385322" y="-1146508"/>
            <a:ext cx="2645176" cy="3034332"/>
          </a:xfrm>
          <a:prstGeom prst="rect">
            <a:avLst/>
          </a:prstGeom>
          <a:noFill/>
          <a:ln>
            <a:noFill/>
          </a:ln>
        </p:spPr>
      </p:pic>
      <p:pic>
        <p:nvPicPr>
          <p:cNvPr id="83" name="Google Shape;83;p8"/>
          <p:cNvPicPr preferRelativeResize="0"/>
          <p:nvPr/>
        </p:nvPicPr>
        <p:blipFill rotWithShape="1">
          <a:blip r:embed="rId6">
            <a:alphaModFix/>
          </a:blip>
          <a:srcRect l="11493" t="11259" r="8576" b="14225"/>
          <a:stretch/>
        </p:blipFill>
        <p:spPr>
          <a:xfrm rot="288760">
            <a:off x="4099888" y="446325"/>
            <a:ext cx="944324" cy="822602"/>
          </a:xfrm>
          <a:prstGeom prst="rect">
            <a:avLst/>
          </a:prstGeom>
          <a:noFill/>
          <a:ln>
            <a:noFill/>
          </a:ln>
        </p:spPr>
      </p:pic>
      <p:pic>
        <p:nvPicPr>
          <p:cNvPr id="84" name="Google Shape;84;p8"/>
          <p:cNvPicPr preferRelativeResize="0"/>
          <p:nvPr/>
        </p:nvPicPr>
        <p:blipFill rotWithShape="1">
          <a:blip r:embed="rId7">
            <a:alphaModFix/>
          </a:blip>
          <a:srcRect l="16053" t="12074" r="23273" b="27249"/>
          <a:stretch/>
        </p:blipFill>
        <p:spPr>
          <a:xfrm>
            <a:off x="7991287" y="-485171"/>
            <a:ext cx="1920150" cy="1792282"/>
          </a:xfrm>
          <a:prstGeom prst="rect">
            <a:avLst/>
          </a:prstGeom>
          <a:noFill/>
          <a:ln>
            <a:noFill/>
          </a:ln>
        </p:spPr>
      </p:pic>
      <p:pic>
        <p:nvPicPr>
          <p:cNvPr id="85" name="Google Shape;85;p8"/>
          <p:cNvPicPr preferRelativeResize="0"/>
          <p:nvPr/>
        </p:nvPicPr>
        <p:blipFill rotWithShape="1">
          <a:blip r:embed="rId8">
            <a:alphaModFix/>
          </a:blip>
          <a:srcRect l="20516" t="4802" r="16003" b="6592"/>
          <a:stretch/>
        </p:blipFill>
        <p:spPr>
          <a:xfrm rot="-4730087">
            <a:off x="7785350" y="3686913"/>
            <a:ext cx="1287088" cy="1678828"/>
          </a:xfrm>
          <a:prstGeom prst="rect">
            <a:avLst/>
          </a:prstGeom>
          <a:noFill/>
          <a:ln>
            <a:noFill/>
          </a:ln>
        </p:spPr>
      </p:pic>
      <p:pic>
        <p:nvPicPr>
          <p:cNvPr id="86" name="Google Shape;86;p8"/>
          <p:cNvPicPr preferRelativeResize="0"/>
          <p:nvPr/>
        </p:nvPicPr>
        <p:blipFill rotWithShape="1">
          <a:blip r:embed="rId9">
            <a:alphaModFix/>
          </a:blip>
          <a:srcRect l="36576" r="34571"/>
          <a:stretch/>
        </p:blipFill>
        <p:spPr>
          <a:xfrm rot="5400000">
            <a:off x="4095162" y="3064163"/>
            <a:ext cx="953676" cy="3088699"/>
          </a:xfrm>
          <a:prstGeom prst="rect">
            <a:avLst/>
          </a:prstGeom>
          <a:noFill/>
          <a:ln>
            <a:noFill/>
          </a:ln>
        </p:spPr>
      </p:pic>
      <p:pic>
        <p:nvPicPr>
          <p:cNvPr id="87" name="Google Shape;87;p8"/>
          <p:cNvPicPr preferRelativeResize="0"/>
          <p:nvPr/>
        </p:nvPicPr>
        <p:blipFill rotWithShape="1">
          <a:blip r:embed="rId10">
            <a:alphaModFix/>
          </a:blip>
          <a:srcRect l="9828" t="17426" r="25555" b="17956"/>
          <a:stretch/>
        </p:blipFill>
        <p:spPr>
          <a:xfrm rot="-1123698">
            <a:off x="6878337" y="4001724"/>
            <a:ext cx="1498475" cy="1398700"/>
          </a:xfrm>
          <a:prstGeom prst="rect">
            <a:avLst/>
          </a:prstGeom>
          <a:noFill/>
          <a:ln>
            <a:noFill/>
          </a:ln>
        </p:spPr>
      </p:pic>
      <p:pic>
        <p:nvPicPr>
          <p:cNvPr id="88" name="Google Shape;88;p8"/>
          <p:cNvPicPr preferRelativeResize="0"/>
          <p:nvPr/>
        </p:nvPicPr>
        <p:blipFill rotWithShape="1">
          <a:blip r:embed="rId11">
            <a:alphaModFix/>
          </a:blip>
          <a:srcRect l="9662" t="39201" r="8242" b="40533"/>
          <a:stretch/>
        </p:blipFill>
        <p:spPr>
          <a:xfrm rot="5400000">
            <a:off x="7207525" y="692299"/>
            <a:ext cx="3060925" cy="706001"/>
          </a:xfrm>
          <a:prstGeom prst="rect">
            <a:avLst/>
          </a:prstGeom>
          <a:noFill/>
          <a:ln>
            <a:noFill/>
          </a:ln>
        </p:spPr>
      </p:pic>
      <p:pic>
        <p:nvPicPr>
          <p:cNvPr id="89" name="Google Shape;89;p8"/>
          <p:cNvPicPr preferRelativeResize="0"/>
          <p:nvPr/>
        </p:nvPicPr>
        <p:blipFill rotWithShape="1">
          <a:blip r:embed="rId12">
            <a:alphaModFix/>
          </a:blip>
          <a:srcRect l="13959" t="4819" r="3197" b="6268"/>
          <a:stretch/>
        </p:blipFill>
        <p:spPr>
          <a:xfrm>
            <a:off x="6798325" y="154609"/>
            <a:ext cx="511829" cy="512701"/>
          </a:xfrm>
          <a:prstGeom prst="rect">
            <a:avLst/>
          </a:prstGeom>
          <a:noFill/>
          <a:ln>
            <a:noFill/>
          </a:ln>
        </p:spPr>
      </p:pic>
      <p:pic>
        <p:nvPicPr>
          <p:cNvPr id="90" name="Google Shape;90;p8"/>
          <p:cNvPicPr preferRelativeResize="0"/>
          <p:nvPr/>
        </p:nvPicPr>
        <p:blipFill rotWithShape="1">
          <a:blip r:embed="rId12">
            <a:alphaModFix/>
          </a:blip>
          <a:srcRect l="13959" t="4819" r="3197" b="6268"/>
          <a:stretch/>
        </p:blipFill>
        <p:spPr>
          <a:xfrm rot="-2015373">
            <a:off x="978300" y="2769738"/>
            <a:ext cx="652710" cy="653825"/>
          </a:xfrm>
          <a:prstGeom prst="rect">
            <a:avLst/>
          </a:prstGeom>
          <a:noFill/>
          <a:ln>
            <a:noFill/>
          </a:ln>
        </p:spPr>
      </p:pic>
      <p:sp>
        <p:nvSpPr>
          <p:cNvPr id="91" name="Google Shape;91;p8"/>
          <p:cNvSpPr txBox="1">
            <a:spLocks noGrp="1"/>
          </p:cNvSpPr>
          <p:nvPr>
            <p:ph type="title"/>
          </p:nvPr>
        </p:nvSpPr>
        <p:spPr>
          <a:xfrm>
            <a:off x="1855200" y="1406100"/>
            <a:ext cx="5433600" cy="233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500">
                <a:solidFill>
                  <a:schemeClr val="accen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pic>
        <p:nvPicPr>
          <p:cNvPr id="93" name="Google Shape;93;p9"/>
          <p:cNvPicPr preferRelativeResize="0"/>
          <p:nvPr/>
        </p:nvPicPr>
        <p:blipFill rotWithShape="1">
          <a:blip r:embed="rId2">
            <a:alphaModFix/>
          </a:blip>
          <a:srcRect l="17771" t="7312" r="20197" b="5942"/>
          <a:stretch/>
        </p:blipFill>
        <p:spPr>
          <a:xfrm rot="3924744">
            <a:off x="90626" y="-1493203"/>
            <a:ext cx="2933700" cy="3337225"/>
          </a:xfrm>
          <a:prstGeom prst="rect">
            <a:avLst/>
          </a:prstGeom>
          <a:noFill/>
          <a:ln>
            <a:noFill/>
          </a:ln>
        </p:spPr>
      </p:pic>
      <p:pic>
        <p:nvPicPr>
          <p:cNvPr id="94" name="Google Shape;94;p9"/>
          <p:cNvPicPr preferRelativeResize="0"/>
          <p:nvPr/>
        </p:nvPicPr>
        <p:blipFill rotWithShape="1">
          <a:blip r:embed="rId3">
            <a:alphaModFix/>
          </a:blip>
          <a:srcRect l="21065" t="3153" r="23382" b="3265"/>
          <a:stretch/>
        </p:blipFill>
        <p:spPr>
          <a:xfrm>
            <a:off x="8245068" y="-226550"/>
            <a:ext cx="1321614" cy="2078100"/>
          </a:xfrm>
          <a:prstGeom prst="rect">
            <a:avLst/>
          </a:prstGeom>
          <a:noFill/>
          <a:ln>
            <a:noFill/>
          </a:ln>
        </p:spPr>
      </p:pic>
      <p:pic>
        <p:nvPicPr>
          <p:cNvPr id="95" name="Google Shape;95;p9"/>
          <p:cNvPicPr preferRelativeResize="0"/>
          <p:nvPr/>
        </p:nvPicPr>
        <p:blipFill rotWithShape="1">
          <a:blip r:embed="rId4">
            <a:alphaModFix/>
          </a:blip>
          <a:srcRect l="14389" t="3276" r="13157" b="7684"/>
          <a:stretch/>
        </p:blipFill>
        <p:spPr>
          <a:xfrm flipH="1">
            <a:off x="6797250" y="1054578"/>
            <a:ext cx="2645176" cy="3034334"/>
          </a:xfrm>
          <a:prstGeom prst="rect">
            <a:avLst/>
          </a:prstGeom>
          <a:noFill/>
          <a:ln>
            <a:noFill/>
          </a:ln>
        </p:spPr>
      </p:pic>
      <p:pic>
        <p:nvPicPr>
          <p:cNvPr id="96" name="Google Shape;96;p9"/>
          <p:cNvPicPr preferRelativeResize="0"/>
          <p:nvPr/>
        </p:nvPicPr>
        <p:blipFill rotWithShape="1">
          <a:blip r:embed="rId5">
            <a:alphaModFix/>
          </a:blip>
          <a:srcRect l="22011" t="29213" r="25853" b="25857"/>
          <a:stretch/>
        </p:blipFill>
        <p:spPr>
          <a:xfrm rot="5400000">
            <a:off x="-400050" y="4033250"/>
            <a:ext cx="1657349" cy="1333225"/>
          </a:xfrm>
          <a:prstGeom prst="rect">
            <a:avLst/>
          </a:prstGeom>
          <a:noFill/>
          <a:ln>
            <a:noFill/>
          </a:ln>
        </p:spPr>
      </p:pic>
      <p:pic>
        <p:nvPicPr>
          <p:cNvPr id="97" name="Google Shape;97;p9"/>
          <p:cNvPicPr preferRelativeResize="0"/>
          <p:nvPr/>
        </p:nvPicPr>
        <p:blipFill rotWithShape="1">
          <a:blip r:embed="rId6">
            <a:alphaModFix/>
          </a:blip>
          <a:srcRect l="10850" t="4051" r="6702" b="6702"/>
          <a:stretch/>
        </p:blipFill>
        <p:spPr>
          <a:xfrm rot="1825978">
            <a:off x="4469925" y="-647284"/>
            <a:ext cx="2057400" cy="2078809"/>
          </a:xfrm>
          <a:prstGeom prst="rect">
            <a:avLst/>
          </a:prstGeom>
          <a:noFill/>
          <a:ln>
            <a:noFill/>
          </a:ln>
        </p:spPr>
      </p:pic>
      <p:pic>
        <p:nvPicPr>
          <p:cNvPr id="98" name="Google Shape;98;p9"/>
          <p:cNvPicPr preferRelativeResize="0"/>
          <p:nvPr/>
        </p:nvPicPr>
        <p:blipFill rotWithShape="1">
          <a:blip r:embed="rId7">
            <a:alphaModFix/>
          </a:blip>
          <a:srcRect l="20516" t="4802" r="16003" b="6592"/>
          <a:stretch/>
        </p:blipFill>
        <p:spPr>
          <a:xfrm rot="5400000">
            <a:off x="7887800" y="3855101"/>
            <a:ext cx="1082200" cy="1411549"/>
          </a:xfrm>
          <a:prstGeom prst="rect">
            <a:avLst/>
          </a:prstGeom>
          <a:noFill/>
          <a:ln>
            <a:noFill/>
          </a:ln>
        </p:spPr>
      </p:pic>
      <p:pic>
        <p:nvPicPr>
          <p:cNvPr id="99" name="Google Shape;99;p9"/>
          <p:cNvPicPr preferRelativeResize="0"/>
          <p:nvPr/>
        </p:nvPicPr>
        <p:blipFill rotWithShape="1">
          <a:blip r:embed="rId8">
            <a:alphaModFix/>
          </a:blip>
          <a:srcRect l="25868" t="27101" r="34758" b="14816"/>
          <a:stretch/>
        </p:blipFill>
        <p:spPr>
          <a:xfrm rot="3134925">
            <a:off x="3572925" y="3477108"/>
            <a:ext cx="1920150" cy="2643782"/>
          </a:xfrm>
          <a:prstGeom prst="rect">
            <a:avLst/>
          </a:prstGeom>
          <a:noFill/>
          <a:ln>
            <a:noFill/>
          </a:ln>
        </p:spPr>
      </p:pic>
      <p:pic>
        <p:nvPicPr>
          <p:cNvPr id="100" name="Google Shape;100;p9"/>
          <p:cNvPicPr preferRelativeResize="0"/>
          <p:nvPr/>
        </p:nvPicPr>
        <p:blipFill rotWithShape="1">
          <a:blip r:embed="rId9">
            <a:alphaModFix/>
          </a:blip>
          <a:srcRect l="13959" t="4819" r="3197" b="6268"/>
          <a:stretch/>
        </p:blipFill>
        <p:spPr>
          <a:xfrm>
            <a:off x="1572075" y="-120350"/>
            <a:ext cx="494849" cy="495675"/>
          </a:xfrm>
          <a:prstGeom prst="rect">
            <a:avLst/>
          </a:prstGeom>
          <a:noFill/>
          <a:ln>
            <a:noFill/>
          </a:ln>
        </p:spPr>
      </p:pic>
      <p:sp>
        <p:nvSpPr>
          <p:cNvPr id="101" name="Google Shape;101;p9"/>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02" name="Google Shape;102;p9"/>
          <p:cNvSpPr txBox="1">
            <a:spLocks noGrp="1"/>
          </p:cNvSpPr>
          <p:nvPr>
            <p:ph type="title"/>
          </p:nvPr>
        </p:nvSpPr>
        <p:spPr>
          <a:xfrm>
            <a:off x="715100" y="1562800"/>
            <a:ext cx="4099500" cy="645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715100" y="2270875"/>
            <a:ext cx="5390100" cy="130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alphaModFix/>
          </a:blip>
          <a:srcRect l="21065" t="3153" r="23382" b="3265"/>
          <a:stretch/>
        </p:blipFill>
        <p:spPr>
          <a:xfrm>
            <a:off x="3911193" y="3168950"/>
            <a:ext cx="1321614" cy="2078100"/>
          </a:xfrm>
          <a:prstGeom prst="rect">
            <a:avLst/>
          </a:prstGeom>
          <a:noFill/>
          <a:ln>
            <a:noFill/>
          </a:ln>
        </p:spPr>
      </p:pic>
      <p:sp>
        <p:nvSpPr>
          <p:cNvPr id="127" name="Google Shape;127;p13"/>
          <p:cNvSpPr txBox="1">
            <a:spLocks noGrp="1"/>
          </p:cNvSpPr>
          <p:nvPr>
            <p:ph type="title"/>
          </p:nvPr>
        </p:nvSpPr>
        <p:spPr>
          <a:xfrm>
            <a:off x="843725" y="1873413"/>
            <a:ext cx="2156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13"/>
          <p:cNvSpPr txBox="1">
            <a:spLocks noGrp="1"/>
          </p:cNvSpPr>
          <p:nvPr>
            <p:ph type="title" idx="2" hasCustomPrompt="1"/>
          </p:nvPr>
        </p:nvSpPr>
        <p:spPr>
          <a:xfrm>
            <a:off x="1523825" y="1273669"/>
            <a:ext cx="796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subTitle" idx="1"/>
          </p:nvPr>
        </p:nvSpPr>
        <p:spPr>
          <a:xfrm>
            <a:off x="722525" y="2324475"/>
            <a:ext cx="23991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3"/>
          </p:nvPr>
        </p:nvSpPr>
        <p:spPr>
          <a:xfrm>
            <a:off x="2646000" y="535000"/>
            <a:ext cx="3852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13"/>
          <p:cNvSpPr txBox="1">
            <a:spLocks noGrp="1"/>
          </p:cNvSpPr>
          <p:nvPr>
            <p:ph type="title" idx="4"/>
          </p:nvPr>
        </p:nvSpPr>
        <p:spPr>
          <a:xfrm>
            <a:off x="3493650" y="1873413"/>
            <a:ext cx="2156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2" name="Google Shape;132;p13"/>
          <p:cNvSpPr txBox="1">
            <a:spLocks noGrp="1"/>
          </p:cNvSpPr>
          <p:nvPr>
            <p:ph type="title" idx="5" hasCustomPrompt="1"/>
          </p:nvPr>
        </p:nvSpPr>
        <p:spPr>
          <a:xfrm>
            <a:off x="4173750" y="1273669"/>
            <a:ext cx="796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3"/>
          <p:cNvSpPr txBox="1">
            <a:spLocks noGrp="1"/>
          </p:cNvSpPr>
          <p:nvPr>
            <p:ph type="subTitle" idx="6"/>
          </p:nvPr>
        </p:nvSpPr>
        <p:spPr>
          <a:xfrm>
            <a:off x="3372450" y="2324475"/>
            <a:ext cx="23991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7"/>
          </p:nvPr>
        </p:nvSpPr>
        <p:spPr>
          <a:xfrm>
            <a:off x="6148700" y="1873413"/>
            <a:ext cx="2156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13"/>
          <p:cNvSpPr txBox="1">
            <a:spLocks noGrp="1"/>
          </p:cNvSpPr>
          <p:nvPr>
            <p:ph type="title" idx="8" hasCustomPrompt="1"/>
          </p:nvPr>
        </p:nvSpPr>
        <p:spPr>
          <a:xfrm>
            <a:off x="6828800" y="1273669"/>
            <a:ext cx="796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subTitle" idx="9"/>
          </p:nvPr>
        </p:nvSpPr>
        <p:spPr>
          <a:xfrm>
            <a:off x="6027500" y="2324475"/>
            <a:ext cx="23991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title" idx="13"/>
          </p:nvPr>
        </p:nvSpPr>
        <p:spPr>
          <a:xfrm>
            <a:off x="843725" y="3629728"/>
            <a:ext cx="2156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 name="Google Shape;138;p13"/>
          <p:cNvSpPr txBox="1">
            <a:spLocks noGrp="1"/>
          </p:cNvSpPr>
          <p:nvPr>
            <p:ph type="title" idx="14" hasCustomPrompt="1"/>
          </p:nvPr>
        </p:nvSpPr>
        <p:spPr>
          <a:xfrm>
            <a:off x="1523825" y="3029984"/>
            <a:ext cx="796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15"/>
          </p:nvPr>
        </p:nvSpPr>
        <p:spPr>
          <a:xfrm>
            <a:off x="722525" y="4080800"/>
            <a:ext cx="23991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title" idx="16"/>
          </p:nvPr>
        </p:nvSpPr>
        <p:spPr>
          <a:xfrm>
            <a:off x="6148700" y="3629728"/>
            <a:ext cx="2156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1" name="Google Shape;141;p13"/>
          <p:cNvSpPr txBox="1">
            <a:spLocks noGrp="1"/>
          </p:cNvSpPr>
          <p:nvPr>
            <p:ph type="title" idx="17" hasCustomPrompt="1"/>
          </p:nvPr>
        </p:nvSpPr>
        <p:spPr>
          <a:xfrm>
            <a:off x="6828800" y="3029984"/>
            <a:ext cx="7965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subTitle" idx="18"/>
          </p:nvPr>
        </p:nvSpPr>
        <p:spPr>
          <a:xfrm>
            <a:off x="6027500" y="4080800"/>
            <a:ext cx="23991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143" name="Google Shape;143;p13"/>
          <p:cNvPicPr preferRelativeResize="0"/>
          <p:nvPr/>
        </p:nvPicPr>
        <p:blipFill rotWithShape="1">
          <a:blip r:embed="rId3">
            <a:alphaModFix/>
          </a:blip>
          <a:srcRect l="9662" t="39201" r="8242" b="40533"/>
          <a:stretch/>
        </p:blipFill>
        <p:spPr>
          <a:xfrm rot="508034">
            <a:off x="6941050" y="-142800"/>
            <a:ext cx="3060925" cy="706001"/>
          </a:xfrm>
          <a:prstGeom prst="rect">
            <a:avLst/>
          </a:prstGeom>
          <a:noFill/>
          <a:ln>
            <a:noFill/>
          </a:ln>
        </p:spPr>
      </p:pic>
      <p:pic>
        <p:nvPicPr>
          <p:cNvPr id="144" name="Google Shape;144;p13"/>
          <p:cNvPicPr preferRelativeResize="0"/>
          <p:nvPr/>
        </p:nvPicPr>
        <p:blipFill rotWithShape="1">
          <a:blip r:embed="rId4">
            <a:alphaModFix/>
          </a:blip>
          <a:srcRect l="25868" t="27101" r="34758" b="14816"/>
          <a:stretch/>
        </p:blipFill>
        <p:spPr>
          <a:xfrm rot="-4684786">
            <a:off x="7677478" y="-683215"/>
            <a:ext cx="1769547" cy="2436428"/>
          </a:xfrm>
          <a:prstGeom prst="rect">
            <a:avLst/>
          </a:prstGeom>
          <a:noFill/>
          <a:ln>
            <a:noFill/>
          </a:ln>
        </p:spPr>
      </p:pic>
      <p:pic>
        <p:nvPicPr>
          <p:cNvPr id="145" name="Google Shape;145;p13"/>
          <p:cNvPicPr preferRelativeResize="0"/>
          <p:nvPr/>
        </p:nvPicPr>
        <p:blipFill rotWithShape="1">
          <a:blip r:embed="rId5">
            <a:alphaModFix/>
          </a:blip>
          <a:srcRect l="9828" t="17426" r="25555" b="17956"/>
          <a:stretch/>
        </p:blipFill>
        <p:spPr>
          <a:xfrm rot="-1123698">
            <a:off x="3825324" y="3541262"/>
            <a:ext cx="1498475" cy="1398700"/>
          </a:xfrm>
          <a:prstGeom prst="rect">
            <a:avLst/>
          </a:prstGeom>
          <a:noFill/>
          <a:ln>
            <a:noFill/>
          </a:ln>
        </p:spPr>
      </p:pic>
      <p:pic>
        <p:nvPicPr>
          <p:cNvPr id="146" name="Google Shape;146;p13"/>
          <p:cNvPicPr preferRelativeResize="0"/>
          <p:nvPr/>
        </p:nvPicPr>
        <p:blipFill rotWithShape="1">
          <a:blip r:embed="rId6">
            <a:alphaModFix/>
          </a:blip>
          <a:srcRect l="16053" t="12074" r="23273" b="27249"/>
          <a:stretch/>
        </p:blipFill>
        <p:spPr>
          <a:xfrm>
            <a:off x="0" y="0"/>
            <a:ext cx="872076" cy="814000"/>
          </a:xfrm>
          <a:prstGeom prst="rect">
            <a:avLst/>
          </a:prstGeom>
          <a:noFill/>
          <a:ln>
            <a:noFill/>
          </a:ln>
        </p:spPr>
      </p:pic>
      <p:pic>
        <p:nvPicPr>
          <p:cNvPr id="147" name="Google Shape;147;p13"/>
          <p:cNvPicPr preferRelativeResize="0"/>
          <p:nvPr/>
        </p:nvPicPr>
        <p:blipFill rotWithShape="1">
          <a:blip r:embed="rId7">
            <a:alphaModFix/>
          </a:blip>
          <a:srcRect l="19439" t="19439" r="23671" b="23671"/>
          <a:stretch/>
        </p:blipFill>
        <p:spPr>
          <a:xfrm>
            <a:off x="559622" y="-161947"/>
            <a:ext cx="796500" cy="7443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1pPr>
            <a:lvl2pPr lvl="1"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2pPr>
            <a:lvl3pPr lvl="2"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3pPr>
            <a:lvl4pPr lvl="3"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4pPr>
            <a:lvl5pPr lvl="4"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5pPr>
            <a:lvl6pPr lvl="5"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6pPr>
            <a:lvl7pPr lvl="6"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7pPr>
            <a:lvl8pPr lvl="7"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8pPr>
            <a:lvl9pPr lvl="8" rtl="0">
              <a:spcBef>
                <a:spcPts val="0"/>
              </a:spcBef>
              <a:spcAft>
                <a:spcPts val="0"/>
              </a:spcAft>
              <a:buClr>
                <a:schemeClr val="dk1"/>
              </a:buClr>
              <a:buSzPts val="3000"/>
              <a:buFont typeface="Scope One"/>
              <a:buNone/>
              <a:defRPr sz="3000" b="1">
                <a:solidFill>
                  <a:schemeClr val="dk1"/>
                </a:solidFill>
                <a:latin typeface="Scope One"/>
                <a:ea typeface="Scope One"/>
                <a:cs typeface="Scope One"/>
                <a:sym typeface="Scope One"/>
              </a:defRPr>
            </a:lvl9pPr>
          </a:lstStyle>
          <a:p>
            <a:endParaRPr/>
          </a:p>
        </p:txBody>
      </p:sp>
      <p:sp>
        <p:nvSpPr>
          <p:cNvPr id="7" name="Google Shape;7;p1"/>
          <p:cNvSpPr txBox="1">
            <a:spLocks noGrp="1"/>
          </p:cNvSpPr>
          <p:nvPr>
            <p:ph type="body" idx="1"/>
          </p:nvPr>
        </p:nvSpPr>
        <p:spPr>
          <a:xfrm>
            <a:off x="715100" y="1188595"/>
            <a:ext cx="77139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1" r:id="rId10"/>
    <p:sldLayoutId id="2147483671" r:id="rId11"/>
    <p:sldLayoutId id="2147483672" r:id="rId12"/>
    <p:sldLayoutId id="2147483678" r:id="rId13"/>
    <p:sldLayoutId id="2147483684" r:id="rId14"/>
    <p:sldLayoutId id="214748368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Shape 455"/>
        <p:cNvGrpSpPr/>
        <p:nvPr/>
      </p:nvGrpSpPr>
      <p:grpSpPr>
        <a:xfrm>
          <a:off x="0" y="0"/>
          <a:ext cx="0" cy="0"/>
          <a:chOff x="0" y="0"/>
          <a:chExt cx="0" cy="0"/>
        </a:xfrm>
      </p:grpSpPr>
      <p:sp>
        <p:nvSpPr>
          <p:cNvPr id="456" name="Google Shape;456;p42"/>
          <p:cNvSpPr txBox="1">
            <a:spLocks noGrp="1"/>
          </p:cNvSpPr>
          <p:nvPr>
            <p:ph type="ctrTitle"/>
          </p:nvPr>
        </p:nvSpPr>
        <p:spPr>
          <a:xfrm>
            <a:off x="1834964" y="2460978"/>
            <a:ext cx="5654700" cy="1648176"/>
          </a:xfrm>
          <a:prstGeom prst="rect">
            <a:avLst/>
          </a:prstGeom>
        </p:spPr>
        <p:txBody>
          <a:bodyPr spcFirstLastPara="1" wrap="square" lIns="91425" tIns="91425" rIns="91425" bIns="91425" anchor="ctr" anchorCtr="0">
            <a:noAutofit/>
          </a:bodyPr>
          <a:lstStyle/>
          <a:p>
            <a:r>
              <a:rPr sz="2800" smtClean="0">
                <a:solidFill>
                  <a:schemeClr val="dk1"/>
                </a:solidFill>
              </a:rPr>
              <a:t>Permasalahan Moral yang Terjadi di Lingkungan </a:t>
            </a:r>
            <a:r>
              <a:rPr sz="2800" smtClean="0">
                <a:solidFill>
                  <a:schemeClr val="dk1"/>
                </a:solidFill>
              </a:rPr>
              <a:t>Sekitar</a:t>
            </a:r>
            <a:br>
              <a:rPr sz="2800" smtClean="0">
                <a:solidFill>
                  <a:schemeClr val="dk1"/>
                </a:solidFill>
              </a:rPr>
            </a:br>
            <a:r>
              <a:rPr lang="id-ID" sz="1800" dirty="0" smtClean="0">
                <a:solidFill>
                  <a:schemeClr val="dk1"/>
                </a:solidFill>
                <a:latin typeface="Arial Narrow" pitchFamily="34" charset="0"/>
              </a:rPr>
              <a:t>(Faktor penyebab, Solusi, dan Cara menangani nya)</a:t>
            </a:r>
            <a:r>
              <a:rPr lang="id-ID" sz="2800" dirty="0" smtClean="0">
                <a:latin typeface="Arial Narrow" pitchFamily="34" charset="0"/>
              </a:rPr>
              <a:t/>
            </a:r>
            <a:br>
              <a:rPr lang="id-ID" sz="2800" dirty="0" smtClean="0">
                <a:latin typeface="Arial Narrow" pitchFamily="34" charset="0"/>
              </a:rPr>
            </a:br>
            <a:r>
              <a:rPr sz="2800" smtClean="0">
                <a:solidFill>
                  <a:schemeClr val="dk1"/>
                </a:solidFill>
              </a:rPr>
              <a:t/>
            </a:r>
            <a:br>
              <a:rPr sz="2800" smtClean="0">
                <a:solidFill>
                  <a:schemeClr val="dk1"/>
                </a:solidFill>
              </a:rPr>
            </a:br>
            <a:endParaRPr sz="2800">
              <a:solidFill>
                <a:schemeClr val="dk1"/>
              </a:solidFill>
            </a:endParaRPr>
          </a:p>
        </p:txBody>
      </p:sp>
      <p:sp>
        <p:nvSpPr>
          <p:cNvPr id="4" name="Google Shape;496;p46"/>
          <p:cNvSpPr txBox="1">
            <a:spLocks/>
          </p:cNvSpPr>
          <p:nvPr/>
        </p:nvSpPr>
        <p:spPr>
          <a:xfrm>
            <a:off x="2143546" y="1038578"/>
            <a:ext cx="2530054" cy="677333"/>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chemeClr val="dk2"/>
              </a:buClr>
              <a:buSzPts val="1400"/>
              <a:buFont typeface="Montserrat"/>
              <a:buNone/>
              <a:tabLst/>
              <a:defRPr/>
            </a:pPr>
            <a:r>
              <a:rPr lang="id-ID" sz="1200" b="1" dirty="0" smtClean="0">
                <a:solidFill>
                  <a:schemeClr val="tx1"/>
                </a:solidFill>
                <a:latin typeface="Times New Roman" pitchFamily="18" charset="0"/>
                <a:ea typeface="Montserrat"/>
                <a:cs typeface="Times New Roman" pitchFamily="18" charset="0"/>
                <a:sym typeface="Montserrat"/>
              </a:rPr>
              <a:t>Nama: Ni Made Viska</a:t>
            </a:r>
          </a:p>
          <a:p>
            <a:pPr marL="0" marR="0" lvl="0" indent="0" defTabSz="914400" rtl="0" eaLnBrk="1" fontAlgn="auto" latinLnBrk="0" hangingPunct="1">
              <a:lnSpc>
                <a:spcPct val="100000"/>
              </a:lnSpc>
              <a:spcBef>
                <a:spcPts val="0"/>
              </a:spcBef>
              <a:spcAft>
                <a:spcPts val="0"/>
              </a:spcAft>
              <a:buClr>
                <a:schemeClr val="dk2"/>
              </a:buClr>
              <a:buSzPts val="1400"/>
              <a:buFont typeface="Montserrat"/>
              <a:buNone/>
              <a:tabLst/>
              <a:defRPr/>
            </a:pPr>
            <a:r>
              <a:rPr lang="id-ID" sz="1200" b="1" dirty="0" smtClean="0">
                <a:solidFill>
                  <a:schemeClr val="tx1"/>
                </a:solidFill>
                <a:latin typeface="Times New Roman" pitchFamily="18" charset="0"/>
                <a:ea typeface="Montserrat"/>
                <a:cs typeface="Times New Roman" pitchFamily="18" charset="0"/>
                <a:sym typeface="Montserrat"/>
              </a:rPr>
              <a:t>NPM: 2013053156</a:t>
            </a:r>
          </a:p>
          <a:p>
            <a:pPr marL="0" marR="0" lvl="0" indent="0" defTabSz="914400" rtl="0" eaLnBrk="1" fontAlgn="auto" latinLnBrk="0" hangingPunct="1">
              <a:lnSpc>
                <a:spcPct val="100000"/>
              </a:lnSpc>
              <a:spcBef>
                <a:spcPts val="0"/>
              </a:spcBef>
              <a:spcAft>
                <a:spcPts val="0"/>
              </a:spcAft>
              <a:buClr>
                <a:schemeClr val="dk2"/>
              </a:buClr>
              <a:buSzPts val="1400"/>
              <a:buFont typeface="Montserrat"/>
              <a:buNone/>
              <a:tabLst/>
              <a:defRPr/>
            </a:pPr>
            <a:r>
              <a:rPr lang="id-ID" sz="1200" b="1" dirty="0" smtClean="0">
                <a:solidFill>
                  <a:schemeClr val="tx1"/>
                </a:solidFill>
                <a:latin typeface="Times New Roman" pitchFamily="18" charset="0"/>
                <a:ea typeface="Montserrat"/>
                <a:cs typeface="Times New Roman" pitchFamily="18" charset="0"/>
                <a:sym typeface="Montserrat"/>
              </a:rPr>
              <a:t>Kelas: 3B</a:t>
            </a:r>
          </a:p>
          <a:p>
            <a:pPr marL="0" marR="0" lvl="0" indent="0" defTabSz="914400" rtl="0" eaLnBrk="1" fontAlgn="auto" latinLnBrk="0" hangingPunct="1">
              <a:lnSpc>
                <a:spcPct val="100000"/>
              </a:lnSpc>
              <a:spcBef>
                <a:spcPts val="0"/>
              </a:spcBef>
              <a:spcAft>
                <a:spcPts val="0"/>
              </a:spcAft>
              <a:buClr>
                <a:schemeClr val="dk2"/>
              </a:buClr>
              <a:buSzPts val="1400"/>
              <a:buFont typeface="Montserrat"/>
              <a:buNone/>
              <a:tabLst/>
              <a:defRPr/>
            </a:pPr>
            <a:r>
              <a:rPr lang="id-ID" sz="1200" b="1" dirty="0" smtClean="0">
                <a:solidFill>
                  <a:schemeClr val="tx1"/>
                </a:solidFill>
                <a:latin typeface="Times New Roman" pitchFamily="18" charset="0"/>
                <a:ea typeface="Montserrat"/>
                <a:cs typeface="Times New Roman" pitchFamily="18" charset="0"/>
                <a:sym typeface="Montserrat"/>
              </a:rPr>
              <a:t>Kuis 1 Pendidikan Nilai dan Moral</a:t>
            </a:r>
          </a:p>
          <a:p>
            <a:pPr marL="0" marR="0" lvl="0" indent="0" defTabSz="914400" rtl="0" eaLnBrk="1" fontAlgn="auto" latinLnBrk="0" hangingPunct="1">
              <a:lnSpc>
                <a:spcPct val="100000"/>
              </a:lnSpc>
              <a:spcBef>
                <a:spcPts val="0"/>
              </a:spcBef>
              <a:spcAft>
                <a:spcPts val="0"/>
              </a:spcAft>
              <a:buClr>
                <a:schemeClr val="dk2"/>
              </a:buClr>
              <a:buSzPts val="1400"/>
              <a:buFont typeface="Montserrat"/>
              <a:buNone/>
              <a:tabLst/>
              <a:defRPr/>
            </a:pPr>
            <a:endParaRPr kumimoji="0" lang="en-US" sz="1200" b="1" i="0" u="none" strike="noStrike" kern="0" cap="none" spc="0" normalizeH="0" baseline="0" noProof="0" dirty="0">
              <a:ln>
                <a:noFill/>
              </a:ln>
              <a:solidFill>
                <a:schemeClr val="tx1"/>
              </a:solidFill>
              <a:effectLst/>
              <a:uLnTx/>
              <a:uFillTx/>
              <a:latin typeface="Times New Roman" pitchFamily="18" charset="0"/>
              <a:ea typeface="Montserrat"/>
              <a:cs typeface="Times New Roman" pitchFamily="18" charset="0"/>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2"/>
          <p:cNvSpPr txBox="1">
            <a:spLocks noGrp="1"/>
          </p:cNvSpPr>
          <p:nvPr>
            <p:ph type="title"/>
          </p:nvPr>
        </p:nvSpPr>
        <p:spPr>
          <a:xfrm>
            <a:off x="2578911" y="837510"/>
            <a:ext cx="45218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2800" smtClean="0"/>
              <a:t>Cara Menangani Permasalahan Moral </a:t>
            </a:r>
            <a:endParaRPr sz="2800"/>
          </a:p>
        </p:txBody>
      </p:sp>
      <p:sp>
        <p:nvSpPr>
          <p:cNvPr id="590" name="Google Shape;590;p52"/>
          <p:cNvSpPr txBox="1">
            <a:spLocks noGrp="1"/>
          </p:cNvSpPr>
          <p:nvPr>
            <p:ph type="subTitle" idx="1"/>
          </p:nvPr>
        </p:nvSpPr>
        <p:spPr>
          <a:xfrm>
            <a:off x="1422401" y="1986844"/>
            <a:ext cx="6502399" cy="221262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Adapun cara menangani permasalahan moral yang terjadi ialah sebagai berikut.</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1. Lebih mendekatkan diri kepada Tuhan Yang Maha Esa</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2. Pemberikan bimbingan</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3</a:t>
            </a:r>
            <a:r>
              <a:rPr lang="x-none" sz="1600" smtClean="0">
                <a:solidFill>
                  <a:schemeClr val="tx1"/>
                </a:solidFill>
                <a:latin typeface="Times New Roman" pitchFamily="18" charset="0"/>
                <a:cs typeface="Times New Roman" pitchFamily="18" charset="0"/>
              </a:rPr>
              <a:t>. Pemberian teguran</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4</a:t>
            </a:r>
            <a:r>
              <a:rPr lang="x-none" sz="1600" smtClean="0">
                <a:solidFill>
                  <a:schemeClr val="tx1"/>
                </a:solidFill>
                <a:latin typeface="Times New Roman" pitchFamily="18" charset="0"/>
                <a:cs typeface="Times New Roman" pitchFamily="18" charset="0"/>
              </a:rPr>
              <a:t>. Melakukan konseling individual</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5</a:t>
            </a:r>
            <a:r>
              <a:rPr lang="x-none" sz="1600" smtClean="0">
                <a:solidFill>
                  <a:schemeClr val="tx1"/>
                </a:solidFill>
                <a:latin typeface="Times New Roman" pitchFamily="18" charset="0"/>
                <a:cs typeface="Times New Roman" pitchFamily="18" charset="0"/>
              </a:rPr>
              <a:t>. Memberi sanksi/penjatuhan hukuman terhadap permasalahan yang dinilai </a:t>
            </a:r>
          </a:p>
          <a:p>
            <a:pPr marL="342900" lvl="0" indent="-342900" algn="l" rtl="0">
              <a:spcBef>
                <a:spcPts val="0"/>
              </a:spcBef>
              <a:spcAft>
                <a:spcPts val="0"/>
              </a:spcAft>
            </a:pPr>
            <a:r>
              <a:rPr lang="id-ID" sz="1600" dirty="0" smtClean="0">
                <a:solidFill>
                  <a:schemeClr val="tx1"/>
                </a:solidFill>
                <a:latin typeface="Times New Roman" pitchFamily="18" charset="0"/>
                <a:cs typeface="Times New Roman" pitchFamily="18" charset="0"/>
              </a:rPr>
              <a:t>s</a:t>
            </a:r>
            <a:r>
              <a:rPr lang="x-none" sz="1600" smtClean="0">
                <a:solidFill>
                  <a:schemeClr val="tx1"/>
                </a:solidFill>
                <a:latin typeface="Times New Roman" pitchFamily="18" charset="0"/>
                <a:cs typeface="Times New Roman" pitchFamily="18" charset="0"/>
              </a:rPr>
              <a:t>erius</a:t>
            </a:r>
          </a:p>
          <a:p>
            <a:pPr marL="342900" lvl="0" indent="-342900" algn="l" rtl="0">
              <a:spcBef>
                <a:spcPts val="0"/>
              </a:spcBef>
              <a:spcAft>
                <a:spcPts val="0"/>
              </a:spcAft>
            </a:pPr>
            <a:endParaRPr lang="x-none" sz="1600" smtClean="0">
              <a:solidFill>
                <a:schemeClr val="tx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3"/>
          <p:cNvSpPr txBox="1">
            <a:spLocks noGrp="1"/>
          </p:cNvSpPr>
          <p:nvPr>
            <p:ph type="subTitle" idx="1"/>
          </p:nvPr>
        </p:nvSpPr>
        <p:spPr>
          <a:xfrm>
            <a:off x="1512711" y="1377244"/>
            <a:ext cx="6299200" cy="2641599"/>
          </a:xfrm>
          <a:prstGeom prst="rect">
            <a:avLst/>
          </a:prstGeom>
        </p:spPr>
        <p:txBody>
          <a:bodyPr spcFirstLastPara="1" wrap="square" lIns="91425" tIns="91425" rIns="91425" bIns="91425" anchor="ctr" anchorCtr="0">
            <a:noAutofit/>
          </a:bodyPr>
          <a:lstStyle/>
          <a:p>
            <a:pPr marL="0" indent="0" algn="l"/>
            <a:r>
              <a:rPr lang="x-none" sz="1600" smtClean="0">
                <a:solidFill>
                  <a:schemeClr val="tx1"/>
                </a:solidFill>
                <a:latin typeface="Times New Roman" pitchFamily="18" charset="0"/>
                <a:cs typeface="Times New Roman" pitchFamily="18" charset="0"/>
              </a:rPr>
              <a:t>6. Tegas dalam </a:t>
            </a:r>
            <a:r>
              <a:rPr lang="x-none" sz="1600" smtClean="0">
                <a:solidFill>
                  <a:schemeClr val="tx1"/>
                </a:solidFill>
                <a:latin typeface="Times New Roman" pitchFamily="18" charset="0"/>
                <a:cs typeface="Times New Roman" pitchFamily="18" charset="0"/>
              </a:rPr>
              <a:t>mendidik </a:t>
            </a:r>
            <a:r>
              <a:rPr lang="x-none" sz="1600" smtClean="0">
                <a:solidFill>
                  <a:schemeClr val="tx1"/>
                </a:solidFill>
                <a:latin typeface="Times New Roman" pitchFamily="18" charset="0"/>
                <a:cs typeface="Times New Roman" pitchFamily="18" charset="0"/>
              </a:rPr>
              <a:t>anak</a:t>
            </a:r>
            <a:endParaRPr sz="1600" smtClean="0">
              <a:solidFill>
                <a:schemeClr val="tx1"/>
              </a:solidFill>
              <a:latin typeface="Times New Roman" pitchFamily="18" charset="0"/>
              <a:cs typeface="Times New Roman" pitchFamily="18" charset="0"/>
            </a:endParaRPr>
          </a:p>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7</a:t>
            </a:r>
            <a:r>
              <a:rPr sz="1600" smtClean="0">
                <a:solidFill>
                  <a:schemeClr val="tx1"/>
                </a:solidFill>
                <a:latin typeface="Times New Roman" pitchFamily="18" charset="0"/>
                <a:cs typeface="Times New Roman" pitchFamily="18" charset="0"/>
              </a:rPr>
              <a:t>. Menanamkan pendidikan karakter sejak dini</a:t>
            </a:r>
          </a:p>
          <a:p>
            <a:pPr marL="0" lvl="0" indent="0" algn="l" rtl="0">
              <a:spcBef>
                <a:spcPts val="0"/>
              </a:spcBef>
              <a:spcAft>
                <a:spcPts val="0"/>
              </a:spcAft>
              <a:buNone/>
            </a:pPr>
            <a:r>
              <a:rPr lang="x-none" sz="1600" smtClean="0">
                <a:solidFill>
                  <a:schemeClr val="tx1"/>
                </a:solidFill>
                <a:latin typeface="Times New Roman" pitchFamily="18" charset="0"/>
                <a:cs typeface="Times New Roman" pitchFamily="18" charset="0"/>
              </a:rPr>
              <a:t>8</a:t>
            </a:r>
            <a:r>
              <a:rPr lang="x-none" sz="1600" smtClean="0">
                <a:solidFill>
                  <a:schemeClr val="tx1"/>
                </a:solidFill>
                <a:latin typeface="Times New Roman" pitchFamily="18" charset="0"/>
                <a:cs typeface="Times New Roman" pitchFamily="18" charset="0"/>
              </a:rPr>
              <a:t>. Memilih teman dalam bergaul</a:t>
            </a:r>
          </a:p>
          <a:p>
            <a:pPr marL="0" lvl="0" indent="0" algn="l" rtl="0">
              <a:spcBef>
                <a:spcPts val="0"/>
              </a:spcBef>
              <a:spcAft>
                <a:spcPts val="0"/>
              </a:spcAft>
              <a:buNone/>
            </a:pPr>
            <a:r>
              <a:rPr lang="x-none" sz="1600" smtClean="0">
                <a:solidFill>
                  <a:schemeClr val="tx1"/>
                </a:solidFill>
                <a:latin typeface="Times New Roman" pitchFamily="18" charset="0"/>
                <a:cs typeface="Times New Roman" pitchFamily="18" charset="0"/>
              </a:rPr>
              <a:t>9</a:t>
            </a:r>
            <a:r>
              <a:rPr lang="x-none" sz="1600" smtClean="0">
                <a:solidFill>
                  <a:schemeClr val="tx1"/>
                </a:solidFill>
                <a:latin typeface="Times New Roman" pitchFamily="18" charset="0"/>
                <a:cs typeface="Times New Roman" pitchFamily="18" charset="0"/>
              </a:rPr>
              <a:t>. Tidak mudah terpengaruh oleh lingkungan sekitar yang kurang baik</a:t>
            </a:r>
          </a:p>
          <a:p>
            <a:pPr marL="0" lvl="0" indent="0" algn="l" rtl="0">
              <a:spcBef>
                <a:spcPts val="0"/>
              </a:spcBef>
              <a:spcAft>
                <a:spcPts val="0"/>
              </a:spcAft>
              <a:buNone/>
            </a:pPr>
            <a:r>
              <a:rPr lang="x-none" sz="1600" smtClean="0">
                <a:solidFill>
                  <a:schemeClr val="tx1"/>
                </a:solidFill>
                <a:latin typeface="Times New Roman" pitchFamily="18" charset="0"/>
                <a:cs typeface="Times New Roman" pitchFamily="18" charset="0"/>
              </a:rPr>
              <a:t>10. Menyibukkan diri dengan hal – hal yang positif</a:t>
            </a:r>
            <a:endParaRPr sz="1600">
              <a:solidFill>
                <a:schemeClr val="tx1"/>
              </a:solidFill>
              <a:latin typeface="Times New Roman" pitchFamily="18" charset="0"/>
              <a:cs typeface="Times New Roman" pitchFamily="18" charset="0"/>
            </a:endParaRPr>
          </a:p>
        </p:txBody>
      </p:sp>
      <p:grpSp>
        <p:nvGrpSpPr>
          <p:cNvPr id="600" name="Google Shape;600;p53"/>
          <p:cNvGrpSpPr/>
          <p:nvPr/>
        </p:nvGrpSpPr>
        <p:grpSpPr>
          <a:xfrm>
            <a:off x="1095625" y="208265"/>
            <a:ext cx="689721" cy="601631"/>
            <a:chOff x="2111613" y="1757440"/>
            <a:chExt cx="689721" cy="601631"/>
          </a:xfrm>
        </p:grpSpPr>
        <p:sp>
          <p:nvSpPr>
            <p:cNvPr id="601" name="Google Shape;601;p53"/>
            <p:cNvSpPr/>
            <p:nvPr/>
          </p:nvSpPr>
          <p:spPr>
            <a:xfrm>
              <a:off x="2111613" y="1857499"/>
              <a:ext cx="689721" cy="501572"/>
            </a:xfrm>
            <a:custGeom>
              <a:avLst/>
              <a:gdLst/>
              <a:ahLst/>
              <a:cxnLst/>
              <a:rect l="l" t="t" r="r" b="b"/>
              <a:pathLst>
                <a:path w="9908" h="7743" extrusionOk="0">
                  <a:moveTo>
                    <a:pt x="8979" y="313"/>
                  </a:moveTo>
                  <a:lnTo>
                    <a:pt x="8979" y="5576"/>
                  </a:lnTo>
                  <a:lnTo>
                    <a:pt x="5693" y="5576"/>
                  </a:lnTo>
                  <a:cubicBezTo>
                    <a:pt x="5478" y="5576"/>
                    <a:pt x="5288" y="5624"/>
                    <a:pt x="5097" y="5766"/>
                  </a:cubicBezTo>
                  <a:lnTo>
                    <a:pt x="5097" y="599"/>
                  </a:lnTo>
                  <a:lnTo>
                    <a:pt x="5145" y="575"/>
                  </a:lnTo>
                  <a:cubicBezTo>
                    <a:pt x="5288" y="408"/>
                    <a:pt x="5478" y="313"/>
                    <a:pt x="5693" y="313"/>
                  </a:cubicBezTo>
                  <a:close/>
                  <a:moveTo>
                    <a:pt x="8979" y="5885"/>
                  </a:moveTo>
                  <a:lnTo>
                    <a:pt x="8979" y="6481"/>
                  </a:lnTo>
                  <a:lnTo>
                    <a:pt x="5693" y="6481"/>
                  </a:lnTo>
                  <a:cubicBezTo>
                    <a:pt x="5478" y="6481"/>
                    <a:pt x="5288" y="6552"/>
                    <a:pt x="5097" y="6671"/>
                  </a:cubicBezTo>
                  <a:lnTo>
                    <a:pt x="5097" y="6171"/>
                  </a:lnTo>
                  <a:cubicBezTo>
                    <a:pt x="5264" y="6005"/>
                    <a:pt x="5478" y="5885"/>
                    <a:pt x="5693" y="5885"/>
                  </a:cubicBezTo>
                  <a:close/>
                  <a:moveTo>
                    <a:pt x="4216" y="5885"/>
                  </a:moveTo>
                  <a:cubicBezTo>
                    <a:pt x="4454" y="5885"/>
                    <a:pt x="4669" y="6005"/>
                    <a:pt x="4811" y="6171"/>
                  </a:cubicBezTo>
                  <a:lnTo>
                    <a:pt x="4811" y="6695"/>
                  </a:lnTo>
                  <a:cubicBezTo>
                    <a:pt x="4645" y="6576"/>
                    <a:pt x="4430" y="6505"/>
                    <a:pt x="4216" y="6505"/>
                  </a:cubicBezTo>
                  <a:lnTo>
                    <a:pt x="930" y="6505"/>
                  </a:lnTo>
                  <a:lnTo>
                    <a:pt x="930" y="5885"/>
                  </a:lnTo>
                  <a:close/>
                  <a:moveTo>
                    <a:pt x="9527" y="932"/>
                  </a:moveTo>
                  <a:lnTo>
                    <a:pt x="9598" y="7100"/>
                  </a:lnTo>
                  <a:lnTo>
                    <a:pt x="5931" y="7100"/>
                  </a:lnTo>
                  <a:cubicBezTo>
                    <a:pt x="5645" y="7100"/>
                    <a:pt x="5383" y="7219"/>
                    <a:pt x="5192" y="7410"/>
                  </a:cubicBezTo>
                  <a:lnTo>
                    <a:pt x="4692" y="7410"/>
                  </a:lnTo>
                  <a:cubicBezTo>
                    <a:pt x="4502" y="7219"/>
                    <a:pt x="4240" y="7100"/>
                    <a:pt x="3978" y="7100"/>
                  </a:cubicBezTo>
                  <a:lnTo>
                    <a:pt x="310" y="7100"/>
                  </a:lnTo>
                  <a:lnTo>
                    <a:pt x="310" y="932"/>
                  </a:lnTo>
                  <a:lnTo>
                    <a:pt x="596" y="932"/>
                  </a:lnTo>
                  <a:lnTo>
                    <a:pt x="596" y="6814"/>
                  </a:lnTo>
                  <a:lnTo>
                    <a:pt x="4168" y="6814"/>
                  </a:lnTo>
                  <a:cubicBezTo>
                    <a:pt x="4407" y="6814"/>
                    <a:pt x="4621" y="6933"/>
                    <a:pt x="4764" y="7100"/>
                  </a:cubicBezTo>
                  <a:lnTo>
                    <a:pt x="5073" y="7100"/>
                  </a:lnTo>
                  <a:cubicBezTo>
                    <a:pt x="5216" y="6933"/>
                    <a:pt x="5431" y="6814"/>
                    <a:pt x="5669" y="6814"/>
                  </a:cubicBezTo>
                  <a:lnTo>
                    <a:pt x="9241" y="6814"/>
                  </a:lnTo>
                  <a:lnTo>
                    <a:pt x="9241" y="932"/>
                  </a:lnTo>
                  <a:close/>
                  <a:moveTo>
                    <a:pt x="4283" y="0"/>
                  </a:moveTo>
                  <a:cubicBezTo>
                    <a:pt x="4261" y="0"/>
                    <a:pt x="4238" y="1"/>
                    <a:pt x="4216" y="3"/>
                  </a:cubicBezTo>
                  <a:lnTo>
                    <a:pt x="3716" y="3"/>
                  </a:lnTo>
                  <a:lnTo>
                    <a:pt x="3716" y="289"/>
                  </a:lnTo>
                  <a:lnTo>
                    <a:pt x="4216" y="289"/>
                  </a:lnTo>
                  <a:cubicBezTo>
                    <a:pt x="4430" y="313"/>
                    <a:pt x="4621" y="408"/>
                    <a:pt x="4764" y="599"/>
                  </a:cubicBezTo>
                  <a:lnTo>
                    <a:pt x="4788" y="623"/>
                  </a:lnTo>
                  <a:lnTo>
                    <a:pt x="4788" y="5766"/>
                  </a:lnTo>
                  <a:cubicBezTo>
                    <a:pt x="4621" y="5647"/>
                    <a:pt x="4407" y="5576"/>
                    <a:pt x="4192" y="5576"/>
                  </a:cubicBezTo>
                  <a:lnTo>
                    <a:pt x="930" y="5576"/>
                  </a:lnTo>
                  <a:lnTo>
                    <a:pt x="930" y="313"/>
                  </a:lnTo>
                  <a:lnTo>
                    <a:pt x="1215" y="313"/>
                  </a:lnTo>
                  <a:lnTo>
                    <a:pt x="1215" y="27"/>
                  </a:lnTo>
                  <a:lnTo>
                    <a:pt x="620" y="27"/>
                  </a:lnTo>
                  <a:lnTo>
                    <a:pt x="620" y="623"/>
                  </a:lnTo>
                  <a:lnTo>
                    <a:pt x="1" y="623"/>
                  </a:lnTo>
                  <a:lnTo>
                    <a:pt x="1" y="7433"/>
                  </a:lnTo>
                  <a:lnTo>
                    <a:pt x="3978" y="7433"/>
                  </a:lnTo>
                  <a:cubicBezTo>
                    <a:pt x="4192" y="7457"/>
                    <a:pt x="4407" y="7552"/>
                    <a:pt x="4573" y="7743"/>
                  </a:cubicBezTo>
                  <a:lnTo>
                    <a:pt x="5335" y="7743"/>
                  </a:lnTo>
                  <a:cubicBezTo>
                    <a:pt x="5478" y="7552"/>
                    <a:pt x="5693" y="7457"/>
                    <a:pt x="5931" y="7433"/>
                  </a:cubicBezTo>
                  <a:lnTo>
                    <a:pt x="9908" y="7433"/>
                  </a:lnTo>
                  <a:lnTo>
                    <a:pt x="9908" y="623"/>
                  </a:lnTo>
                  <a:lnTo>
                    <a:pt x="9265" y="623"/>
                  </a:lnTo>
                  <a:lnTo>
                    <a:pt x="9265" y="3"/>
                  </a:lnTo>
                  <a:lnTo>
                    <a:pt x="5693" y="3"/>
                  </a:lnTo>
                  <a:cubicBezTo>
                    <a:pt x="5670" y="1"/>
                    <a:pt x="5648" y="0"/>
                    <a:pt x="5626" y="0"/>
                  </a:cubicBezTo>
                  <a:cubicBezTo>
                    <a:pt x="5387" y="0"/>
                    <a:pt x="5152" y="115"/>
                    <a:pt x="4978" y="289"/>
                  </a:cubicBezTo>
                  <a:lnTo>
                    <a:pt x="4931" y="289"/>
                  </a:lnTo>
                  <a:cubicBezTo>
                    <a:pt x="4756" y="115"/>
                    <a:pt x="4522" y="0"/>
                    <a:pt x="4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3"/>
            <p:cNvSpPr/>
            <p:nvPr/>
          </p:nvSpPr>
          <p:spPr>
            <a:xfrm>
              <a:off x="2219373" y="1837613"/>
              <a:ext cx="129410" cy="240713"/>
            </a:xfrm>
            <a:custGeom>
              <a:avLst/>
              <a:gdLst/>
              <a:ahLst/>
              <a:cxnLst/>
              <a:rect l="l" t="t" r="r" b="b"/>
              <a:pathLst>
                <a:path w="1859" h="3716" extrusionOk="0">
                  <a:moveTo>
                    <a:pt x="1549" y="310"/>
                  </a:moveTo>
                  <a:lnTo>
                    <a:pt x="1549" y="3073"/>
                  </a:lnTo>
                  <a:lnTo>
                    <a:pt x="930" y="2573"/>
                  </a:lnTo>
                  <a:lnTo>
                    <a:pt x="310" y="3073"/>
                  </a:lnTo>
                  <a:lnTo>
                    <a:pt x="310" y="310"/>
                  </a:lnTo>
                  <a:close/>
                  <a:moveTo>
                    <a:pt x="1" y="1"/>
                  </a:moveTo>
                  <a:lnTo>
                    <a:pt x="1" y="3716"/>
                  </a:lnTo>
                  <a:lnTo>
                    <a:pt x="930" y="2978"/>
                  </a:lnTo>
                  <a:lnTo>
                    <a:pt x="1858" y="3716"/>
                  </a:lnTo>
                  <a:lnTo>
                    <a:pt x="1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3"/>
            <p:cNvSpPr/>
            <p:nvPr/>
          </p:nvSpPr>
          <p:spPr>
            <a:xfrm>
              <a:off x="2272431" y="1757440"/>
              <a:ext cx="21649" cy="20146"/>
            </a:xfrm>
            <a:custGeom>
              <a:avLst/>
              <a:gdLst/>
              <a:ahLst/>
              <a:cxnLst/>
              <a:rect l="l" t="t" r="r" b="b"/>
              <a:pathLst>
                <a:path w="311" h="311" extrusionOk="0">
                  <a:moveTo>
                    <a:pt x="1" y="1"/>
                  </a:moveTo>
                  <a:lnTo>
                    <a:pt x="1" y="310"/>
                  </a:lnTo>
                  <a:lnTo>
                    <a:pt x="310" y="310"/>
                  </a:lnTo>
                  <a:lnTo>
                    <a:pt x="3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3"/>
            <p:cNvSpPr/>
            <p:nvPr/>
          </p:nvSpPr>
          <p:spPr>
            <a:xfrm>
              <a:off x="2272431" y="1797536"/>
              <a:ext cx="21649" cy="20146"/>
            </a:xfrm>
            <a:custGeom>
              <a:avLst/>
              <a:gdLst/>
              <a:ahLst/>
              <a:cxnLst/>
              <a:rect l="l" t="t" r="r" b="b"/>
              <a:pathLst>
                <a:path w="311" h="311" extrusionOk="0">
                  <a:moveTo>
                    <a:pt x="1" y="1"/>
                  </a:moveTo>
                  <a:lnTo>
                    <a:pt x="1" y="310"/>
                  </a:lnTo>
                  <a:lnTo>
                    <a:pt x="310" y="310"/>
                  </a:lnTo>
                  <a:lnTo>
                    <a:pt x="3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3"/>
            <p:cNvSpPr/>
            <p:nvPr/>
          </p:nvSpPr>
          <p:spPr>
            <a:xfrm>
              <a:off x="2521158" y="1817617"/>
              <a:ext cx="170759" cy="20081"/>
            </a:xfrm>
            <a:custGeom>
              <a:avLst/>
              <a:gdLst/>
              <a:ahLst/>
              <a:cxnLst/>
              <a:rect l="l" t="t" r="r" b="b"/>
              <a:pathLst>
                <a:path w="2453" h="310" extrusionOk="0">
                  <a:moveTo>
                    <a:pt x="0" y="0"/>
                  </a:moveTo>
                  <a:lnTo>
                    <a:pt x="0" y="310"/>
                  </a:lnTo>
                  <a:lnTo>
                    <a:pt x="2453" y="310"/>
                  </a:lnTo>
                  <a:lnTo>
                    <a:pt x="24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3"/>
            <p:cNvSpPr/>
            <p:nvPr/>
          </p:nvSpPr>
          <p:spPr>
            <a:xfrm>
              <a:off x="2521145" y="1998064"/>
              <a:ext cx="170759" cy="20146"/>
            </a:xfrm>
            <a:custGeom>
              <a:avLst/>
              <a:gdLst/>
              <a:ahLst/>
              <a:cxnLst/>
              <a:rect l="l" t="t" r="r" b="b"/>
              <a:pathLst>
                <a:path w="2453" h="311" extrusionOk="0">
                  <a:moveTo>
                    <a:pt x="0" y="0"/>
                  </a:moveTo>
                  <a:lnTo>
                    <a:pt x="0" y="310"/>
                  </a:lnTo>
                  <a:lnTo>
                    <a:pt x="2453" y="310"/>
                  </a:lnTo>
                  <a:lnTo>
                    <a:pt x="24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3"/>
            <p:cNvSpPr/>
            <p:nvPr/>
          </p:nvSpPr>
          <p:spPr>
            <a:xfrm>
              <a:off x="2521145" y="2038160"/>
              <a:ext cx="170759" cy="20146"/>
            </a:xfrm>
            <a:custGeom>
              <a:avLst/>
              <a:gdLst/>
              <a:ahLst/>
              <a:cxnLst/>
              <a:rect l="l" t="t" r="r" b="b"/>
              <a:pathLst>
                <a:path w="2453" h="311" extrusionOk="0">
                  <a:moveTo>
                    <a:pt x="0" y="1"/>
                  </a:moveTo>
                  <a:lnTo>
                    <a:pt x="0" y="310"/>
                  </a:lnTo>
                  <a:lnTo>
                    <a:pt x="2453" y="310"/>
                  </a:lnTo>
                  <a:lnTo>
                    <a:pt x="24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3"/>
            <p:cNvSpPr/>
            <p:nvPr/>
          </p:nvSpPr>
          <p:spPr>
            <a:xfrm>
              <a:off x="2521145" y="2078257"/>
              <a:ext cx="170759" cy="20146"/>
            </a:xfrm>
            <a:custGeom>
              <a:avLst/>
              <a:gdLst/>
              <a:ahLst/>
              <a:cxnLst/>
              <a:rect l="l" t="t" r="r" b="b"/>
              <a:pathLst>
                <a:path w="2453" h="311" extrusionOk="0">
                  <a:moveTo>
                    <a:pt x="0" y="1"/>
                  </a:moveTo>
                  <a:lnTo>
                    <a:pt x="0" y="310"/>
                  </a:lnTo>
                  <a:lnTo>
                    <a:pt x="2453" y="310"/>
                  </a:lnTo>
                  <a:lnTo>
                    <a:pt x="24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3"/>
            <p:cNvSpPr/>
            <p:nvPr/>
          </p:nvSpPr>
          <p:spPr>
            <a:xfrm>
              <a:off x="2521145" y="2118353"/>
              <a:ext cx="21580" cy="20146"/>
            </a:xfrm>
            <a:custGeom>
              <a:avLst/>
              <a:gdLst/>
              <a:ahLst/>
              <a:cxnLst/>
              <a:rect l="l" t="t" r="r" b="b"/>
              <a:pathLst>
                <a:path w="310" h="311" extrusionOk="0">
                  <a:moveTo>
                    <a:pt x="0" y="1"/>
                  </a:moveTo>
                  <a:lnTo>
                    <a:pt x="0" y="311"/>
                  </a:lnTo>
                  <a:lnTo>
                    <a:pt x="310" y="311"/>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3"/>
            <p:cNvSpPr/>
            <p:nvPr/>
          </p:nvSpPr>
          <p:spPr>
            <a:xfrm>
              <a:off x="2564236" y="2118353"/>
              <a:ext cx="21580" cy="20146"/>
            </a:xfrm>
            <a:custGeom>
              <a:avLst/>
              <a:gdLst/>
              <a:ahLst/>
              <a:cxnLst/>
              <a:rect l="l" t="t" r="r" b="b"/>
              <a:pathLst>
                <a:path w="310" h="311" extrusionOk="0">
                  <a:moveTo>
                    <a:pt x="0" y="1"/>
                  </a:moveTo>
                  <a:lnTo>
                    <a:pt x="0" y="311"/>
                  </a:lnTo>
                  <a:lnTo>
                    <a:pt x="310" y="311"/>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3"/>
            <p:cNvSpPr/>
            <p:nvPr/>
          </p:nvSpPr>
          <p:spPr>
            <a:xfrm>
              <a:off x="2607326" y="2118353"/>
              <a:ext cx="21649" cy="20146"/>
            </a:xfrm>
            <a:custGeom>
              <a:avLst/>
              <a:gdLst/>
              <a:ahLst/>
              <a:cxnLst/>
              <a:rect l="l" t="t" r="r" b="b"/>
              <a:pathLst>
                <a:path w="311" h="311" extrusionOk="0">
                  <a:moveTo>
                    <a:pt x="0" y="1"/>
                  </a:moveTo>
                  <a:lnTo>
                    <a:pt x="0" y="311"/>
                  </a:lnTo>
                  <a:lnTo>
                    <a:pt x="310" y="311"/>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53"/>
          <p:cNvGrpSpPr/>
          <p:nvPr/>
        </p:nvGrpSpPr>
        <p:grpSpPr>
          <a:xfrm>
            <a:off x="7677599" y="4460196"/>
            <a:ext cx="501574" cy="501568"/>
            <a:chOff x="6469675" y="1877638"/>
            <a:chExt cx="501574" cy="501568"/>
          </a:xfrm>
        </p:grpSpPr>
        <p:sp>
          <p:nvSpPr>
            <p:cNvPr id="613" name="Google Shape;613;p53"/>
            <p:cNvSpPr/>
            <p:nvPr/>
          </p:nvSpPr>
          <p:spPr>
            <a:xfrm>
              <a:off x="6908995" y="1970911"/>
              <a:ext cx="62254" cy="408295"/>
            </a:xfrm>
            <a:custGeom>
              <a:avLst/>
              <a:gdLst/>
              <a:ahLst/>
              <a:cxnLst/>
              <a:rect l="l" t="t" r="r" b="b"/>
              <a:pathLst>
                <a:path w="1144" h="7503" extrusionOk="0">
                  <a:moveTo>
                    <a:pt x="572" y="810"/>
                  </a:moveTo>
                  <a:lnTo>
                    <a:pt x="787" y="1310"/>
                  </a:lnTo>
                  <a:lnTo>
                    <a:pt x="358" y="1310"/>
                  </a:lnTo>
                  <a:lnTo>
                    <a:pt x="572" y="810"/>
                  </a:lnTo>
                  <a:close/>
                  <a:moveTo>
                    <a:pt x="858" y="1596"/>
                  </a:moveTo>
                  <a:lnTo>
                    <a:pt x="858" y="5764"/>
                  </a:lnTo>
                  <a:lnTo>
                    <a:pt x="286" y="5764"/>
                  </a:lnTo>
                  <a:lnTo>
                    <a:pt x="286" y="1596"/>
                  </a:lnTo>
                  <a:close/>
                  <a:moveTo>
                    <a:pt x="858" y="6073"/>
                  </a:moveTo>
                  <a:lnTo>
                    <a:pt x="858" y="6359"/>
                  </a:lnTo>
                  <a:lnTo>
                    <a:pt x="286" y="6359"/>
                  </a:lnTo>
                  <a:lnTo>
                    <a:pt x="286" y="6073"/>
                  </a:lnTo>
                  <a:close/>
                  <a:moveTo>
                    <a:pt x="858" y="6621"/>
                  </a:moveTo>
                  <a:lnTo>
                    <a:pt x="858" y="6907"/>
                  </a:lnTo>
                  <a:cubicBezTo>
                    <a:pt x="858" y="7074"/>
                    <a:pt x="715" y="7216"/>
                    <a:pt x="572" y="7216"/>
                  </a:cubicBezTo>
                  <a:cubicBezTo>
                    <a:pt x="405" y="7216"/>
                    <a:pt x="286" y="7074"/>
                    <a:pt x="286" y="6907"/>
                  </a:cubicBezTo>
                  <a:lnTo>
                    <a:pt x="286" y="6621"/>
                  </a:lnTo>
                  <a:close/>
                  <a:moveTo>
                    <a:pt x="429" y="1"/>
                  </a:moveTo>
                  <a:lnTo>
                    <a:pt x="429" y="406"/>
                  </a:lnTo>
                  <a:lnTo>
                    <a:pt x="1" y="1430"/>
                  </a:lnTo>
                  <a:lnTo>
                    <a:pt x="1" y="6931"/>
                  </a:lnTo>
                  <a:cubicBezTo>
                    <a:pt x="1" y="7312"/>
                    <a:pt x="286" y="7502"/>
                    <a:pt x="572" y="7502"/>
                  </a:cubicBezTo>
                  <a:cubicBezTo>
                    <a:pt x="858" y="7502"/>
                    <a:pt x="1144" y="7312"/>
                    <a:pt x="1144" y="6931"/>
                  </a:cubicBezTo>
                  <a:lnTo>
                    <a:pt x="1144" y="1430"/>
                  </a:lnTo>
                  <a:lnTo>
                    <a:pt x="715" y="406"/>
                  </a:lnTo>
                  <a:lnTo>
                    <a:pt x="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3"/>
            <p:cNvSpPr/>
            <p:nvPr/>
          </p:nvSpPr>
          <p:spPr>
            <a:xfrm>
              <a:off x="6469675" y="1877638"/>
              <a:ext cx="423803" cy="501566"/>
            </a:xfrm>
            <a:custGeom>
              <a:avLst/>
              <a:gdLst/>
              <a:ahLst/>
              <a:cxnLst/>
              <a:rect l="l" t="t" r="r" b="b"/>
              <a:pathLst>
                <a:path w="7788" h="9217" extrusionOk="0">
                  <a:moveTo>
                    <a:pt x="7502" y="857"/>
                  </a:moveTo>
                  <a:lnTo>
                    <a:pt x="7502" y="1715"/>
                  </a:lnTo>
                  <a:lnTo>
                    <a:pt x="7193" y="1715"/>
                  </a:lnTo>
                  <a:lnTo>
                    <a:pt x="7193" y="857"/>
                  </a:lnTo>
                  <a:close/>
                  <a:moveTo>
                    <a:pt x="7216" y="4025"/>
                  </a:moveTo>
                  <a:lnTo>
                    <a:pt x="7216" y="5168"/>
                  </a:lnTo>
                  <a:lnTo>
                    <a:pt x="6049" y="5168"/>
                  </a:lnTo>
                  <a:cubicBezTo>
                    <a:pt x="5287" y="5168"/>
                    <a:pt x="5287" y="4025"/>
                    <a:pt x="6049" y="4025"/>
                  </a:cubicBezTo>
                  <a:close/>
                  <a:moveTo>
                    <a:pt x="6621" y="286"/>
                  </a:moveTo>
                  <a:cubicBezTo>
                    <a:pt x="6788" y="286"/>
                    <a:pt x="6931" y="429"/>
                    <a:pt x="6931" y="595"/>
                  </a:cubicBezTo>
                  <a:lnTo>
                    <a:pt x="6931" y="3763"/>
                  </a:lnTo>
                  <a:lnTo>
                    <a:pt x="6049" y="3739"/>
                  </a:lnTo>
                  <a:cubicBezTo>
                    <a:pt x="4906" y="3739"/>
                    <a:pt x="4906" y="5454"/>
                    <a:pt x="6049" y="5454"/>
                  </a:cubicBezTo>
                  <a:lnTo>
                    <a:pt x="6931" y="5454"/>
                  </a:lnTo>
                  <a:lnTo>
                    <a:pt x="6931" y="7478"/>
                  </a:lnTo>
                  <a:cubicBezTo>
                    <a:pt x="6931" y="7644"/>
                    <a:pt x="6788" y="7787"/>
                    <a:pt x="6621" y="7787"/>
                  </a:cubicBezTo>
                  <a:lnTo>
                    <a:pt x="572" y="7787"/>
                  </a:lnTo>
                  <a:lnTo>
                    <a:pt x="572" y="7192"/>
                  </a:lnTo>
                  <a:lnTo>
                    <a:pt x="882" y="7192"/>
                  </a:lnTo>
                  <a:lnTo>
                    <a:pt x="882" y="6906"/>
                  </a:lnTo>
                  <a:lnTo>
                    <a:pt x="572" y="6906"/>
                  </a:lnTo>
                  <a:lnTo>
                    <a:pt x="572" y="6335"/>
                  </a:lnTo>
                  <a:lnTo>
                    <a:pt x="882" y="6335"/>
                  </a:lnTo>
                  <a:lnTo>
                    <a:pt x="882" y="6025"/>
                  </a:lnTo>
                  <a:lnTo>
                    <a:pt x="572" y="6025"/>
                  </a:lnTo>
                  <a:lnTo>
                    <a:pt x="572" y="5454"/>
                  </a:lnTo>
                  <a:lnTo>
                    <a:pt x="882" y="5454"/>
                  </a:lnTo>
                  <a:lnTo>
                    <a:pt x="882" y="5144"/>
                  </a:lnTo>
                  <a:lnTo>
                    <a:pt x="572" y="5144"/>
                  </a:lnTo>
                  <a:lnTo>
                    <a:pt x="572" y="4596"/>
                  </a:lnTo>
                  <a:lnTo>
                    <a:pt x="882" y="4596"/>
                  </a:lnTo>
                  <a:lnTo>
                    <a:pt x="882" y="4310"/>
                  </a:lnTo>
                  <a:lnTo>
                    <a:pt x="572" y="4310"/>
                  </a:lnTo>
                  <a:lnTo>
                    <a:pt x="572" y="3739"/>
                  </a:lnTo>
                  <a:lnTo>
                    <a:pt x="882" y="3739"/>
                  </a:lnTo>
                  <a:lnTo>
                    <a:pt x="882" y="3429"/>
                  </a:lnTo>
                  <a:lnTo>
                    <a:pt x="572" y="3429"/>
                  </a:lnTo>
                  <a:lnTo>
                    <a:pt x="572" y="2858"/>
                  </a:lnTo>
                  <a:lnTo>
                    <a:pt x="882" y="2858"/>
                  </a:lnTo>
                  <a:lnTo>
                    <a:pt x="882" y="2548"/>
                  </a:lnTo>
                  <a:lnTo>
                    <a:pt x="572" y="2548"/>
                  </a:lnTo>
                  <a:lnTo>
                    <a:pt x="572" y="1977"/>
                  </a:lnTo>
                  <a:lnTo>
                    <a:pt x="882" y="1977"/>
                  </a:lnTo>
                  <a:lnTo>
                    <a:pt x="882" y="1691"/>
                  </a:lnTo>
                  <a:lnTo>
                    <a:pt x="572" y="1691"/>
                  </a:lnTo>
                  <a:lnTo>
                    <a:pt x="572" y="1095"/>
                  </a:lnTo>
                  <a:lnTo>
                    <a:pt x="882" y="1095"/>
                  </a:lnTo>
                  <a:lnTo>
                    <a:pt x="882" y="810"/>
                  </a:lnTo>
                  <a:lnTo>
                    <a:pt x="572" y="810"/>
                  </a:lnTo>
                  <a:lnTo>
                    <a:pt x="572" y="286"/>
                  </a:lnTo>
                  <a:close/>
                  <a:moveTo>
                    <a:pt x="6931" y="7978"/>
                  </a:moveTo>
                  <a:lnTo>
                    <a:pt x="6931" y="8049"/>
                  </a:lnTo>
                  <a:cubicBezTo>
                    <a:pt x="6931" y="8216"/>
                    <a:pt x="6788" y="8335"/>
                    <a:pt x="6621" y="8335"/>
                  </a:cubicBezTo>
                  <a:lnTo>
                    <a:pt x="572" y="8335"/>
                  </a:lnTo>
                  <a:lnTo>
                    <a:pt x="572" y="8049"/>
                  </a:lnTo>
                  <a:lnTo>
                    <a:pt x="6621" y="8049"/>
                  </a:lnTo>
                  <a:cubicBezTo>
                    <a:pt x="6740" y="8049"/>
                    <a:pt x="6835" y="8025"/>
                    <a:pt x="6931" y="7978"/>
                  </a:cubicBezTo>
                  <a:close/>
                  <a:moveTo>
                    <a:pt x="6931" y="8549"/>
                  </a:moveTo>
                  <a:lnTo>
                    <a:pt x="6931" y="8621"/>
                  </a:lnTo>
                  <a:cubicBezTo>
                    <a:pt x="6931" y="8788"/>
                    <a:pt x="6788" y="8930"/>
                    <a:pt x="6621" y="8930"/>
                  </a:cubicBezTo>
                  <a:lnTo>
                    <a:pt x="572" y="8930"/>
                  </a:lnTo>
                  <a:lnTo>
                    <a:pt x="572" y="8621"/>
                  </a:lnTo>
                  <a:lnTo>
                    <a:pt x="6621" y="8621"/>
                  </a:lnTo>
                  <a:cubicBezTo>
                    <a:pt x="6740" y="8621"/>
                    <a:pt x="6835" y="8597"/>
                    <a:pt x="6931" y="8549"/>
                  </a:cubicBezTo>
                  <a:close/>
                  <a:moveTo>
                    <a:pt x="310" y="0"/>
                  </a:moveTo>
                  <a:lnTo>
                    <a:pt x="310" y="857"/>
                  </a:lnTo>
                  <a:lnTo>
                    <a:pt x="1" y="857"/>
                  </a:lnTo>
                  <a:lnTo>
                    <a:pt x="1" y="1143"/>
                  </a:lnTo>
                  <a:lnTo>
                    <a:pt x="310" y="1143"/>
                  </a:lnTo>
                  <a:lnTo>
                    <a:pt x="310" y="1738"/>
                  </a:lnTo>
                  <a:lnTo>
                    <a:pt x="1" y="1738"/>
                  </a:lnTo>
                  <a:lnTo>
                    <a:pt x="1" y="2024"/>
                  </a:lnTo>
                  <a:lnTo>
                    <a:pt x="310" y="2024"/>
                  </a:lnTo>
                  <a:lnTo>
                    <a:pt x="310" y="2596"/>
                  </a:lnTo>
                  <a:lnTo>
                    <a:pt x="1" y="2596"/>
                  </a:lnTo>
                  <a:lnTo>
                    <a:pt x="1" y="2905"/>
                  </a:lnTo>
                  <a:lnTo>
                    <a:pt x="310" y="2905"/>
                  </a:lnTo>
                  <a:lnTo>
                    <a:pt x="310" y="3477"/>
                  </a:lnTo>
                  <a:lnTo>
                    <a:pt x="1" y="3477"/>
                  </a:lnTo>
                  <a:lnTo>
                    <a:pt x="1" y="3787"/>
                  </a:lnTo>
                  <a:lnTo>
                    <a:pt x="310" y="3787"/>
                  </a:lnTo>
                  <a:lnTo>
                    <a:pt x="310" y="4358"/>
                  </a:lnTo>
                  <a:lnTo>
                    <a:pt x="1" y="4358"/>
                  </a:lnTo>
                  <a:lnTo>
                    <a:pt x="1" y="4644"/>
                  </a:lnTo>
                  <a:lnTo>
                    <a:pt x="310" y="4644"/>
                  </a:lnTo>
                  <a:lnTo>
                    <a:pt x="310" y="5239"/>
                  </a:lnTo>
                  <a:lnTo>
                    <a:pt x="1" y="5239"/>
                  </a:lnTo>
                  <a:lnTo>
                    <a:pt x="1" y="5525"/>
                  </a:lnTo>
                  <a:lnTo>
                    <a:pt x="310" y="5525"/>
                  </a:lnTo>
                  <a:lnTo>
                    <a:pt x="310" y="6097"/>
                  </a:lnTo>
                  <a:lnTo>
                    <a:pt x="1" y="6097"/>
                  </a:lnTo>
                  <a:lnTo>
                    <a:pt x="1" y="6406"/>
                  </a:lnTo>
                  <a:lnTo>
                    <a:pt x="310" y="6406"/>
                  </a:lnTo>
                  <a:lnTo>
                    <a:pt x="310" y="6978"/>
                  </a:lnTo>
                  <a:lnTo>
                    <a:pt x="1" y="6978"/>
                  </a:lnTo>
                  <a:lnTo>
                    <a:pt x="1" y="7263"/>
                  </a:lnTo>
                  <a:lnTo>
                    <a:pt x="310" y="7263"/>
                  </a:lnTo>
                  <a:lnTo>
                    <a:pt x="310" y="9216"/>
                  </a:lnTo>
                  <a:lnTo>
                    <a:pt x="6645" y="9216"/>
                  </a:lnTo>
                  <a:cubicBezTo>
                    <a:pt x="6954" y="9216"/>
                    <a:pt x="7216" y="8954"/>
                    <a:pt x="7216" y="8645"/>
                  </a:cubicBezTo>
                  <a:lnTo>
                    <a:pt x="7216" y="5477"/>
                  </a:lnTo>
                  <a:lnTo>
                    <a:pt x="7526" y="5477"/>
                  </a:lnTo>
                  <a:lnTo>
                    <a:pt x="7526" y="3739"/>
                  </a:lnTo>
                  <a:lnTo>
                    <a:pt x="7216" y="3739"/>
                  </a:lnTo>
                  <a:lnTo>
                    <a:pt x="7216" y="2000"/>
                  </a:lnTo>
                  <a:lnTo>
                    <a:pt x="7788" y="2000"/>
                  </a:lnTo>
                  <a:lnTo>
                    <a:pt x="7788" y="572"/>
                  </a:lnTo>
                  <a:lnTo>
                    <a:pt x="7216" y="572"/>
                  </a:lnTo>
                  <a:cubicBezTo>
                    <a:pt x="7216" y="238"/>
                    <a:pt x="6954" y="0"/>
                    <a:pt x="66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3"/>
            <p:cNvSpPr/>
            <p:nvPr/>
          </p:nvSpPr>
          <p:spPr>
            <a:xfrm>
              <a:off x="6579818" y="1924274"/>
              <a:ext cx="234648" cy="110195"/>
            </a:xfrm>
            <a:custGeom>
              <a:avLst/>
              <a:gdLst/>
              <a:ahLst/>
              <a:cxnLst/>
              <a:rect l="l" t="t" r="r" b="b"/>
              <a:pathLst>
                <a:path w="4312" h="2025" extrusionOk="0">
                  <a:moveTo>
                    <a:pt x="3883" y="286"/>
                  </a:moveTo>
                  <a:cubicBezTo>
                    <a:pt x="3978" y="286"/>
                    <a:pt x="4025" y="358"/>
                    <a:pt x="4025" y="429"/>
                  </a:cubicBezTo>
                  <a:lnTo>
                    <a:pt x="4025" y="1572"/>
                  </a:lnTo>
                  <a:cubicBezTo>
                    <a:pt x="4025" y="1667"/>
                    <a:pt x="3978" y="1739"/>
                    <a:pt x="3883" y="1739"/>
                  </a:cubicBezTo>
                  <a:lnTo>
                    <a:pt x="429" y="1739"/>
                  </a:lnTo>
                  <a:cubicBezTo>
                    <a:pt x="358" y="1715"/>
                    <a:pt x="287" y="1667"/>
                    <a:pt x="287" y="1572"/>
                  </a:cubicBezTo>
                  <a:lnTo>
                    <a:pt x="287" y="429"/>
                  </a:lnTo>
                  <a:cubicBezTo>
                    <a:pt x="287" y="358"/>
                    <a:pt x="358" y="286"/>
                    <a:pt x="429" y="286"/>
                  </a:cubicBezTo>
                  <a:close/>
                  <a:moveTo>
                    <a:pt x="429" y="0"/>
                  </a:moveTo>
                  <a:cubicBezTo>
                    <a:pt x="191" y="0"/>
                    <a:pt x="1" y="191"/>
                    <a:pt x="1" y="429"/>
                  </a:cubicBezTo>
                  <a:lnTo>
                    <a:pt x="1" y="1572"/>
                  </a:lnTo>
                  <a:cubicBezTo>
                    <a:pt x="1" y="1810"/>
                    <a:pt x="191" y="2025"/>
                    <a:pt x="429" y="2025"/>
                  </a:cubicBezTo>
                  <a:lnTo>
                    <a:pt x="3883" y="2025"/>
                  </a:lnTo>
                  <a:cubicBezTo>
                    <a:pt x="4121" y="2025"/>
                    <a:pt x="4311" y="1810"/>
                    <a:pt x="4311" y="1572"/>
                  </a:cubicBezTo>
                  <a:lnTo>
                    <a:pt x="4311" y="429"/>
                  </a:lnTo>
                  <a:cubicBezTo>
                    <a:pt x="4311" y="191"/>
                    <a:pt x="4121" y="0"/>
                    <a:pt x="3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3"/>
            <p:cNvSpPr/>
            <p:nvPr/>
          </p:nvSpPr>
          <p:spPr>
            <a:xfrm>
              <a:off x="6533181" y="1970911"/>
              <a:ext cx="15618" cy="15618"/>
            </a:xfrm>
            <a:custGeom>
              <a:avLst/>
              <a:gdLst/>
              <a:ahLst/>
              <a:cxnLst/>
              <a:rect l="l" t="t" r="r" b="b"/>
              <a:pathLst>
                <a:path w="287" h="287" extrusionOk="0">
                  <a:moveTo>
                    <a:pt x="0" y="1"/>
                  </a:moveTo>
                  <a:lnTo>
                    <a:pt x="0" y="286"/>
                  </a:lnTo>
                  <a:lnTo>
                    <a:pt x="286" y="286"/>
                  </a:lnTo>
                  <a:lnTo>
                    <a:pt x="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3"/>
            <p:cNvSpPr/>
            <p:nvPr/>
          </p:nvSpPr>
          <p:spPr>
            <a:xfrm>
              <a:off x="6533181" y="2018853"/>
              <a:ext cx="15618" cy="15618"/>
            </a:xfrm>
            <a:custGeom>
              <a:avLst/>
              <a:gdLst/>
              <a:ahLst/>
              <a:cxnLst/>
              <a:rect l="l" t="t" r="r" b="b"/>
              <a:pathLst>
                <a:path w="287" h="287" extrusionOk="0">
                  <a:moveTo>
                    <a:pt x="0" y="1"/>
                  </a:moveTo>
                  <a:lnTo>
                    <a:pt x="0" y="287"/>
                  </a:lnTo>
                  <a:lnTo>
                    <a:pt x="286" y="287"/>
                  </a:lnTo>
                  <a:lnTo>
                    <a:pt x="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3"/>
            <p:cNvSpPr/>
            <p:nvPr/>
          </p:nvSpPr>
          <p:spPr>
            <a:xfrm>
              <a:off x="6533181" y="2065544"/>
              <a:ext cx="15618" cy="15563"/>
            </a:xfrm>
            <a:custGeom>
              <a:avLst/>
              <a:gdLst/>
              <a:ahLst/>
              <a:cxnLst/>
              <a:rect l="l" t="t" r="r" b="b"/>
              <a:pathLst>
                <a:path w="287" h="286" extrusionOk="0">
                  <a:moveTo>
                    <a:pt x="0" y="0"/>
                  </a:moveTo>
                  <a:lnTo>
                    <a:pt x="0" y="286"/>
                  </a:lnTo>
                  <a:lnTo>
                    <a:pt x="286" y="286"/>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3"/>
            <p:cNvSpPr/>
            <p:nvPr/>
          </p:nvSpPr>
          <p:spPr>
            <a:xfrm>
              <a:off x="6533181" y="2112181"/>
              <a:ext cx="15618" cy="15618"/>
            </a:xfrm>
            <a:custGeom>
              <a:avLst/>
              <a:gdLst/>
              <a:ahLst/>
              <a:cxnLst/>
              <a:rect l="l" t="t" r="r" b="b"/>
              <a:pathLst>
                <a:path w="287" h="287" extrusionOk="0">
                  <a:moveTo>
                    <a:pt x="0" y="0"/>
                  </a:moveTo>
                  <a:lnTo>
                    <a:pt x="0" y="286"/>
                  </a:lnTo>
                  <a:lnTo>
                    <a:pt x="286" y="286"/>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3"/>
            <p:cNvSpPr/>
            <p:nvPr/>
          </p:nvSpPr>
          <p:spPr>
            <a:xfrm>
              <a:off x="6533181" y="2160124"/>
              <a:ext cx="15618" cy="15618"/>
            </a:xfrm>
            <a:custGeom>
              <a:avLst/>
              <a:gdLst/>
              <a:ahLst/>
              <a:cxnLst/>
              <a:rect l="l" t="t" r="r" b="b"/>
              <a:pathLst>
                <a:path w="287" h="287" extrusionOk="0">
                  <a:moveTo>
                    <a:pt x="0" y="1"/>
                  </a:moveTo>
                  <a:lnTo>
                    <a:pt x="0" y="286"/>
                  </a:lnTo>
                  <a:lnTo>
                    <a:pt x="286" y="286"/>
                  </a:lnTo>
                  <a:lnTo>
                    <a:pt x="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3"/>
            <p:cNvSpPr/>
            <p:nvPr/>
          </p:nvSpPr>
          <p:spPr>
            <a:xfrm>
              <a:off x="6533181" y="2206760"/>
              <a:ext cx="15618" cy="15618"/>
            </a:xfrm>
            <a:custGeom>
              <a:avLst/>
              <a:gdLst/>
              <a:ahLst/>
              <a:cxnLst/>
              <a:rect l="l" t="t" r="r" b="b"/>
              <a:pathLst>
                <a:path w="287" h="287" extrusionOk="0">
                  <a:moveTo>
                    <a:pt x="0" y="1"/>
                  </a:moveTo>
                  <a:lnTo>
                    <a:pt x="0" y="287"/>
                  </a:lnTo>
                  <a:lnTo>
                    <a:pt x="286" y="287"/>
                  </a:lnTo>
                  <a:lnTo>
                    <a:pt x="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6533181" y="2253451"/>
              <a:ext cx="15618" cy="15563"/>
            </a:xfrm>
            <a:custGeom>
              <a:avLst/>
              <a:gdLst/>
              <a:ahLst/>
              <a:cxnLst/>
              <a:rect l="l" t="t" r="r" b="b"/>
              <a:pathLst>
                <a:path w="287" h="286" extrusionOk="0">
                  <a:moveTo>
                    <a:pt x="0" y="0"/>
                  </a:moveTo>
                  <a:lnTo>
                    <a:pt x="0" y="286"/>
                  </a:lnTo>
                  <a:lnTo>
                    <a:pt x="286" y="286"/>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3"/>
            <p:cNvSpPr/>
            <p:nvPr/>
          </p:nvSpPr>
          <p:spPr>
            <a:xfrm>
              <a:off x="6610945" y="1986474"/>
              <a:ext cx="172395" cy="15618"/>
            </a:xfrm>
            <a:custGeom>
              <a:avLst/>
              <a:gdLst/>
              <a:ahLst/>
              <a:cxnLst/>
              <a:rect l="l" t="t" r="r" b="b"/>
              <a:pathLst>
                <a:path w="3168" h="287" extrusionOk="0">
                  <a:moveTo>
                    <a:pt x="0" y="0"/>
                  </a:moveTo>
                  <a:lnTo>
                    <a:pt x="0" y="286"/>
                  </a:lnTo>
                  <a:lnTo>
                    <a:pt x="3168" y="286"/>
                  </a:lnTo>
                  <a:lnTo>
                    <a:pt x="3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3"/>
            <p:cNvSpPr/>
            <p:nvPr/>
          </p:nvSpPr>
          <p:spPr>
            <a:xfrm>
              <a:off x="6783289" y="2119963"/>
              <a:ext cx="15618" cy="15618"/>
            </a:xfrm>
            <a:custGeom>
              <a:avLst/>
              <a:gdLst/>
              <a:ahLst/>
              <a:cxnLst/>
              <a:rect l="l" t="t" r="r" b="b"/>
              <a:pathLst>
                <a:path w="287" h="287" extrusionOk="0">
                  <a:moveTo>
                    <a:pt x="1" y="0"/>
                  </a:moveTo>
                  <a:lnTo>
                    <a:pt x="1" y="286"/>
                  </a:lnTo>
                  <a:lnTo>
                    <a:pt x="286" y="286"/>
                  </a:lnTo>
                  <a:lnTo>
                    <a:pt x="2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0"/>
          <p:cNvSpPr txBox="1">
            <a:spLocks noGrp="1"/>
          </p:cNvSpPr>
          <p:nvPr>
            <p:ph type="title"/>
          </p:nvPr>
        </p:nvSpPr>
        <p:spPr>
          <a:xfrm>
            <a:off x="1855200" y="1406100"/>
            <a:ext cx="5433600" cy="233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5400" smtClean="0"/>
              <a:t>Terimakasih</a:t>
            </a:r>
            <a:endParaRPr sz="5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mtClean="0"/>
              <a:t>Moral</a:t>
            </a:r>
            <a:endParaRPr/>
          </a:p>
        </p:txBody>
      </p:sp>
      <p:sp>
        <p:nvSpPr>
          <p:cNvPr id="463" name="Google Shape;463;p43"/>
          <p:cNvSpPr txBox="1">
            <a:spLocks noGrp="1"/>
          </p:cNvSpPr>
          <p:nvPr>
            <p:ph type="body" idx="1"/>
          </p:nvPr>
        </p:nvSpPr>
        <p:spPr>
          <a:xfrm>
            <a:off x="720000" y="1152475"/>
            <a:ext cx="7704000" cy="34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800" smtClean="0">
                <a:solidFill>
                  <a:schemeClr val="tx1"/>
                </a:solidFill>
                <a:latin typeface="Times New Roman" pitchFamily="18" charset="0"/>
                <a:cs typeface="Times New Roman" pitchFamily="18" charset="0"/>
              </a:rPr>
              <a:t>Sejatinya moral adalah sesuatu yang sangat dibutuhkan untuk setiap orang. Moral dapat mengendalikan baik buruknya seseorang melalui perilakunya. Orang yang bermoral dinilai lebih sopan dan santun, baik dan berbudi daripada orang yang minim moralnya. Moral sebagai budi pekerti sangatlah dijunjung tinggi bagi setiap orang. Namun, disisi yang lain masih ada terdapat orang yang minim kesadarannya terhadap nilai </a:t>
            </a:r>
            <a:r>
              <a:rPr lang="id-ID" sz="1800" dirty="0" smtClean="0">
                <a:solidFill>
                  <a:schemeClr val="tx1"/>
                </a:solidFill>
                <a:latin typeface="Times New Roman" pitchFamily="18" charset="0"/>
                <a:cs typeface="Times New Roman" pitchFamily="18" charset="0"/>
              </a:rPr>
              <a:t>–</a:t>
            </a:r>
            <a:r>
              <a:rPr sz="1800" smtClean="0">
                <a:solidFill>
                  <a:schemeClr val="tx1"/>
                </a:solidFill>
                <a:latin typeface="Times New Roman" pitchFamily="18" charset="0"/>
                <a:cs typeface="Times New Roman" pitchFamily="18" charset="0"/>
              </a:rPr>
              <a:t> nilai moralitas yang ada dan berlaku di masyarakat. Tak dapat dipungkiri di era yang serba canggih ini masih ada saja oknum </a:t>
            </a:r>
            <a:r>
              <a:rPr lang="id-ID" sz="1800" dirty="0" smtClean="0">
                <a:solidFill>
                  <a:schemeClr val="tx1"/>
                </a:solidFill>
                <a:latin typeface="Times New Roman" pitchFamily="18" charset="0"/>
                <a:cs typeface="Times New Roman" pitchFamily="18" charset="0"/>
              </a:rPr>
              <a:t>–</a:t>
            </a:r>
            <a:r>
              <a:rPr sz="1800" smtClean="0">
                <a:solidFill>
                  <a:schemeClr val="tx1"/>
                </a:solidFill>
                <a:latin typeface="Times New Roman" pitchFamily="18" charset="0"/>
                <a:cs typeface="Times New Roman" pitchFamily="18" charset="0"/>
              </a:rPr>
              <a:t> oknum yang dirasa kurang memperhatikan nilai moralitas yang ada. Disisi lain juga masih banyak orang </a:t>
            </a:r>
            <a:r>
              <a:rPr lang="id-ID" sz="1800" dirty="0" smtClean="0">
                <a:solidFill>
                  <a:schemeClr val="tx1"/>
                </a:solidFill>
                <a:latin typeface="Times New Roman" pitchFamily="18" charset="0"/>
                <a:cs typeface="Times New Roman" pitchFamily="18" charset="0"/>
              </a:rPr>
              <a:t>–</a:t>
            </a:r>
            <a:r>
              <a:rPr sz="1800" smtClean="0">
                <a:solidFill>
                  <a:schemeClr val="tx1"/>
                </a:solidFill>
                <a:latin typeface="Times New Roman" pitchFamily="18" charset="0"/>
                <a:cs typeface="Times New Roman" pitchFamily="18" charset="0"/>
              </a:rPr>
              <a:t> orang yang sangatlah peduli akan pentingnya moral dan menjadi orang yang bermoral.</a:t>
            </a:r>
            <a:endParaRPr sz="180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71" name="Google Shape;471;p44"/>
          <p:cNvSpPr txBox="1">
            <a:spLocks noGrp="1"/>
          </p:cNvSpPr>
          <p:nvPr>
            <p:ph type="title" idx="3"/>
          </p:nvPr>
        </p:nvSpPr>
        <p:spPr>
          <a:xfrm>
            <a:off x="1528400" y="478556"/>
            <a:ext cx="5956133" cy="482700"/>
          </a:xfrm>
          <a:prstGeom prst="rect">
            <a:avLst/>
          </a:prstGeom>
        </p:spPr>
        <p:txBody>
          <a:bodyPr spcFirstLastPara="1" wrap="square" lIns="91425" tIns="91425" rIns="91425" bIns="91425" anchor="ctr" anchorCtr="0">
            <a:noAutofit/>
          </a:bodyPr>
          <a:lstStyle/>
          <a:p>
            <a:pPr lvl="0"/>
            <a:r>
              <a:rPr lang="id-ID" sz="2800" dirty="0" smtClean="0"/>
              <a:t>Permasalahan Moral yang Terjadi di Lingkungan Sekitar</a:t>
            </a:r>
            <a:endParaRPr sz="2800"/>
          </a:p>
        </p:txBody>
      </p:sp>
      <p:sp>
        <p:nvSpPr>
          <p:cNvPr id="481" name="Google Shape;481;p44"/>
          <p:cNvSpPr txBox="1">
            <a:spLocks noGrp="1"/>
          </p:cNvSpPr>
          <p:nvPr>
            <p:ph type="subTitle" idx="15"/>
          </p:nvPr>
        </p:nvSpPr>
        <p:spPr>
          <a:xfrm>
            <a:off x="5283200" y="1347610"/>
            <a:ext cx="3578579" cy="35517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Gambar disamping merupakan contoh permasalahan moral yang terjadi di lingkungan sekitar. Di era sekarang ini semakin banyak menyeruak perilaku </a:t>
            </a:r>
            <a:r>
              <a:rPr lang="id-ID" sz="1600" dirty="0" smtClean="0">
                <a:solidFill>
                  <a:schemeClr val="tx1"/>
                </a:solidFill>
                <a:latin typeface="Times New Roman" pitchFamily="18" charset="0"/>
                <a:cs typeface="Times New Roman" pitchFamily="18" charset="0"/>
              </a:rPr>
              <a:t>–</a:t>
            </a:r>
            <a:r>
              <a:rPr sz="1600" smtClean="0">
                <a:solidFill>
                  <a:schemeClr val="tx1"/>
                </a:solidFill>
                <a:latin typeface="Times New Roman" pitchFamily="18" charset="0"/>
                <a:cs typeface="Times New Roman" pitchFamily="18" charset="0"/>
              </a:rPr>
              <a:t> perilaku yang tidak menyenangkan akibat kerusakan moral manusia. Dalam gambar tersebut seorang tersangka kasus pencabulan sekaligus penyimpangan seksual oleh seorang guru terhadap siswa nya yang merupakan santri di ponpes (pondok pesantren) tempat tersangka megajar. Syukurlah sekarang tersangka pelaku pencabulan telah diamankan oleh pihak yang berwajib.</a:t>
            </a:r>
            <a:endParaRPr sz="1600">
              <a:solidFill>
                <a:schemeClr val="tx1"/>
              </a:solidFill>
              <a:latin typeface="Times New Roman" pitchFamily="18" charset="0"/>
              <a:cs typeface="Times New Roman" pitchFamily="18" charset="0"/>
            </a:endParaRPr>
          </a:p>
        </p:txBody>
      </p:sp>
      <p:pic>
        <p:nvPicPr>
          <p:cNvPr id="4" name="Picture 3" descr="cabul.jpg"/>
          <p:cNvPicPr>
            <a:picLocks noChangeAspect="1"/>
          </p:cNvPicPr>
          <p:nvPr/>
        </p:nvPicPr>
        <p:blipFill>
          <a:blip r:embed="rId3"/>
          <a:stretch>
            <a:fillRect/>
          </a:stretch>
        </p:blipFill>
        <p:spPr>
          <a:xfrm>
            <a:off x="270933" y="1569154"/>
            <a:ext cx="2350969" cy="2354235"/>
          </a:xfrm>
          <a:prstGeom prst="rect">
            <a:avLst/>
          </a:prstGeom>
        </p:spPr>
      </p:pic>
      <p:pic>
        <p:nvPicPr>
          <p:cNvPr id="5" name="Picture 4" descr="pencabulan.jpg"/>
          <p:cNvPicPr>
            <a:picLocks noChangeAspect="1"/>
          </p:cNvPicPr>
          <p:nvPr/>
        </p:nvPicPr>
        <p:blipFill>
          <a:blip r:embed="rId4"/>
          <a:stretch>
            <a:fillRect/>
          </a:stretch>
        </p:blipFill>
        <p:spPr>
          <a:xfrm>
            <a:off x="2737596" y="2494844"/>
            <a:ext cx="2341870" cy="23451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2" name="Google Shape;572;p50"/>
          <p:cNvSpPr txBox="1">
            <a:spLocks noGrp="1"/>
          </p:cNvSpPr>
          <p:nvPr>
            <p:ph type="subTitle" idx="6"/>
          </p:nvPr>
        </p:nvSpPr>
        <p:spPr>
          <a:xfrm>
            <a:off x="3657601" y="1179952"/>
            <a:ext cx="4267200" cy="30872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Kasus permasalahan moral yang selanjutnya adalah pencurian yang dilakukan oleh seorang pemuda. Pemuda tersebut dikabarkan mencuri alat pemotong rumput, kemudian setelah ia melakukan tindak pencurian, pemuda tersebut sempat kabur dan melarikan diri ke Lampung. Ternyata  pemuda ini juga sebelumnya pernah di tahan dan menjalani hukuman di Lapas dengan kasus yang sama yaitu pencurian disertai pemberatan. Kini ia kembali mengulangi hal tersebut, tak berselang lama akhirnya ia berhasil diamankan oleh pihak yang berwajib. </a:t>
            </a:r>
            <a:endParaRPr sz="1600">
              <a:solidFill>
                <a:schemeClr val="tx1"/>
              </a:solidFill>
              <a:latin typeface="Times New Roman" pitchFamily="18" charset="0"/>
              <a:cs typeface="Times New Roman" pitchFamily="18" charset="0"/>
            </a:endParaRPr>
          </a:p>
        </p:txBody>
      </p:sp>
      <p:pic>
        <p:nvPicPr>
          <p:cNvPr id="577" name="Google Shape;577;p50"/>
          <p:cNvPicPr preferRelativeResize="0"/>
          <p:nvPr/>
        </p:nvPicPr>
        <p:blipFill rotWithShape="1">
          <a:blip r:embed="rId3">
            <a:alphaModFix/>
          </a:blip>
          <a:srcRect l="13959" t="4819" r="3197" b="6268"/>
          <a:stretch/>
        </p:blipFill>
        <p:spPr>
          <a:xfrm>
            <a:off x="1732621" y="4344368"/>
            <a:ext cx="530995" cy="531901"/>
          </a:xfrm>
          <a:prstGeom prst="rect">
            <a:avLst/>
          </a:prstGeom>
          <a:noFill/>
          <a:ln>
            <a:noFill/>
          </a:ln>
        </p:spPr>
      </p:pic>
      <p:pic>
        <p:nvPicPr>
          <p:cNvPr id="23" name="Picture 22" descr="pencurian.jpg"/>
          <p:cNvPicPr>
            <a:picLocks noChangeAspect="1"/>
          </p:cNvPicPr>
          <p:nvPr/>
        </p:nvPicPr>
        <p:blipFill>
          <a:blip r:embed="rId4"/>
          <a:stretch>
            <a:fillRect/>
          </a:stretch>
        </p:blipFill>
        <p:spPr>
          <a:xfrm>
            <a:off x="767645" y="1433689"/>
            <a:ext cx="2585156" cy="25707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pSp>
        <p:nvGrpSpPr>
          <p:cNvPr id="507" name="Google Shape;507;p48"/>
          <p:cNvGrpSpPr/>
          <p:nvPr/>
        </p:nvGrpSpPr>
        <p:grpSpPr>
          <a:xfrm>
            <a:off x="528259" y="392492"/>
            <a:ext cx="437441" cy="433497"/>
            <a:chOff x="7821850" y="1895831"/>
            <a:chExt cx="413422" cy="409694"/>
          </a:xfrm>
        </p:grpSpPr>
        <p:sp>
          <p:nvSpPr>
            <p:cNvPr id="508" name="Google Shape;508;p48"/>
            <p:cNvSpPr/>
            <p:nvPr/>
          </p:nvSpPr>
          <p:spPr>
            <a:xfrm>
              <a:off x="7959344" y="1976497"/>
              <a:ext cx="132820" cy="130503"/>
            </a:xfrm>
            <a:custGeom>
              <a:avLst/>
              <a:gdLst/>
              <a:ahLst/>
              <a:cxnLst/>
              <a:rect l="l" t="t" r="r" b="b"/>
              <a:pathLst>
                <a:path w="3382" h="3323" extrusionOk="0">
                  <a:moveTo>
                    <a:pt x="1191" y="304"/>
                  </a:moveTo>
                  <a:lnTo>
                    <a:pt x="3025" y="2162"/>
                  </a:lnTo>
                  <a:lnTo>
                    <a:pt x="2215" y="3019"/>
                  </a:lnTo>
                  <a:lnTo>
                    <a:pt x="358" y="1161"/>
                  </a:lnTo>
                  <a:lnTo>
                    <a:pt x="358" y="1138"/>
                  </a:lnTo>
                  <a:lnTo>
                    <a:pt x="1191" y="304"/>
                  </a:lnTo>
                  <a:close/>
                  <a:moveTo>
                    <a:pt x="1179" y="0"/>
                  </a:moveTo>
                  <a:cubicBezTo>
                    <a:pt x="1096" y="0"/>
                    <a:pt x="1012" y="30"/>
                    <a:pt x="953" y="90"/>
                  </a:cubicBezTo>
                  <a:lnTo>
                    <a:pt x="143" y="923"/>
                  </a:lnTo>
                  <a:cubicBezTo>
                    <a:pt x="0" y="1042"/>
                    <a:pt x="0" y="1257"/>
                    <a:pt x="143" y="1376"/>
                  </a:cubicBezTo>
                  <a:lnTo>
                    <a:pt x="1977" y="3233"/>
                  </a:lnTo>
                  <a:cubicBezTo>
                    <a:pt x="2036" y="3293"/>
                    <a:pt x="2114" y="3323"/>
                    <a:pt x="2194" y="3323"/>
                  </a:cubicBezTo>
                  <a:cubicBezTo>
                    <a:pt x="2275" y="3323"/>
                    <a:pt x="2358" y="3293"/>
                    <a:pt x="2429" y="3233"/>
                  </a:cubicBezTo>
                  <a:lnTo>
                    <a:pt x="3263" y="2400"/>
                  </a:lnTo>
                  <a:cubicBezTo>
                    <a:pt x="3382" y="2281"/>
                    <a:pt x="3382" y="2066"/>
                    <a:pt x="3263" y="1947"/>
                  </a:cubicBezTo>
                  <a:lnTo>
                    <a:pt x="1405" y="90"/>
                  </a:lnTo>
                  <a:cubicBezTo>
                    <a:pt x="1346" y="30"/>
                    <a:pt x="1262" y="0"/>
                    <a:pt x="1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8"/>
            <p:cNvSpPr/>
            <p:nvPr/>
          </p:nvSpPr>
          <p:spPr>
            <a:xfrm>
              <a:off x="7821850" y="1895831"/>
              <a:ext cx="413422" cy="409691"/>
            </a:xfrm>
            <a:custGeom>
              <a:avLst/>
              <a:gdLst/>
              <a:ahLst/>
              <a:cxnLst/>
              <a:rect l="l" t="t" r="r" b="b"/>
              <a:pathLst>
                <a:path w="10527" h="10432" extrusionOk="0">
                  <a:moveTo>
                    <a:pt x="5692" y="453"/>
                  </a:moveTo>
                  <a:lnTo>
                    <a:pt x="8455" y="3215"/>
                  </a:lnTo>
                  <a:lnTo>
                    <a:pt x="4692" y="6978"/>
                  </a:lnTo>
                  <a:lnTo>
                    <a:pt x="1930" y="4216"/>
                  </a:lnTo>
                  <a:lnTo>
                    <a:pt x="5692" y="453"/>
                  </a:lnTo>
                  <a:close/>
                  <a:moveTo>
                    <a:pt x="8693" y="3454"/>
                  </a:moveTo>
                  <a:lnTo>
                    <a:pt x="10074" y="4835"/>
                  </a:lnTo>
                  <a:lnTo>
                    <a:pt x="6311" y="8597"/>
                  </a:lnTo>
                  <a:lnTo>
                    <a:pt x="4930" y="7216"/>
                  </a:lnTo>
                  <a:lnTo>
                    <a:pt x="8693" y="3454"/>
                  </a:lnTo>
                  <a:close/>
                  <a:moveTo>
                    <a:pt x="1953" y="4668"/>
                  </a:moveTo>
                  <a:lnTo>
                    <a:pt x="4478" y="7216"/>
                  </a:lnTo>
                  <a:lnTo>
                    <a:pt x="3216" y="8478"/>
                  </a:lnTo>
                  <a:cubicBezTo>
                    <a:pt x="3001" y="8693"/>
                    <a:pt x="2858" y="8978"/>
                    <a:pt x="2882" y="9288"/>
                  </a:cubicBezTo>
                  <a:lnTo>
                    <a:pt x="667" y="7097"/>
                  </a:lnTo>
                  <a:cubicBezTo>
                    <a:pt x="524" y="6930"/>
                    <a:pt x="429" y="6740"/>
                    <a:pt x="429" y="6526"/>
                  </a:cubicBezTo>
                  <a:cubicBezTo>
                    <a:pt x="429" y="6287"/>
                    <a:pt x="524" y="6097"/>
                    <a:pt x="667" y="5930"/>
                  </a:cubicBezTo>
                  <a:lnTo>
                    <a:pt x="1953" y="4668"/>
                  </a:lnTo>
                  <a:close/>
                  <a:moveTo>
                    <a:pt x="4716" y="7431"/>
                  </a:moveTo>
                  <a:lnTo>
                    <a:pt x="5859" y="8597"/>
                  </a:lnTo>
                  <a:lnTo>
                    <a:pt x="4597" y="9860"/>
                  </a:lnTo>
                  <a:cubicBezTo>
                    <a:pt x="4420" y="10015"/>
                    <a:pt x="4228" y="10081"/>
                    <a:pt x="4045" y="10081"/>
                  </a:cubicBezTo>
                  <a:cubicBezTo>
                    <a:pt x="3417" y="10081"/>
                    <a:pt x="2895" y="9301"/>
                    <a:pt x="3430" y="8693"/>
                  </a:cubicBezTo>
                  <a:lnTo>
                    <a:pt x="4716" y="7431"/>
                  </a:lnTo>
                  <a:close/>
                  <a:moveTo>
                    <a:pt x="5692" y="0"/>
                  </a:moveTo>
                  <a:lnTo>
                    <a:pt x="1477" y="4216"/>
                  </a:lnTo>
                  <a:lnTo>
                    <a:pt x="1715" y="4454"/>
                  </a:lnTo>
                  <a:lnTo>
                    <a:pt x="453" y="5716"/>
                  </a:lnTo>
                  <a:cubicBezTo>
                    <a:pt x="1" y="6168"/>
                    <a:pt x="1" y="6883"/>
                    <a:pt x="453" y="7335"/>
                  </a:cubicBezTo>
                  <a:lnTo>
                    <a:pt x="1906" y="8812"/>
                  </a:lnTo>
                  <a:lnTo>
                    <a:pt x="1096" y="8812"/>
                  </a:lnTo>
                  <a:lnTo>
                    <a:pt x="1096" y="9121"/>
                  </a:lnTo>
                  <a:lnTo>
                    <a:pt x="2239" y="9121"/>
                  </a:lnTo>
                  <a:lnTo>
                    <a:pt x="2573" y="9455"/>
                  </a:lnTo>
                  <a:lnTo>
                    <a:pt x="763" y="9455"/>
                  </a:lnTo>
                  <a:lnTo>
                    <a:pt x="763" y="9788"/>
                  </a:lnTo>
                  <a:lnTo>
                    <a:pt x="2882" y="9788"/>
                  </a:lnTo>
                  <a:lnTo>
                    <a:pt x="3216" y="10098"/>
                  </a:lnTo>
                  <a:lnTo>
                    <a:pt x="1406" y="10098"/>
                  </a:lnTo>
                  <a:lnTo>
                    <a:pt x="1406" y="10431"/>
                  </a:lnTo>
                  <a:lnTo>
                    <a:pt x="4001" y="10431"/>
                  </a:lnTo>
                  <a:cubicBezTo>
                    <a:pt x="4311" y="10431"/>
                    <a:pt x="4597" y="10312"/>
                    <a:pt x="4811" y="10098"/>
                  </a:cubicBezTo>
                  <a:lnTo>
                    <a:pt x="6073" y="8812"/>
                  </a:lnTo>
                  <a:lnTo>
                    <a:pt x="6311" y="9050"/>
                  </a:lnTo>
                  <a:lnTo>
                    <a:pt x="10527" y="4835"/>
                  </a:lnTo>
                  <a:lnTo>
                    <a:pt x="569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8"/>
            <p:cNvSpPr/>
            <p:nvPr/>
          </p:nvSpPr>
          <p:spPr>
            <a:xfrm>
              <a:off x="7851776" y="2292369"/>
              <a:ext cx="13156" cy="13156"/>
            </a:xfrm>
            <a:custGeom>
              <a:avLst/>
              <a:gdLst/>
              <a:ahLst/>
              <a:cxnLst/>
              <a:rect l="l" t="t" r="r" b="b"/>
              <a:pathLst>
                <a:path w="335" h="335" extrusionOk="0">
                  <a:moveTo>
                    <a:pt x="1" y="1"/>
                  </a:moveTo>
                  <a:lnTo>
                    <a:pt x="1" y="334"/>
                  </a:lnTo>
                  <a:lnTo>
                    <a:pt x="334" y="334"/>
                  </a:lnTo>
                  <a:lnTo>
                    <a:pt x="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8"/>
            <p:cNvSpPr/>
            <p:nvPr/>
          </p:nvSpPr>
          <p:spPr>
            <a:xfrm>
              <a:off x="7826523" y="2292369"/>
              <a:ext cx="12214" cy="13156"/>
            </a:xfrm>
            <a:custGeom>
              <a:avLst/>
              <a:gdLst/>
              <a:ahLst/>
              <a:cxnLst/>
              <a:rect l="l" t="t" r="r" b="b"/>
              <a:pathLst>
                <a:path w="311" h="335" extrusionOk="0">
                  <a:moveTo>
                    <a:pt x="1" y="1"/>
                  </a:moveTo>
                  <a:lnTo>
                    <a:pt x="1" y="334"/>
                  </a:lnTo>
                  <a:lnTo>
                    <a:pt x="310" y="334"/>
                  </a:lnTo>
                  <a:lnTo>
                    <a:pt x="3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8"/>
            <p:cNvSpPr/>
            <p:nvPr/>
          </p:nvSpPr>
          <p:spPr>
            <a:xfrm>
              <a:off x="8151074" y="2052961"/>
              <a:ext cx="45870" cy="44928"/>
            </a:xfrm>
            <a:custGeom>
              <a:avLst/>
              <a:gdLst/>
              <a:ahLst/>
              <a:cxnLst/>
              <a:rect l="l" t="t" r="r" b="b"/>
              <a:pathLst>
                <a:path w="1168" h="1144" extrusionOk="0">
                  <a:moveTo>
                    <a:pt x="238" y="0"/>
                  </a:moveTo>
                  <a:lnTo>
                    <a:pt x="0" y="238"/>
                  </a:lnTo>
                  <a:lnTo>
                    <a:pt x="929" y="1143"/>
                  </a:lnTo>
                  <a:lnTo>
                    <a:pt x="1167" y="929"/>
                  </a:lnTo>
                  <a:lnTo>
                    <a:pt x="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8"/>
            <p:cNvSpPr/>
            <p:nvPr/>
          </p:nvSpPr>
          <p:spPr>
            <a:xfrm>
              <a:off x="8133283" y="2071655"/>
              <a:ext cx="44928" cy="44928"/>
            </a:xfrm>
            <a:custGeom>
              <a:avLst/>
              <a:gdLst/>
              <a:ahLst/>
              <a:cxnLst/>
              <a:rect l="l" t="t" r="r" b="b"/>
              <a:pathLst>
                <a:path w="1144" h="1144" extrusionOk="0">
                  <a:moveTo>
                    <a:pt x="215" y="1"/>
                  </a:moveTo>
                  <a:lnTo>
                    <a:pt x="1" y="215"/>
                  </a:lnTo>
                  <a:lnTo>
                    <a:pt x="906" y="1144"/>
                  </a:lnTo>
                  <a:lnTo>
                    <a:pt x="1144" y="905"/>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8"/>
            <p:cNvSpPr/>
            <p:nvPr/>
          </p:nvSpPr>
          <p:spPr>
            <a:xfrm>
              <a:off x="8106185" y="2097850"/>
              <a:ext cx="44928" cy="45870"/>
            </a:xfrm>
            <a:custGeom>
              <a:avLst/>
              <a:gdLst/>
              <a:ahLst/>
              <a:cxnLst/>
              <a:rect l="l" t="t" r="r" b="b"/>
              <a:pathLst>
                <a:path w="1144" h="1168" extrusionOk="0">
                  <a:moveTo>
                    <a:pt x="238" y="0"/>
                  </a:moveTo>
                  <a:lnTo>
                    <a:pt x="0" y="238"/>
                  </a:lnTo>
                  <a:lnTo>
                    <a:pt x="929" y="1167"/>
                  </a:lnTo>
                  <a:lnTo>
                    <a:pt x="1143" y="929"/>
                  </a:lnTo>
                  <a:lnTo>
                    <a:pt x="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48"/>
          <p:cNvSpPr txBox="1">
            <a:spLocks noGrp="1"/>
          </p:cNvSpPr>
          <p:nvPr>
            <p:ph type="subTitle" idx="3"/>
          </p:nvPr>
        </p:nvSpPr>
        <p:spPr>
          <a:xfrm>
            <a:off x="3104445" y="1282307"/>
            <a:ext cx="5170312" cy="289458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Terakhir mengenai permasalahan moral yang terjadi di lingkungan rumah, foto disamping memperlihatkan seorang ibu </a:t>
            </a:r>
            <a:r>
              <a:rPr lang="id-ID" sz="1600" dirty="0" smtClean="0">
                <a:solidFill>
                  <a:schemeClr val="tx1"/>
                </a:solidFill>
                <a:latin typeface="Times New Roman" pitchFamily="18" charset="0"/>
                <a:cs typeface="Times New Roman" pitchFamily="18" charset="0"/>
              </a:rPr>
              <a:t>–</a:t>
            </a:r>
            <a:r>
              <a:rPr sz="1600" smtClean="0">
                <a:solidFill>
                  <a:schemeClr val="tx1"/>
                </a:solidFill>
                <a:latin typeface="Times New Roman" pitchFamily="18" charset="0"/>
                <a:cs typeface="Times New Roman" pitchFamily="18" charset="0"/>
              </a:rPr>
              <a:t> ibu paruh baya sedang kesal dan menunjuk ke arah kamera. Sumber tersebut didapat dari rekaman seorang kurir yang merekam aksi marah </a:t>
            </a:r>
            <a:r>
              <a:rPr lang="id-ID" sz="1600" dirty="0" smtClean="0">
                <a:solidFill>
                  <a:schemeClr val="tx1"/>
                </a:solidFill>
                <a:latin typeface="Times New Roman" pitchFamily="18" charset="0"/>
                <a:cs typeface="Times New Roman" pitchFamily="18" charset="0"/>
              </a:rPr>
              <a:t>–</a:t>
            </a:r>
            <a:r>
              <a:rPr sz="1600" smtClean="0">
                <a:solidFill>
                  <a:schemeClr val="tx1"/>
                </a:solidFill>
                <a:latin typeface="Times New Roman" pitchFamily="18" charset="0"/>
                <a:cs typeface="Times New Roman" pitchFamily="18" charset="0"/>
              </a:rPr>
              <a:t> marah dari ibu tersebut yang kini telah beredar di media sosial. Diduga ibu itu marah dan tak terima lantaran barang yang telah ia pesan di suatu online shop tidak sesuai dengan apa yang ia harapkan, kemudian ia ingin mengembalikan barang seharga 700 ribu tersebut ke kurir. Namun, kurir berasa terbebani karena tindakan yang telah dilakukan oleh si ibu sudah melanggar SOP belanja online. </a:t>
            </a:r>
            <a:endParaRPr sz="1600">
              <a:solidFill>
                <a:schemeClr val="tx1"/>
              </a:solidFill>
              <a:latin typeface="Times New Roman" pitchFamily="18" charset="0"/>
              <a:cs typeface="Times New Roman" pitchFamily="18" charset="0"/>
            </a:endParaRPr>
          </a:p>
        </p:txBody>
      </p:sp>
      <p:sp>
        <p:nvSpPr>
          <p:cNvPr id="522" name="Google Shape;522;p48"/>
          <p:cNvSpPr txBox="1">
            <a:spLocks noGrp="1"/>
          </p:cNvSpPr>
          <p:nvPr>
            <p:ph type="subTitle" idx="7"/>
          </p:nvPr>
        </p:nvSpPr>
        <p:spPr>
          <a:xfrm>
            <a:off x="541867" y="4222045"/>
            <a:ext cx="6976534" cy="5407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Dan seperti yang kita lihat bahwa si ibu tampak memarahi dan mencaci maki kurir yang telah mengantar belanjaan dari online shop tersebut.</a:t>
            </a:r>
            <a:endParaRPr sz="1600">
              <a:solidFill>
                <a:schemeClr val="tx1"/>
              </a:solidFill>
              <a:latin typeface="Times New Roman" pitchFamily="18" charset="0"/>
              <a:cs typeface="Times New Roman" pitchFamily="18" charset="0"/>
            </a:endParaRPr>
          </a:p>
        </p:txBody>
      </p:sp>
      <p:grpSp>
        <p:nvGrpSpPr>
          <p:cNvPr id="524" name="Google Shape;524;p48"/>
          <p:cNvGrpSpPr/>
          <p:nvPr/>
        </p:nvGrpSpPr>
        <p:grpSpPr>
          <a:xfrm>
            <a:off x="997296" y="369541"/>
            <a:ext cx="437444" cy="434244"/>
            <a:chOff x="982869" y="1819275"/>
            <a:chExt cx="413424" cy="410400"/>
          </a:xfrm>
        </p:grpSpPr>
        <p:sp>
          <p:nvSpPr>
            <p:cNvPr id="525" name="Google Shape;525;p48"/>
            <p:cNvSpPr/>
            <p:nvPr/>
          </p:nvSpPr>
          <p:spPr>
            <a:xfrm>
              <a:off x="982869" y="1819275"/>
              <a:ext cx="413424" cy="410393"/>
            </a:xfrm>
            <a:custGeom>
              <a:avLst/>
              <a:gdLst/>
              <a:ahLst/>
              <a:cxnLst/>
              <a:rect l="l" t="t" r="r" b="b"/>
              <a:pathLst>
                <a:path w="10503" h="10426" extrusionOk="0">
                  <a:moveTo>
                    <a:pt x="9421" y="335"/>
                  </a:moveTo>
                  <a:cubicBezTo>
                    <a:pt x="9927" y="335"/>
                    <a:pt x="10357" y="974"/>
                    <a:pt x="9884" y="1447"/>
                  </a:cubicBezTo>
                  <a:lnTo>
                    <a:pt x="9122" y="2233"/>
                  </a:lnTo>
                  <a:lnTo>
                    <a:pt x="8193" y="1304"/>
                  </a:lnTo>
                  <a:lnTo>
                    <a:pt x="8955" y="542"/>
                  </a:lnTo>
                  <a:cubicBezTo>
                    <a:pt x="9101" y="396"/>
                    <a:pt x="9265" y="335"/>
                    <a:pt x="9421" y="335"/>
                  </a:cubicBezTo>
                  <a:close/>
                  <a:moveTo>
                    <a:pt x="7955" y="1543"/>
                  </a:moveTo>
                  <a:lnTo>
                    <a:pt x="8884" y="2448"/>
                  </a:lnTo>
                  <a:lnTo>
                    <a:pt x="8503" y="2829"/>
                  </a:lnTo>
                  <a:lnTo>
                    <a:pt x="7574" y="1924"/>
                  </a:lnTo>
                  <a:lnTo>
                    <a:pt x="7955" y="1543"/>
                  </a:lnTo>
                  <a:close/>
                  <a:moveTo>
                    <a:pt x="7359" y="2138"/>
                  </a:moveTo>
                  <a:lnTo>
                    <a:pt x="8264" y="3067"/>
                  </a:lnTo>
                  <a:lnTo>
                    <a:pt x="1906" y="9425"/>
                  </a:lnTo>
                  <a:lnTo>
                    <a:pt x="977" y="8496"/>
                  </a:lnTo>
                  <a:lnTo>
                    <a:pt x="7359" y="2138"/>
                  </a:lnTo>
                  <a:close/>
                  <a:moveTo>
                    <a:pt x="834" y="8806"/>
                  </a:moveTo>
                  <a:lnTo>
                    <a:pt x="1596" y="9568"/>
                  </a:lnTo>
                  <a:lnTo>
                    <a:pt x="1263" y="9687"/>
                  </a:lnTo>
                  <a:lnTo>
                    <a:pt x="715" y="9139"/>
                  </a:lnTo>
                  <a:lnTo>
                    <a:pt x="834" y="8806"/>
                  </a:lnTo>
                  <a:close/>
                  <a:moveTo>
                    <a:pt x="620" y="9497"/>
                  </a:moveTo>
                  <a:lnTo>
                    <a:pt x="906" y="9782"/>
                  </a:lnTo>
                  <a:lnTo>
                    <a:pt x="477" y="9925"/>
                  </a:lnTo>
                  <a:lnTo>
                    <a:pt x="620" y="9497"/>
                  </a:lnTo>
                  <a:close/>
                  <a:moveTo>
                    <a:pt x="9422" y="1"/>
                  </a:moveTo>
                  <a:cubicBezTo>
                    <a:pt x="9175" y="1"/>
                    <a:pt x="8931" y="102"/>
                    <a:pt x="8741" y="304"/>
                  </a:cubicBezTo>
                  <a:lnTo>
                    <a:pt x="620" y="8401"/>
                  </a:lnTo>
                  <a:lnTo>
                    <a:pt x="1" y="10425"/>
                  </a:lnTo>
                  <a:lnTo>
                    <a:pt x="2001" y="9782"/>
                  </a:lnTo>
                  <a:lnTo>
                    <a:pt x="10122" y="1685"/>
                  </a:lnTo>
                  <a:cubicBezTo>
                    <a:pt x="10503" y="1281"/>
                    <a:pt x="10503" y="685"/>
                    <a:pt x="10122" y="304"/>
                  </a:cubicBezTo>
                  <a:cubicBezTo>
                    <a:pt x="9919" y="102"/>
                    <a:pt x="9669" y="1"/>
                    <a:pt x="942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8"/>
            <p:cNvSpPr/>
            <p:nvPr/>
          </p:nvSpPr>
          <p:spPr>
            <a:xfrm>
              <a:off x="1058801" y="2216488"/>
              <a:ext cx="103169" cy="13186"/>
            </a:xfrm>
            <a:custGeom>
              <a:avLst/>
              <a:gdLst/>
              <a:ahLst/>
              <a:cxnLst/>
              <a:rect l="l" t="t" r="r" b="b"/>
              <a:pathLst>
                <a:path w="2621" h="335" extrusionOk="0">
                  <a:moveTo>
                    <a:pt x="1" y="1"/>
                  </a:moveTo>
                  <a:lnTo>
                    <a:pt x="1" y="334"/>
                  </a:lnTo>
                  <a:lnTo>
                    <a:pt x="2620" y="334"/>
                  </a:lnTo>
                  <a:lnTo>
                    <a:pt x="26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8"/>
            <p:cNvSpPr/>
            <p:nvPr/>
          </p:nvSpPr>
          <p:spPr>
            <a:xfrm>
              <a:off x="1175040" y="2216488"/>
              <a:ext cx="12242" cy="13186"/>
            </a:xfrm>
            <a:custGeom>
              <a:avLst/>
              <a:gdLst/>
              <a:ahLst/>
              <a:cxnLst/>
              <a:rect l="l" t="t" r="r" b="b"/>
              <a:pathLst>
                <a:path w="311" h="335" extrusionOk="0">
                  <a:moveTo>
                    <a:pt x="1" y="1"/>
                  </a:moveTo>
                  <a:lnTo>
                    <a:pt x="1" y="334"/>
                  </a:lnTo>
                  <a:lnTo>
                    <a:pt x="310" y="334"/>
                  </a:lnTo>
                  <a:lnTo>
                    <a:pt x="3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8"/>
            <p:cNvSpPr/>
            <p:nvPr/>
          </p:nvSpPr>
          <p:spPr>
            <a:xfrm>
              <a:off x="1200350" y="2216488"/>
              <a:ext cx="13186" cy="13186"/>
            </a:xfrm>
            <a:custGeom>
              <a:avLst/>
              <a:gdLst/>
              <a:ahLst/>
              <a:cxnLst/>
              <a:rect l="l" t="t" r="r" b="b"/>
              <a:pathLst>
                <a:path w="335" h="335" extrusionOk="0">
                  <a:moveTo>
                    <a:pt x="1" y="1"/>
                  </a:moveTo>
                  <a:lnTo>
                    <a:pt x="1" y="334"/>
                  </a:lnTo>
                  <a:lnTo>
                    <a:pt x="334" y="334"/>
                  </a:lnTo>
                  <a:lnTo>
                    <a:pt x="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48"/>
          <p:cNvGrpSpPr/>
          <p:nvPr/>
        </p:nvGrpSpPr>
        <p:grpSpPr>
          <a:xfrm>
            <a:off x="8153974" y="4431652"/>
            <a:ext cx="508237" cy="434253"/>
            <a:chOff x="954372" y="3367626"/>
            <a:chExt cx="480330" cy="410408"/>
          </a:xfrm>
        </p:grpSpPr>
        <p:sp>
          <p:nvSpPr>
            <p:cNvPr id="530" name="Google Shape;530;p48"/>
            <p:cNvSpPr/>
            <p:nvPr/>
          </p:nvSpPr>
          <p:spPr>
            <a:xfrm>
              <a:off x="1112756" y="3444423"/>
              <a:ext cx="150637" cy="179639"/>
            </a:xfrm>
            <a:custGeom>
              <a:avLst/>
              <a:gdLst/>
              <a:ahLst/>
              <a:cxnLst/>
              <a:rect l="l" t="t" r="r" b="b"/>
              <a:pathLst>
                <a:path w="3615" h="4311" extrusionOk="0">
                  <a:moveTo>
                    <a:pt x="2334" y="358"/>
                  </a:moveTo>
                  <a:cubicBezTo>
                    <a:pt x="2397" y="358"/>
                    <a:pt x="2462" y="393"/>
                    <a:pt x="2486" y="465"/>
                  </a:cubicBezTo>
                  <a:lnTo>
                    <a:pt x="2486" y="2775"/>
                  </a:lnTo>
                  <a:lnTo>
                    <a:pt x="2201" y="2775"/>
                  </a:lnTo>
                  <a:lnTo>
                    <a:pt x="2201" y="465"/>
                  </a:lnTo>
                  <a:cubicBezTo>
                    <a:pt x="2212" y="393"/>
                    <a:pt x="2272" y="358"/>
                    <a:pt x="2334" y="358"/>
                  </a:cubicBezTo>
                  <a:close/>
                  <a:moveTo>
                    <a:pt x="2969" y="3080"/>
                  </a:moveTo>
                  <a:cubicBezTo>
                    <a:pt x="3119" y="3080"/>
                    <a:pt x="3119" y="3398"/>
                    <a:pt x="2969" y="3398"/>
                  </a:cubicBezTo>
                  <a:cubicBezTo>
                    <a:pt x="2959" y="3398"/>
                    <a:pt x="2949" y="3397"/>
                    <a:pt x="2939" y="3394"/>
                  </a:cubicBezTo>
                  <a:lnTo>
                    <a:pt x="653" y="3394"/>
                  </a:lnTo>
                  <a:cubicBezTo>
                    <a:pt x="642" y="3397"/>
                    <a:pt x="632" y="3398"/>
                    <a:pt x="623" y="3398"/>
                  </a:cubicBezTo>
                  <a:cubicBezTo>
                    <a:pt x="472" y="3398"/>
                    <a:pt x="472" y="3080"/>
                    <a:pt x="623" y="3080"/>
                  </a:cubicBezTo>
                  <a:cubicBezTo>
                    <a:pt x="632" y="3080"/>
                    <a:pt x="642" y="3082"/>
                    <a:pt x="653" y="3084"/>
                  </a:cubicBezTo>
                  <a:lnTo>
                    <a:pt x="2939" y="3084"/>
                  </a:lnTo>
                  <a:cubicBezTo>
                    <a:pt x="2949" y="3082"/>
                    <a:pt x="2959" y="3080"/>
                    <a:pt x="2969" y="3080"/>
                  </a:cubicBezTo>
                  <a:close/>
                  <a:moveTo>
                    <a:pt x="2486" y="3704"/>
                  </a:moveTo>
                  <a:lnTo>
                    <a:pt x="2486" y="3846"/>
                  </a:lnTo>
                  <a:cubicBezTo>
                    <a:pt x="2462" y="3918"/>
                    <a:pt x="2397" y="3954"/>
                    <a:pt x="2334" y="3954"/>
                  </a:cubicBezTo>
                  <a:cubicBezTo>
                    <a:pt x="2272" y="3954"/>
                    <a:pt x="2212" y="3918"/>
                    <a:pt x="2201" y="3846"/>
                  </a:cubicBezTo>
                  <a:lnTo>
                    <a:pt x="2201" y="3704"/>
                  </a:lnTo>
                  <a:close/>
                  <a:moveTo>
                    <a:pt x="2332" y="0"/>
                  </a:moveTo>
                  <a:cubicBezTo>
                    <a:pt x="2099" y="0"/>
                    <a:pt x="1867" y="155"/>
                    <a:pt x="1867" y="465"/>
                  </a:cubicBezTo>
                  <a:lnTo>
                    <a:pt x="1867" y="2775"/>
                  </a:lnTo>
                  <a:lnTo>
                    <a:pt x="653" y="2775"/>
                  </a:lnTo>
                  <a:cubicBezTo>
                    <a:pt x="637" y="2774"/>
                    <a:pt x="623" y="2773"/>
                    <a:pt x="608" y="2773"/>
                  </a:cubicBezTo>
                  <a:cubicBezTo>
                    <a:pt x="1" y="2773"/>
                    <a:pt x="1" y="3705"/>
                    <a:pt x="608" y="3705"/>
                  </a:cubicBezTo>
                  <a:cubicBezTo>
                    <a:pt x="623" y="3705"/>
                    <a:pt x="637" y="3705"/>
                    <a:pt x="653" y="3704"/>
                  </a:cubicBezTo>
                  <a:lnTo>
                    <a:pt x="1891" y="3704"/>
                  </a:lnTo>
                  <a:lnTo>
                    <a:pt x="1891" y="3846"/>
                  </a:lnTo>
                  <a:cubicBezTo>
                    <a:pt x="1891" y="4156"/>
                    <a:pt x="2123" y="4311"/>
                    <a:pt x="2355" y="4311"/>
                  </a:cubicBezTo>
                  <a:cubicBezTo>
                    <a:pt x="2588" y="4311"/>
                    <a:pt x="2820" y="4156"/>
                    <a:pt x="2820" y="3846"/>
                  </a:cubicBezTo>
                  <a:lnTo>
                    <a:pt x="2820" y="3704"/>
                  </a:lnTo>
                  <a:lnTo>
                    <a:pt x="2963" y="3704"/>
                  </a:lnTo>
                  <a:cubicBezTo>
                    <a:pt x="2978" y="3705"/>
                    <a:pt x="2993" y="3705"/>
                    <a:pt x="3007" y="3705"/>
                  </a:cubicBezTo>
                  <a:cubicBezTo>
                    <a:pt x="3615" y="3705"/>
                    <a:pt x="3615" y="2773"/>
                    <a:pt x="3007" y="2773"/>
                  </a:cubicBezTo>
                  <a:cubicBezTo>
                    <a:pt x="2993" y="2773"/>
                    <a:pt x="2978" y="2774"/>
                    <a:pt x="2963" y="2775"/>
                  </a:cubicBezTo>
                  <a:lnTo>
                    <a:pt x="2796" y="2775"/>
                  </a:lnTo>
                  <a:lnTo>
                    <a:pt x="2796" y="465"/>
                  </a:lnTo>
                  <a:cubicBezTo>
                    <a:pt x="2796" y="155"/>
                    <a:pt x="2564" y="0"/>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8"/>
            <p:cNvSpPr/>
            <p:nvPr/>
          </p:nvSpPr>
          <p:spPr>
            <a:xfrm>
              <a:off x="1203428" y="3419130"/>
              <a:ext cx="12959" cy="12918"/>
            </a:xfrm>
            <a:custGeom>
              <a:avLst/>
              <a:gdLst/>
              <a:ahLst/>
              <a:cxnLst/>
              <a:rect l="l" t="t" r="r" b="b"/>
              <a:pathLst>
                <a:path w="311" h="310" extrusionOk="0">
                  <a:moveTo>
                    <a:pt x="1" y="0"/>
                  </a:moveTo>
                  <a:lnTo>
                    <a:pt x="1" y="310"/>
                  </a:lnTo>
                  <a:lnTo>
                    <a:pt x="310" y="310"/>
                  </a:lnTo>
                  <a:lnTo>
                    <a:pt x="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8"/>
            <p:cNvSpPr/>
            <p:nvPr/>
          </p:nvSpPr>
          <p:spPr>
            <a:xfrm>
              <a:off x="1203428" y="3712858"/>
              <a:ext cx="12959" cy="12918"/>
            </a:xfrm>
            <a:custGeom>
              <a:avLst/>
              <a:gdLst/>
              <a:ahLst/>
              <a:cxnLst/>
              <a:rect l="l" t="t" r="r" b="b"/>
              <a:pathLst>
                <a:path w="311" h="310" extrusionOk="0">
                  <a:moveTo>
                    <a:pt x="1" y="0"/>
                  </a:moveTo>
                  <a:lnTo>
                    <a:pt x="1" y="310"/>
                  </a:lnTo>
                  <a:lnTo>
                    <a:pt x="310" y="310"/>
                  </a:lnTo>
                  <a:lnTo>
                    <a:pt x="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8"/>
            <p:cNvSpPr/>
            <p:nvPr/>
          </p:nvSpPr>
          <p:spPr>
            <a:xfrm>
              <a:off x="1056587" y="3565973"/>
              <a:ext cx="12918" cy="12959"/>
            </a:xfrm>
            <a:custGeom>
              <a:avLst/>
              <a:gdLst/>
              <a:ahLst/>
              <a:cxnLst/>
              <a:rect l="l" t="t" r="r" b="b"/>
              <a:pathLst>
                <a:path w="310" h="311" extrusionOk="0">
                  <a:moveTo>
                    <a:pt x="0" y="1"/>
                  </a:moveTo>
                  <a:lnTo>
                    <a:pt x="0" y="310"/>
                  </a:lnTo>
                  <a:lnTo>
                    <a:pt x="310" y="310"/>
                  </a:lnTo>
                  <a:lnTo>
                    <a:pt x="3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8"/>
            <p:cNvSpPr/>
            <p:nvPr/>
          </p:nvSpPr>
          <p:spPr>
            <a:xfrm>
              <a:off x="1350312" y="3565973"/>
              <a:ext cx="12918" cy="12959"/>
            </a:xfrm>
            <a:custGeom>
              <a:avLst/>
              <a:gdLst/>
              <a:ahLst/>
              <a:cxnLst/>
              <a:rect l="l" t="t" r="r" b="b"/>
              <a:pathLst>
                <a:path w="310" h="311" extrusionOk="0">
                  <a:moveTo>
                    <a:pt x="0" y="1"/>
                  </a:moveTo>
                  <a:lnTo>
                    <a:pt x="0" y="310"/>
                  </a:lnTo>
                  <a:lnTo>
                    <a:pt x="310" y="310"/>
                  </a:lnTo>
                  <a:lnTo>
                    <a:pt x="3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8"/>
            <p:cNvSpPr/>
            <p:nvPr/>
          </p:nvSpPr>
          <p:spPr>
            <a:xfrm>
              <a:off x="1097256" y="3459799"/>
              <a:ext cx="17918" cy="17918"/>
            </a:xfrm>
            <a:custGeom>
              <a:avLst/>
              <a:gdLst/>
              <a:ahLst/>
              <a:cxnLst/>
              <a:rect l="l" t="t" r="r" b="b"/>
              <a:pathLst>
                <a:path w="430" h="430" extrusionOk="0">
                  <a:moveTo>
                    <a:pt x="215" y="1"/>
                  </a:moveTo>
                  <a:lnTo>
                    <a:pt x="1" y="215"/>
                  </a:lnTo>
                  <a:lnTo>
                    <a:pt x="215" y="429"/>
                  </a:lnTo>
                  <a:lnTo>
                    <a:pt x="429" y="215"/>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8"/>
            <p:cNvSpPr/>
            <p:nvPr/>
          </p:nvSpPr>
          <p:spPr>
            <a:xfrm>
              <a:off x="1304642" y="3459799"/>
              <a:ext cx="18918" cy="17918"/>
            </a:xfrm>
            <a:custGeom>
              <a:avLst/>
              <a:gdLst/>
              <a:ahLst/>
              <a:cxnLst/>
              <a:rect l="l" t="t" r="r" b="b"/>
              <a:pathLst>
                <a:path w="454" h="430" extrusionOk="0">
                  <a:moveTo>
                    <a:pt x="239" y="1"/>
                  </a:moveTo>
                  <a:lnTo>
                    <a:pt x="1" y="215"/>
                  </a:lnTo>
                  <a:lnTo>
                    <a:pt x="239" y="429"/>
                  </a:lnTo>
                  <a:lnTo>
                    <a:pt x="453" y="215"/>
                  </a:lnTo>
                  <a:lnTo>
                    <a:pt x="2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8"/>
            <p:cNvSpPr/>
            <p:nvPr/>
          </p:nvSpPr>
          <p:spPr>
            <a:xfrm>
              <a:off x="1097256" y="3667188"/>
              <a:ext cx="17918" cy="18918"/>
            </a:xfrm>
            <a:custGeom>
              <a:avLst/>
              <a:gdLst/>
              <a:ahLst/>
              <a:cxnLst/>
              <a:rect l="l" t="t" r="r" b="b"/>
              <a:pathLst>
                <a:path w="430" h="454" extrusionOk="0">
                  <a:moveTo>
                    <a:pt x="215" y="1"/>
                  </a:moveTo>
                  <a:lnTo>
                    <a:pt x="1" y="239"/>
                  </a:lnTo>
                  <a:lnTo>
                    <a:pt x="215" y="453"/>
                  </a:lnTo>
                  <a:lnTo>
                    <a:pt x="429" y="239"/>
                  </a:lnTo>
                  <a:lnTo>
                    <a:pt x="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8"/>
            <p:cNvSpPr/>
            <p:nvPr/>
          </p:nvSpPr>
          <p:spPr>
            <a:xfrm>
              <a:off x="1273891" y="3649354"/>
              <a:ext cx="12959" cy="12918"/>
            </a:xfrm>
            <a:custGeom>
              <a:avLst/>
              <a:gdLst/>
              <a:ahLst/>
              <a:cxnLst/>
              <a:rect l="l" t="t" r="r" b="b"/>
              <a:pathLst>
                <a:path w="311" h="310" extrusionOk="0">
                  <a:moveTo>
                    <a:pt x="1" y="0"/>
                  </a:moveTo>
                  <a:lnTo>
                    <a:pt x="1" y="310"/>
                  </a:lnTo>
                  <a:lnTo>
                    <a:pt x="310" y="310"/>
                  </a:lnTo>
                  <a:lnTo>
                    <a:pt x="3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8"/>
            <p:cNvSpPr/>
            <p:nvPr/>
          </p:nvSpPr>
          <p:spPr>
            <a:xfrm>
              <a:off x="954372" y="3367626"/>
              <a:ext cx="480330" cy="410408"/>
            </a:xfrm>
            <a:custGeom>
              <a:avLst/>
              <a:gdLst/>
              <a:ahLst/>
              <a:cxnLst/>
              <a:rect l="l" t="t" r="r" b="b"/>
              <a:pathLst>
                <a:path w="11527" h="9849" extrusionOk="0">
                  <a:moveTo>
                    <a:pt x="6100" y="318"/>
                  </a:moveTo>
                  <a:cubicBezTo>
                    <a:pt x="8471" y="318"/>
                    <a:pt x="10748" y="2153"/>
                    <a:pt x="10764" y="4927"/>
                  </a:cubicBezTo>
                  <a:cubicBezTo>
                    <a:pt x="10764" y="7476"/>
                    <a:pt x="8693" y="9547"/>
                    <a:pt x="6144" y="9547"/>
                  </a:cubicBezTo>
                  <a:cubicBezTo>
                    <a:pt x="2048" y="9524"/>
                    <a:pt x="0" y="4570"/>
                    <a:pt x="2882" y="1665"/>
                  </a:cubicBezTo>
                  <a:cubicBezTo>
                    <a:pt x="3819" y="735"/>
                    <a:pt x="4970" y="318"/>
                    <a:pt x="6100" y="318"/>
                  </a:cubicBezTo>
                  <a:close/>
                  <a:moveTo>
                    <a:pt x="6183" y="1"/>
                  </a:moveTo>
                  <a:cubicBezTo>
                    <a:pt x="3659" y="1"/>
                    <a:pt x="1239" y="1963"/>
                    <a:pt x="1239" y="4927"/>
                  </a:cubicBezTo>
                  <a:cubicBezTo>
                    <a:pt x="1239" y="7880"/>
                    <a:pt x="3665" y="9849"/>
                    <a:pt x="6193" y="9849"/>
                  </a:cubicBezTo>
                  <a:cubicBezTo>
                    <a:pt x="7397" y="9849"/>
                    <a:pt x="8623" y="9403"/>
                    <a:pt x="9621" y="8404"/>
                  </a:cubicBezTo>
                  <a:cubicBezTo>
                    <a:pt x="11526" y="6475"/>
                    <a:pt x="11526" y="3356"/>
                    <a:pt x="9621" y="1450"/>
                  </a:cubicBezTo>
                  <a:cubicBezTo>
                    <a:pt x="8620" y="449"/>
                    <a:pt x="7390" y="1"/>
                    <a:pt x="618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8"/>
            <p:cNvSpPr/>
            <p:nvPr/>
          </p:nvSpPr>
          <p:spPr>
            <a:xfrm>
              <a:off x="988083" y="3393003"/>
              <a:ext cx="418825" cy="359154"/>
            </a:xfrm>
            <a:custGeom>
              <a:avLst/>
              <a:gdLst/>
              <a:ahLst/>
              <a:cxnLst/>
              <a:rect l="l" t="t" r="r" b="b"/>
              <a:pathLst>
                <a:path w="10051" h="8619" extrusionOk="0">
                  <a:moveTo>
                    <a:pt x="5299" y="313"/>
                  </a:moveTo>
                  <a:cubicBezTo>
                    <a:pt x="7350" y="313"/>
                    <a:pt x="9312" y="1901"/>
                    <a:pt x="9312" y="4318"/>
                  </a:cubicBezTo>
                  <a:cubicBezTo>
                    <a:pt x="9312" y="6509"/>
                    <a:pt x="7526" y="8295"/>
                    <a:pt x="5335" y="8295"/>
                  </a:cubicBezTo>
                  <a:cubicBezTo>
                    <a:pt x="1763" y="8295"/>
                    <a:pt x="1" y="4009"/>
                    <a:pt x="2501" y="1484"/>
                  </a:cubicBezTo>
                  <a:cubicBezTo>
                    <a:pt x="3318" y="676"/>
                    <a:pt x="4318" y="313"/>
                    <a:pt x="5299" y="313"/>
                  </a:cubicBezTo>
                  <a:close/>
                  <a:moveTo>
                    <a:pt x="5362" y="1"/>
                  </a:moveTo>
                  <a:cubicBezTo>
                    <a:pt x="3153" y="1"/>
                    <a:pt x="1025" y="1723"/>
                    <a:pt x="1025" y="4318"/>
                  </a:cubicBezTo>
                  <a:cubicBezTo>
                    <a:pt x="1025" y="6908"/>
                    <a:pt x="3144" y="8618"/>
                    <a:pt x="5349" y="8618"/>
                  </a:cubicBezTo>
                  <a:cubicBezTo>
                    <a:pt x="6408" y="8618"/>
                    <a:pt x="7487" y="8224"/>
                    <a:pt x="8360" y="7343"/>
                  </a:cubicBezTo>
                  <a:cubicBezTo>
                    <a:pt x="10051" y="5676"/>
                    <a:pt x="10051" y="2961"/>
                    <a:pt x="8360" y="1270"/>
                  </a:cubicBezTo>
                  <a:cubicBezTo>
                    <a:pt x="7490" y="393"/>
                    <a:pt x="6417" y="1"/>
                    <a:pt x="5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48"/>
          <p:cNvGrpSpPr/>
          <p:nvPr/>
        </p:nvGrpSpPr>
        <p:grpSpPr>
          <a:xfrm>
            <a:off x="8789330" y="4720126"/>
            <a:ext cx="354670" cy="423374"/>
            <a:chOff x="8086024" y="3353358"/>
            <a:chExt cx="354670" cy="423374"/>
          </a:xfrm>
        </p:grpSpPr>
        <p:sp>
          <p:nvSpPr>
            <p:cNvPr id="542" name="Google Shape;542;p48"/>
            <p:cNvSpPr/>
            <p:nvPr/>
          </p:nvSpPr>
          <p:spPr>
            <a:xfrm>
              <a:off x="8380718" y="3407397"/>
              <a:ext cx="36424" cy="25575"/>
            </a:xfrm>
            <a:custGeom>
              <a:avLst/>
              <a:gdLst/>
              <a:ahLst/>
              <a:cxnLst/>
              <a:rect l="l" t="t" r="r" b="b"/>
              <a:pathLst>
                <a:path w="883" h="620" extrusionOk="0">
                  <a:moveTo>
                    <a:pt x="120" y="0"/>
                  </a:moveTo>
                  <a:lnTo>
                    <a:pt x="1" y="286"/>
                  </a:lnTo>
                  <a:lnTo>
                    <a:pt x="763" y="619"/>
                  </a:lnTo>
                  <a:lnTo>
                    <a:pt x="882" y="310"/>
                  </a:lnTo>
                  <a:lnTo>
                    <a:pt x="12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8"/>
            <p:cNvSpPr/>
            <p:nvPr/>
          </p:nvSpPr>
          <p:spPr>
            <a:xfrm>
              <a:off x="8382698" y="3437839"/>
              <a:ext cx="24585" cy="19676"/>
            </a:xfrm>
            <a:custGeom>
              <a:avLst/>
              <a:gdLst/>
              <a:ahLst/>
              <a:cxnLst/>
              <a:rect l="l" t="t" r="r" b="b"/>
              <a:pathLst>
                <a:path w="596" h="477" extrusionOk="0">
                  <a:moveTo>
                    <a:pt x="120" y="0"/>
                  </a:moveTo>
                  <a:lnTo>
                    <a:pt x="1" y="286"/>
                  </a:lnTo>
                  <a:lnTo>
                    <a:pt x="453" y="477"/>
                  </a:lnTo>
                  <a:lnTo>
                    <a:pt x="596" y="191"/>
                  </a:lnTo>
                  <a:lnTo>
                    <a:pt x="12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8"/>
            <p:cNvSpPr/>
            <p:nvPr/>
          </p:nvSpPr>
          <p:spPr>
            <a:xfrm>
              <a:off x="8360093" y="3457475"/>
              <a:ext cx="36383" cy="25575"/>
            </a:xfrm>
            <a:custGeom>
              <a:avLst/>
              <a:gdLst/>
              <a:ahLst/>
              <a:cxnLst/>
              <a:rect l="l" t="t" r="r" b="b"/>
              <a:pathLst>
                <a:path w="882" h="620" extrusionOk="0">
                  <a:moveTo>
                    <a:pt x="120" y="1"/>
                  </a:moveTo>
                  <a:lnTo>
                    <a:pt x="1" y="287"/>
                  </a:lnTo>
                  <a:lnTo>
                    <a:pt x="763" y="620"/>
                  </a:lnTo>
                  <a:lnTo>
                    <a:pt x="882" y="310"/>
                  </a:lnTo>
                  <a:lnTo>
                    <a:pt x="12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8"/>
            <p:cNvSpPr/>
            <p:nvPr/>
          </p:nvSpPr>
          <p:spPr>
            <a:xfrm>
              <a:off x="8362073" y="3487959"/>
              <a:ext cx="23595" cy="19676"/>
            </a:xfrm>
            <a:custGeom>
              <a:avLst/>
              <a:gdLst/>
              <a:ahLst/>
              <a:cxnLst/>
              <a:rect l="l" t="t" r="r" b="b"/>
              <a:pathLst>
                <a:path w="572" h="477" extrusionOk="0">
                  <a:moveTo>
                    <a:pt x="120" y="0"/>
                  </a:moveTo>
                  <a:lnTo>
                    <a:pt x="0" y="286"/>
                  </a:lnTo>
                  <a:lnTo>
                    <a:pt x="453" y="476"/>
                  </a:lnTo>
                  <a:lnTo>
                    <a:pt x="572" y="191"/>
                  </a:lnTo>
                  <a:lnTo>
                    <a:pt x="12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8"/>
            <p:cNvSpPr/>
            <p:nvPr/>
          </p:nvSpPr>
          <p:spPr>
            <a:xfrm>
              <a:off x="8338478" y="3507594"/>
              <a:ext cx="36424" cy="25575"/>
            </a:xfrm>
            <a:custGeom>
              <a:avLst/>
              <a:gdLst/>
              <a:ahLst/>
              <a:cxnLst/>
              <a:rect l="l" t="t" r="r" b="b"/>
              <a:pathLst>
                <a:path w="883" h="620" extrusionOk="0">
                  <a:moveTo>
                    <a:pt x="144" y="0"/>
                  </a:moveTo>
                  <a:lnTo>
                    <a:pt x="1" y="286"/>
                  </a:lnTo>
                  <a:lnTo>
                    <a:pt x="763" y="619"/>
                  </a:lnTo>
                  <a:lnTo>
                    <a:pt x="882" y="310"/>
                  </a:lnTo>
                  <a:lnTo>
                    <a:pt x="14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48"/>
            <p:cNvGrpSpPr/>
            <p:nvPr/>
          </p:nvGrpSpPr>
          <p:grpSpPr>
            <a:xfrm>
              <a:off x="8119767" y="3559551"/>
              <a:ext cx="288503" cy="217181"/>
              <a:chOff x="7892856" y="3572392"/>
              <a:chExt cx="272661" cy="205256"/>
            </a:xfrm>
          </p:grpSpPr>
          <p:sp>
            <p:nvSpPr>
              <p:cNvPr id="548" name="Google Shape;548;p48"/>
              <p:cNvSpPr/>
              <p:nvPr/>
            </p:nvSpPr>
            <p:spPr>
              <a:xfrm>
                <a:off x="8093085" y="3636484"/>
                <a:ext cx="45534" cy="13021"/>
              </a:xfrm>
              <a:custGeom>
                <a:avLst/>
                <a:gdLst/>
                <a:ahLst/>
                <a:cxnLst/>
                <a:rect l="l" t="t" r="r" b="b"/>
                <a:pathLst>
                  <a:path w="1168" h="334" extrusionOk="0">
                    <a:moveTo>
                      <a:pt x="0" y="1"/>
                    </a:moveTo>
                    <a:lnTo>
                      <a:pt x="0" y="334"/>
                    </a:lnTo>
                    <a:lnTo>
                      <a:pt x="1167" y="334"/>
                    </a:lnTo>
                    <a:lnTo>
                      <a:pt x="116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8"/>
              <p:cNvSpPr/>
              <p:nvPr/>
            </p:nvSpPr>
            <p:spPr>
              <a:xfrm>
                <a:off x="8054996" y="3661551"/>
                <a:ext cx="83623" cy="13021"/>
              </a:xfrm>
              <a:custGeom>
                <a:avLst/>
                <a:gdLst/>
                <a:ahLst/>
                <a:cxnLst/>
                <a:rect l="l" t="t" r="r" b="b"/>
                <a:pathLst>
                  <a:path w="2145" h="334" extrusionOk="0">
                    <a:moveTo>
                      <a:pt x="1" y="1"/>
                    </a:moveTo>
                    <a:lnTo>
                      <a:pt x="1" y="334"/>
                    </a:lnTo>
                    <a:lnTo>
                      <a:pt x="2144" y="334"/>
                    </a:lnTo>
                    <a:lnTo>
                      <a:pt x="2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8"/>
              <p:cNvSpPr/>
              <p:nvPr/>
            </p:nvSpPr>
            <p:spPr>
              <a:xfrm>
                <a:off x="8093085" y="3687555"/>
                <a:ext cx="45534" cy="13021"/>
              </a:xfrm>
              <a:custGeom>
                <a:avLst/>
                <a:gdLst/>
                <a:ahLst/>
                <a:cxnLst/>
                <a:rect l="l" t="t" r="r" b="b"/>
                <a:pathLst>
                  <a:path w="1168" h="334" extrusionOk="0">
                    <a:moveTo>
                      <a:pt x="0" y="0"/>
                    </a:moveTo>
                    <a:lnTo>
                      <a:pt x="0" y="334"/>
                    </a:lnTo>
                    <a:lnTo>
                      <a:pt x="1167" y="334"/>
                    </a:lnTo>
                    <a:lnTo>
                      <a:pt x="116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8"/>
              <p:cNvSpPr/>
              <p:nvPr/>
            </p:nvSpPr>
            <p:spPr>
              <a:xfrm>
                <a:off x="8068017" y="3636484"/>
                <a:ext cx="12085" cy="13021"/>
              </a:xfrm>
              <a:custGeom>
                <a:avLst/>
                <a:gdLst/>
                <a:ahLst/>
                <a:cxnLst/>
                <a:rect l="l" t="t" r="r" b="b"/>
                <a:pathLst>
                  <a:path w="310" h="334" extrusionOk="0">
                    <a:moveTo>
                      <a:pt x="0" y="1"/>
                    </a:moveTo>
                    <a:lnTo>
                      <a:pt x="0" y="334"/>
                    </a:lnTo>
                    <a:lnTo>
                      <a:pt x="310" y="334"/>
                    </a:lnTo>
                    <a:lnTo>
                      <a:pt x="31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p:cNvSpPr/>
              <p:nvPr/>
            </p:nvSpPr>
            <p:spPr>
              <a:xfrm>
                <a:off x="7892856" y="3572392"/>
                <a:ext cx="272661" cy="205256"/>
              </a:xfrm>
              <a:custGeom>
                <a:avLst/>
                <a:gdLst/>
                <a:ahLst/>
                <a:cxnLst/>
                <a:rect l="l" t="t" r="r" b="b"/>
                <a:pathLst>
                  <a:path w="6994" h="5265" extrusionOk="0">
                    <a:moveTo>
                      <a:pt x="690" y="310"/>
                    </a:moveTo>
                    <a:cubicBezTo>
                      <a:pt x="695" y="310"/>
                      <a:pt x="701" y="310"/>
                      <a:pt x="707" y="311"/>
                    </a:cubicBezTo>
                    <a:lnTo>
                      <a:pt x="6303" y="311"/>
                    </a:lnTo>
                    <a:cubicBezTo>
                      <a:pt x="6494" y="335"/>
                      <a:pt x="6494" y="621"/>
                      <a:pt x="6303" y="644"/>
                    </a:cubicBezTo>
                    <a:lnTo>
                      <a:pt x="707" y="644"/>
                    </a:lnTo>
                    <a:cubicBezTo>
                      <a:pt x="701" y="645"/>
                      <a:pt x="695" y="645"/>
                      <a:pt x="690" y="645"/>
                    </a:cubicBezTo>
                    <a:cubicBezTo>
                      <a:pt x="522" y="645"/>
                      <a:pt x="522" y="310"/>
                      <a:pt x="690" y="310"/>
                    </a:cubicBezTo>
                    <a:close/>
                    <a:moveTo>
                      <a:pt x="6136" y="978"/>
                    </a:moveTo>
                    <a:lnTo>
                      <a:pt x="6136" y="4121"/>
                    </a:lnTo>
                    <a:cubicBezTo>
                      <a:pt x="6136" y="4217"/>
                      <a:pt x="6065" y="4288"/>
                      <a:pt x="5970" y="4288"/>
                    </a:cubicBezTo>
                    <a:lnTo>
                      <a:pt x="1016" y="4288"/>
                    </a:lnTo>
                    <a:cubicBezTo>
                      <a:pt x="921" y="4288"/>
                      <a:pt x="850" y="4217"/>
                      <a:pt x="850" y="4121"/>
                    </a:cubicBezTo>
                    <a:lnTo>
                      <a:pt x="850" y="978"/>
                    </a:lnTo>
                    <a:close/>
                    <a:moveTo>
                      <a:pt x="5803" y="4598"/>
                    </a:moveTo>
                    <a:lnTo>
                      <a:pt x="5803" y="4764"/>
                    </a:lnTo>
                    <a:cubicBezTo>
                      <a:pt x="5803" y="4860"/>
                      <a:pt x="5732" y="4931"/>
                      <a:pt x="5636" y="4931"/>
                    </a:cubicBezTo>
                    <a:lnTo>
                      <a:pt x="1350" y="4931"/>
                    </a:lnTo>
                    <a:cubicBezTo>
                      <a:pt x="1254" y="4931"/>
                      <a:pt x="1183" y="4860"/>
                      <a:pt x="1183" y="4764"/>
                    </a:cubicBezTo>
                    <a:lnTo>
                      <a:pt x="1183" y="4598"/>
                    </a:lnTo>
                    <a:close/>
                    <a:moveTo>
                      <a:pt x="681" y="1"/>
                    </a:moveTo>
                    <a:cubicBezTo>
                      <a:pt x="131" y="1"/>
                      <a:pt x="0" y="766"/>
                      <a:pt x="540" y="954"/>
                    </a:cubicBezTo>
                    <a:lnTo>
                      <a:pt x="540" y="4121"/>
                    </a:lnTo>
                    <a:cubicBezTo>
                      <a:pt x="540" y="4336"/>
                      <a:pt x="659" y="4502"/>
                      <a:pt x="850" y="4574"/>
                    </a:cubicBezTo>
                    <a:lnTo>
                      <a:pt x="850" y="4764"/>
                    </a:lnTo>
                    <a:cubicBezTo>
                      <a:pt x="850" y="5050"/>
                      <a:pt x="1088" y="5264"/>
                      <a:pt x="1350" y="5264"/>
                    </a:cubicBezTo>
                    <a:lnTo>
                      <a:pt x="5636" y="5264"/>
                    </a:lnTo>
                    <a:cubicBezTo>
                      <a:pt x="5922" y="5264"/>
                      <a:pt x="6136" y="5050"/>
                      <a:pt x="6136" y="4764"/>
                    </a:cubicBezTo>
                    <a:lnTo>
                      <a:pt x="6136" y="4574"/>
                    </a:lnTo>
                    <a:cubicBezTo>
                      <a:pt x="6327" y="4502"/>
                      <a:pt x="6470" y="4336"/>
                      <a:pt x="6470" y="4121"/>
                    </a:cubicBezTo>
                    <a:lnTo>
                      <a:pt x="6470" y="978"/>
                    </a:lnTo>
                    <a:cubicBezTo>
                      <a:pt x="6994" y="787"/>
                      <a:pt x="6851" y="1"/>
                      <a:pt x="6303" y="1"/>
                    </a:cubicBezTo>
                    <a:lnTo>
                      <a:pt x="707" y="1"/>
                    </a:lnTo>
                    <a:cubicBezTo>
                      <a:pt x="698" y="1"/>
                      <a:pt x="690" y="1"/>
                      <a:pt x="6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48"/>
            <p:cNvSpPr/>
            <p:nvPr/>
          </p:nvSpPr>
          <p:spPr>
            <a:xfrm>
              <a:off x="8306096" y="3353358"/>
              <a:ext cx="134599" cy="199444"/>
            </a:xfrm>
            <a:custGeom>
              <a:avLst/>
              <a:gdLst/>
              <a:ahLst/>
              <a:cxnLst/>
              <a:rect l="l" t="t" r="r" b="b"/>
              <a:pathLst>
                <a:path w="3263" h="4835" extrusionOk="0">
                  <a:moveTo>
                    <a:pt x="1429" y="0"/>
                  </a:moveTo>
                  <a:lnTo>
                    <a:pt x="0" y="3406"/>
                  </a:lnTo>
                  <a:lnTo>
                    <a:pt x="286" y="3525"/>
                  </a:lnTo>
                  <a:lnTo>
                    <a:pt x="1596" y="429"/>
                  </a:lnTo>
                  <a:lnTo>
                    <a:pt x="2810" y="953"/>
                  </a:lnTo>
                  <a:lnTo>
                    <a:pt x="1238" y="4692"/>
                  </a:lnTo>
                  <a:lnTo>
                    <a:pt x="1548" y="4835"/>
                  </a:lnTo>
                  <a:lnTo>
                    <a:pt x="3263" y="762"/>
                  </a:lnTo>
                  <a:lnTo>
                    <a:pt x="142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8"/>
            <p:cNvSpPr/>
            <p:nvPr/>
          </p:nvSpPr>
          <p:spPr>
            <a:xfrm>
              <a:off x="8086024" y="3379181"/>
              <a:ext cx="134640" cy="178530"/>
            </a:xfrm>
            <a:custGeom>
              <a:avLst/>
              <a:gdLst/>
              <a:ahLst/>
              <a:cxnLst/>
              <a:rect l="l" t="t" r="r" b="b"/>
              <a:pathLst>
                <a:path w="3264" h="4328" extrusionOk="0">
                  <a:moveTo>
                    <a:pt x="1517" y="345"/>
                  </a:moveTo>
                  <a:cubicBezTo>
                    <a:pt x="1770" y="345"/>
                    <a:pt x="2019" y="482"/>
                    <a:pt x="2120" y="803"/>
                  </a:cubicBezTo>
                  <a:lnTo>
                    <a:pt x="2668" y="2708"/>
                  </a:lnTo>
                  <a:lnTo>
                    <a:pt x="1406" y="3089"/>
                  </a:lnTo>
                  <a:lnTo>
                    <a:pt x="858" y="1208"/>
                  </a:lnTo>
                  <a:cubicBezTo>
                    <a:pt x="697" y="696"/>
                    <a:pt x="1112" y="345"/>
                    <a:pt x="1517" y="345"/>
                  </a:cubicBezTo>
                  <a:close/>
                  <a:moveTo>
                    <a:pt x="1515" y="0"/>
                  </a:moveTo>
                  <a:cubicBezTo>
                    <a:pt x="917" y="0"/>
                    <a:pt x="307" y="512"/>
                    <a:pt x="524" y="1280"/>
                  </a:cubicBezTo>
                  <a:lnTo>
                    <a:pt x="382" y="1327"/>
                  </a:lnTo>
                  <a:cubicBezTo>
                    <a:pt x="239" y="1375"/>
                    <a:pt x="143" y="1446"/>
                    <a:pt x="72" y="1565"/>
                  </a:cubicBezTo>
                  <a:cubicBezTo>
                    <a:pt x="24" y="1684"/>
                    <a:pt x="1" y="1827"/>
                    <a:pt x="48" y="1946"/>
                  </a:cubicBezTo>
                  <a:lnTo>
                    <a:pt x="763" y="4328"/>
                  </a:lnTo>
                  <a:lnTo>
                    <a:pt x="1072" y="4233"/>
                  </a:lnTo>
                  <a:lnTo>
                    <a:pt x="358" y="1851"/>
                  </a:lnTo>
                  <a:cubicBezTo>
                    <a:pt x="334" y="1804"/>
                    <a:pt x="334" y="1756"/>
                    <a:pt x="358" y="1732"/>
                  </a:cubicBezTo>
                  <a:cubicBezTo>
                    <a:pt x="382" y="1684"/>
                    <a:pt x="405" y="1661"/>
                    <a:pt x="453" y="1637"/>
                  </a:cubicBezTo>
                  <a:lnTo>
                    <a:pt x="620" y="1589"/>
                  </a:lnTo>
                  <a:lnTo>
                    <a:pt x="1167" y="3494"/>
                  </a:lnTo>
                  <a:lnTo>
                    <a:pt x="1334" y="3447"/>
                  </a:lnTo>
                  <a:lnTo>
                    <a:pt x="1549" y="4185"/>
                  </a:lnTo>
                  <a:lnTo>
                    <a:pt x="1882" y="4090"/>
                  </a:lnTo>
                  <a:lnTo>
                    <a:pt x="1644" y="3351"/>
                  </a:lnTo>
                  <a:lnTo>
                    <a:pt x="2596" y="3066"/>
                  </a:lnTo>
                  <a:lnTo>
                    <a:pt x="2954" y="4185"/>
                  </a:lnTo>
                  <a:lnTo>
                    <a:pt x="3263" y="4090"/>
                  </a:lnTo>
                  <a:lnTo>
                    <a:pt x="2930" y="2970"/>
                  </a:lnTo>
                  <a:lnTo>
                    <a:pt x="3096" y="2923"/>
                  </a:lnTo>
                  <a:lnTo>
                    <a:pt x="2430" y="708"/>
                  </a:lnTo>
                  <a:cubicBezTo>
                    <a:pt x="2280" y="213"/>
                    <a:pt x="1900" y="0"/>
                    <a:pt x="151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8"/>
            <p:cNvSpPr/>
            <p:nvPr/>
          </p:nvSpPr>
          <p:spPr>
            <a:xfrm>
              <a:off x="8223554" y="3379882"/>
              <a:ext cx="67815" cy="175890"/>
            </a:xfrm>
            <a:custGeom>
              <a:avLst/>
              <a:gdLst/>
              <a:ahLst/>
              <a:cxnLst/>
              <a:rect l="l" t="t" r="r" b="b"/>
              <a:pathLst>
                <a:path w="1644" h="4264" extrusionOk="0">
                  <a:moveTo>
                    <a:pt x="810" y="786"/>
                  </a:moveTo>
                  <a:lnTo>
                    <a:pt x="1168" y="1310"/>
                  </a:lnTo>
                  <a:lnTo>
                    <a:pt x="453" y="1310"/>
                  </a:lnTo>
                  <a:lnTo>
                    <a:pt x="810" y="786"/>
                  </a:lnTo>
                  <a:close/>
                  <a:moveTo>
                    <a:pt x="644" y="0"/>
                  </a:moveTo>
                  <a:lnTo>
                    <a:pt x="644" y="429"/>
                  </a:lnTo>
                  <a:lnTo>
                    <a:pt x="1" y="1429"/>
                  </a:lnTo>
                  <a:lnTo>
                    <a:pt x="1" y="3620"/>
                  </a:lnTo>
                  <a:lnTo>
                    <a:pt x="310" y="3620"/>
                  </a:lnTo>
                  <a:lnTo>
                    <a:pt x="310" y="1644"/>
                  </a:lnTo>
                  <a:lnTo>
                    <a:pt x="1310" y="1644"/>
                  </a:lnTo>
                  <a:lnTo>
                    <a:pt x="1310" y="4263"/>
                  </a:lnTo>
                  <a:lnTo>
                    <a:pt x="1644" y="4263"/>
                  </a:lnTo>
                  <a:lnTo>
                    <a:pt x="1644" y="1429"/>
                  </a:lnTo>
                  <a:lnTo>
                    <a:pt x="977" y="429"/>
                  </a:lnTo>
                  <a:lnTo>
                    <a:pt x="977"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57" descr="emak emak barbar.jpg"/>
          <p:cNvPicPr>
            <a:picLocks noChangeAspect="1"/>
          </p:cNvPicPr>
          <p:nvPr/>
        </p:nvPicPr>
        <p:blipFill>
          <a:blip r:embed="rId3"/>
          <a:stretch>
            <a:fillRect/>
          </a:stretch>
        </p:blipFill>
        <p:spPr>
          <a:xfrm>
            <a:off x="638125" y="1298221"/>
            <a:ext cx="2282021" cy="28335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7"/>
          <p:cNvSpPr txBox="1">
            <a:spLocks noGrp="1"/>
          </p:cNvSpPr>
          <p:nvPr>
            <p:ph type="title"/>
          </p:nvPr>
        </p:nvSpPr>
        <p:spPr>
          <a:xfrm>
            <a:off x="2393245" y="501645"/>
            <a:ext cx="4255911" cy="645000"/>
          </a:xfrm>
          <a:prstGeom prst="rect">
            <a:avLst/>
          </a:prstGeom>
        </p:spPr>
        <p:txBody>
          <a:bodyPr spcFirstLastPara="1" wrap="square" lIns="91425" tIns="91425" rIns="91425" bIns="91425" anchor="ctr" anchorCtr="0">
            <a:noAutofit/>
          </a:bodyPr>
          <a:lstStyle/>
          <a:p>
            <a:pPr lvl="0"/>
            <a:r>
              <a:rPr lang="id-ID" sz="2800" dirty="0" smtClean="0"/>
              <a:t>Permasalahan Moral yang Umum Terjadi</a:t>
            </a:r>
            <a:endParaRPr sz="2800"/>
          </a:p>
        </p:txBody>
      </p:sp>
      <p:sp>
        <p:nvSpPr>
          <p:cNvPr id="502" name="Google Shape;502;p47"/>
          <p:cNvSpPr txBox="1">
            <a:spLocks noGrp="1"/>
          </p:cNvSpPr>
          <p:nvPr>
            <p:ph type="subTitle" idx="1"/>
          </p:nvPr>
        </p:nvSpPr>
        <p:spPr>
          <a:xfrm>
            <a:off x="1053767" y="1422400"/>
            <a:ext cx="5708278" cy="3567289"/>
          </a:xfrm>
          <a:prstGeom prst="rect">
            <a:avLst/>
          </a:prstGeom>
        </p:spPr>
        <p:txBody>
          <a:bodyPr spcFirstLastPara="1" wrap="square" lIns="91425" tIns="91425" rIns="91425" bIns="91425" anchor="ctr" anchorCtr="0">
            <a:noAutofit/>
          </a:bodyPr>
          <a:lstStyle/>
          <a:p>
            <a:pPr marL="0" lvl="0" indent="0"/>
            <a:r>
              <a:rPr lang="id-ID" dirty="0" smtClean="0">
                <a:solidFill>
                  <a:schemeClr val="tx1"/>
                </a:solidFill>
                <a:latin typeface="Times New Roman" pitchFamily="18" charset="0"/>
                <a:cs typeface="Times New Roman" pitchFamily="18" charset="0"/>
              </a:rPr>
              <a:t>Adapun permasalahan moral yang seringkali terjadi di lingkup masyarakat Indonesia maupun golongan pejabat negara sebagai berikut.</a:t>
            </a:r>
          </a:p>
          <a:p>
            <a:pPr marL="342900" lvl="0" indent="-342900"/>
            <a:r>
              <a:rPr lang="id-ID" dirty="0" smtClean="0">
                <a:solidFill>
                  <a:schemeClr val="tx1"/>
                </a:solidFill>
                <a:latin typeface="Times New Roman" pitchFamily="18" charset="0"/>
                <a:cs typeface="Times New Roman" pitchFamily="18" charset="0"/>
              </a:rPr>
              <a:t>1. KKN </a:t>
            </a:r>
            <a:r>
              <a:rPr lang="id-ID" dirty="0" smtClean="0">
                <a:solidFill>
                  <a:schemeClr val="tx1"/>
                </a:solidFill>
                <a:latin typeface="Times New Roman" pitchFamily="18" charset="0"/>
                <a:cs typeface="Times New Roman" pitchFamily="18" charset="0"/>
              </a:rPr>
              <a:t>(korupsi, kolusi, dan nepotisme</a:t>
            </a:r>
            <a:r>
              <a:rPr lang="id-ID" dirty="0" smtClean="0">
                <a:solidFill>
                  <a:schemeClr val="tx1"/>
                </a:solidFill>
                <a:latin typeface="Times New Roman" pitchFamily="18" charset="0"/>
                <a:cs typeface="Times New Roman" pitchFamily="18" charset="0"/>
              </a:rPr>
              <a:t>)</a:t>
            </a:r>
          </a:p>
          <a:p>
            <a:pPr marL="0" lvl="0" indent="0"/>
            <a:r>
              <a:rPr lang="id-ID" dirty="0" smtClean="0">
                <a:solidFill>
                  <a:schemeClr val="tx1"/>
                </a:solidFill>
                <a:latin typeface="Times New Roman" pitchFamily="18" charset="0"/>
                <a:cs typeface="Times New Roman" pitchFamily="18" charset="0"/>
              </a:rPr>
              <a:t>2</a:t>
            </a:r>
            <a:r>
              <a:rPr lang="id-ID" dirty="0" smtClean="0">
                <a:solidFill>
                  <a:schemeClr val="tx1"/>
                </a:solidFill>
                <a:latin typeface="Times New Roman" pitchFamily="18" charset="0"/>
                <a:cs typeface="Times New Roman" pitchFamily="18" charset="0"/>
              </a:rPr>
              <a:t>. Pelanggaran HAM</a:t>
            </a:r>
          </a:p>
          <a:p>
            <a:pPr marL="0" lvl="0" indent="0"/>
            <a:r>
              <a:rPr lang="id-ID" dirty="0" smtClean="0">
                <a:solidFill>
                  <a:schemeClr val="tx1"/>
                </a:solidFill>
                <a:latin typeface="Times New Roman" pitchFamily="18" charset="0"/>
                <a:cs typeface="Times New Roman" pitchFamily="18" charset="0"/>
              </a:rPr>
              <a:t>3. Pelecehan seksual</a:t>
            </a:r>
          </a:p>
          <a:p>
            <a:pPr marL="0" lvl="0" indent="0"/>
            <a:r>
              <a:rPr lang="id-ID" dirty="0" smtClean="0">
                <a:solidFill>
                  <a:schemeClr val="tx1"/>
                </a:solidFill>
                <a:latin typeface="Times New Roman" pitchFamily="18" charset="0"/>
                <a:cs typeface="Times New Roman" pitchFamily="18" charset="0"/>
              </a:rPr>
              <a:t>4. Kekerasan terhadap anak</a:t>
            </a:r>
          </a:p>
          <a:p>
            <a:pPr marL="0" lvl="0" indent="0"/>
            <a:r>
              <a:rPr lang="id-ID" dirty="0" smtClean="0">
                <a:solidFill>
                  <a:schemeClr val="tx1"/>
                </a:solidFill>
                <a:latin typeface="Times New Roman" pitchFamily="18" charset="0"/>
                <a:cs typeface="Times New Roman" pitchFamily="18" charset="0"/>
              </a:rPr>
              <a:t>5. Kekerasan terhadap wanita</a:t>
            </a:r>
          </a:p>
          <a:p>
            <a:pPr marL="0" lvl="0" indent="0"/>
            <a:r>
              <a:rPr lang="id-ID" dirty="0" smtClean="0">
                <a:solidFill>
                  <a:schemeClr val="tx1"/>
                </a:solidFill>
                <a:latin typeface="Times New Roman" pitchFamily="18" charset="0"/>
                <a:cs typeface="Times New Roman" pitchFamily="18" charset="0"/>
              </a:rPr>
              <a:t>6. KDRT (kekerasan dalam rumah tangga)</a:t>
            </a:r>
          </a:p>
          <a:p>
            <a:pPr marL="0" lvl="0" indent="0"/>
            <a:r>
              <a:rPr lang="id-ID" dirty="0" smtClean="0">
                <a:solidFill>
                  <a:schemeClr val="tx1"/>
                </a:solidFill>
                <a:latin typeface="Times New Roman" pitchFamily="18" charset="0"/>
                <a:cs typeface="Times New Roman" pitchFamily="18" charset="0"/>
              </a:rPr>
              <a:t>7. Pornografi</a:t>
            </a:r>
          </a:p>
          <a:p>
            <a:pPr marL="0" lvl="0" indent="0"/>
            <a:r>
              <a:rPr lang="id-ID" dirty="0" smtClean="0">
                <a:solidFill>
                  <a:schemeClr val="tx1"/>
                </a:solidFill>
                <a:latin typeface="Times New Roman" pitchFamily="18" charset="0"/>
                <a:cs typeface="Times New Roman" pitchFamily="18" charset="0"/>
              </a:rPr>
              <a:t>8. PSK (pelaku seks komersial)</a:t>
            </a:r>
          </a:p>
          <a:p>
            <a:pPr marL="0" lvl="0" indent="0"/>
            <a:r>
              <a:rPr lang="id-ID" dirty="0" smtClean="0">
                <a:solidFill>
                  <a:schemeClr val="tx1"/>
                </a:solidFill>
                <a:latin typeface="Times New Roman" pitchFamily="18" charset="0"/>
                <a:cs typeface="Times New Roman" pitchFamily="18" charset="0"/>
              </a:rPr>
              <a:t>9. Penyalahgunaan </a:t>
            </a:r>
            <a:r>
              <a:rPr lang="id-ID" dirty="0" smtClean="0">
                <a:solidFill>
                  <a:schemeClr val="tx1"/>
                </a:solidFill>
                <a:latin typeface="Times New Roman" pitchFamily="18" charset="0"/>
                <a:cs typeface="Times New Roman" pitchFamily="18" charset="0"/>
              </a:rPr>
              <a:t>narkoba</a:t>
            </a:r>
          </a:p>
          <a:p>
            <a:pPr marL="0" lvl="0" indent="0"/>
            <a:r>
              <a:rPr lang="id-ID" dirty="0" smtClean="0">
                <a:solidFill>
                  <a:schemeClr val="tx1"/>
                </a:solidFill>
                <a:latin typeface="Times New Roman" pitchFamily="18" charset="0"/>
                <a:cs typeface="Times New Roman" pitchFamily="18" charset="0"/>
              </a:rPr>
              <a:t>10</a:t>
            </a:r>
            <a:r>
              <a:rPr lang="id-ID" dirty="0" smtClean="0">
                <a:solidFill>
                  <a:schemeClr val="tx1"/>
                </a:solidFill>
                <a:latin typeface="Times New Roman" pitchFamily="18" charset="0"/>
                <a:cs typeface="Times New Roman" pitchFamily="18" charset="0"/>
              </a:rPr>
              <a:t>. Mencuri</a:t>
            </a:r>
          </a:p>
          <a:p>
            <a:pPr marL="0" lvl="0" indent="0"/>
            <a:r>
              <a:rPr lang="id-ID" dirty="0" smtClean="0">
                <a:solidFill>
                  <a:schemeClr val="tx1"/>
                </a:solidFill>
                <a:latin typeface="Times New Roman" pitchFamily="18" charset="0"/>
                <a:cs typeface="Times New Roman" pitchFamily="18" charset="0"/>
              </a:rPr>
              <a:t>Dsb.</a:t>
            </a: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2720623" y="609352"/>
            <a:ext cx="4594578"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2800" smtClean="0"/>
              <a:t>Faktor Penyebab Permasalahan Moral</a:t>
            </a:r>
            <a:endParaRPr sz="2800"/>
          </a:p>
        </p:txBody>
      </p:sp>
      <p:sp>
        <p:nvSpPr>
          <p:cNvPr id="496" name="Google Shape;496;p46"/>
          <p:cNvSpPr txBox="1">
            <a:spLocks noGrp="1"/>
          </p:cNvSpPr>
          <p:nvPr>
            <p:ph type="subTitle" idx="1"/>
          </p:nvPr>
        </p:nvSpPr>
        <p:spPr>
          <a:xfrm>
            <a:off x="1569156" y="1783644"/>
            <a:ext cx="5633156" cy="28673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Adapun faktor penyebab dari permasalahan moral yang ada sebagai berikut.</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1.Tidak menjadikan Pancasila sebagai pedoman hidup bermasyarakat</a:t>
            </a:r>
          </a:p>
          <a:p>
            <a:pPr marL="342900" lvl="0" indent="-342900" algn="l"/>
            <a:r>
              <a:rPr lang="x-none" sz="1600" smtClean="0">
                <a:solidFill>
                  <a:schemeClr val="tx1"/>
                </a:solidFill>
                <a:latin typeface="Times New Roman" pitchFamily="18" charset="0"/>
                <a:cs typeface="Times New Roman" pitchFamily="18" charset="0"/>
              </a:rPr>
              <a:t>2. </a:t>
            </a:r>
            <a:r>
              <a:rPr lang="x-none" sz="1600" smtClean="0">
                <a:solidFill>
                  <a:schemeClr val="tx1"/>
                </a:solidFill>
                <a:latin typeface="Times New Roman" pitchFamily="18" charset="0"/>
                <a:cs typeface="Times New Roman" pitchFamily="18" charset="0"/>
              </a:rPr>
              <a:t>Kurangnya bimbingan dari orang tua sehingga anak terlibat dalam </a:t>
            </a:r>
            <a:r>
              <a:rPr lang="x-none" sz="1600" smtClean="0">
                <a:solidFill>
                  <a:schemeClr val="tx1"/>
                </a:solidFill>
                <a:latin typeface="Times New Roman" pitchFamily="18" charset="0"/>
                <a:cs typeface="Times New Roman" pitchFamily="18" charset="0"/>
              </a:rPr>
              <a:t>permasalahan </a:t>
            </a:r>
            <a:r>
              <a:rPr lang="x-none" sz="1600" smtClean="0">
                <a:solidFill>
                  <a:schemeClr val="tx1"/>
                </a:solidFill>
                <a:latin typeface="Times New Roman" pitchFamily="18" charset="0"/>
                <a:cs typeface="Times New Roman" pitchFamily="18" charset="0"/>
              </a:rPr>
              <a:t>moral</a:t>
            </a:r>
          </a:p>
          <a:p>
            <a:pPr marL="342900" lvl="0" indent="-342900" algn="l"/>
            <a:r>
              <a:rPr lang="x-none" sz="1600" smtClean="0">
                <a:solidFill>
                  <a:schemeClr val="tx1"/>
                </a:solidFill>
                <a:latin typeface="Times New Roman" pitchFamily="18" charset="0"/>
                <a:cs typeface="Times New Roman" pitchFamily="18" charset="0"/>
              </a:rPr>
              <a:t>3. </a:t>
            </a:r>
            <a:r>
              <a:rPr lang="x-none" sz="1600" smtClean="0">
                <a:solidFill>
                  <a:schemeClr val="tx1"/>
                </a:solidFill>
                <a:latin typeface="Times New Roman" pitchFamily="18" charset="0"/>
                <a:cs typeface="Times New Roman" pitchFamily="18" charset="0"/>
              </a:rPr>
              <a:t>Faktor ekonomi yang sulit sehingga menyebabkan </a:t>
            </a:r>
            <a:r>
              <a:rPr lang="x-none" sz="1600" smtClean="0">
                <a:solidFill>
                  <a:schemeClr val="tx1"/>
                </a:solidFill>
                <a:latin typeface="Times New Roman" pitchFamily="18" charset="0"/>
                <a:cs typeface="Times New Roman" pitchFamily="18" charset="0"/>
              </a:rPr>
              <a:t>seseorang </a:t>
            </a:r>
            <a:r>
              <a:rPr lang="x-none" sz="1600" smtClean="0">
                <a:solidFill>
                  <a:schemeClr val="tx1"/>
                </a:solidFill>
                <a:latin typeface="Times New Roman" pitchFamily="18" charset="0"/>
                <a:cs typeface="Times New Roman" pitchFamily="18" charset="0"/>
              </a:rPr>
              <a:t>mencuri</a:t>
            </a:r>
          </a:p>
          <a:p>
            <a:pPr marL="342900" lvl="0" indent="-342900" algn="l" rtl="0">
              <a:spcBef>
                <a:spcPts val="0"/>
              </a:spcBef>
              <a:spcAft>
                <a:spcPts val="0"/>
              </a:spcAft>
            </a:pPr>
            <a:r>
              <a:rPr lang="x-none" sz="1600" smtClean="0">
                <a:solidFill>
                  <a:schemeClr val="tx1"/>
                </a:solidFill>
                <a:latin typeface="Times New Roman" pitchFamily="18" charset="0"/>
                <a:cs typeface="Times New Roman" pitchFamily="18" charset="0"/>
              </a:rPr>
              <a:t>4. Adanya gangguan perilaku/gangguan jiwa yang diderita seseorang hingga dia melakukan hal – hal yang bertentangan dengan nilai – nilai moral</a:t>
            </a:r>
          </a:p>
          <a:p>
            <a:pPr marL="342900" lvl="0" indent="-342900" algn="l" rtl="0">
              <a:spcBef>
                <a:spcPts val="0"/>
              </a:spcBef>
              <a:spcAft>
                <a:spcPts val="0"/>
              </a:spcAft>
              <a:buAutoNum type="arabicPeriod"/>
            </a:pPr>
            <a:endParaRPr sz="160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5"/>
          <p:cNvSpPr txBox="1">
            <a:spLocks noGrp="1"/>
          </p:cNvSpPr>
          <p:nvPr>
            <p:ph type="subTitle" idx="1"/>
          </p:nvPr>
        </p:nvSpPr>
        <p:spPr>
          <a:xfrm>
            <a:off x="1669839" y="1247512"/>
            <a:ext cx="5623800" cy="338093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mtClean="0">
                <a:solidFill>
                  <a:schemeClr val="tx1"/>
                </a:solidFill>
                <a:latin typeface="Times New Roman" pitchFamily="18" charset="0"/>
                <a:cs typeface="Times New Roman" pitchFamily="18" charset="0"/>
              </a:rPr>
              <a:t>5. Kurangnya rasa empati terhadap sesama</a:t>
            </a:r>
          </a:p>
          <a:p>
            <a:pPr marL="0" lvl="0" indent="0" algn="l" rtl="0">
              <a:spcBef>
                <a:spcPts val="0"/>
              </a:spcBef>
              <a:spcAft>
                <a:spcPts val="0"/>
              </a:spcAft>
              <a:buNone/>
            </a:pPr>
            <a:r>
              <a:rPr lang="x-none" smtClean="0">
                <a:solidFill>
                  <a:schemeClr val="tx1"/>
                </a:solidFill>
                <a:latin typeface="Times New Roman" pitchFamily="18" charset="0"/>
                <a:cs typeface="Times New Roman" pitchFamily="18" charset="0"/>
              </a:rPr>
              <a:t>6. Tidak menghiraukan aturan – aturan yang berlaku di masyarakat.</a:t>
            </a:r>
          </a:p>
          <a:p>
            <a:pPr marL="0" lvl="0" indent="0" algn="l"/>
            <a:r>
              <a:rPr lang="x-none" smtClean="0">
                <a:solidFill>
                  <a:schemeClr val="tx1"/>
                </a:solidFill>
                <a:latin typeface="Times New Roman" pitchFamily="18" charset="0"/>
                <a:cs typeface="Times New Roman" pitchFamily="18" charset="0"/>
              </a:rPr>
              <a:t>7. </a:t>
            </a:r>
            <a:r>
              <a:rPr lang="x-none" smtClean="0">
                <a:solidFill>
                  <a:schemeClr val="tx1"/>
                </a:solidFill>
                <a:latin typeface="Times New Roman" pitchFamily="18" charset="0"/>
                <a:cs typeface="Times New Roman" pitchFamily="18" charset="0"/>
              </a:rPr>
              <a:t>Adanya ancaman dari luar sehingga menyebabkan orang tersebut melakukan </a:t>
            </a:r>
            <a:r>
              <a:rPr lang="x-none" smtClean="0">
                <a:solidFill>
                  <a:schemeClr val="tx1"/>
                </a:solidFill>
                <a:latin typeface="Times New Roman" pitchFamily="18" charset="0"/>
                <a:cs typeface="Times New Roman" pitchFamily="18" charset="0"/>
              </a:rPr>
              <a:t>permasalahan </a:t>
            </a:r>
            <a:r>
              <a:rPr lang="x-none" smtClean="0">
                <a:solidFill>
                  <a:schemeClr val="tx1"/>
                </a:solidFill>
                <a:latin typeface="Times New Roman" pitchFamily="18" charset="0"/>
                <a:cs typeface="Times New Roman" pitchFamily="18" charset="0"/>
              </a:rPr>
              <a:t>moral</a:t>
            </a:r>
          </a:p>
          <a:p>
            <a:pPr marL="0" lvl="0" indent="0" algn="l"/>
            <a:r>
              <a:rPr lang="x-none" smtClean="0">
                <a:solidFill>
                  <a:schemeClr val="tx1"/>
                </a:solidFill>
                <a:latin typeface="Times New Roman" pitchFamily="18" charset="0"/>
                <a:cs typeface="Times New Roman" pitchFamily="18" charset="0"/>
              </a:rPr>
              <a:t>8. Lingkungan sekitar yang kurang baik</a:t>
            </a:r>
          </a:p>
          <a:p>
            <a:pPr marL="0" lvl="0" indent="0" algn="l"/>
            <a:r>
              <a:rPr lang="x-none" smtClean="0">
                <a:solidFill>
                  <a:schemeClr val="tx1"/>
                </a:solidFill>
                <a:latin typeface="Times New Roman" pitchFamily="18" charset="0"/>
                <a:cs typeface="Times New Roman" pitchFamily="18" charset="0"/>
              </a:rPr>
              <a:t>9. Tidak memberi filter/menyaring segala informasi yang didapat dengan baik</a:t>
            </a:r>
          </a:p>
          <a:p>
            <a:pPr marL="0" lvl="0" indent="0" algn="l"/>
            <a:r>
              <a:rPr lang="x-none" smtClean="0">
                <a:solidFill>
                  <a:schemeClr val="tx1"/>
                </a:solidFill>
                <a:latin typeface="Times New Roman" pitchFamily="18" charset="0"/>
                <a:cs typeface="Times New Roman" pitchFamily="18" charset="0"/>
              </a:rPr>
              <a:t>10. Bersikap acuh tak acuh terhadap nilai – nilai moral yang diajarkan oleh guru.</a:t>
            </a:r>
          </a:p>
          <a:p>
            <a:pPr marL="0" lvl="0" indent="0" algn="l"/>
            <a:r>
              <a:rPr lang="id-ID" dirty="0" smtClean="0">
                <a:solidFill>
                  <a:schemeClr val="tx1"/>
                </a:solidFill>
                <a:latin typeface="Times New Roman" pitchFamily="18" charset="0"/>
                <a:cs typeface="Times New Roman" pitchFamily="18" charset="0"/>
              </a:rPr>
              <a:t>D</a:t>
            </a:r>
            <a:r>
              <a:rPr lang="x-none" smtClean="0">
                <a:solidFill>
                  <a:schemeClr val="tx1"/>
                </a:solidFill>
                <a:latin typeface="Times New Roman" pitchFamily="18" charset="0"/>
                <a:cs typeface="Times New Roman" pitchFamily="18" charset="0"/>
              </a:rPr>
              <a:t>sb.</a:t>
            </a:r>
            <a:endParaRPr>
              <a:solidFill>
                <a:schemeClr val="tx1"/>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1"/>
          <p:cNvSpPr txBox="1">
            <a:spLocks noGrp="1"/>
          </p:cNvSpPr>
          <p:nvPr>
            <p:ph type="body" idx="1"/>
          </p:nvPr>
        </p:nvSpPr>
        <p:spPr>
          <a:xfrm>
            <a:off x="720000" y="1713525"/>
            <a:ext cx="6008178" cy="272300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smtClean="0">
                <a:solidFill>
                  <a:schemeClr val="tx1"/>
                </a:solidFill>
                <a:latin typeface="Times New Roman" pitchFamily="18" charset="0"/>
                <a:cs typeface="Times New Roman" pitchFamily="18" charset="0"/>
              </a:rPr>
              <a:t>Sejatinya solusi terbaik bagi permasalahan moral ialah dari diri sendiri untuk berubah menjadi pribadi yang lebih baik lagi, karena walau bagaimanapun ketika orang lain membenahi diri kita tetapi kita tetep tidak ada itikad untuk berubah maka hasilnya akan tetap sama. Disamping itu banyak solusi yang bisa diambil  dari permasalahan moral yang telah diperbuat misalnya dengan bertanggung jawab atas apa yang telah terjadi, mengakui kesalahan yang diperbuat, berani menerima hukuman, memperbaiki diri, serta menambah keimanan kepada Tuhan Yang Maha Esa.</a:t>
            </a:r>
            <a:endParaRPr sz="1600">
              <a:solidFill>
                <a:schemeClr val="tx1"/>
              </a:solidFill>
              <a:latin typeface="Times New Roman" pitchFamily="18" charset="0"/>
              <a:cs typeface="Times New Roman" pitchFamily="18" charset="0"/>
            </a:endParaRPr>
          </a:p>
        </p:txBody>
      </p:sp>
      <p:sp>
        <p:nvSpPr>
          <p:cNvPr id="583" name="Google Shape;583;p51"/>
          <p:cNvSpPr txBox="1">
            <a:spLocks noGrp="1"/>
          </p:cNvSpPr>
          <p:nvPr>
            <p:ph type="title"/>
          </p:nvPr>
        </p:nvSpPr>
        <p:spPr>
          <a:xfrm>
            <a:off x="1200523" y="688622"/>
            <a:ext cx="5313600" cy="7789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mtClean="0"/>
              <a:t>Solusi dari Permasalahan Moral yang Terjadi</a:t>
            </a:r>
            <a:endParaRPr/>
          </a:p>
        </p:txBody>
      </p:sp>
    </p:spTree>
  </p:cSld>
  <p:clrMapOvr>
    <a:masterClrMapping/>
  </p:clrMapOvr>
</p:sld>
</file>

<file path=ppt/theme/theme1.xml><?xml version="1.0" encoding="utf-8"?>
<a:theme xmlns:a="http://schemas.openxmlformats.org/drawingml/2006/main" name="- Watercolor College Project by Slidesgo">
  <a:themeElements>
    <a:clrScheme name="Simple Light">
      <a:dk1>
        <a:srgbClr val="191919"/>
      </a:dk1>
      <a:lt1>
        <a:srgbClr val="F1EEEA"/>
      </a:lt1>
      <a:dk2>
        <a:srgbClr val="434343"/>
      </a:dk2>
      <a:lt2>
        <a:srgbClr val="FFFFFF"/>
      </a:lt2>
      <a:accent1>
        <a:srgbClr val="F3CB7A"/>
      </a:accent1>
      <a:accent2>
        <a:srgbClr val="E08D86"/>
      </a:accent2>
      <a:accent3>
        <a:srgbClr val="EBCBBF"/>
      </a:accent3>
      <a:accent4>
        <a:srgbClr val="B2B2B2"/>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827</Words>
  <PresentationFormat>On-screen Show (16:9)</PresentationFormat>
  <Paragraphs>54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Scope One</vt:lpstr>
      <vt:lpstr>Arial Narrow</vt:lpstr>
      <vt:lpstr>Times New Roman</vt:lpstr>
      <vt:lpstr>Montserrat</vt:lpstr>
      <vt:lpstr>Raleway</vt:lpstr>
      <vt:lpstr>Open Sans</vt:lpstr>
      <vt:lpstr>- Watercolor College Project by Slidesgo</vt:lpstr>
      <vt:lpstr>Permasalahan Moral yang Terjadi di Lingkungan Sekitar (Faktor penyebab, Solusi, dan Cara menangani nya)  </vt:lpstr>
      <vt:lpstr>Moral</vt:lpstr>
      <vt:lpstr>Permasalahan Moral yang Terjadi di Lingkungan Sekitar</vt:lpstr>
      <vt:lpstr>Slide 4</vt:lpstr>
      <vt:lpstr>Slide 5</vt:lpstr>
      <vt:lpstr>Permasalahan Moral yang Umum Terjadi</vt:lpstr>
      <vt:lpstr>Faktor Penyebab Permasalahan Moral</vt:lpstr>
      <vt:lpstr>Slide 8</vt:lpstr>
      <vt:lpstr>Solusi dari Permasalahan Moral yang Terjadi</vt:lpstr>
      <vt:lpstr>Cara Menangani Permasalahan Moral </vt:lpstr>
      <vt:lpstr>Slide 11</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Permasalahan Moral yang Terjadi di Lingkungan Sekitar </dc:title>
  <cp:lastModifiedBy>acer</cp:lastModifiedBy>
  <cp:revision>27</cp:revision>
  <dcterms:modified xsi:type="dcterms:W3CDTF">2021-09-20T07:42:15Z</dcterms:modified>
</cp:coreProperties>
</file>