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62" r:id="rId5"/>
    <p:sldId id="263" r:id="rId6"/>
    <p:sldId id="259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C7CE"/>
    <a:srgbClr val="F6F7FA"/>
    <a:srgbClr val="AD92ED"/>
    <a:srgbClr val="4FC1E9"/>
    <a:srgbClr val="CDD0DA"/>
    <a:srgbClr val="FA8150"/>
    <a:srgbClr val="E37553"/>
    <a:srgbClr val="E0653F"/>
    <a:srgbClr val="959697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5" autoAdjust="0"/>
    <p:restoredTop sz="94674" autoAdjust="0"/>
  </p:normalViewPr>
  <p:slideViewPr>
    <p:cSldViewPr>
      <p:cViewPr varScale="1">
        <p:scale>
          <a:sx n="95" d="100"/>
          <a:sy n="95" d="100"/>
        </p:scale>
        <p:origin x="-48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4134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9606-6FF7-49AF-A412-4D6AB767DFC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AE7AE-FCBF-419F-971E-04B351FA8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7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 Templateswise.com - Community P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A7B3F6-5CA4-4D18-AB12-AD4DA472F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7494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3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5" y="915566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C4C7CE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129591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 Templateswise.com - Community PP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9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 Templateswise.com - Community PPT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53" name="Freeform 5"/>
          <p:cNvSpPr>
            <a:spLocks/>
          </p:cNvSpPr>
          <p:nvPr userDrawn="1"/>
        </p:nvSpPr>
        <p:spPr bwMode="auto">
          <a:xfrm>
            <a:off x="6659565" y="2973749"/>
            <a:ext cx="260348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644008" y="1746440"/>
            <a:ext cx="4032448" cy="505509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your text here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644008" y="2459046"/>
            <a:ext cx="4032448" cy="2003544"/>
          </a:xfr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amet, consectetur adipisicing elit, sed do eiusmod tempor incididunt ut labore et dolore magna aliqua.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D91E130-5C80-43FB-8C45-E31E60254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23072"/>
            <a:ext cx="3956534" cy="1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1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 Templateswise.com - Community PP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42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F30096-E2FA-4C53-8FFA-C198FACBBC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Permasalahan Moral </a:t>
            </a:r>
            <a:br>
              <a:rPr lang="id-ID" b="1" dirty="0" smtClean="0"/>
            </a:br>
            <a:r>
              <a:rPr lang="id-ID" b="1" dirty="0" smtClean="0"/>
              <a:t>di Lingkungan Sekolah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3143240" y="1857370"/>
            <a:ext cx="2857520" cy="452437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rgbClr val="C4C7CE"/>
                </a:solidFill>
              </a:rPr>
              <a:t>Nama : Hidayatullah</a:t>
            </a:r>
          </a:p>
          <a:p>
            <a:pPr algn="l"/>
            <a:r>
              <a:rPr lang="id-ID" dirty="0" smtClean="0"/>
              <a:t>Npm   : 2013053117</a:t>
            </a:r>
          </a:p>
          <a:p>
            <a:pPr algn="l"/>
            <a:r>
              <a:rPr lang="id-ID" dirty="0" smtClean="0">
                <a:solidFill>
                  <a:srgbClr val="C4C7CE"/>
                </a:solidFill>
              </a:rPr>
              <a:t>Kelas  : 3B / PGSD</a:t>
            </a:r>
            <a:endParaRPr lang="en-US" dirty="0">
              <a:solidFill>
                <a:srgbClr val="C4C7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44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28610"/>
            <a:ext cx="6829002" cy="857250"/>
          </a:xfrm>
        </p:spPr>
        <p:txBody>
          <a:bodyPr>
            <a:noAutofit/>
          </a:bodyPr>
          <a:lstStyle/>
          <a:p>
            <a:r>
              <a:rPr lang="id-ID" sz="3200" dirty="0" smtClean="0"/>
              <a:t>Bagaimana Permasalahan moral di sekolah bisa terjadi?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id-ID" dirty="0" smtClean="0"/>
              <a:t>Sekolah merupakan tempat para peserta didik menuntut ilmu, peserta didik ini berasal dari lingkungan dan latar belakang yang berbeda-beda, tak jarang di sekolah banyak ditemukan permasalahan-permasalahan moral yang dilakukan tanpa sepengetahuan pendidik </a:t>
            </a:r>
          </a:p>
          <a:p>
            <a:endParaRPr lang="id-ID" dirty="0"/>
          </a:p>
          <a:p>
            <a:r>
              <a:rPr lang="id-ID" dirty="0" smtClean="0"/>
              <a:t>Permasalahan moral yang sering terdapat di lingkungan sekolah sebagai berikut: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37727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57554" y="214296"/>
            <a:ext cx="1714512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d-ID" sz="3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ullying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375514" y="1142990"/>
            <a:ext cx="4768486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US" sz="2400" dirty="0" smtClean="0"/>
              <a:t>Bullying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kekuasaan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menyakiti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verbal, </a:t>
            </a:r>
            <a:r>
              <a:rPr lang="en-US" sz="2400" dirty="0" err="1" smtClean="0"/>
              <a:t>fisik</a:t>
            </a:r>
            <a:r>
              <a:rPr lang="en-US" sz="2400" dirty="0" smtClean="0"/>
              <a:t>,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korban</a:t>
            </a:r>
            <a:r>
              <a:rPr lang="en-US" sz="2400" dirty="0" smtClean="0"/>
              <a:t> </a:t>
            </a:r>
            <a:r>
              <a:rPr lang="en-US" sz="2400" dirty="0" err="1" smtClean="0"/>
              <a:t>merasa</a:t>
            </a:r>
            <a:r>
              <a:rPr lang="en-US" sz="2400" dirty="0" smtClean="0"/>
              <a:t> </a:t>
            </a:r>
            <a:r>
              <a:rPr lang="en-US" sz="2400" dirty="0" err="1" smtClean="0"/>
              <a:t>tertekan</a:t>
            </a:r>
            <a:r>
              <a:rPr lang="en-US" sz="2400" dirty="0" smtClean="0"/>
              <a:t>, trauma,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berdaya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bul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90"/>
            <a:ext cx="4186407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26" y="3116835"/>
            <a:ext cx="2772924" cy="169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48" y="1785932"/>
            <a:ext cx="1799086" cy="228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345" y="3128900"/>
            <a:ext cx="498349" cy="82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04944" y="3088388"/>
            <a:ext cx="448057" cy="108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0026" y="3455800"/>
            <a:ext cx="498349" cy="98755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57422" y="214296"/>
            <a:ext cx="4429156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d-ID" sz="3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Solusi Mencagah bully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571868" y="1071553"/>
            <a:ext cx="5072098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id-ID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Untuk mencegah bully di sekolah orang yang harus bertanggung jawab penuh adalah pendidik</a:t>
            </a:r>
          </a:p>
          <a:p>
            <a:pPr lvl="0"/>
            <a:endParaRPr lang="id-ID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d-ID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berikut hal-hal yang dapat dilakukan pendidik dalam mencegah bully disekolah:</a:t>
            </a:r>
          </a:p>
          <a:p>
            <a:r>
              <a:rPr lang="id-ID" b="1" dirty="0" smtClean="0"/>
              <a:t>-</a:t>
            </a:r>
            <a:r>
              <a:rPr lang="en-US" b="1" dirty="0" err="1" smtClean="0"/>
              <a:t>Membentuk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persahabatan</a:t>
            </a:r>
            <a:r>
              <a:rPr lang="en-US" b="1" dirty="0" smtClean="0"/>
              <a:t> </a:t>
            </a:r>
            <a:r>
              <a:rPr lang="en-US" b="1" dirty="0" err="1" smtClean="0"/>
              <a:t>antar</a:t>
            </a:r>
            <a:r>
              <a:rPr lang="en-US" b="1" dirty="0" smtClean="0"/>
              <a:t> </a:t>
            </a:r>
            <a:r>
              <a:rPr lang="en-US" b="1" dirty="0" err="1" smtClean="0"/>
              <a:t>siswa</a:t>
            </a:r>
            <a:endParaRPr lang="en-US" dirty="0" smtClean="0"/>
          </a:p>
          <a:p>
            <a:r>
              <a:rPr lang="id-ID" b="1" dirty="0" smtClean="0"/>
              <a:t>-</a:t>
            </a:r>
            <a:r>
              <a:rPr lang="en-US" b="1" dirty="0" err="1" smtClean="0"/>
              <a:t>Memberdayakan</a:t>
            </a:r>
            <a:r>
              <a:rPr lang="en-US" b="1" dirty="0" smtClean="0"/>
              <a:t> </a:t>
            </a:r>
            <a:r>
              <a:rPr lang="en-US" b="1" dirty="0" err="1" smtClean="0"/>
              <a:t>siswa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jiwa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, </a:t>
            </a:r>
            <a:r>
              <a:rPr lang="id-ID" b="1" dirty="0" smtClean="0"/>
              <a:t>   </a:t>
            </a:r>
            <a:r>
              <a:rPr lang="id-ID" b="1" dirty="0" smtClean="0">
                <a:solidFill>
                  <a:schemeClr val="bg2">
                    <a:lumMod val="75000"/>
                  </a:schemeClr>
                </a:solidFill>
              </a:rPr>
              <a:t>..</a:t>
            </a:r>
            <a:r>
              <a:rPr lang="en-US" b="1" dirty="0" err="1" smtClean="0"/>
              <a:t>aktif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berprestasi</a:t>
            </a:r>
            <a:endParaRPr lang="en-US" dirty="0" smtClean="0"/>
          </a:p>
          <a:p>
            <a:r>
              <a:rPr lang="id-ID" b="1" dirty="0" smtClean="0"/>
              <a:t>-</a:t>
            </a:r>
            <a:r>
              <a:rPr lang="en-US" b="1" dirty="0" err="1" smtClean="0"/>
              <a:t>Membangun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Efektif</a:t>
            </a:r>
            <a:endParaRPr lang="en-US" dirty="0" smtClean="0"/>
          </a:p>
          <a:p>
            <a:pPr lvl="0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-18"/>
            <a:ext cx="9144000" cy="5143500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714612" y="142858"/>
            <a:ext cx="3482603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d-ID" sz="21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Merokok di Sekolah</a:t>
            </a:r>
            <a:endParaRPr sz="2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161199" y="1142990"/>
            <a:ext cx="4982801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sekalipun</a:t>
            </a:r>
            <a:r>
              <a:rPr lang="en-US" dirty="0" smtClean="0"/>
              <a:t>, </a:t>
            </a:r>
            <a:r>
              <a:rPr lang="en-US" dirty="0" err="1" smtClean="0"/>
              <a:t>iklan</a:t>
            </a:r>
            <a:r>
              <a:rPr lang="en-US" dirty="0" smtClean="0"/>
              <a:t> yang </a:t>
            </a:r>
            <a:r>
              <a:rPr lang="en-US" dirty="0" err="1" smtClean="0"/>
              <a:t>gencar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keren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bersosialisasi</a:t>
            </a:r>
            <a:endParaRPr lang="id-ID" dirty="0"/>
          </a:p>
        </p:txBody>
      </p:sp>
      <p:pic>
        <p:nvPicPr>
          <p:cNvPr id="10" name="Picture 9" descr="passivesmoking_denizyavu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14"/>
            <a:ext cx="4000496" cy="321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Mengatasi Pelajar yang merokok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algn="l"/>
            <a:r>
              <a:rPr lang="id-ID" dirty="0" smtClean="0"/>
              <a:t>-Melakukan sosialisasi bahaya merokok</a:t>
            </a:r>
          </a:p>
          <a:p>
            <a:pPr algn="l"/>
            <a:r>
              <a:rPr lang="id-ID" dirty="0" smtClean="0"/>
              <a:t>-Membuat peraturan sekolah yang melarang merokok</a:t>
            </a:r>
          </a:p>
          <a:p>
            <a:pPr algn="l"/>
            <a:r>
              <a:rPr lang="id-ID" dirty="0" smtClean="0"/>
              <a:t>-Menerapkan program sekolah sehat</a:t>
            </a:r>
          </a:p>
          <a:p>
            <a:pPr algn="l"/>
            <a:r>
              <a:rPr lang="id-ID" dirty="0" smtClean="0"/>
              <a:t>-Menindak tegas pelajar yang ketahuan merokok di sekolah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5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571750"/>
            <a:ext cx="8229600" cy="857250"/>
          </a:xfrm>
        </p:spPr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98261"/>
      </p:ext>
    </p:extLst>
  </p:cSld>
  <p:clrMapOvr>
    <a:masterClrMapping/>
  </p:clrMapOvr>
</p:sld>
</file>

<file path=ppt/theme/theme1.xml><?xml version="1.0" encoding="utf-8"?>
<a:theme xmlns:a="http://schemas.openxmlformats.org/drawingml/2006/main" name="3181">
  <a:themeElements>
    <a:clrScheme name="Custom 14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ED5463"/>
      </a:accent1>
      <a:accent2>
        <a:srgbClr val="FB6E52"/>
      </a:accent2>
      <a:accent3>
        <a:srgbClr val="FFCE54"/>
      </a:accent3>
      <a:accent4>
        <a:srgbClr val="A1D469"/>
      </a:accent4>
      <a:accent5>
        <a:srgbClr val="49CFAE"/>
      </a:accent5>
      <a:accent6>
        <a:srgbClr val="4FC1E9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181.potx" id="{3CF1E5B2-9139-48F2-BF05-726911DED45D}" vid="{8B895D76-E465-42FA-885A-287C19CE4F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3181</Template>
  <TotalTime>44</TotalTime>
  <Words>229</Words>
  <Application>Microsoft Office PowerPoint</Application>
  <PresentationFormat>On-screen Show (16:9)</PresentationFormat>
  <Paragraphs>25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3181</vt:lpstr>
      <vt:lpstr>Permasalahan Moral  di Lingkungan Sekolah</vt:lpstr>
      <vt:lpstr>Bagaimana Permasalahan moral di sekolah bisa terjadi?</vt:lpstr>
      <vt:lpstr>Slide 3</vt:lpstr>
      <vt:lpstr>Slide 4</vt:lpstr>
      <vt:lpstr>Slide 5</vt:lpstr>
      <vt:lpstr>Mengatasi Pelajar yang merokok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 Moral  di Lingkungan Sekolah</dc:title>
  <dc:creator>ACER</dc:creator>
  <cp:lastModifiedBy>ACER</cp:lastModifiedBy>
  <cp:revision>5</cp:revision>
  <dcterms:created xsi:type="dcterms:W3CDTF">2021-09-20T06:59:40Z</dcterms:created>
  <dcterms:modified xsi:type="dcterms:W3CDTF">2021-09-20T07:44:13Z</dcterms:modified>
</cp:coreProperties>
</file>