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9"/>
  </p:notesMasterIdLst>
  <p:sldIdLst>
    <p:sldId id="301" r:id="rId2"/>
    <p:sldId id="256" r:id="rId3"/>
    <p:sldId id="268" r:id="rId4"/>
    <p:sldId id="258" r:id="rId5"/>
    <p:sldId id="257" r:id="rId6"/>
    <p:sldId id="296" r:id="rId7"/>
    <p:sldId id="298" r:id="rId8"/>
    <p:sldId id="260" r:id="rId9"/>
    <p:sldId id="294" r:id="rId10"/>
    <p:sldId id="297" r:id="rId11"/>
    <p:sldId id="295" r:id="rId12"/>
    <p:sldId id="262" r:id="rId13"/>
    <p:sldId id="293" r:id="rId14"/>
    <p:sldId id="299" r:id="rId15"/>
    <p:sldId id="300" r:id="rId16"/>
    <p:sldId id="285" r:id="rId17"/>
    <p:sldId id="30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cert One" panose="020B0604020202020204" charset="0"/>
      <p:regular r:id="rId24"/>
    </p:embeddedFont>
    <p:embeddedFont>
      <p:font typeface="Baloo 2" panose="020B0604020202020204" charset="0"/>
      <p:regular r:id="rId25"/>
      <p:bold r:id="rId26"/>
    </p:embeddedFont>
    <p:embeddedFont>
      <p:font typeface="Odibee Sans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BDF68-C8DC-4BE9-A3DB-8CFBBB26853A}">
  <a:tblStyle styleId="{7CDBDF68-C8DC-4BE9-A3DB-8CFBBB2685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295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83b17a86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d83b17a86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41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d83b17a86c_9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d83b17a86c_9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94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94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90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7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d83b17a86c_9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d83b17a86c_9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67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gd83b17a86c_9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4" name="Google Shape;3504;gd83b17a86c_9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27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66025" y="1348150"/>
            <a:ext cx="1282106" cy="802831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139275" y="3489299"/>
            <a:ext cx="11496178" cy="2669997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11249" y="-869775"/>
            <a:ext cx="2250424" cy="1409187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70952" y="1907740"/>
            <a:ext cx="1343138" cy="841051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538525" y="2971138"/>
            <a:ext cx="273038" cy="182047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36613" y="460675"/>
            <a:ext cx="273050" cy="275950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17823" y="2468123"/>
            <a:ext cx="105764" cy="207231"/>
          </a:xfrm>
          <a:custGeom>
            <a:avLst/>
            <a:gdLst/>
            <a:ahLst/>
            <a:cxnLst/>
            <a:rect l="l" t="t" r="r" b="b"/>
            <a:pathLst>
              <a:path w="6818" h="13359" extrusionOk="0">
                <a:moveTo>
                  <a:pt x="3409" y="0"/>
                </a:moveTo>
                <a:cubicBezTo>
                  <a:pt x="3409" y="0"/>
                  <a:pt x="0" y="4236"/>
                  <a:pt x="0" y="7920"/>
                </a:cubicBezTo>
                <a:cubicBezTo>
                  <a:pt x="0" y="11604"/>
                  <a:pt x="1529" y="13359"/>
                  <a:pt x="3409" y="13359"/>
                </a:cubicBezTo>
                <a:cubicBezTo>
                  <a:pt x="5288" y="13359"/>
                  <a:pt x="6817" y="11604"/>
                  <a:pt x="6817" y="7920"/>
                </a:cubicBezTo>
                <a:cubicBezTo>
                  <a:pt x="6817" y="4236"/>
                  <a:pt x="3409" y="0"/>
                  <a:pt x="34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974999">
            <a:off x="7363883" y="2468128"/>
            <a:ext cx="105767" cy="207237"/>
          </a:xfrm>
          <a:custGeom>
            <a:avLst/>
            <a:gdLst/>
            <a:ahLst/>
            <a:cxnLst/>
            <a:rect l="l" t="t" r="r" b="b"/>
            <a:pathLst>
              <a:path w="6818" h="13359" extrusionOk="0">
                <a:moveTo>
                  <a:pt x="3409" y="0"/>
                </a:moveTo>
                <a:cubicBezTo>
                  <a:pt x="3409" y="0"/>
                  <a:pt x="0" y="4236"/>
                  <a:pt x="0" y="7920"/>
                </a:cubicBezTo>
                <a:cubicBezTo>
                  <a:pt x="0" y="11604"/>
                  <a:pt x="1529" y="13359"/>
                  <a:pt x="3409" y="13359"/>
                </a:cubicBezTo>
                <a:cubicBezTo>
                  <a:pt x="5288" y="13359"/>
                  <a:pt x="6817" y="11604"/>
                  <a:pt x="6817" y="7920"/>
                </a:cubicBezTo>
                <a:cubicBezTo>
                  <a:pt x="6817" y="4236"/>
                  <a:pt x="3409" y="0"/>
                  <a:pt x="34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585711" y="1430577"/>
            <a:ext cx="210194" cy="212426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890175" y="332163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10800000">
            <a:off x="3310549" y="-869775"/>
            <a:ext cx="2250424" cy="1409187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253575" y="1038445"/>
            <a:ext cx="6636600" cy="119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307550" y="2803733"/>
            <a:ext cx="45288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 idx="2"/>
          </p:nvPr>
        </p:nvSpPr>
        <p:spPr>
          <a:xfrm>
            <a:off x="2312400" y="2307720"/>
            <a:ext cx="4519200" cy="52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5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dk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/>
          <p:nvPr/>
        </p:nvSpPr>
        <p:spPr>
          <a:xfrm>
            <a:off x="7980475" y="1543551"/>
            <a:ext cx="1641862" cy="1028199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3378800" y="4430918"/>
            <a:ext cx="1726108" cy="883679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9"/>
          <p:cNvGrpSpPr/>
          <p:nvPr/>
        </p:nvGrpSpPr>
        <p:grpSpPr>
          <a:xfrm rot="1703531" flipH="1">
            <a:off x="1288339" y="4620591"/>
            <a:ext cx="396560" cy="291972"/>
            <a:chOff x="360279" y="3247326"/>
            <a:chExt cx="344791" cy="253876"/>
          </a:xfrm>
        </p:grpSpPr>
        <p:sp>
          <p:nvSpPr>
            <p:cNvPr id="258" name="Google Shape;258;p19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19"/>
          <p:cNvSpPr/>
          <p:nvPr/>
        </p:nvSpPr>
        <p:spPr>
          <a:xfrm>
            <a:off x="5450584" y="80973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165500" y="2002713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-389400" y="-102676"/>
            <a:ext cx="1298942" cy="1076227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8430900" y="4096613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9"/>
          <p:cNvGrpSpPr/>
          <p:nvPr/>
        </p:nvGrpSpPr>
        <p:grpSpPr>
          <a:xfrm rot="-1703630">
            <a:off x="6437458" y="274196"/>
            <a:ext cx="286039" cy="210593"/>
            <a:chOff x="360279" y="3247326"/>
            <a:chExt cx="344791" cy="253876"/>
          </a:xfrm>
        </p:grpSpPr>
        <p:sp>
          <p:nvSpPr>
            <p:cNvPr id="265" name="Google Shape;265;p19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9"/>
          <p:cNvSpPr txBox="1">
            <a:spLocks noGrp="1"/>
          </p:cNvSpPr>
          <p:nvPr>
            <p:ph type="title"/>
          </p:nvPr>
        </p:nvSpPr>
        <p:spPr>
          <a:xfrm>
            <a:off x="685800" y="1134950"/>
            <a:ext cx="4159200" cy="18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9"/>
          <p:cNvSpPr txBox="1">
            <a:spLocks noGrp="1"/>
          </p:cNvSpPr>
          <p:nvPr>
            <p:ph type="subTitle" idx="1"/>
          </p:nvPr>
        </p:nvSpPr>
        <p:spPr>
          <a:xfrm>
            <a:off x="685800" y="3003875"/>
            <a:ext cx="4159200" cy="100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solidFill>
          <a:schemeClr val="dk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1"/>
          <p:cNvGrpSpPr/>
          <p:nvPr/>
        </p:nvGrpSpPr>
        <p:grpSpPr>
          <a:xfrm>
            <a:off x="270929" y="1744276"/>
            <a:ext cx="344791" cy="253876"/>
            <a:chOff x="360279" y="3247326"/>
            <a:chExt cx="344791" cy="253876"/>
          </a:xfrm>
        </p:grpSpPr>
        <p:sp>
          <p:nvSpPr>
            <p:cNvPr id="287" name="Google Shape;287;p2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21"/>
          <p:cNvSpPr/>
          <p:nvPr/>
        </p:nvSpPr>
        <p:spPr>
          <a:xfrm flipH="1">
            <a:off x="-352876" y="3931677"/>
            <a:ext cx="1916696" cy="981167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4892521" y="440515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"/>
          <p:cNvSpPr/>
          <p:nvPr/>
        </p:nvSpPr>
        <p:spPr>
          <a:xfrm>
            <a:off x="7623264" y="-242825"/>
            <a:ext cx="1916544" cy="981167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1061900" y="-427450"/>
            <a:ext cx="1350722" cy="1119126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"/>
          <p:cNvSpPr/>
          <p:nvPr/>
        </p:nvSpPr>
        <p:spPr>
          <a:xfrm>
            <a:off x="3733475" y="43578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5909450" y="4523151"/>
            <a:ext cx="1445932" cy="905530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21"/>
          <p:cNvGrpSpPr/>
          <p:nvPr/>
        </p:nvGrpSpPr>
        <p:grpSpPr>
          <a:xfrm flipH="1">
            <a:off x="8370954" y="3994551"/>
            <a:ext cx="344791" cy="253876"/>
            <a:chOff x="360279" y="3247326"/>
            <a:chExt cx="344791" cy="253876"/>
          </a:xfrm>
        </p:grpSpPr>
        <p:sp>
          <p:nvSpPr>
            <p:cNvPr id="296" name="Google Shape;296;p2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21"/>
          <p:cNvSpPr/>
          <p:nvPr/>
        </p:nvSpPr>
        <p:spPr>
          <a:xfrm>
            <a:off x="6378171" y="19247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2412625" y="460410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"/>
          <p:cNvSpPr txBox="1">
            <a:spLocks noGrp="1"/>
          </p:cNvSpPr>
          <p:nvPr>
            <p:ph type="title"/>
          </p:nvPr>
        </p:nvSpPr>
        <p:spPr>
          <a:xfrm>
            <a:off x="1694225" y="1389950"/>
            <a:ext cx="2386500" cy="105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1"/>
          <p:cNvSpPr txBox="1">
            <a:spLocks noGrp="1"/>
          </p:cNvSpPr>
          <p:nvPr>
            <p:ph type="subTitle" idx="1"/>
          </p:nvPr>
        </p:nvSpPr>
        <p:spPr>
          <a:xfrm>
            <a:off x="720000" y="2449450"/>
            <a:ext cx="3360600" cy="130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1"/>
          <p:cNvSpPr/>
          <p:nvPr/>
        </p:nvSpPr>
        <p:spPr>
          <a:xfrm>
            <a:off x="274396" y="293853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1"/>
          <p:cNvSpPr/>
          <p:nvPr/>
        </p:nvSpPr>
        <p:spPr>
          <a:xfrm>
            <a:off x="3732450" y="4604097"/>
            <a:ext cx="1875618" cy="960139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1"/>
          <p:cNvSpPr/>
          <p:nvPr/>
        </p:nvSpPr>
        <p:spPr>
          <a:xfrm>
            <a:off x="-378025" y="1209263"/>
            <a:ext cx="1158817" cy="960137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1"/>
          <p:cNvSpPr/>
          <p:nvPr/>
        </p:nvSpPr>
        <p:spPr>
          <a:xfrm>
            <a:off x="8430900" y="2571750"/>
            <a:ext cx="1340692" cy="839599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" name="Google Shape;490;p31"/>
          <p:cNvGrpSpPr/>
          <p:nvPr/>
        </p:nvGrpSpPr>
        <p:grpSpPr>
          <a:xfrm>
            <a:off x="8617369" y="3706072"/>
            <a:ext cx="281418" cy="207213"/>
            <a:chOff x="360279" y="3247326"/>
            <a:chExt cx="344791" cy="253876"/>
          </a:xfrm>
        </p:grpSpPr>
        <p:sp>
          <p:nvSpPr>
            <p:cNvPr id="491" name="Google Shape;491;p3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31"/>
          <p:cNvSpPr/>
          <p:nvPr/>
        </p:nvSpPr>
        <p:spPr>
          <a:xfrm>
            <a:off x="6056725" y="475765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1"/>
          <p:cNvSpPr/>
          <p:nvPr/>
        </p:nvSpPr>
        <p:spPr>
          <a:xfrm>
            <a:off x="8083396" y="141808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1"/>
          <p:cNvSpPr/>
          <p:nvPr/>
        </p:nvSpPr>
        <p:spPr>
          <a:xfrm>
            <a:off x="3330900" y="1418109"/>
            <a:ext cx="205035" cy="136706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31"/>
          <p:cNvGrpSpPr/>
          <p:nvPr/>
        </p:nvGrpSpPr>
        <p:grpSpPr>
          <a:xfrm flipH="1">
            <a:off x="1433394" y="155272"/>
            <a:ext cx="281418" cy="207213"/>
            <a:chOff x="360279" y="3247326"/>
            <a:chExt cx="344791" cy="253876"/>
          </a:xfrm>
        </p:grpSpPr>
        <p:sp>
          <p:nvSpPr>
            <p:cNvPr id="497" name="Google Shape;497;p3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31"/>
          <p:cNvSpPr/>
          <p:nvPr/>
        </p:nvSpPr>
        <p:spPr>
          <a:xfrm>
            <a:off x="3462326" y="-375824"/>
            <a:ext cx="2166734" cy="110914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1"/>
          <p:cNvSpPr/>
          <p:nvPr/>
        </p:nvSpPr>
        <p:spPr>
          <a:xfrm>
            <a:off x="4659085" y="-375824"/>
            <a:ext cx="2166734" cy="110914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2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2"/>
          <p:cNvSpPr/>
          <p:nvPr/>
        </p:nvSpPr>
        <p:spPr>
          <a:xfrm>
            <a:off x="4398082" y="-328775"/>
            <a:ext cx="1640128" cy="839612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2"/>
          <p:cNvSpPr/>
          <p:nvPr/>
        </p:nvSpPr>
        <p:spPr>
          <a:xfrm>
            <a:off x="-357700" y="1807200"/>
            <a:ext cx="975723" cy="808420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2"/>
          <p:cNvSpPr/>
          <p:nvPr/>
        </p:nvSpPr>
        <p:spPr>
          <a:xfrm>
            <a:off x="8467150" y="774775"/>
            <a:ext cx="1340692" cy="839599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2"/>
          <p:cNvGrpSpPr/>
          <p:nvPr/>
        </p:nvGrpSpPr>
        <p:grpSpPr>
          <a:xfrm>
            <a:off x="8516691" y="4007189"/>
            <a:ext cx="344791" cy="253876"/>
            <a:chOff x="360279" y="3247326"/>
            <a:chExt cx="344791" cy="253876"/>
          </a:xfrm>
        </p:grpSpPr>
        <p:sp>
          <p:nvSpPr>
            <p:cNvPr id="507" name="Google Shape;507;p32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32"/>
          <p:cNvSpPr/>
          <p:nvPr/>
        </p:nvSpPr>
        <p:spPr>
          <a:xfrm>
            <a:off x="3066271" y="221728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2"/>
          <p:cNvSpPr/>
          <p:nvPr/>
        </p:nvSpPr>
        <p:spPr>
          <a:xfrm>
            <a:off x="8738325" y="210778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2"/>
          <p:cNvSpPr/>
          <p:nvPr/>
        </p:nvSpPr>
        <p:spPr>
          <a:xfrm>
            <a:off x="6626546" y="222213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32"/>
          <p:cNvGrpSpPr/>
          <p:nvPr/>
        </p:nvGrpSpPr>
        <p:grpSpPr>
          <a:xfrm rot="-1145997">
            <a:off x="540585" y="339274"/>
            <a:ext cx="344773" cy="253862"/>
            <a:chOff x="360279" y="3247326"/>
            <a:chExt cx="344791" cy="253876"/>
          </a:xfrm>
        </p:grpSpPr>
        <p:sp>
          <p:nvSpPr>
            <p:cNvPr id="513" name="Google Shape;513;p32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3"/>
          <p:cNvSpPr/>
          <p:nvPr/>
        </p:nvSpPr>
        <p:spPr>
          <a:xfrm>
            <a:off x="4572000" y="3322250"/>
            <a:ext cx="284040" cy="189383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3"/>
          <p:cNvSpPr/>
          <p:nvPr/>
        </p:nvSpPr>
        <p:spPr>
          <a:xfrm>
            <a:off x="3827450" y="4674425"/>
            <a:ext cx="1489109" cy="932515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3"/>
          <p:cNvSpPr/>
          <p:nvPr/>
        </p:nvSpPr>
        <p:spPr>
          <a:xfrm>
            <a:off x="7279400" y="-518225"/>
            <a:ext cx="1489129" cy="963253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3"/>
          <p:cNvSpPr/>
          <p:nvPr/>
        </p:nvSpPr>
        <p:spPr>
          <a:xfrm>
            <a:off x="1314250" y="-112500"/>
            <a:ext cx="866452" cy="443579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-199700" y="2450163"/>
            <a:ext cx="790460" cy="654906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33"/>
          <p:cNvGrpSpPr/>
          <p:nvPr/>
        </p:nvGrpSpPr>
        <p:grpSpPr>
          <a:xfrm>
            <a:off x="436304" y="1845839"/>
            <a:ext cx="344791" cy="253876"/>
            <a:chOff x="360279" y="3247326"/>
            <a:chExt cx="344791" cy="253876"/>
          </a:xfrm>
        </p:grpSpPr>
        <p:sp>
          <p:nvSpPr>
            <p:cNvPr id="522" name="Google Shape;522;p33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33"/>
          <p:cNvSpPr/>
          <p:nvPr/>
        </p:nvSpPr>
        <p:spPr>
          <a:xfrm>
            <a:off x="8522646" y="239685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3"/>
          <p:cNvSpPr/>
          <p:nvPr/>
        </p:nvSpPr>
        <p:spPr>
          <a:xfrm>
            <a:off x="3674546" y="5663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818025" y="4990425"/>
            <a:ext cx="284040" cy="189383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3"/>
          <p:cNvGrpSpPr/>
          <p:nvPr/>
        </p:nvGrpSpPr>
        <p:grpSpPr>
          <a:xfrm rot="1699496">
            <a:off x="110269" y="3261934"/>
            <a:ext cx="996859" cy="1038461"/>
            <a:chOff x="2399900" y="2436500"/>
            <a:chExt cx="640375" cy="667100"/>
          </a:xfrm>
        </p:grpSpPr>
        <p:sp>
          <p:nvSpPr>
            <p:cNvPr id="528" name="Google Shape;528;p33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rgbClr val="FF5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3"/>
          <p:cNvGrpSpPr/>
          <p:nvPr/>
        </p:nvGrpSpPr>
        <p:grpSpPr>
          <a:xfrm rot="1909946">
            <a:off x="7990151" y="959878"/>
            <a:ext cx="1328511" cy="952352"/>
            <a:chOff x="3990750" y="3234575"/>
            <a:chExt cx="758175" cy="543450"/>
          </a:xfrm>
        </p:grpSpPr>
        <p:sp>
          <p:nvSpPr>
            <p:cNvPr id="547" name="Google Shape;547;p33"/>
            <p:cNvSpPr/>
            <p:nvPr/>
          </p:nvSpPr>
          <p:spPr>
            <a:xfrm>
              <a:off x="4539000" y="3434250"/>
              <a:ext cx="207425" cy="208050"/>
            </a:xfrm>
            <a:custGeom>
              <a:avLst/>
              <a:gdLst/>
              <a:ahLst/>
              <a:cxnLst/>
              <a:rect l="l" t="t" r="r" b="b"/>
              <a:pathLst>
                <a:path w="8297" h="8322" extrusionOk="0">
                  <a:moveTo>
                    <a:pt x="4161" y="0"/>
                  </a:moveTo>
                  <a:cubicBezTo>
                    <a:pt x="1855" y="0"/>
                    <a:pt x="1" y="1855"/>
                    <a:pt x="1" y="4161"/>
                  </a:cubicBezTo>
                  <a:cubicBezTo>
                    <a:pt x="1" y="6441"/>
                    <a:pt x="1855" y="8321"/>
                    <a:pt x="4161" y="8321"/>
                  </a:cubicBezTo>
                  <a:cubicBezTo>
                    <a:pt x="6442" y="8321"/>
                    <a:pt x="8296" y="6441"/>
                    <a:pt x="8296" y="4161"/>
                  </a:cubicBezTo>
                  <a:cubicBezTo>
                    <a:pt x="8296" y="1855"/>
                    <a:pt x="6442" y="0"/>
                    <a:pt x="4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4528975" y="3432075"/>
              <a:ext cx="219950" cy="212250"/>
            </a:xfrm>
            <a:custGeom>
              <a:avLst/>
              <a:gdLst/>
              <a:ahLst/>
              <a:cxnLst/>
              <a:rect l="l" t="t" r="r" b="b"/>
              <a:pathLst>
                <a:path w="8798" h="8490" extrusionOk="0">
                  <a:moveTo>
                    <a:pt x="4552" y="179"/>
                  </a:moveTo>
                  <a:cubicBezTo>
                    <a:pt x="4822" y="179"/>
                    <a:pt x="5094" y="206"/>
                    <a:pt x="5364" y="263"/>
                  </a:cubicBezTo>
                  <a:cubicBezTo>
                    <a:pt x="6993" y="589"/>
                    <a:pt x="8296" y="1942"/>
                    <a:pt x="8572" y="3571"/>
                  </a:cubicBezTo>
                  <a:cubicBezTo>
                    <a:pt x="8597" y="3797"/>
                    <a:pt x="8622" y="4022"/>
                    <a:pt x="8622" y="4248"/>
                  </a:cubicBezTo>
                  <a:cubicBezTo>
                    <a:pt x="8597" y="5927"/>
                    <a:pt x="7544" y="7481"/>
                    <a:pt x="5940" y="8057"/>
                  </a:cubicBezTo>
                  <a:cubicBezTo>
                    <a:pt x="5485" y="8228"/>
                    <a:pt x="5012" y="8310"/>
                    <a:pt x="4543" y="8310"/>
                  </a:cubicBezTo>
                  <a:cubicBezTo>
                    <a:pt x="3359" y="8310"/>
                    <a:pt x="2201" y="7788"/>
                    <a:pt x="1429" y="6854"/>
                  </a:cubicBezTo>
                  <a:cubicBezTo>
                    <a:pt x="326" y="5526"/>
                    <a:pt x="176" y="3621"/>
                    <a:pt x="1053" y="2142"/>
                  </a:cubicBezTo>
                  <a:cubicBezTo>
                    <a:pt x="1789" y="922"/>
                    <a:pt x="3144" y="179"/>
                    <a:pt x="4552" y="179"/>
                  </a:cubicBezTo>
                  <a:close/>
                  <a:moveTo>
                    <a:pt x="4558" y="1"/>
                  </a:moveTo>
                  <a:cubicBezTo>
                    <a:pt x="3311" y="1"/>
                    <a:pt x="2088" y="551"/>
                    <a:pt x="1279" y="1541"/>
                  </a:cubicBezTo>
                  <a:cubicBezTo>
                    <a:pt x="151" y="2919"/>
                    <a:pt x="1" y="4899"/>
                    <a:pt x="903" y="6428"/>
                  </a:cubicBezTo>
                  <a:cubicBezTo>
                    <a:pt x="1685" y="7717"/>
                    <a:pt x="3091" y="8490"/>
                    <a:pt x="4549" y="8490"/>
                  </a:cubicBezTo>
                  <a:cubicBezTo>
                    <a:pt x="4820" y="8490"/>
                    <a:pt x="5093" y="8463"/>
                    <a:pt x="5364" y="8408"/>
                  </a:cubicBezTo>
                  <a:cubicBezTo>
                    <a:pt x="7093" y="8082"/>
                    <a:pt x="8472" y="6629"/>
                    <a:pt x="8747" y="4899"/>
                  </a:cubicBezTo>
                  <a:cubicBezTo>
                    <a:pt x="8773" y="4674"/>
                    <a:pt x="8798" y="4473"/>
                    <a:pt x="8798" y="4248"/>
                  </a:cubicBezTo>
                  <a:cubicBezTo>
                    <a:pt x="8798" y="4246"/>
                    <a:pt x="8798" y="4245"/>
                    <a:pt x="8798" y="4244"/>
                  </a:cubicBezTo>
                  <a:lnTo>
                    <a:pt x="8798" y="4244"/>
                  </a:lnTo>
                  <a:cubicBezTo>
                    <a:pt x="8771" y="2466"/>
                    <a:pt x="7669" y="864"/>
                    <a:pt x="6016" y="263"/>
                  </a:cubicBezTo>
                  <a:cubicBezTo>
                    <a:pt x="5542" y="86"/>
                    <a:pt x="5048" y="1"/>
                    <a:pt x="4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3997025" y="3236875"/>
              <a:ext cx="637250" cy="538875"/>
            </a:xfrm>
            <a:custGeom>
              <a:avLst/>
              <a:gdLst/>
              <a:ahLst/>
              <a:cxnLst/>
              <a:rect l="l" t="t" r="r" b="b"/>
              <a:pathLst>
                <a:path w="25490" h="21555" extrusionOk="0">
                  <a:moveTo>
                    <a:pt x="12757" y="1"/>
                  </a:moveTo>
                  <a:cubicBezTo>
                    <a:pt x="5715" y="1"/>
                    <a:pt x="0" y="4838"/>
                    <a:pt x="0" y="10778"/>
                  </a:cubicBezTo>
                  <a:cubicBezTo>
                    <a:pt x="0" y="16717"/>
                    <a:pt x="5715" y="21555"/>
                    <a:pt x="12757" y="21555"/>
                  </a:cubicBezTo>
                  <a:cubicBezTo>
                    <a:pt x="19775" y="21555"/>
                    <a:pt x="25489" y="16717"/>
                    <a:pt x="25489" y="10778"/>
                  </a:cubicBezTo>
                  <a:cubicBezTo>
                    <a:pt x="25489" y="4838"/>
                    <a:pt x="19775" y="1"/>
                    <a:pt x="1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3990750" y="3234575"/>
              <a:ext cx="646025" cy="543450"/>
            </a:xfrm>
            <a:custGeom>
              <a:avLst/>
              <a:gdLst/>
              <a:ahLst/>
              <a:cxnLst/>
              <a:rect l="l" t="t" r="r" b="b"/>
              <a:pathLst>
                <a:path w="25841" h="21738" extrusionOk="0">
                  <a:moveTo>
                    <a:pt x="13012" y="186"/>
                  </a:moveTo>
                  <a:cubicBezTo>
                    <a:pt x="13859" y="186"/>
                    <a:pt x="14706" y="256"/>
                    <a:pt x="15540" y="393"/>
                  </a:cubicBezTo>
                  <a:cubicBezTo>
                    <a:pt x="17971" y="819"/>
                    <a:pt x="20301" y="1847"/>
                    <a:pt x="22131" y="3476"/>
                  </a:cubicBezTo>
                  <a:cubicBezTo>
                    <a:pt x="23835" y="4980"/>
                    <a:pt x="25088" y="6985"/>
                    <a:pt x="25515" y="9215"/>
                  </a:cubicBezTo>
                  <a:cubicBezTo>
                    <a:pt x="25615" y="9767"/>
                    <a:pt x="25665" y="10318"/>
                    <a:pt x="25665" y="10870"/>
                  </a:cubicBezTo>
                  <a:cubicBezTo>
                    <a:pt x="25640" y="13150"/>
                    <a:pt x="24763" y="15331"/>
                    <a:pt x="23309" y="17060"/>
                  </a:cubicBezTo>
                  <a:cubicBezTo>
                    <a:pt x="21755" y="18915"/>
                    <a:pt x="19625" y="20218"/>
                    <a:pt x="17319" y="20920"/>
                  </a:cubicBezTo>
                  <a:cubicBezTo>
                    <a:pt x="15918" y="21340"/>
                    <a:pt x="14455" y="21557"/>
                    <a:pt x="12990" y="21557"/>
                  </a:cubicBezTo>
                  <a:cubicBezTo>
                    <a:pt x="11834" y="21557"/>
                    <a:pt x="10677" y="21422"/>
                    <a:pt x="9550" y="21145"/>
                  </a:cubicBezTo>
                  <a:cubicBezTo>
                    <a:pt x="7194" y="20594"/>
                    <a:pt x="4938" y="19416"/>
                    <a:pt x="3234" y="17662"/>
                  </a:cubicBezTo>
                  <a:cubicBezTo>
                    <a:pt x="1655" y="16058"/>
                    <a:pt x="577" y="13952"/>
                    <a:pt x="377" y="11697"/>
                  </a:cubicBezTo>
                  <a:cubicBezTo>
                    <a:pt x="176" y="9416"/>
                    <a:pt x="853" y="7185"/>
                    <a:pt x="2156" y="5356"/>
                  </a:cubicBezTo>
                  <a:cubicBezTo>
                    <a:pt x="3560" y="3401"/>
                    <a:pt x="5590" y="1972"/>
                    <a:pt x="7795" y="1120"/>
                  </a:cubicBezTo>
                  <a:cubicBezTo>
                    <a:pt x="9458" y="492"/>
                    <a:pt x="11236" y="186"/>
                    <a:pt x="13012" y="186"/>
                  </a:cubicBezTo>
                  <a:close/>
                  <a:moveTo>
                    <a:pt x="13021" y="1"/>
                  </a:moveTo>
                  <a:cubicBezTo>
                    <a:pt x="11838" y="1"/>
                    <a:pt x="10654" y="141"/>
                    <a:pt x="9499" y="418"/>
                  </a:cubicBezTo>
                  <a:cubicBezTo>
                    <a:pt x="7093" y="995"/>
                    <a:pt x="4838" y="2198"/>
                    <a:pt x="3108" y="3952"/>
                  </a:cubicBezTo>
                  <a:cubicBezTo>
                    <a:pt x="1504" y="5606"/>
                    <a:pt x="427" y="7712"/>
                    <a:pt x="201" y="10017"/>
                  </a:cubicBezTo>
                  <a:cubicBezTo>
                    <a:pt x="1" y="12323"/>
                    <a:pt x="677" y="14604"/>
                    <a:pt x="2006" y="16484"/>
                  </a:cubicBezTo>
                  <a:cubicBezTo>
                    <a:pt x="3409" y="18438"/>
                    <a:pt x="5439" y="19892"/>
                    <a:pt x="7670" y="20744"/>
                  </a:cubicBezTo>
                  <a:cubicBezTo>
                    <a:pt x="9375" y="21409"/>
                    <a:pt x="11185" y="21738"/>
                    <a:pt x="12996" y="21738"/>
                  </a:cubicBezTo>
                  <a:cubicBezTo>
                    <a:pt x="13847" y="21738"/>
                    <a:pt x="14698" y="21665"/>
                    <a:pt x="15540" y="21521"/>
                  </a:cubicBezTo>
                  <a:cubicBezTo>
                    <a:pt x="18021" y="21095"/>
                    <a:pt x="20377" y="20043"/>
                    <a:pt x="22256" y="18388"/>
                  </a:cubicBezTo>
                  <a:cubicBezTo>
                    <a:pt x="23986" y="16860"/>
                    <a:pt x="25264" y="14829"/>
                    <a:pt x="25690" y="12549"/>
                  </a:cubicBezTo>
                  <a:cubicBezTo>
                    <a:pt x="25790" y="11997"/>
                    <a:pt x="25840" y="11421"/>
                    <a:pt x="25840" y="10870"/>
                  </a:cubicBezTo>
                  <a:cubicBezTo>
                    <a:pt x="25840" y="10869"/>
                    <a:pt x="25840" y="10868"/>
                    <a:pt x="25840" y="10867"/>
                  </a:cubicBezTo>
                  <a:lnTo>
                    <a:pt x="25840" y="10867"/>
                  </a:lnTo>
                  <a:cubicBezTo>
                    <a:pt x="25815" y="8562"/>
                    <a:pt x="24937" y="6357"/>
                    <a:pt x="23484" y="4604"/>
                  </a:cubicBezTo>
                  <a:cubicBezTo>
                    <a:pt x="21906" y="2724"/>
                    <a:pt x="19750" y="1396"/>
                    <a:pt x="17419" y="669"/>
                  </a:cubicBezTo>
                  <a:cubicBezTo>
                    <a:pt x="15995" y="222"/>
                    <a:pt x="14509" y="1"/>
                    <a:pt x="1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4045900" y="3259425"/>
              <a:ext cx="539500" cy="386000"/>
            </a:xfrm>
            <a:custGeom>
              <a:avLst/>
              <a:gdLst/>
              <a:ahLst/>
              <a:cxnLst/>
              <a:rect l="l" t="t" r="r" b="b"/>
              <a:pathLst>
                <a:path w="21580" h="15440" extrusionOk="0">
                  <a:moveTo>
                    <a:pt x="10802" y="1"/>
                  </a:moveTo>
                  <a:cubicBezTo>
                    <a:pt x="4837" y="1"/>
                    <a:pt x="0" y="3459"/>
                    <a:pt x="0" y="7720"/>
                  </a:cubicBezTo>
                  <a:cubicBezTo>
                    <a:pt x="0" y="11981"/>
                    <a:pt x="4837" y="15439"/>
                    <a:pt x="10802" y="15439"/>
                  </a:cubicBezTo>
                  <a:cubicBezTo>
                    <a:pt x="16742" y="15439"/>
                    <a:pt x="21579" y="11981"/>
                    <a:pt x="21579" y="7720"/>
                  </a:cubicBezTo>
                  <a:cubicBezTo>
                    <a:pt x="21579" y="3459"/>
                    <a:pt x="16742" y="1"/>
                    <a:pt x="108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4163675" y="3421725"/>
              <a:ext cx="303925" cy="169175"/>
            </a:xfrm>
            <a:custGeom>
              <a:avLst/>
              <a:gdLst/>
              <a:ahLst/>
              <a:cxnLst/>
              <a:rect l="l" t="t" r="r" b="b"/>
              <a:pathLst>
                <a:path w="12157" h="6767" extrusionOk="0">
                  <a:moveTo>
                    <a:pt x="1" y="0"/>
                  </a:moveTo>
                  <a:cubicBezTo>
                    <a:pt x="1" y="3734"/>
                    <a:pt x="2733" y="6767"/>
                    <a:pt x="6091" y="6767"/>
                  </a:cubicBezTo>
                  <a:cubicBezTo>
                    <a:pt x="9425" y="6767"/>
                    <a:pt x="12156" y="3734"/>
                    <a:pt x="12156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4161800" y="3419200"/>
              <a:ext cx="307675" cy="174225"/>
            </a:xfrm>
            <a:custGeom>
              <a:avLst/>
              <a:gdLst/>
              <a:ahLst/>
              <a:cxnLst/>
              <a:rect l="l" t="t" r="r" b="b"/>
              <a:pathLst>
                <a:path w="12307" h="6969" extrusionOk="0">
                  <a:moveTo>
                    <a:pt x="12031" y="176"/>
                  </a:moveTo>
                  <a:cubicBezTo>
                    <a:pt x="12059" y="176"/>
                    <a:pt x="12095" y="184"/>
                    <a:pt x="12131" y="187"/>
                  </a:cubicBezTo>
                  <a:lnTo>
                    <a:pt x="12131" y="187"/>
                  </a:lnTo>
                  <a:cubicBezTo>
                    <a:pt x="12100" y="2765"/>
                    <a:pt x="10676" y="5350"/>
                    <a:pt x="8246" y="6367"/>
                  </a:cubicBezTo>
                  <a:cubicBezTo>
                    <a:pt x="7570" y="6642"/>
                    <a:pt x="6868" y="6793"/>
                    <a:pt x="6166" y="6793"/>
                  </a:cubicBezTo>
                  <a:cubicBezTo>
                    <a:pt x="3535" y="6768"/>
                    <a:pt x="1354" y="4863"/>
                    <a:pt x="552" y="2432"/>
                  </a:cubicBezTo>
                  <a:cubicBezTo>
                    <a:pt x="310" y="1704"/>
                    <a:pt x="184" y="930"/>
                    <a:pt x="177" y="176"/>
                  </a:cubicBezTo>
                  <a:close/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1" y="2783"/>
                    <a:pt x="1479" y="5490"/>
                    <a:pt x="4036" y="6542"/>
                  </a:cubicBezTo>
                  <a:cubicBezTo>
                    <a:pt x="4713" y="6818"/>
                    <a:pt x="5414" y="6968"/>
                    <a:pt x="6166" y="6968"/>
                  </a:cubicBezTo>
                  <a:cubicBezTo>
                    <a:pt x="6167" y="6968"/>
                    <a:pt x="6167" y="6968"/>
                    <a:pt x="6168" y="6968"/>
                  </a:cubicBezTo>
                  <a:lnTo>
                    <a:pt x="6168" y="6968"/>
                  </a:lnTo>
                  <a:cubicBezTo>
                    <a:pt x="8874" y="6942"/>
                    <a:pt x="11104" y="4963"/>
                    <a:pt x="11931" y="2482"/>
                  </a:cubicBezTo>
                  <a:cubicBezTo>
                    <a:pt x="12181" y="1705"/>
                    <a:pt x="12307" y="903"/>
                    <a:pt x="12307" y="101"/>
                  </a:cubicBezTo>
                  <a:cubicBezTo>
                    <a:pt x="12307" y="51"/>
                    <a:pt x="12282" y="1"/>
                    <a:pt x="1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4210675" y="3489375"/>
              <a:ext cx="209925" cy="101525"/>
            </a:xfrm>
            <a:custGeom>
              <a:avLst/>
              <a:gdLst/>
              <a:ahLst/>
              <a:cxnLst/>
              <a:rect l="l" t="t" r="r" b="b"/>
              <a:pathLst>
                <a:path w="8397" h="4061" extrusionOk="0">
                  <a:moveTo>
                    <a:pt x="4211" y="1"/>
                  </a:moveTo>
                  <a:cubicBezTo>
                    <a:pt x="2457" y="1"/>
                    <a:pt x="928" y="853"/>
                    <a:pt x="1" y="2181"/>
                  </a:cubicBezTo>
                  <a:cubicBezTo>
                    <a:pt x="1078" y="3334"/>
                    <a:pt x="2557" y="4061"/>
                    <a:pt x="4211" y="4061"/>
                  </a:cubicBezTo>
                  <a:cubicBezTo>
                    <a:pt x="5840" y="4061"/>
                    <a:pt x="7319" y="3334"/>
                    <a:pt x="8397" y="2181"/>
                  </a:cubicBezTo>
                  <a:cubicBezTo>
                    <a:pt x="7469" y="853"/>
                    <a:pt x="5941" y="1"/>
                    <a:pt x="4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4208175" y="3487150"/>
              <a:ext cx="214925" cy="106275"/>
            </a:xfrm>
            <a:custGeom>
              <a:avLst/>
              <a:gdLst/>
              <a:ahLst/>
              <a:cxnLst/>
              <a:rect l="l" t="t" r="r" b="b"/>
              <a:pathLst>
                <a:path w="8597" h="4251" extrusionOk="0">
                  <a:moveTo>
                    <a:pt x="4280" y="175"/>
                  </a:moveTo>
                  <a:cubicBezTo>
                    <a:pt x="5202" y="175"/>
                    <a:pt x="6125" y="423"/>
                    <a:pt x="6918" y="892"/>
                  </a:cubicBezTo>
                  <a:cubicBezTo>
                    <a:pt x="7475" y="1255"/>
                    <a:pt x="7986" y="1713"/>
                    <a:pt x="8381" y="2264"/>
                  </a:cubicBezTo>
                  <a:lnTo>
                    <a:pt x="8381" y="2264"/>
                  </a:lnTo>
                  <a:cubicBezTo>
                    <a:pt x="7310" y="3376"/>
                    <a:pt x="5859" y="4050"/>
                    <a:pt x="4311" y="4075"/>
                  </a:cubicBezTo>
                  <a:cubicBezTo>
                    <a:pt x="2739" y="4050"/>
                    <a:pt x="1311" y="3376"/>
                    <a:pt x="217" y="2263"/>
                  </a:cubicBezTo>
                  <a:lnTo>
                    <a:pt x="217" y="2263"/>
                  </a:lnTo>
                  <a:cubicBezTo>
                    <a:pt x="943" y="1266"/>
                    <a:pt x="2003" y="561"/>
                    <a:pt x="3208" y="290"/>
                  </a:cubicBezTo>
                  <a:cubicBezTo>
                    <a:pt x="3560" y="213"/>
                    <a:pt x="3920" y="175"/>
                    <a:pt x="4280" y="175"/>
                  </a:cubicBezTo>
                  <a:close/>
                  <a:moveTo>
                    <a:pt x="4313" y="0"/>
                  </a:moveTo>
                  <a:cubicBezTo>
                    <a:pt x="3361" y="0"/>
                    <a:pt x="2418" y="253"/>
                    <a:pt x="1604" y="741"/>
                  </a:cubicBezTo>
                  <a:cubicBezTo>
                    <a:pt x="978" y="1117"/>
                    <a:pt x="452" y="1619"/>
                    <a:pt x="25" y="2220"/>
                  </a:cubicBezTo>
                  <a:cubicBezTo>
                    <a:pt x="0" y="2245"/>
                    <a:pt x="0" y="2295"/>
                    <a:pt x="25" y="2320"/>
                  </a:cubicBezTo>
                  <a:cubicBezTo>
                    <a:pt x="1152" y="3497"/>
                    <a:pt x="2655" y="4224"/>
                    <a:pt x="4307" y="4250"/>
                  </a:cubicBezTo>
                  <a:lnTo>
                    <a:pt x="4307" y="4250"/>
                  </a:lnTo>
                  <a:cubicBezTo>
                    <a:pt x="4308" y="4250"/>
                    <a:pt x="4310" y="4250"/>
                    <a:pt x="4311" y="4250"/>
                  </a:cubicBezTo>
                  <a:cubicBezTo>
                    <a:pt x="4312" y="4250"/>
                    <a:pt x="4313" y="4250"/>
                    <a:pt x="4314" y="4250"/>
                  </a:cubicBezTo>
                  <a:lnTo>
                    <a:pt x="4314" y="4250"/>
                  </a:lnTo>
                  <a:cubicBezTo>
                    <a:pt x="5942" y="4224"/>
                    <a:pt x="7445" y="3498"/>
                    <a:pt x="8572" y="2320"/>
                  </a:cubicBezTo>
                  <a:cubicBezTo>
                    <a:pt x="8597" y="2295"/>
                    <a:pt x="8597" y="2245"/>
                    <a:pt x="8572" y="2220"/>
                  </a:cubicBezTo>
                  <a:cubicBezTo>
                    <a:pt x="7820" y="1168"/>
                    <a:pt x="6692" y="391"/>
                    <a:pt x="5414" y="115"/>
                  </a:cubicBezTo>
                  <a:cubicBezTo>
                    <a:pt x="5051" y="38"/>
                    <a:pt x="4681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4487625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4" y="0"/>
                  </a:moveTo>
                  <a:cubicBezTo>
                    <a:pt x="1458" y="0"/>
                    <a:pt x="871" y="279"/>
                    <a:pt x="477" y="763"/>
                  </a:cubicBezTo>
                  <a:cubicBezTo>
                    <a:pt x="176" y="1164"/>
                    <a:pt x="0" y="1641"/>
                    <a:pt x="0" y="2142"/>
                  </a:cubicBezTo>
                  <a:cubicBezTo>
                    <a:pt x="0" y="2255"/>
                    <a:pt x="88" y="2311"/>
                    <a:pt x="176" y="2311"/>
                  </a:cubicBezTo>
                  <a:cubicBezTo>
                    <a:pt x="264" y="2311"/>
                    <a:pt x="351" y="2255"/>
                    <a:pt x="351" y="2142"/>
                  </a:cubicBezTo>
                  <a:cubicBezTo>
                    <a:pt x="376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2" y="2311"/>
                    <a:pt x="3910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4" y="463"/>
                    <a:pt x="2757" y="137"/>
                  </a:cubicBezTo>
                  <a:cubicBezTo>
                    <a:pt x="2529" y="44"/>
                    <a:pt x="2291" y="0"/>
                    <a:pt x="2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4041500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0" y="0"/>
                  </a:moveTo>
                  <a:cubicBezTo>
                    <a:pt x="1449" y="0"/>
                    <a:pt x="854" y="279"/>
                    <a:pt x="477" y="763"/>
                  </a:cubicBezTo>
                  <a:cubicBezTo>
                    <a:pt x="176" y="1164"/>
                    <a:pt x="1" y="1641"/>
                    <a:pt x="1" y="2142"/>
                  </a:cubicBezTo>
                  <a:cubicBezTo>
                    <a:pt x="1" y="2255"/>
                    <a:pt x="88" y="2311"/>
                    <a:pt x="176" y="2311"/>
                  </a:cubicBezTo>
                  <a:cubicBezTo>
                    <a:pt x="264" y="2311"/>
                    <a:pt x="352" y="2255"/>
                    <a:pt x="352" y="2142"/>
                  </a:cubicBezTo>
                  <a:cubicBezTo>
                    <a:pt x="377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3" y="2311"/>
                    <a:pt x="3911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5" y="463"/>
                    <a:pt x="2758" y="137"/>
                  </a:cubicBezTo>
                  <a:cubicBezTo>
                    <a:pt x="2530" y="44"/>
                    <a:pt x="2289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4050900" y="3236875"/>
              <a:ext cx="500650" cy="119075"/>
            </a:xfrm>
            <a:custGeom>
              <a:avLst/>
              <a:gdLst/>
              <a:ahLst/>
              <a:cxnLst/>
              <a:rect l="l" t="t" r="r" b="b"/>
              <a:pathLst>
                <a:path w="20026" h="4763" extrusionOk="0">
                  <a:moveTo>
                    <a:pt x="10602" y="1"/>
                  </a:moveTo>
                  <a:cubicBezTo>
                    <a:pt x="6191" y="1"/>
                    <a:pt x="2306" y="1905"/>
                    <a:pt x="1" y="4762"/>
                  </a:cubicBezTo>
                  <a:cubicBezTo>
                    <a:pt x="3409" y="4737"/>
                    <a:pt x="8748" y="4236"/>
                    <a:pt x="12432" y="1930"/>
                  </a:cubicBezTo>
                  <a:cubicBezTo>
                    <a:pt x="12432" y="1930"/>
                    <a:pt x="16442" y="3544"/>
                    <a:pt x="19622" y="3544"/>
                  </a:cubicBezTo>
                  <a:cubicBezTo>
                    <a:pt x="19758" y="3544"/>
                    <a:pt x="19893" y="3541"/>
                    <a:pt x="20026" y="3534"/>
                  </a:cubicBezTo>
                  <a:cubicBezTo>
                    <a:pt x="17695" y="1379"/>
                    <a:pt x="14337" y="1"/>
                    <a:pt x="10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048400" y="3235000"/>
              <a:ext cx="506300" cy="123450"/>
            </a:xfrm>
            <a:custGeom>
              <a:avLst/>
              <a:gdLst/>
              <a:ahLst/>
              <a:cxnLst/>
              <a:rect l="l" t="t" r="r" b="b"/>
              <a:pathLst>
                <a:path w="20252" h="4938" extrusionOk="0">
                  <a:moveTo>
                    <a:pt x="10702" y="176"/>
                  </a:moveTo>
                  <a:cubicBezTo>
                    <a:pt x="13384" y="176"/>
                    <a:pt x="16091" y="903"/>
                    <a:pt x="18371" y="2356"/>
                  </a:cubicBezTo>
                  <a:cubicBezTo>
                    <a:pt x="18914" y="2718"/>
                    <a:pt x="19436" y="3100"/>
                    <a:pt x="19919" y="3539"/>
                  </a:cubicBezTo>
                  <a:lnTo>
                    <a:pt x="19919" y="3539"/>
                  </a:lnTo>
                  <a:cubicBezTo>
                    <a:pt x="19869" y="3540"/>
                    <a:pt x="19819" y="3540"/>
                    <a:pt x="19769" y="3540"/>
                  </a:cubicBezTo>
                  <a:cubicBezTo>
                    <a:pt x="18385" y="3540"/>
                    <a:pt x="17003" y="3279"/>
                    <a:pt x="15665" y="2933"/>
                  </a:cubicBezTo>
                  <a:cubicBezTo>
                    <a:pt x="14687" y="2682"/>
                    <a:pt x="13685" y="2356"/>
                    <a:pt x="12732" y="2005"/>
                  </a:cubicBezTo>
                  <a:cubicBezTo>
                    <a:pt x="12682" y="1980"/>
                    <a:pt x="12607" y="1930"/>
                    <a:pt x="12557" y="1930"/>
                  </a:cubicBezTo>
                  <a:cubicBezTo>
                    <a:pt x="12548" y="1928"/>
                    <a:pt x="12539" y="1927"/>
                    <a:pt x="12530" y="1927"/>
                  </a:cubicBezTo>
                  <a:cubicBezTo>
                    <a:pt x="12439" y="1927"/>
                    <a:pt x="12347" y="2035"/>
                    <a:pt x="12256" y="2081"/>
                  </a:cubicBezTo>
                  <a:cubicBezTo>
                    <a:pt x="12081" y="2181"/>
                    <a:pt x="11880" y="2281"/>
                    <a:pt x="11705" y="2381"/>
                  </a:cubicBezTo>
                  <a:cubicBezTo>
                    <a:pt x="11003" y="2757"/>
                    <a:pt x="10276" y="3058"/>
                    <a:pt x="9524" y="3334"/>
                  </a:cubicBezTo>
                  <a:cubicBezTo>
                    <a:pt x="8020" y="3835"/>
                    <a:pt x="6442" y="4186"/>
                    <a:pt x="4863" y="4411"/>
                  </a:cubicBezTo>
                  <a:cubicBezTo>
                    <a:pt x="3349" y="4628"/>
                    <a:pt x="1836" y="4729"/>
                    <a:pt x="301" y="4759"/>
                  </a:cubicBezTo>
                  <a:lnTo>
                    <a:pt x="301" y="4759"/>
                  </a:lnTo>
                  <a:cubicBezTo>
                    <a:pt x="2203" y="2466"/>
                    <a:pt x="4952" y="990"/>
                    <a:pt x="7845" y="426"/>
                  </a:cubicBezTo>
                  <a:cubicBezTo>
                    <a:pt x="8797" y="251"/>
                    <a:pt x="9750" y="176"/>
                    <a:pt x="10702" y="176"/>
                  </a:cubicBezTo>
                  <a:close/>
                  <a:moveTo>
                    <a:pt x="10702" y="0"/>
                  </a:moveTo>
                  <a:cubicBezTo>
                    <a:pt x="7494" y="0"/>
                    <a:pt x="4311" y="1003"/>
                    <a:pt x="1805" y="3008"/>
                  </a:cubicBezTo>
                  <a:cubicBezTo>
                    <a:pt x="1153" y="3534"/>
                    <a:pt x="577" y="4136"/>
                    <a:pt x="51" y="4787"/>
                  </a:cubicBezTo>
                  <a:cubicBezTo>
                    <a:pt x="0" y="4837"/>
                    <a:pt x="25" y="4938"/>
                    <a:pt x="101" y="4938"/>
                  </a:cubicBezTo>
                  <a:cubicBezTo>
                    <a:pt x="3083" y="4888"/>
                    <a:pt x="6091" y="4587"/>
                    <a:pt x="8948" y="3710"/>
                  </a:cubicBezTo>
                  <a:cubicBezTo>
                    <a:pt x="9700" y="3459"/>
                    <a:pt x="10452" y="3183"/>
                    <a:pt x="11153" y="2857"/>
                  </a:cubicBezTo>
                  <a:cubicBezTo>
                    <a:pt x="11504" y="2682"/>
                    <a:pt x="11855" y="2507"/>
                    <a:pt x="12181" y="2331"/>
                  </a:cubicBezTo>
                  <a:cubicBezTo>
                    <a:pt x="12281" y="2281"/>
                    <a:pt x="12356" y="2231"/>
                    <a:pt x="12432" y="2181"/>
                  </a:cubicBezTo>
                  <a:cubicBezTo>
                    <a:pt x="12432" y="2181"/>
                    <a:pt x="12542" y="2126"/>
                    <a:pt x="12526" y="2110"/>
                  </a:cubicBezTo>
                  <a:lnTo>
                    <a:pt x="12526" y="2110"/>
                  </a:lnTo>
                  <a:cubicBezTo>
                    <a:pt x="12545" y="2117"/>
                    <a:pt x="12563" y="2131"/>
                    <a:pt x="12582" y="2131"/>
                  </a:cubicBezTo>
                  <a:cubicBezTo>
                    <a:pt x="13459" y="2431"/>
                    <a:pt x="14311" y="2732"/>
                    <a:pt x="15214" y="2983"/>
                  </a:cubicBezTo>
                  <a:cubicBezTo>
                    <a:pt x="16648" y="3393"/>
                    <a:pt x="18165" y="3720"/>
                    <a:pt x="19672" y="3720"/>
                  </a:cubicBezTo>
                  <a:cubicBezTo>
                    <a:pt x="19823" y="3720"/>
                    <a:pt x="19975" y="3717"/>
                    <a:pt x="20126" y="3710"/>
                  </a:cubicBezTo>
                  <a:cubicBezTo>
                    <a:pt x="20201" y="3710"/>
                    <a:pt x="20251" y="3609"/>
                    <a:pt x="20201" y="3559"/>
                  </a:cubicBezTo>
                  <a:cubicBezTo>
                    <a:pt x="18246" y="1730"/>
                    <a:pt x="15715" y="602"/>
                    <a:pt x="13108" y="176"/>
                  </a:cubicBezTo>
                  <a:cubicBezTo>
                    <a:pt x="12306" y="50"/>
                    <a:pt x="11504" y="0"/>
                    <a:pt x="10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3"/>
          <p:cNvGrpSpPr/>
          <p:nvPr/>
        </p:nvGrpSpPr>
        <p:grpSpPr>
          <a:xfrm rot="-1437992">
            <a:off x="73519" y="514700"/>
            <a:ext cx="1100380" cy="924538"/>
            <a:chOff x="2621700" y="3283875"/>
            <a:chExt cx="850900" cy="714925"/>
          </a:xfrm>
        </p:grpSpPr>
        <p:sp>
          <p:nvSpPr>
            <p:cNvPr id="561" name="Google Shape;561;p33"/>
            <p:cNvSpPr/>
            <p:nvPr/>
          </p:nvSpPr>
          <p:spPr>
            <a:xfrm>
              <a:off x="2630475" y="3287000"/>
              <a:ext cx="839000" cy="708675"/>
            </a:xfrm>
            <a:custGeom>
              <a:avLst/>
              <a:gdLst/>
              <a:ahLst/>
              <a:cxnLst/>
              <a:rect l="l" t="t" r="r" b="b"/>
              <a:pathLst>
                <a:path w="33560" h="28347" extrusionOk="0">
                  <a:moveTo>
                    <a:pt x="16767" y="1"/>
                  </a:moveTo>
                  <a:cubicBezTo>
                    <a:pt x="7519" y="1"/>
                    <a:pt x="0" y="6341"/>
                    <a:pt x="0" y="14161"/>
                  </a:cubicBezTo>
                  <a:cubicBezTo>
                    <a:pt x="0" y="22006"/>
                    <a:pt x="7519" y="28347"/>
                    <a:pt x="16767" y="28347"/>
                  </a:cubicBezTo>
                  <a:cubicBezTo>
                    <a:pt x="26041" y="28347"/>
                    <a:pt x="33559" y="22006"/>
                    <a:pt x="33559" y="14161"/>
                  </a:cubicBezTo>
                  <a:cubicBezTo>
                    <a:pt x="33559" y="6341"/>
                    <a:pt x="26041" y="1"/>
                    <a:pt x="16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2621700" y="3283875"/>
              <a:ext cx="850900" cy="714925"/>
            </a:xfrm>
            <a:custGeom>
              <a:avLst/>
              <a:gdLst/>
              <a:ahLst/>
              <a:cxnLst/>
              <a:rect l="l" t="t" r="r" b="b"/>
              <a:pathLst>
                <a:path w="34036" h="28597" extrusionOk="0">
                  <a:moveTo>
                    <a:pt x="17125" y="233"/>
                  </a:moveTo>
                  <a:cubicBezTo>
                    <a:pt x="18251" y="233"/>
                    <a:pt x="19375" y="331"/>
                    <a:pt x="20477" y="527"/>
                  </a:cubicBezTo>
                  <a:cubicBezTo>
                    <a:pt x="23660" y="1078"/>
                    <a:pt x="26742" y="2431"/>
                    <a:pt x="29174" y="4562"/>
                  </a:cubicBezTo>
                  <a:cubicBezTo>
                    <a:pt x="31404" y="6542"/>
                    <a:pt x="33058" y="9173"/>
                    <a:pt x="33585" y="12131"/>
                  </a:cubicBezTo>
                  <a:cubicBezTo>
                    <a:pt x="33735" y="12832"/>
                    <a:pt x="33785" y="13559"/>
                    <a:pt x="33785" y="14286"/>
                  </a:cubicBezTo>
                  <a:cubicBezTo>
                    <a:pt x="33785" y="17294"/>
                    <a:pt x="32632" y="20176"/>
                    <a:pt x="30702" y="22456"/>
                  </a:cubicBezTo>
                  <a:cubicBezTo>
                    <a:pt x="28647" y="24888"/>
                    <a:pt x="25840" y="26592"/>
                    <a:pt x="22833" y="27519"/>
                  </a:cubicBezTo>
                  <a:cubicBezTo>
                    <a:pt x="20986" y="28079"/>
                    <a:pt x="19054" y="28365"/>
                    <a:pt x="17123" y="28365"/>
                  </a:cubicBezTo>
                  <a:cubicBezTo>
                    <a:pt x="15594" y="28365"/>
                    <a:pt x="14066" y="28185"/>
                    <a:pt x="12582" y="27820"/>
                  </a:cubicBezTo>
                  <a:cubicBezTo>
                    <a:pt x="9474" y="27093"/>
                    <a:pt x="6542" y="25539"/>
                    <a:pt x="4286" y="23259"/>
                  </a:cubicBezTo>
                  <a:cubicBezTo>
                    <a:pt x="2206" y="21128"/>
                    <a:pt x="777" y="18346"/>
                    <a:pt x="527" y="15364"/>
                  </a:cubicBezTo>
                  <a:cubicBezTo>
                    <a:pt x="251" y="12406"/>
                    <a:pt x="1128" y="9449"/>
                    <a:pt x="2858" y="7018"/>
                  </a:cubicBezTo>
                  <a:cubicBezTo>
                    <a:pt x="4687" y="4461"/>
                    <a:pt x="7369" y="2582"/>
                    <a:pt x="10276" y="1479"/>
                  </a:cubicBezTo>
                  <a:cubicBezTo>
                    <a:pt x="12456" y="651"/>
                    <a:pt x="14795" y="233"/>
                    <a:pt x="17125" y="233"/>
                  </a:cubicBezTo>
                  <a:close/>
                  <a:moveTo>
                    <a:pt x="17160" y="1"/>
                  </a:moveTo>
                  <a:cubicBezTo>
                    <a:pt x="15595" y="1"/>
                    <a:pt x="14029" y="185"/>
                    <a:pt x="12507" y="552"/>
                  </a:cubicBezTo>
                  <a:cubicBezTo>
                    <a:pt x="9374" y="1304"/>
                    <a:pt x="6366" y="2857"/>
                    <a:pt x="4111" y="5188"/>
                  </a:cubicBezTo>
                  <a:cubicBezTo>
                    <a:pt x="2005" y="7344"/>
                    <a:pt x="577" y="10151"/>
                    <a:pt x="301" y="13158"/>
                  </a:cubicBezTo>
                  <a:cubicBezTo>
                    <a:pt x="0" y="16191"/>
                    <a:pt x="903" y="19223"/>
                    <a:pt x="2657" y="21680"/>
                  </a:cubicBezTo>
                  <a:cubicBezTo>
                    <a:pt x="4512" y="24261"/>
                    <a:pt x="7193" y="26166"/>
                    <a:pt x="10126" y="27319"/>
                  </a:cubicBezTo>
                  <a:cubicBezTo>
                    <a:pt x="12365" y="28173"/>
                    <a:pt x="14755" y="28597"/>
                    <a:pt x="17146" y="28597"/>
                  </a:cubicBezTo>
                  <a:cubicBezTo>
                    <a:pt x="18262" y="28597"/>
                    <a:pt x="19377" y="28505"/>
                    <a:pt x="20477" y="28321"/>
                  </a:cubicBezTo>
                  <a:cubicBezTo>
                    <a:pt x="23735" y="27770"/>
                    <a:pt x="26843" y="26366"/>
                    <a:pt x="29324" y="24186"/>
                  </a:cubicBezTo>
                  <a:cubicBezTo>
                    <a:pt x="31605" y="22181"/>
                    <a:pt x="33284" y="19499"/>
                    <a:pt x="33810" y="16517"/>
                  </a:cubicBezTo>
                  <a:cubicBezTo>
                    <a:pt x="33960" y="15793"/>
                    <a:pt x="34010" y="15044"/>
                    <a:pt x="34035" y="14295"/>
                  </a:cubicBezTo>
                  <a:lnTo>
                    <a:pt x="34035" y="14295"/>
                  </a:lnTo>
                  <a:cubicBezTo>
                    <a:pt x="34036" y="14292"/>
                    <a:pt x="34036" y="14289"/>
                    <a:pt x="34036" y="14286"/>
                  </a:cubicBezTo>
                  <a:lnTo>
                    <a:pt x="34036" y="14286"/>
                  </a:lnTo>
                  <a:cubicBezTo>
                    <a:pt x="34036" y="14286"/>
                    <a:pt x="34036" y="14286"/>
                    <a:pt x="34036" y="14286"/>
                  </a:cubicBezTo>
                  <a:cubicBezTo>
                    <a:pt x="34036" y="14286"/>
                    <a:pt x="34036" y="14285"/>
                    <a:pt x="34036" y="14284"/>
                  </a:cubicBezTo>
                  <a:lnTo>
                    <a:pt x="34036" y="14284"/>
                  </a:lnTo>
                  <a:cubicBezTo>
                    <a:pt x="34010" y="11252"/>
                    <a:pt x="32857" y="8371"/>
                    <a:pt x="30928" y="6040"/>
                  </a:cubicBezTo>
                  <a:cubicBezTo>
                    <a:pt x="28848" y="3584"/>
                    <a:pt x="26016" y="1830"/>
                    <a:pt x="22958" y="877"/>
                  </a:cubicBezTo>
                  <a:cubicBezTo>
                    <a:pt x="21088" y="291"/>
                    <a:pt x="19125" y="1"/>
                    <a:pt x="17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2695000" y="3316450"/>
              <a:ext cx="709925" cy="507550"/>
            </a:xfrm>
            <a:custGeom>
              <a:avLst/>
              <a:gdLst/>
              <a:ahLst/>
              <a:cxnLst/>
              <a:rect l="l" t="t" r="r" b="b"/>
              <a:pathLst>
                <a:path w="28397" h="20302" extrusionOk="0">
                  <a:moveTo>
                    <a:pt x="14186" y="1"/>
                  </a:moveTo>
                  <a:cubicBezTo>
                    <a:pt x="6367" y="1"/>
                    <a:pt x="1" y="4537"/>
                    <a:pt x="1" y="10151"/>
                  </a:cubicBezTo>
                  <a:cubicBezTo>
                    <a:pt x="1" y="15765"/>
                    <a:pt x="6367" y="20301"/>
                    <a:pt x="14186" y="20301"/>
                  </a:cubicBezTo>
                  <a:cubicBezTo>
                    <a:pt x="22031" y="20301"/>
                    <a:pt x="28397" y="15765"/>
                    <a:pt x="28397" y="10151"/>
                  </a:cubicBezTo>
                  <a:cubicBezTo>
                    <a:pt x="28397" y="4537"/>
                    <a:pt x="22031" y="1"/>
                    <a:pt x="1418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3224450" y="346055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810" y="1"/>
                  </a:moveTo>
                  <a:cubicBezTo>
                    <a:pt x="1705" y="1"/>
                    <a:pt x="1" y="1705"/>
                    <a:pt x="1" y="3785"/>
                  </a:cubicBezTo>
                  <a:cubicBezTo>
                    <a:pt x="1" y="5891"/>
                    <a:pt x="1705" y="7595"/>
                    <a:pt x="3810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705"/>
                    <a:pt x="5891" y="1"/>
                    <a:pt x="3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3221950" y="3457625"/>
              <a:ext cx="202400" cy="195350"/>
            </a:xfrm>
            <a:custGeom>
              <a:avLst/>
              <a:gdLst/>
              <a:ahLst/>
              <a:cxnLst/>
              <a:rect l="l" t="t" r="r" b="b"/>
              <a:pathLst>
                <a:path w="8096" h="7814" extrusionOk="0">
                  <a:moveTo>
                    <a:pt x="3898" y="226"/>
                  </a:moveTo>
                  <a:cubicBezTo>
                    <a:pt x="4972" y="226"/>
                    <a:pt x="6020" y="697"/>
                    <a:pt x="6742" y="1547"/>
                  </a:cubicBezTo>
                  <a:cubicBezTo>
                    <a:pt x="7720" y="2750"/>
                    <a:pt x="7845" y="4504"/>
                    <a:pt x="7043" y="5807"/>
                  </a:cubicBezTo>
                  <a:cubicBezTo>
                    <a:pt x="6368" y="6926"/>
                    <a:pt x="5142" y="7582"/>
                    <a:pt x="3874" y="7582"/>
                  </a:cubicBezTo>
                  <a:cubicBezTo>
                    <a:pt x="3636" y="7582"/>
                    <a:pt x="3396" y="7559"/>
                    <a:pt x="3158" y="7511"/>
                  </a:cubicBezTo>
                  <a:cubicBezTo>
                    <a:pt x="1454" y="7161"/>
                    <a:pt x="226" y="5632"/>
                    <a:pt x="226" y="3902"/>
                  </a:cubicBezTo>
                  <a:cubicBezTo>
                    <a:pt x="226" y="2374"/>
                    <a:pt x="1204" y="970"/>
                    <a:pt x="2657" y="444"/>
                  </a:cubicBezTo>
                  <a:cubicBezTo>
                    <a:pt x="3063" y="297"/>
                    <a:pt x="3483" y="226"/>
                    <a:pt x="3898" y="226"/>
                  </a:cubicBezTo>
                  <a:close/>
                  <a:moveTo>
                    <a:pt x="3858" y="1"/>
                  </a:moveTo>
                  <a:cubicBezTo>
                    <a:pt x="3617" y="1"/>
                    <a:pt x="3375" y="23"/>
                    <a:pt x="3133" y="68"/>
                  </a:cubicBezTo>
                  <a:cubicBezTo>
                    <a:pt x="1329" y="419"/>
                    <a:pt x="1" y="2073"/>
                    <a:pt x="1" y="3902"/>
                  </a:cubicBezTo>
                  <a:cubicBezTo>
                    <a:pt x="1" y="5532"/>
                    <a:pt x="1028" y="7035"/>
                    <a:pt x="2557" y="7587"/>
                  </a:cubicBezTo>
                  <a:cubicBezTo>
                    <a:pt x="2982" y="7740"/>
                    <a:pt x="3425" y="7814"/>
                    <a:pt x="3868" y="7814"/>
                  </a:cubicBezTo>
                  <a:cubicBezTo>
                    <a:pt x="5018" y="7814"/>
                    <a:pt x="6158" y="7314"/>
                    <a:pt x="6918" y="6409"/>
                  </a:cubicBezTo>
                  <a:cubicBezTo>
                    <a:pt x="7971" y="5131"/>
                    <a:pt x="8096" y="3301"/>
                    <a:pt x="7244" y="1872"/>
                  </a:cubicBezTo>
                  <a:cubicBezTo>
                    <a:pt x="6520" y="701"/>
                    <a:pt x="5217" y="1"/>
                    <a:pt x="3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3254525" y="3491900"/>
              <a:ext cx="129725" cy="129725"/>
            </a:xfrm>
            <a:custGeom>
              <a:avLst/>
              <a:gdLst/>
              <a:ahLst/>
              <a:cxnLst/>
              <a:rect l="l" t="t" r="r" b="b"/>
              <a:pathLst>
                <a:path w="5189" h="5189" extrusionOk="0">
                  <a:moveTo>
                    <a:pt x="2607" y="0"/>
                  </a:moveTo>
                  <a:cubicBezTo>
                    <a:pt x="1179" y="0"/>
                    <a:pt x="1" y="1153"/>
                    <a:pt x="1" y="2582"/>
                  </a:cubicBezTo>
                  <a:cubicBezTo>
                    <a:pt x="1" y="4010"/>
                    <a:pt x="1179" y="5188"/>
                    <a:pt x="2607" y="5188"/>
                  </a:cubicBezTo>
                  <a:cubicBezTo>
                    <a:pt x="4036" y="5188"/>
                    <a:pt x="5189" y="4010"/>
                    <a:pt x="5189" y="2582"/>
                  </a:cubicBezTo>
                  <a:cubicBezTo>
                    <a:pt x="5189" y="1153"/>
                    <a:pt x="4036" y="0"/>
                    <a:pt x="2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3261425" y="3489375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28" y="1"/>
                  </a:moveTo>
                  <a:cubicBezTo>
                    <a:pt x="376" y="1"/>
                    <a:pt x="1" y="377"/>
                    <a:pt x="1" y="828"/>
                  </a:cubicBezTo>
                  <a:cubicBezTo>
                    <a:pt x="1" y="1279"/>
                    <a:pt x="376" y="1655"/>
                    <a:pt x="828" y="1655"/>
                  </a:cubicBezTo>
                  <a:cubicBezTo>
                    <a:pt x="1279" y="1655"/>
                    <a:pt x="1655" y="1279"/>
                    <a:pt x="1655" y="828"/>
                  </a:cubicBezTo>
                  <a:cubicBezTo>
                    <a:pt x="1655" y="377"/>
                    <a:pt x="1279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2685600" y="345930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785" y="1"/>
                  </a:moveTo>
                  <a:cubicBezTo>
                    <a:pt x="1705" y="1"/>
                    <a:pt x="1" y="1680"/>
                    <a:pt x="1" y="3785"/>
                  </a:cubicBezTo>
                  <a:cubicBezTo>
                    <a:pt x="1" y="5891"/>
                    <a:pt x="1705" y="7595"/>
                    <a:pt x="3785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680"/>
                    <a:pt x="5891" y="1"/>
                    <a:pt x="3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2682475" y="3456175"/>
              <a:ext cx="203025" cy="195550"/>
            </a:xfrm>
            <a:custGeom>
              <a:avLst/>
              <a:gdLst/>
              <a:ahLst/>
              <a:cxnLst/>
              <a:rect l="l" t="t" r="r" b="b"/>
              <a:pathLst>
                <a:path w="8121" h="7822" extrusionOk="0">
                  <a:moveTo>
                    <a:pt x="3912" y="234"/>
                  </a:moveTo>
                  <a:cubicBezTo>
                    <a:pt x="4982" y="234"/>
                    <a:pt x="6038" y="705"/>
                    <a:pt x="6742" y="1554"/>
                  </a:cubicBezTo>
                  <a:cubicBezTo>
                    <a:pt x="7745" y="2757"/>
                    <a:pt x="7870" y="4487"/>
                    <a:pt x="7068" y="5815"/>
                  </a:cubicBezTo>
                  <a:cubicBezTo>
                    <a:pt x="6393" y="6934"/>
                    <a:pt x="5167" y="7590"/>
                    <a:pt x="3899" y="7590"/>
                  </a:cubicBezTo>
                  <a:cubicBezTo>
                    <a:pt x="3661" y="7590"/>
                    <a:pt x="3421" y="7567"/>
                    <a:pt x="3183" y="7519"/>
                  </a:cubicBezTo>
                  <a:cubicBezTo>
                    <a:pt x="1479" y="7168"/>
                    <a:pt x="251" y="5640"/>
                    <a:pt x="226" y="3910"/>
                  </a:cubicBezTo>
                  <a:cubicBezTo>
                    <a:pt x="251" y="2381"/>
                    <a:pt x="1204" y="978"/>
                    <a:pt x="2682" y="452"/>
                  </a:cubicBezTo>
                  <a:cubicBezTo>
                    <a:pt x="3081" y="305"/>
                    <a:pt x="3498" y="234"/>
                    <a:pt x="3912" y="234"/>
                  </a:cubicBezTo>
                  <a:close/>
                  <a:moveTo>
                    <a:pt x="3911" y="0"/>
                  </a:moveTo>
                  <a:cubicBezTo>
                    <a:pt x="3661" y="0"/>
                    <a:pt x="3409" y="25"/>
                    <a:pt x="3158" y="76"/>
                  </a:cubicBezTo>
                  <a:cubicBezTo>
                    <a:pt x="1330" y="426"/>
                    <a:pt x="28" y="2078"/>
                    <a:pt x="1" y="3906"/>
                  </a:cubicBezTo>
                  <a:lnTo>
                    <a:pt x="1" y="3906"/>
                  </a:lnTo>
                  <a:cubicBezTo>
                    <a:pt x="1" y="3907"/>
                    <a:pt x="1" y="3909"/>
                    <a:pt x="1" y="3910"/>
                  </a:cubicBezTo>
                  <a:cubicBezTo>
                    <a:pt x="1" y="3910"/>
                    <a:pt x="1" y="3910"/>
                    <a:pt x="1" y="3910"/>
                  </a:cubicBezTo>
                  <a:lnTo>
                    <a:pt x="1" y="3910"/>
                  </a:lnTo>
                  <a:cubicBezTo>
                    <a:pt x="1" y="3912"/>
                    <a:pt x="1" y="3913"/>
                    <a:pt x="1" y="3915"/>
                  </a:cubicBezTo>
                  <a:lnTo>
                    <a:pt x="1" y="3915"/>
                  </a:lnTo>
                  <a:cubicBezTo>
                    <a:pt x="28" y="5542"/>
                    <a:pt x="1030" y="7019"/>
                    <a:pt x="2582" y="7595"/>
                  </a:cubicBezTo>
                  <a:cubicBezTo>
                    <a:pt x="3007" y="7748"/>
                    <a:pt x="3450" y="7822"/>
                    <a:pt x="3892" y="7822"/>
                  </a:cubicBezTo>
                  <a:cubicBezTo>
                    <a:pt x="5041" y="7822"/>
                    <a:pt x="6176" y="7322"/>
                    <a:pt x="6918" y="6417"/>
                  </a:cubicBezTo>
                  <a:cubicBezTo>
                    <a:pt x="7970" y="5138"/>
                    <a:pt x="8121" y="3309"/>
                    <a:pt x="7269" y="1880"/>
                  </a:cubicBezTo>
                  <a:cubicBezTo>
                    <a:pt x="6550" y="717"/>
                    <a:pt x="5260" y="0"/>
                    <a:pt x="3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2715675" y="3490625"/>
              <a:ext cx="129100" cy="129100"/>
            </a:xfrm>
            <a:custGeom>
              <a:avLst/>
              <a:gdLst/>
              <a:ahLst/>
              <a:cxnLst/>
              <a:rect l="l" t="t" r="r" b="b"/>
              <a:pathLst>
                <a:path w="5164" h="5164" extrusionOk="0">
                  <a:moveTo>
                    <a:pt x="2582" y="1"/>
                  </a:moveTo>
                  <a:cubicBezTo>
                    <a:pt x="1154" y="1"/>
                    <a:pt x="1" y="1154"/>
                    <a:pt x="1" y="2582"/>
                  </a:cubicBezTo>
                  <a:cubicBezTo>
                    <a:pt x="1" y="4011"/>
                    <a:pt x="1154" y="5164"/>
                    <a:pt x="2582" y="5164"/>
                  </a:cubicBezTo>
                  <a:cubicBezTo>
                    <a:pt x="4011" y="5164"/>
                    <a:pt x="5164" y="4011"/>
                    <a:pt x="5164" y="2582"/>
                  </a:cubicBezTo>
                  <a:cubicBezTo>
                    <a:pt x="5164" y="1154"/>
                    <a:pt x="4011" y="1"/>
                    <a:pt x="2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944375" y="3654800"/>
              <a:ext cx="211175" cy="117825"/>
            </a:xfrm>
            <a:custGeom>
              <a:avLst/>
              <a:gdLst/>
              <a:ahLst/>
              <a:cxnLst/>
              <a:rect l="l" t="t" r="r" b="b"/>
              <a:pathLst>
                <a:path w="8447" h="4713" extrusionOk="0">
                  <a:moveTo>
                    <a:pt x="1" y="0"/>
                  </a:moveTo>
                  <a:cubicBezTo>
                    <a:pt x="1" y="2607"/>
                    <a:pt x="1880" y="4712"/>
                    <a:pt x="4211" y="4712"/>
                  </a:cubicBezTo>
                  <a:cubicBezTo>
                    <a:pt x="6567" y="4712"/>
                    <a:pt x="8447" y="2607"/>
                    <a:pt x="844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2941250" y="3652300"/>
              <a:ext cx="217450" cy="123450"/>
            </a:xfrm>
            <a:custGeom>
              <a:avLst/>
              <a:gdLst/>
              <a:ahLst/>
              <a:cxnLst/>
              <a:rect l="l" t="t" r="r" b="b"/>
              <a:pathLst>
                <a:path w="8698" h="4938" extrusionOk="0">
                  <a:moveTo>
                    <a:pt x="8445" y="226"/>
                  </a:moveTo>
                  <a:cubicBezTo>
                    <a:pt x="8386" y="2488"/>
                    <a:pt x="6748" y="4687"/>
                    <a:pt x="4336" y="4712"/>
                  </a:cubicBezTo>
                  <a:cubicBezTo>
                    <a:pt x="1949" y="4687"/>
                    <a:pt x="311" y="2488"/>
                    <a:pt x="253" y="226"/>
                  </a:cubicBezTo>
                  <a:close/>
                  <a:moveTo>
                    <a:pt x="126" y="0"/>
                  </a:moveTo>
                  <a:cubicBezTo>
                    <a:pt x="51" y="0"/>
                    <a:pt x="0" y="50"/>
                    <a:pt x="0" y="100"/>
                  </a:cubicBezTo>
                  <a:cubicBezTo>
                    <a:pt x="26" y="1354"/>
                    <a:pt x="452" y="2582"/>
                    <a:pt x="1279" y="3534"/>
                  </a:cubicBezTo>
                  <a:cubicBezTo>
                    <a:pt x="2056" y="4386"/>
                    <a:pt x="3158" y="4938"/>
                    <a:pt x="4336" y="4938"/>
                  </a:cubicBezTo>
                  <a:cubicBezTo>
                    <a:pt x="5514" y="4938"/>
                    <a:pt x="6642" y="4386"/>
                    <a:pt x="7419" y="3534"/>
                  </a:cubicBezTo>
                  <a:cubicBezTo>
                    <a:pt x="8246" y="2582"/>
                    <a:pt x="8672" y="1354"/>
                    <a:pt x="8697" y="100"/>
                  </a:cubicBezTo>
                  <a:cubicBezTo>
                    <a:pt x="8697" y="50"/>
                    <a:pt x="8622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2976975" y="3701800"/>
              <a:ext cx="146000" cy="70825"/>
            </a:xfrm>
            <a:custGeom>
              <a:avLst/>
              <a:gdLst/>
              <a:ahLst/>
              <a:cxnLst/>
              <a:rect l="l" t="t" r="r" b="b"/>
              <a:pathLst>
                <a:path w="5840" h="2833" extrusionOk="0">
                  <a:moveTo>
                    <a:pt x="2907" y="0"/>
                  </a:moveTo>
                  <a:cubicBezTo>
                    <a:pt x="1704" y="0"/>
                    <a:pt x="652" y="602"/>
                    <a:pt x="0" y="1529"/>
                  </a:cubicBezTo>
                  <a:cubicBezTo>
                    <a:pt x="752" y="2331"/>
                    <a:pt x="1779" y="2832"/>
                    <a:pt x="2907" y="2832"/>
                  </a:cubicBezTo>
                  <a:cubicBezTo>
                    <a:pt x="4060" y="2832"/>
                    <a:pt x="5088" y="2331"/>
                    <a:pt x="5840" y="1529"/>
                  </a:cubicBezTo>
                  <a:cubicBezTo>
                    <a:pt x="5188" y="602"/>
                    <a:pt x="4135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2973825" y="3699275"/>
              <a:ext cx="152275" cy="76475"/>
            </a:xfrm>
            <a:custGeom>
              <a:avLst/>
              <a:gdLst/>
              <a:ahLst/>
              <a:cxnLst/>
              <a:rect l="l" t="t" r="r" b="b"/>
              <a:pathLst>
                <a:path w="6091" h="3059" extrusionOk="0">
                  <a:moveTo>
                    <a:pt x="3033" y="226"/>
                  </a:moveTo>
                  <a:cubicBezTo>
                    <a:pt x="4137" y="226"/>
                    <a:pt x="5169" y="755"/>
                    <a:pt x="5823" y="1623"/>
                  </a:cubicBezTo>
                  <a:lnTo>
                    <a:pt x="5823" y="1623"/>
                  </a:lnTo>
                  <a:cubicBezTo>
                    <a:pt x="5079" y="2359"/>
                    <a:pt x="4103" y="2809"/>
                    <a:pt x="3033" y="2833"/>
                  </a:cubicBezTo>
                  <a:cubicBezTo>
                    <a:pt x="1987" y="2809"/>
                    <a:pt x="1012" y="2359"/>
                    <a:pt x="269" y="1623"/>
                  </a:cubicBezTo>
                  <a:lnTo>
                    <a:pt x="269" y="1623"/>
                  </a:lnTo>
                  <a:cubicBezTo>
                    <a:pt x="923" y="755"/>
                    <a:pt x="1954" y="226"/>
                    <a:pt x="3033" y="226"/>
                  </a:cubicBezTo>
                  <a:close/>
                  <a:moveTo>
                    <a:pt x="3033" y="1"/>
                  </a:moveTo>
                  <a:cubicBezTo>
                    <a:pt x="1830" y="1"/>
                    <a:pt x="728" y="602"/>
                    <a:pt x="26" y="1580"/>
                  </a:cubicBezTo>
                  <a:cubicBezTo>
                    <a:pt x="1" y="1605"/>
                    <a:pt x="1" y="1680"/>
                    <a:pt x="51" y="1705"/>
                  </a:cubicBezTo>
                  <a:cubicBezTo>
                    <a:pt x="828" y="2532"/>
                    <a:pt x="1880" y="3059"/>
                    <a:pt x="3033" y="3059"/>
                  </a:cubicBezTo>
                  <a:cubicBezTo>
                    <a:pt x="4211" y="3059"/>
                    <a:pt x="5264" y="2532"/>
                    <a:pt x="6041" y="1705"/>
                  </a:cubicBezTo>
                  <a:cubicBezTo>
                    <a:pt x="6091" y="1680"/>
                    <a:pt x="6091" y="1605"/>
                    <a:pt x="6066" y="1580"/>
                  </a:cubicBezTo>
                  <a:cubicBezTo>
                    <a:pt x="5364" y="602"/>
                    <a:pt x="4261" y="1"/>
                    <a:pt x="3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3"/>
          <p:cNvGrpSpPr/>
          <p:nvPr/>
        </p:nvGrpSpPr>
        <p:grpSpPr>
          <a:xfrm rot="-2089686">
            <a:off x="7960694" y="3702293"/>
            <a:ext cx="1035731" cy="744316"/>
            <a:chOff x="3504525" y="1726300"/>
            <a:chExt cx="829625" cy="596200"/>
          </a:xfrm>
        </p:grpSpPr>
        <p:sp>
          <p:nvSpPr>
            <p:cNvPr id="576" name="Google Shape;576;p33"/>
            <p:cNvSpPr/>
            <p:nvPr/>
          </p:nvSpPr>
          <p:spPr>
            <a:xfrm>
              <a:off x="4144275" y="1728100"/>
              <a:ext cx="187975" cy="188000"/>
            </a:xfrm>
            <a:custGeom>
              <a:avLst/>
              <a:gdLst/>
              <a:ahLst/>
              <a:cxnLst/>
              <a:rect l="l" t="t" r="r" b="b"/>
              <a:pathLst>
                <a:path w="7519" h="7520" extrusionOk="0">
                  <a:moveTo>
                    <a:pt x="3759" y="0"/>
                  </a:moveTo>
                  <a:cubicBezTo>
                    <a:pt x="1679" y="0"/>
                    <a:pt x="0" y="1680"/>
                    <a:pt x="0" y="3760"/>
                  </a:cubicBezTo>
                  <a:cubicBezTo>
                    <a:pt x="0" y="5840"/>
                    <a:pt x="1679" y="7519"/>
                    <a:pt x="3759" y="7519"/>
                  </a:cubicBezTo>
                  <a:cubicBezTo>
                    <a:pt x="5815" y="7519"/>
                    <a:pt x="7519" y="5840"/>
                    <a:pt x="7519" y="3760"/>
                  </a:cubicBezTo>
                  <a:cubicBezTo>
                    <a:pt x="7519" y="1680"/>
                    <a:pt x="5815" y="0"/>
                    <a:pt x="3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4134875" y="1726300"/>
              <a:ext cx="199275" cy="191775"/>
            </a:xfrm>
            <a:custGeom>
              <a:avLst/>
              <a:gdLst/>
              <a:ahLst/>
              <a:cxnLst/>
              <a:rect l="l" t="t" r="r" b="b"/>
              <a:pathLst>
                <a:path w="7971" h="7671" extrusionOk="0">
                  <a:moveTo>
                    <a:pt x="4162" y="179"/>
                  </a:moveTo>
                  <a:cubicBezTo>
                    <a:pt x="4395" y="179"/>
                    <a:pt x="4629" y="201"/>
                    <a:pt x="4862" y="248"/>
                  </a:cubicBezTo>
                  <a:cubicBezTo>
                    <a:pt x="6541" y="599"/>
                    <a:pt x="7770" y="2102"/>
                    <a:pt x="7795" y="3832"/>
                  </a:cubicBezTo>
                  <a:cubicBezTo>
                    <a:pt x="7770" y="5361"/>
                    <a:pt x="6817" y="6764"/>
                    <a:pt x="5364" y="7265"/>
                  </a:cubicBezTo>
                  <a:cubicBezTo>
                    <a:pt x="4965" y="7412"/>
                    <a:pt x="4548" y="7483"/>
                    <a:pt x="4134" y="7483"/>
                  </a:cubicBezTo>
                  <a:cubicBezTo>
                    <a:pt x="3064" y="7483"/>
                    <a:pt x="2008" y="7012"/>
                    <a:pt x="1303" y="6163"/>
                  </a:cubicBezTo>
                  <a:cubicBezTo>
                    <a:pt x="326" y="4985"/>
                    <a:pt x="201" y="3280"/>
                    <a:pt x="978" y="1952"/>
                  </a:cubicBezTo>
                  <a:cubicBezTo>
                    <a:pt x="1655" y="851"/>
                    <a:pt x="2888" y="179"/>
                    <a:pt x="4162" y="179"/>
                  </a:cubicBezTo>
                  <a:close/>
                  <a:moveTo>
                    <a:pt x="4149" y="0"/>
                  </a:moveTo>
                  <a:cubicBezTo>
                    <a:pt x="3010" y="0"/>
                    <a:pt x="1882" y="514"/>
                    <a:pt x="1153" y="1426"/>
                  </a:cubicBezTo>
                  <a:cubicBezTo>
                    <a:pt x="125" y="2679"/>
                    <a:pt x="0" y="4458"/>
                    <a:pt x="852" y="5837"/>
                  </a:cubicBezTo>
                  <a:cubicBezTo>
                    <a:pt x="1565" y="6990"/>
                    <a:pt x="2823" y="7670"/>
                    <a:pt x="4139" y="7670"/>
                  </a:cubicBezTo>
                  <a:cubicBezTo>
                    <a:pt x="4396" y="7670"/>
                    <a:pt x="4655" y="7644"/>
                    <a:pt x="4912" y="7591"/>
                  </a:cubicBezTo>
                  <a:cubicBezTo>
                    <a:pt x="6692" y="7240"/>
                    <a:pt x="7970" y="5636"/>
                    <a:pt x="7970" y="3832"/>
                  </a:cubicBezTo>
                  <a:cubicBezTo>
                    <a:pt x="7970" y="2228"/>
                    <a:pt x="6942" y="774"/>
                    <a:pt x="5414" y="223"/>
                  </a:cubicBezTo>
                  <a:cubicBezTo>
                    <a:pt x="5004" y="72"/>
                    <a:pt x="4575" y="0"/>
                    <a:pt x="4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3513300" y="1728100"/>
              <a:ext cx="188000" cy="188000"/>
            </a:xfrm>
            <a:custGeom>
              <a:avLst/>
              <a:gdLst/>
              <a:ahLst/>
              <a:cxnLst/>
              <a:rect l="l" t="t" r="r" b="b"/>
              <a:pathLst>
                <a:path w="7520" h="7520" extrusionOk="0">
                  <a:moveTo>
                    <a:pt x="3760" y="0"/>
                  </a:moveTo>
                  <a:cubicBezTo>
                    <a:pt x="1680" y="0"/>
                    <a:pt x="1" y="1680"/>
                    <a:pt x="1" y="3760"/>
                  </a:cubicBezTo>
                  <a:cubicBezTo>
                    <a:pt x="1" y="5840"/>
                    <a:pt x="1680" y="7519"/>
                    <a:pt x="3760" y="7519"/>
                  </a:cubicBezTo>
                  <a:cubicBezTo>
                    <a:pt x="5840" y="7519"/>
                    <a:pt x="7520" y="5840"/>
                    <a:pt x="7520" y="3760"/>
                  </a:cubicBezTo>
                  <a:cubicBezTo>
                    <a:pt x="7520" y="1680"/>
                    <a:pt x="5840" y="0"/>
                    <a:pt x="3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3504525" y="1726300"/>
              <a:ext cx="198650" cy="191775"/>
            </a:xfrm>
            <a:custGeom>
              <a:avLst/>
              <a:gdLst/>
              <a:ahLst/>
              <a:cxnLst/>
              <a:rect l="l" t="t" r="r" b="b"/>
              <a:pathLst>
                <a:path w="7946" h="7671" extrusionOk="0">
                  <a:moveTo>
                    <a:pt x="4137" y="179"/>
                  </a:moveTo>
                  <a:cubicBezTo>
                    <a:pt x="4371" y="179"/>
                    <a:pt x="4605" y="201"/>
                    <a:pt x="4838" y="248"/>
                  </a:cubicBezTo>
                  <a:cubicBezTo>
                    <a:pt x="6517" y="599"/>
                    <a:pt x="7745" y="2102"/>
                    <a:pt x="7770" y="3832"/>
                  </a:cubicBezTo>
                  <a:cubicBezTo>
                    <a:pt x="7770" y="5361"/>
                    <a:pt x="6793" y="6764"/>
                    <a:pt x="5364" y="7265"/>
                  </a:cubicBezTo>
                  <a:cubicBezTo>
                    <a:pt x="4958" y="7412"/>
                    <a:pt x="4537" y="7483"/>
                    <a:pt x="4119" y="7483"/>
                  </a:cubicBezTo>
                  <a:cubicBezTo>
                    <a:pt x="3040" y="7483"/>
                    <a:pt x="1984" y="7012"/>
                    <a:pt x="1279" y="6163"/>
                  </a:cubicBezTo>
                  <a:cubicBezTo>
                    <a:pt x="302" y="4985"/>
                    <a:pt x="176" y="3280"/>
                    <a:pt x="953" y="1952"/>
                  </a:cubicBezTo>
                  <a:cubicBezTo>
                    <a:pt x="1631" y="851"/>
                    <a:pt x="2864" y="179"/>
                    <a:pt x="4137" y="179"/>
                  </a:cubicBezTo>
                  <a:close/>
                  <a:moveTo>
                    <a:pt x="4124" y="0"/>
                  </a:moveTo>
                  <a:cubicBezTo>
                    <a:pt x="2985" y="0"/>
                    <a:pt x="1858" y="514"/>
                    <a:pt x="1129" y="1426"/>
                  </a:cubicBezTo>
                  <a:cubicBezTo>
                    <a:pt x="126" y="2679"/>
                    <a:pt x="1" y="4458"/>
                    <a:pt x="828" y="5837"/>
                  </a:cubicBezTo>
                  <a:cubicBezTo>
                    <a:pt x="1541" y="6990"/>
                    <a:pt x="2799" y="7670"/>
                    <a:pt x="4115" y="7670"/>
                  </a:cubicBezTo>
                  <a:cubicBezTo>
                    <a:pt x="4372" y="7670"/>
                    <a:pt x="4631" y="7644"/>
                    <a:pt x="4888" y="7591"/>
                  </a:cubicBezTo>
                  <a:cubicBezTo>
                    <a:pt x="6668" y="7240"/>
                    <a:pt x="7946" y="5636"/>
                    <a:pt x="7946" y="3832"/>
                  </a:cubicBezTo>
                  <a:cubicBezTo>
                    <a:pt x="7946" y="2228"/>
                    <a:pt x="6918" y="774"/>
                    <a:pt x="5389" y="223"/>
                  </a:cubicBezTo>
                  <a:cubicBezTo>
                    <a:pt x="4980" y="72"/>
                    <a:pt x="4551" y="0"/>
                    <a:pt x="4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3594125" y="1764425"/>
              <a:ext cx="657300" cy="555800"/>
            </a:xfrm>
            <a:custGeom>
              <a:avLst/>
              <a:gdLst/>
              <a:ahLst/>
              <a:cxnLst/>
              <a:rect l="l" t="t" r="r" b="b"/>
              <a:pathLst>
                <a:path w="26292" h="22232" extrusionOk="0">
                  <a:moveTo>
                    <a:pt x="13134" y="1"/>
                  </a:moveTo>
                  <a:cubicBezTo>
                    <a:pt x="5891" y="1"/>
                    <a:pt x="1" y="4988"/>
                    <a:pt x="1" y="11104"/>
                  </a:cubicBezTo>
                  <a:cubicBezTo>
                    <a:pt x="1" y="17244"/>
                    <a:pt x="5891" y="22232"/>
                    <a:pt x="13134" y="22232"/>
                  </a:cubicBezTo>
                  <a:cubicBezTo>
                    <a:pt x="20402" y="22232"/>
                    <a:pt x="26292" y="17244"/>
                    <a:pt x="26292" y="11104"/>
                  </a:cubicBezTo>
                  <a:cubicBezTo>
                    <a:pt x="26292" y="4988"/>
                    <a:pt x="20402" y="1"/>
                    <a:pt x="13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3587250" y="1762200"/>
              <a:ext cx="666050" cy="560300"/>
            </a:xfrm>
            <a:custGeom>
              <a:avLst/>
              <a:gdLst/>
              <a:ahLst/>
              <a:cxnLst/>
              <a:rect l="l" t="t" r="r" b="b"/>
              <a:pathLst>
                <a:path w="26642" h="22412" extrusionOk="0">
                  <a:moveTo>
                    <a:pt x="13396" y="182"/>
                  </a:moveTo>
                  <a:cubicBezTo>
                    <a:pt x="14284" y="182"/>
                    <a:pt x="15170" y="260"/>
                    <a:pt x="16040" y="416"/>
                  </a:cubicBezTo>
                  <a:cubicBezTo>
                    <a:pt x="18547" y="842"/>
                    <a:pt x="20953" y="1894"/>
                    <a:pt x="22857" y="3574"/>
                  </a:cubicBezTo>
                  <a:cubicBezTo>
                    <a:pt x="24587" y="5128"/>
                    <a:pt x="25890" y="7183"/>
                    <a:pt x="26316" y="9489"/>
                  </a:cubicBezTo>
                  <a:cubicBezTo>
                    <a:pt x="26416" y="10065"/>
                    <a:pt x="26466" y="10641"/>
                    <a:pt x="26466" y="11193"/>
                  </a:cubicBezTo>
                  <a:cubicBezTo>
                    <a:pt x="26466" y="13549"/>
                    <a:pt x="25564" y="15804"/>
                    <a:pt x="24060" y="17609"/>
                  </a:cubicBezTo>
                  <a:cubicBezTo>
                    <a:pt x="22456" y="19489"/>
                    <a:pt x="20251" y="20842"/>
                    <a:pt x="17895" y="21569"/>
                  </a:cubicBezTo>
                  <a:cubicBezTo>
                    <a:pt x="16444" y="22001"/>
                    <a:pt x="14930" y="22224"/>
                    <a:pt x="13419" y="22224"/>
                  </a:cubicBezTo>
                  <a:cubicBezTo>
                    <a:pt x="12217" y="22224"/>
                    <a:pt x="11016" y="22083"/>
                    <a:pt x="9850" y="21794"/>
                  </a:cubicBezTo>
                  <a:cubicBezTo>
                    <a:pt x="7419" y="21218"/>
                    <a:pt x="5113" y="20015"/>
                    <a:pt x="3359" y="18210"/>
                  </a:cubicBezTo>
                  <a:cubicBezTo>
                    <a:pt x="1730" y="16556"/>
                    <a:pt x="602" y="14376"/>
                    <a:pt x="401" y="12045"/>
                  </a:cubicBezTo>
                  <a:cubicBezTo>
                    <a:pt x="201" y="9714"/>
                    <a:pt x="877" y="7408"/>
                    <a:pt x="2256" y="5504"/>
                  </a:cubicBezTo>
                  <a:cubicBezTo>
                    <a:pt x="3684" y="3499"/>
                    <a:pt x="5765" y="2020"/>
                    <a:pt x="8045" y="1168"/>
                  </a:cubicBezTo>
                  <a:cubicBezTo>
                    <a:pt x="9747" y="510"/>
                    <a:pt x="11574" y="182"/>
                    <a:pt x="13396" y="182"/>
                  </a:cubicBezTo>
                  <a:close/>
                  <a:moveTo>
                    <a:pt x="13414" y="1"/>
                  </a:moveTo>
                  <a:cubicBezTo>
                    <a:pt x="12196" y="1"/>
                    <a:pt x="10978" y="140"/>
                    <a:pt x="9800" y="416"/>
                  </a:cubicBezTo>
                  <a:cubicBezTo>
                    <a:pt x="7344" y="1017"/>
                    <a:pt x="4988" y="2245"/>
                    <a:pt x="3208" y="4075"/>
                  </a:cubicBezTo>
                  <a:cubicBezTo>
                    <a:pt x="1554" y="5754"/>
                    <a:pt x="451" y="7960"/>
                    <a:pt x="226" y="10316"/>
                  </a:cubicBezTo>
                  <a:cubicBezTo>
                    <a:pt x="0" y="12697"/>
                    <a:pt x="702" y="15078"/>
                    <a:pt x="2080" y="17007"/>
                  </a:cubicBezTo>
                  <a:cubicBezTo>
                    <a:pt x="3534" y="19012"/>
                    <a:pt x="5639" y="20516"/>
                    <a:pt x="7920" y="21393"/>
                  </a:cubicBezTo>
                  <a:cubicBezTo>
                    <a:pt x="9681" y="22077"/>
                    <a:pt x="11559" y="22411"/>
                    <a:pt x="13434" y="22411"/>
                  </a:cubicBezTo>
                  <a:cubicBezTo>
                    <a:pt x="14307" y="22411"/>
                    <a:pt x="15180" y="22339"/>
                    <a:pt x="16040" y="22195"/>
                  </a:cubicBezTo>
                  <a:cubicBezTo>
                    <a:pt x="18597" y="21744"/>
                    <a:pt x="21028" y="20667"/>
                    <a:pt x="22983" y="18962"/>
                  </a:cubicBezTo>
                  <a:cubicBezTo>
                    <a:pt x="24762" y="17383"/>
                    <a:pt x="26065" y="15278"/>
                    <a:pt x="26492" y="12947"/>
                  </a:cubicBezTo>
                  <a:cubicBezTo>
                    <a:pt x="26592" y="12371"/>
                    <a:pt x="26642" y="11794"/>
                    <a:pt x="26642" y="11193"/>
                  </a:cubicBezTo>
                  <a:cubicBezTo>
                    <a:pt x="26642" y="8837"/>
                    <a:pt x="25740" y="6556"/>
                    <a:pt x="24211" y="4727"/>
                  </a:cubicBezTo>
                  <a:cubicBezTo>
                    <a:pt x="22607" y="2797"/>
                    <a:pt x="20376" y="1443"/>
                    <a:pt x="17995" y="691"/>
                  </a:cubicBezTo>
                  <a:cubicBezTo>
                    <a:pt x="16520" y="228"/>
                    <a:pt x="14967" y="1"/>
                    <a:pt x="13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3644875" y="1787625"/>
              <a:ext cx="555800" cy="397900"/>
            </a:xfrm>
            <a:custGeom>
              <a:avLst/>
              <a:gdLst/>
              <a:ahLst/>
              <a:cxnLst/>
              <a:rect l="l" t="t" r="r" b="b"/>
              <a:pathLst>
                <a:path w="22232" h="15916" extrusionOk="0">
                  <a:moveTo>
                    <a:pt x="11104" y="0"/>
                  </a:moveTo>
                  <a:cubicBezTo>
                    <a:pt x="4963" y="0"/>
                    <a:pt x="1" y="3559"/>
                    <a:pt x="1" y="7945"/>
                  </a:cubicBezTo>
                  <a:cubicBezTo>
                    <a:pt x="1" y="12356"/>
                    <a:pt x="4963" y="15915"/>
                    <a:pt x="11104" y="15915"/>
                  </a:cubicBezTo>
                  <a:cubicBezTo>
                    <a:pt x="17269" y="15915"/>
                    <a:pt x="22232" y="12356"/>
                    <a:pt x="22232" y="7945"/>
                  </a:cubicBezTo>
                  <a:cubicBezTo>
                    <a:pt x="22232" y="3559"/>
                    <a:pt x="17269" y="0"/>
                    <a:pt x="1110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3684350" y="1764425"/>
              <a:ext cx="476850" cy="107175"/>
            </a:xfrm>
            <a:custGeom>
              <a:avLst/>
              <a:gdLst/>
              <a:ahLst/>
              <a:cxnLst/>
              <a:rect l="l" t="t" r="r" b="b"/>
              <a:pathLst>
                <a:path w="19074" h="4287" extrusionOk="0">
                  <a:moveTo>
                    <a:pt x="9525" y="1"/>
                  </a:moveTo>
                  <a:cubicBezTo>
                    <a:pt x="5790" y="1"/>
                    <a:pt x="2407" y="1329"/>
                    <a:pt x="1" y="3460"/>
                  </a:cubicBezTo>
                  <a:cubicBezTo>
                    <a:pt x="1028" y="3986"/>
                    <a:pt x="2307" y="4287"/>
                    <a:pt x="3660" y="4287"/>
                  </a:cubicBezTo>
                  <a:cubicBezTo>
                    <a:pt x="6342" y="4287"/>
                    <a:pt x="8597" y="3134"/>
                    <a:pt x="9525" y="1480"/>
                  </a:cubicBezTo>
                  <a:cubicBezTo>
                    <a:pt x="10452" y="3134"/>
                    <a:pt x="12733" y="4287"/>
                    <a:pt x="15415" y="4287"/>
                  </a:cubicBezTo>
                  <a:cubicBezTo>
                    <a:pt x="16768" y="4287"/>
                    <a:pt x="18021" y="3986"/>
                    <a:pt x="19074" y="3460"/>
                  </a:cubicBezTo>
                  <a:cubicBezTo>
                    <a:pt x="16668" y="1329"/>
                    <a:pt x="13284" y="1"/>
                    <a:pt x="9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3681850" y="1762550"/>
              <a:ext cx="481850" cy="111350"/>
            </a:xfrm>
            <a:custGeom>
              <a:avLst/>
              <a:gdLst/>
              <a:ahLst/>
              <a:cxnLst/>
              <a:rect l="l" t="t" r="r" b="b"/>
              <a:pathLst>
                <a:path w="19274" h="4454" extrusionOk="0">
                  <a:moveTo>
                    <a:pt x="9625" y="176"/>
                  </a:moveTo>
                  <a:cubicBezTo>
                    <a:pt x="12357" y="176"/>
                    <a:pt x="15063" y="878"/>
                    <a:pt x="17394" y="2332"/>
                  </a:cubicBezTo>
                  <a:cubicBezTo>
                    <a:pt x="17958" y="2684"/>
                    <a:pt x="18499" y="3080"/>
                    <a:pt x="18998" y="3520"/>
                  </a:cubicBezTo>
                  <a:lnTo>
                    <a:pt x="18998" y="3520"/>
                  </a:lnTo>
                  <a:cubicBezTo>
                    <a:pt x="17893" y="4036"/>
                    <a:pt x="16681" y="4269"/>
                    <a:pt x="15477" y="4269"/>
                  </a:cubicBezTo>
                  <a:cubicBezTo>
                    <a:pt x="15213" y="4269"/>
                    <a:pt x="14949" y="4258"/>
                    <a:pt x="14687" y="4236"/>
                  </a:cubicBezTo>
                  <a:cubicBezTo>
                    <a:pt x="13384" y="4111"/>
                    <a:pt x="12056" y="3710"/>
                    <a:pt x="11003" y="2933"/>
                  </a:cubicBezTo>
                  <a:cubicBezTo>
                    <a:pt x="10477" y="2557"/>
                    <a:pt x="10026" y="2081"/>
                    <a:pt x="9725" y="1530"/>
                  </a:cubicBezTo>
                  <a:cubicBezTo>
                    <a:pt x="9700" y="1492"/>
                    <a:pt x="9669" y="1473"/>
                    <a:pt x="9637" y="1473"/>
                  </a:cubicBezTo>
                  <a:cubicBezTo>
                    <a:pt x="9606" y="1473"/>
                    <a:pt x="9575" y="1492"/>
                    <a:pt x="9550" y="1530"/>
                  </a:cubicBezTo>
                  <a:cubicBezTo>
                    <a:pt x="8973" y="2557"/>
                    <a:pt x="7921" y="3259"/>
                    <a:pt x="6843" y="3710"/>
                  </a:cubicBezTo>
                  <a:cubicBezTo>
                    <a:pt x="5872" y="4088"/>
                    <a:pt x="4837" y="4272"/>
                    <a:pt x="3802" y="4272"/>
                  </a:cubicBezTo>
                  <a:cubicBezTo>
                    <a:pt x="3394" y="4272"/>
                    <a:pt x="2986" y="4243"/>
                    <a:pt x="2582" y="4186"/>
                  </a:cubicBezTo>
                  <a:cubicBezTo>
                    <a:pt x="1777" y="4092"/>
                    <a:pt x="995" y="3863"/>
                    <a:pt x="277" y="3521"/>
                  </a:cubicBezTo>
                  <a:lnTo>
                    <a:pt x="277" y="3521"/>
                  </a:lnTo>
                  <a:cubicBezTo>
                    <a:pt x="2216" y="1819"/>
                    <a:pt x="4681" y="770"/>
                    <a:pt x="7219" y="352"/>
                  </a:cubicBezTo>
                  <a:cubicBezTo>
                    <a:pt x="8021" y="226"/>
                    <a:pt x="8823" y="176"/>
                    <a:pt x="9625" y="176"/>
                  </a:cubicBezTo>
                  <a:close/>
                  <a:moveTo>
                    <a:pt x="9625" y="1"/>
                  </a:moveTo>
                  <a:cubicBezTo>
                    <a:pt x="6868" y="1"/>
                    <a:pt x="4111" y="703"/>
                    <a:pt x="1755" y="2181"/>
                  </a:cubicBezTo>
                  <a:cubicBezTo>
                    <a:pt x="1154" y="2557"/>
                    <a:pt x="577" y="3008"/>
                    <a:pt x="51" y="3485"/>
                  </a:cubicBezTo>
                  <a:cubicBezTo>
                    <a:pt x="1" y="3510"/>
                    <a:pt x="1" y="3585"/>
                    <a:pt x="51" y="3610"/>
                  </a:cubicBezTo>
                  <a:cubicBezTo>
                    <a:pt x="1194" y="4182"/>
                    <a:pt x="2471" y="4454"/>
                    <a:pt x="3745" y="4454"/>
                  </a:cubicBezTo>
                  <a:cubicBezTo>
                    <a:pt x="4034" y="4454"/>
                    <a:pt x="4324" y="4440"/>
                    <a:pt x="4612" y="4412"/>
                  </a:cubicBezTo>
                  <a:cubicBezTo>
                    <a:pt x="5966" y="4287"/>
                    <a:pt x="7319" y="3860"/>
                    <a:pt x="8422" y="3033"/>
                  </a:cubicBezTo>
                  <a:cubicBezTo>
                    <a:pt x="8903" y="2690"/>
                    <a:pt x="9321" y="2263"/>
                    <a:pt x="9638" y="1752"/>
                  </a:cubicBezTo>
                  <a:lnTo>
                    <a:pt x="9638" y="1752"/>
                  </a:lnTo>
                  <a:cubicBezTo>
                    <a:pt x="10251" y="2726"/>
                    <a:pt x="11256" y="3407"/>
                    <a:pt x="12306" y="3860"/>
                  </a:cubicBezTo>
                  <a:cubicBezTo>
                    <a:pt x="13299" y="4257"/>
                    <a:pt x="14382" y="4446"/>
                    <a:pt x="15463" y="4446"/>
                  </a:cubicBezTo>
                  <a:cubicBezTo>
                    <a:pt x="15883" y="4446"/>
                    <a:pt x="16303" y="4418"/>
                    <a:pt x="16718" y="4362"/>
                  </a:cubicBezTo>
                  <a:cubicBezTo>
                    <a:pt x="17595" y="4261"/>
                    <a:pt x="18422" y="4011"/>
                    <a:pt x="19199" y="3610"/>
                  </a:cubicBezTo>
                  <a:cubicBezTo>
                    <a:pt x="19274" y="3585"/>
                    <a:pt x="19274" y="3510"/>
                    <a:pt x="19224" y="3485"/>
                  </a:cubicBezTo>
                  <a:cubicBezTo>
                    <a:pt x="17219" y="1705"/>
                    <a:pt x="14687" y="602"/>
                    <a:pt x="12056" y="176"/>
                  </a:cubicBezTo>
                  <a:cubicBezTo>
                    <a:pt x="11254" y="51"/>
                    <a:pt x="10452" y="1"/>
                    <a:pt x="9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4059675" y="1895400"/>
              <a:ext cx="148525" cy="148500"/>
            </a:xfrm>
            <a:custGeom>
              <a:avLst/>
              <a:gdLst/>
              <a:ahLst/>
              <a:cxnLst/>
              <a:rect l="l" t="t" r="r" b="b"/>
              <a:pathLst>
                <a:path w="5941" h="5940" extrusionOk="0">
                  <a:moveTo>
                    <a:pt x="2958" y="0"/>
                  </a:moveTo>
                  <a:cubicBezTo>
                    <a:pt x="1329" y="0"/>
                    <a:pt x="1" y="1328"/>
                    <a:pt x="1" y="2983"/>
                  </a:cubicBezTo>
                  <a:cubicBezTo>
                    <a:pt x="1" y="4612"/>
                    <a:pt x="1329" y="5940"/>
                    <a:pt x="2958" y="5940"/>
                  </a:cubicBezTo>
                  <a:cubicBezTo>
                    <a:pt x="4612" y="5940"/>
                    <a:pt x="5940" y="4612"/>
                    <a:pt x="5940" y="2983"/>
                  </a:cubicBezTo>
                  <a:cubicBezTo>
                    <a:pt x="5940" y="1328"/>
                    <a:pt x="4612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4057175" y="1893300"/>
              <a:ext cx="159175" cy="153075"/>
            </a:xfrm>
            <a:custGeom>
              <a:avLst/>
              <a:gdLst/>
              <a:ahLst/>
              <a:cxnLst/>
              <a:rect l="l" t="t" r="r" b="b"/>
              <a:pathLst>
                <a:path w="6367" h="6123" extrusionOk="0">
                  <a:moveTo>
                    <a:pt x="3081" y="180"/>
                  </a:moveTo>
                  <a:cubicBezTo>
                    <a:pt x="3920" y="180"/>
                    <a:pt x="4733" y="549"/>
                    <a:pt x="5289" y="1212"/>
                  </a:cubicBezTo>
                  <a:cubicBezTo>
                    <a:pt x="6065" y="2139"/>
                    <a:pt x="6166" y="3518"/>
                    <a:pt x="5539" y="4570"/>
                  </a:cubicBezTo>
                  <a:cubicBezTo>
                    <a:pt x="5009" y="5440"/>
                    <a:pt x="4048" y="5950"/>
                    <a:pt x="3037" y="5950"/>
                  </a:cubicBezTo>
                  <a:cubicBezTo>
                    <a:pt x="2852" y="5950"/>
                    <a:pt x="2667" y="5933"/>
                    <a:pt x="2481" y="5899"/>
                  </a:cubicBezTo>
                  <a:cubicBezTo>
                    <a:pt x="1153" y="5623"/>
                    <a:pt x="201" y="4420"/>
                    <a:pt x="176" y="3067"/>
                  </a:cubicBezTo>
                  <a:cubicBezTo>
                    <a:pt x="201" y="1864"/>
                    <a:pt x="953" y="761"/>
                    <a:pt x="2080" y="360"/>
                  </a:cubicBezTo>
                  <a:cubicBezTo>
                    <a:pt x="2409" y="238"/>
                    <a:pt x="2747" y="180"/>
                    <a:pt x="3081" y="180"/>
                  </a:cubicBezTo>
                  <a:close/>
                  <a:moveTo>
                    <a:pt x="3070" y="1"/>
                  </a:moveTo>
                  <a:cubicBezTo>
                    <a:pt x="2875" y="1"/>
                    <a:pt x="2677" y="20"/>
                    <a:pt x="2481" y="59"/>
                  </a:cubicBezTo>
                  <a:cubicBezTo>
                    <a:pt x="1054" y="334"/>
                    <a:pt x="28" y="1610"/>
                    <a:pt x="0" y="3062"/>
                  </a:cubicBezTo>
                  <a:lnTo>
                    <a:pt x="0" y="3062"/>
                  </a:lnTo>
                  <a:cubicBezTo>
                    <a:pt x="0" y="3063"/>
                    <a:pt x="0" y="3065"/>
                    <a:pt x="0" y="3067"/>
                  </a:cubicBezTo>
                  <a:cubicBezTo>
                    <a:pt x="0" y="3067"/>
                    <a:pt x="0" y="3067"/>
                    <a:pt x="0" y="3067"/>
                  </a:cubicBezTo>
                  <a:lnTo>
                    <a:pt x="0" y="3067"/>
                  </a:lnTo>
                  <a:cubicBezTo>
                    <a:pt x="0" y="3068"/>
                    <a:pt x="0" y="3069"/>
                    <a:pt x="0" y="3070"/>
                  </a:cubicBezTo>
                  <a:lnTo>
                    <a:pt x="0" y="3070"/>
                  </a:lnTo>
                  <a:cubicBezTo>
                    <a:pt x="27" y="4347"/>
                    <a:pt x="828" y="5498"/>
                    <a:pt x="2030" y="5949"/>
                  </a:cubicBezTo>
                  <a:cubicBezTo>
                    <a:pt x="2361" y="6066"/>
                    <a:pt x="2706" y="6123"/>
                    <a:pt x="3048" y="6123"/>
                  </a:cubicBezTo>
                  <a:cubicBezTo>
                    <a:pt x="3950" y="6123"/>
                    <a:pt x="4839" y="5730"/>
                    <a:pt x="5439" y="5021"/>
                  </a:cubicBezTo>
                  <a:cubicBezTo>
                    <a:pt x="6241" y="4019"/>
                    <a:pt x="6366" y="2590"/>
                    <a:pt x="5690" y="1463"/>
                  </a:cubicBezTo>
                  <a:cubicBezTo>
                    <a:pt x="5140" y="553"/>
                    <a:pt x="412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4083475" y="1920450"/>
              <a:ext cx="100925" cy="100900"/>
            </a:xfrm>
            <a:custGeom>
              <a:avLst/>
              <a:gdLst/>
              <a:ahLst/>
              <a:cxnLst/>
              <a:rect l="l" t="t" r="r" b="b"/>
              <a:pathLst>
                <a:path w="4037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34" y="4036"/>
                    <a:pt x="4036" y="3133"/>
                    <a:pt x="4036" y="2006"/>
                  </a:cubicBezTo>
                  <a:cubicBezTo>
                    <a:pt x="4036" y="903"/>
                    <a:pt x="3134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4088500" y="1917950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304"/>
                    <a:pt x="652" y="1304"/>
                  </a:cubicBezTo>
                  <a:cubicBezTo>
                    <a:pt x="1003" y="1304"/>
                    <a:pt x="1304" y="1003"/>
                    <a:pt x="1304" y="652"/>
                  </a:cubicBezTo>
                  <a:cubicBezTo>
                    <a:pt x="1304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3636750" y="1935075"/>
              <a:ext cx="123450" cy="69525"/>
            </a:xfrm>
            <a:custGeom>
              <a:avLst/>
              <a:gdLst/>
              <a:ahLst/>
              <a:cxnLst/>
              <a:rect l="l" t="t" r="r" b="b"/>
              <a:pathLst>
                <a:path w="4938" h="2781" extrusionOk="0">
                  <a:moveTo>
                    <a:pt x="2483" y="1"/>
                  </a:moveTo>
                  <a:cubicBezTo>
                    <a:pt x="1757" y="1"/>
                    <a:pt x="1044" y="344"/>
                    <a:pt x="577" y="919"/>
                  </a:cubicBezTo>
                  <a:cubicBezTo>
                    <a:pt x="201" y="1396"/>
                    <a:pt x="0" y="1972"/>
                    <a:pt x="0" y="2574"/>
                  </a:cubicBezTo>
                  <a:cubicBezTo>
                    <a:pt x="0" y="2711"/>
                    <a:pt x="107" y="2780"/>
                    <a:pt x="213" y="2780"/>
                  </a:cubicBezTo>
                  <a:cubicBezTo>
                    <a:pt x="320" y="2780"/>
                    <a:pt x="426" y="2711"/>
                    <a:pt x="426" y="2574"/>
                  </a:cubicBezTo>
                  <a:cubicBezTo>
                    <a:pt x="451" y="1446"/>
                    <a:pt x="1303" y="418"/>
                    <a:pt x="2481" y="418"/>
                  </a:cubicBezTo>
                  <a:cubicBezTo>
                    <a:pt x="3634" y="418"/>
                    <a:pt x="4511" y="1446"/>
                    <a:pt x="4511" y="2574"/>
                  </a:cubicBezTo>
                  <a:cubicBezTo>
                    <a:pt x="4511" y="2711"/>
                    <a:pt x="4618" y="2780"/>
                    <a:pt x="4724" y="2780"/>
                  </a:cubicBezTo>
                  <a:cubicBezTo>
                    <a:pt x="4831" y="2780"/>
                    <a:pt x="4938" y="2711"/>
                    <a:pt x="4938" y="2574"/>
                  </a:cubicBezTo>
                  <a:cubicBezTo>
                    <a:pt x="4938" y="1521"/>
                    <a:pt x="4311" y="543"/>
                    <a:pt x="3333" y="167"/>
                  </a:cubicBezTo>
                  <a:cubicBezTo>
                    <a:pt x="3057" y="54"/>
                    <a:pt x="2769" y="1"/>
                    <a:pt x="2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3827850" y="2042000"/>
              <a:ext cx="189875" cy="95900"/>
            </a:xfrm>
            <a:custGeom>
              <a:avLst/>
              <a:gdLst/>
              <a:ahLst/>
              <a:cxnLst/>
              <a:rect l="l" t="t" r="r" b="b"/>
              <a:pathLst>
                <a:path w="7595" h="3836" extrusionOk="0">
                  <a:moveTo>
                    <a:pt x="0" y="1"/>
                  </a:moveTo>
                  <a:cubicBezTo>
                    <a:pt x="0" y="2106"/>
                    <a:pt x="1705" y="3835"/>
                    <a:pt x="3785" y="3835"/>
                  </a:cubicBezTo>
                  <a:cubicBezTo>
                    <a:pt x="5890" y="3835"/>
                    <a:pt x="7594" y="2106"/>
                    <a:pt x="759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3825350" y="2039500"/>
              <a:ext cx="194875" cy="100900"/>
            </a:xfrm>
            <a:custGeom>
              <a:avLst/>
              <a:gdLst/>
              <a:ahLst/>
              <a:cxnLst/>
              <a:rect l="l" t="t" r="r" b="b"/>
              <a:pathLst>
                <a:path w="7795" h="4036" extrusionOk="0">
                  <a:moveTo>
                    <a:pt x="7593" y="176"/>
                  </a:moveTo>
                  <a:lnTo>
                    <a:pt x="7593" y="176"/>
                  </a:lnTo>
                  <a:cubicBezTo>
                    <a:pt x="7575" y="1127"/>
                    <a:pt x="7200" y="2049"/>
                    <a:pt x="6516" y="2757"/>
                  </a:cubicBezTo>
                  <a:cubicBezTo>
                    <a:pt x="5815" y="3434"/>
                    <a:pt x="4887" y="3835"/>
                    <a:pt x="3885" y="3835"/>
                  </a:cubicBezTo>
                  <a:cubicBezTo>
                    <a:pt x="2907" y="3835"/>
                    <a:pt x="1955" y="3434"/>
                    <a:pt x="1278" y="2757"/>
                  </a:cubicBezTo>
                  <a:cubicBezTo>
                    <a:pt x="594" y="2049"/>
                    <a:pt x="220" y="1127"/>
                    <a:pt x="178" y="176"/>
                  </a:cubicBezTo>
                  <a:close/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25" y="1705"/>
                    <a:pt x="1003" y="3209"/>
                    <a:pt x="2531" y="3785"/>
                  </a:cubicBezTo>
                  <a:cubicBezTo>
                    <a:pt x="2980" y="3934"/>
                    <a:pt x="3428" y="4010"/>
                    <a:pt x="3877" y="4035"/>
                  </a:cubicBezTo>
                  <a:lnTo>
                    <a:pt x="3877" y="4035"/>
                  </a:lnTo>
                  <a:cubicBezTo>
                    <a:pt x="3879" y="4035"/>
                    <a:pt x="3882" y="4036"/>
                    <a:pt x="3885" y="4036"/>
                  </a:cubicBezTo>
                  <a:cubicBezTo>
                    <a:pt x="3886" y="4036"/>
                    <a:pt x="3887" y="4036"/>
                    <a:pt x="3888" y="4036"/>
                  </a:cubicBezTo>
                  <a:lnTo>
                    <a:pt x="3888" y="4036"/>
                  </a:lnTo>
                  <a:cubicBezTo>
                    <a:pt x="5516" y="4009"/>
                    <a:pt x="6968" y="2982"/>
                    <a:pt x="7544" y="1479"/>
                  </a:cubicBezTo>
                  <a:cubicBezTo>
                    <a:pt x="7694" y="1028"/>
                    <a:pt x="7770" y="552"/>
                    <a:pt x="7795" y="101"/>
                  </a:cubicBezTo>
                  <a:cubicBezTo>
                    <a:pt x="7795" y="51"/>
                    <a:pt x="7744" y="1"/>
                    <a:pt x="7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3867950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3865450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5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805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201" y="903"/>
                  </a:cubicBezTo>
                  <a:cubicBezTo>
                    <a:pt x="201" y="702"/>
                    <a:pt x="201" y="502"/>
                    <a:pt x="201" y="301"/>
                  </a:cubicBezTo>
                  <a:cubicBezTo>
                    <a:pt x="201" y="251"/>
                    <a:pt x="201" y="211"/>
                    <a:pt x="201" y="176"/>
                  </a:cubicBezTo>
                  <a:close/>
                  <a:moveTo>
                    <a:pt x="125" y="1"/>
                  </a:moveTo>
                  <a:cubicBezTo>
                    <a:pt x="75" y="1"/>
                    <a:pt x="50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33" y="1930"/>
                    <a:pt x="1025" y="1930"/>
                  </a:cubicBezTo>
                  <a:cubicBezTo>
                    <a:pt x="1216" y="1930"/>
                    <a:pt x="1404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3928725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3926225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6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780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176" y="903"/>
                  </a:cubicBezTo>
                  <a:cubicBezTo>
                    <a:pt x="176" y="702"/>
                    <a:pt x="176" y="502"/>
                    <a:pt x="176" y="301"/>
                  </a:cubicBezTo>
                  <a:cubicBezTo>
                    <a:pt x="192" y="251"/>
                    <a:pt x="198" y="211"/>
                    <a:pt x="200" y="176"/>
                  </a:cubicBezTo>
                  <a:close/>
                  <a:moveTo>
                    <a:pt x="125" y="1"/>
                  </a:moveTo>
                  <a:cubicBezTo>
                    <a:pt x="75" y="1"/>
                    <a:pt x="25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27" y="1930"/>
                    <a:pt x="1015" y="1930"/>
                  </a:cubicBezTo>
                  <a:cubicBezTo>
                    <a:pt x="1203" y="1930"/>
                    <a:pt x="1391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bg>
      <p:bgPr>
        <a:solidFill>
          <a:schemeClr val="dk2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4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4"/>
          <p:cNvSpPr/>
          <p:nvPr/>
        </p:nvSpPr>
        <p:spPr>
          <a:xfrm>
            <a:off x="-212950" y="1600265"/>
            <a:ext cx="873247" cy="72352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4"/>
          <p:cNvSpPr/>
          <p:nvPr/>
        </p:nvSpPr>
        <p:spPr>
          <a:xfrm>
            <a:off x="8117674" y="2323763"/>
            <a:ext cx="1299618" cy="813878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4"/>
          <p:cNvSpPr/>
          <p:nvPr/>
        </p:nvSpPr>
        <p:spPr>
          <a:xfrm>
            <a:off x="4792425" y="-281701"/>
            <a:ext cx="1340655" cy="68628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4"/>
          <p:cNvSpPr/>
          <p:nvPr/>
        </p:nvSpPr>
        <p:spPr>
          <a:xfrm>
            <a:off x="1989196" y="369408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4"/>
          <p:cNvSpPr/>
          <p:nvPr/>
        </p:nvSpPr>
        <p:spPr>
          <a:xfrm>
            <a:off x="7487200" y="354098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34"/>
          <p:cNvGrpSpPr/>
          <p:nvPr/>
        </p:nvGrpSpPr>
        <p:grpSpPr>
          <a:xfrm rot="-1145942">
            <a:off x="2494453" y="220679"/>
            <a:ext cx="428035" cy="315170"/>
            <a:chOff x="360279" y="3247326"/>
            <a:chExt cx="344791" cy="253876"/>
          </a:xfrm>
        </p:grpSpPr>
        <p:sp>
          <p:nvSpPr>
            <p:cNvPr id="604" name="Google Shape;604;p34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34"/>
          <p:cNvSpPr/>
          <p:nvPr/>
        </p:nvSpPr>
        <p:spPr>
          <a:xfrm>
            <a:off x="6793571" y="19732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34"/>
          <p:cNvGrpSpPr/>
          <p:nvPr/>
        </p:nvGrpSpPr>
        <p:grpSpPr>
          <a:xfrm rot="1146139" flipH="1">
            <a:off x="5202668" y="3945614"/>
            <a:ext cx="308910" cy="227472"/>
            <a:chOff x="360279" y="3247326"/>
            <a:chExt cx="344791" cy="253876"/>
          </a:xfrm>
        </p:grpSpPr>
        <p:sp>
          <p:nvSpPr>
            <p:cNvPr id="608" name="Google Shape;608;p34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" name="Google Shape;610;p34"/>
          <p:cNvSpPr/>
          <p:nvPr/>
        </p:nvSpPr>
        <p:spPr>
          <a:xfrm>
            <a:off x="1316725" y="1893663"/>
            <a:ext cx="205066" cy="136727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34"/>
          <p:cNvGrpSpPr/>
          <p:nvPr/>
        </p:nvGrpSpPr>
        <p:grpSpPr>
          <a:xfrm rot="798556">
            <a:off x="296892" y="3037879"/>
            <a:ext cx="806702" cy="840369"/>
            <a:chOff x="2399900" y="2436500"/>
            <a:chExt cx="640375" cy="667100"/>
          </a:xfrm>
        </p:grpSpPr>
        <p:sp>
          <p:nvSpPr>
            <p:cNvPr id="612" name="Google Shape;612;p34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rgbClr val="FF5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4"/>
          <p:cNvGrpSpPr/>
          <p:nvPr/>
        </p:nvGrpSpPr>
        <p:grpSpPr>
          <a:xfrm rot="1246749">
            <a:off x="7596394" y="162977"/>
            <a:ext cx="1126914" cy="996099"/>
            <a:chOff x="1358525" y="1188550"/>
            <a:chExt cx="679225" cy="582850"/>
          </a:xfrm>
        </p:grpSpPr>
        <p:sp>
          <p:nvSpPr>
            <p:cNvPr id="631" name="Google Shape;631;p34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34"/>
          <p:cNvGrpSpPr/>
          <p:nvPr/>
        </p:nvGrpSpPr>
        <p:grpSpPr>
          <a:xfrm rot="-1172673">
            <a:off x="412065" y="3746728"/>
            <a:ext cx="1069872" cy="993741"/>
            <a:chOff x="3801525" y="617175"/>
            <a:chExt cx="570200" cy="529625"/>
          </a:xfrm>
        </p:grpSpPr>
        <p:sp>
          <p:nvSpPr>
            <p:cNvPr id="644" name="Google Shape;644;p34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34"/>
          <p:cNvGrpSpPr/>
          <p:nvPr/>
        </p:nvGrpSpPr>
        <p:grpSpPr>
          <a:xfrm rot="783492">
            <a:off x="298312" y="195499"/>
            <a:ext cx="1381112" cy="931047"/>
            <a:chOff x="4746400" y="727625"/>
            <a:chExt cx="1093375" cy="737075"/>
          </a:xfrm>
        </p:grpSpPr>
        <p:sp>
          <p:nvSpPr>
            <p:cNvPr id="659" name="Google Shape;659;p34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34"/>
          <p:cNvGrpSpPr/>
          <p:nvPr/>
        </p:nvGrpSpPr>
        <p:grpSpPr>
          <a:xfrm rot="-1423477">
            <a:off x="7975429" y="4165960"/>
            <a:ext cx="992172" cy="881429"/>
            <a:chOff x="4502650" y="4074600"/>
            <a:chExt cx="891650" cy="792025"/>
          </a:xfrm>
        </p:grpSpPr>
        <p:sp>
          <p:nvSpPr>
            <p:cNvPr id="674" name="Google Shape;674;p34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34"/>
          <p:cNvGrpSpPr/>
          <p:nvPr/>
        </p:nvGrpSpPr>
        <p:grpSpPr>
          <a:xfrm rot="-1143235">
            <a:off x="7964712" y="960985"/>
            <a:ext cx="1118870" cy="911089"/>
            <a:chOff x="1342250" y="3181500"/>
            <a:chExt cx="740750" cy="603175"/>
          </a:xfrm>
        </p:grpSpPr>
        <p:sp>
          <p:nvSpPr>
            <p:cNvPr id="693" name="Google Shape;693;p34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505575" y="3619325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6362699" y="710147"/>
            <a:ext cx="372548" cy="251010"/>
            <a:chOff x="6162874" y="174722"/>
            <a:chExt cx="372548" cy="251010"/>
          </a:xfrm>
        </p:grpSpPr>
        <p:sp>
          <p:nvSpPr>
            <p:cNvPr id="27" name="Google Shape;27;p3"/>
            <p:cNvSpPr/>
            <p:nvPr/>
          </p:nvSpPr>
          <p:spPr>
            <a:xfrm>
              <a:off x="6162874" y="182599"/>
              <a:ext cx="124071" cy="243134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1799574">
              <a:off x="6440902" y="182604"/>
              <a:ext cx="66422" cy="130190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2142225" y="-470950"/>
            <a:ext cx="1439140" cy="930917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142225" y="123133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405771" y="314727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 flipH="1">
            <a:off x="5347061" y="4054422"/>
            <a:ext cx="372548" cy="251010"/>
            <a:chOff x="6162874" y="174722"/>
            <a:chExt cx="372548" cy="251010"/>
          </a:xfrm>
        </p:grpSpPr>
        <p:sp>
          <p:nvSpPr>
            <p:cNvPr id="33" name="Google Shape;33;p3"/>
            <p:cNvSpPr/>
            <p:nvPr/>
          </p:nvSpPr>
          <p:spPr>
            <a:xfrm>
              <a:off x="6162874" y="182599"/>
              <a:ext cx="124071" cy="243134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1799574">
              <a:off x="6440902" y="182604"/>
              <a:ext cx="66422" cy="130190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2038200" y="2062775"/>
            <a:ext cx="5067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108013"/>
            <a:ext cx="1354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038200" y="2904575"/>
            <a:ext cx="50676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430900" y="2024413"/>
            <a:ext cx="790460" cy="654906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/>
          <p:nvPr/>
        </p:nvSpPr>
        <p:spPr>
          <a:xfrm>
            <a:off x="8275500" y="185675"/>
            <a:ext cx="224180" cy="149471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-580625">
            <a:off x="8636128" y="1577723"/>
            <a:ext cx="170455" cy="333985"/>
          </a:xfrm>
          <a:custGeom>
            <a:avLst/>
            <a:gdLst/>
            <a:ahLst/>
            <a:cxnLst/>
            <a:rect l="l" t="t" r="r" b="b"/>
            <a:pathLst>
              <a:path w="6818" h="13359" extrusionOk="0">
                <a:moveTo>
                  <a:pt x="3409" y="0"/>
                </a:moveTo>
                <a:cubicBezTo>
                  <a:pt x="3409" y="0"/>
                  <a:pt x="0" y="4236"/>
                  <a:pt x="0" y="7920"/>
                </a:cubicBezTo>
                <a:cubicBezTo>
                  <a:pt x="0" y="11604"/>
                  <a:pt x="1529" y="13359"/>
                  <a:pt x="3409" y="13359"/>
                </a:cubicBezTo>
                <a:cubicBezTo>
                  <a:pt x="5288" y="13359"/>
                  <a:pt x="6817" y="11604"/>
                  <a:pt x="6817" y="7920"/>
                </a:cubicBezTo>
                <a:cubicBezTo>
                  <a:pt x="6817" y="4236"/>
                  <a:pt x="3409" y="0"/>
                  <a:pt x="34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88650" y="413840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-475500" y="116673"/>
            <a:ext cx="1290969" cy="660846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085650" y="3909750"/>
            <a:ext cx="1618603" cy="1047004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6302523" y="4814373"/>
            <a:ext cx="105764" cy="207231"/>
          </a:xfrm>
          <a:custGeom>
            <a:avLst/>
            <a:gdLst/>
            <a:ahLst/>
            <a:cxnLst/>
            <a:rect l="l" t="t" r="r" b="b"/>
            <a:pathLst>
              <a:path w="6818" h="13359" extrusionOk="0">
                <a:moveTo>
                  <a:pt x="3409" y="0"/>
                </a:moveTo>
                <a:cubicBezTo>
                  <a:pt x="3409" y="0"/>
                  <a:pt x="0" y="4236"/>
                  <a:pt x="0" y="7920"/>
                </a:cubicBezTo>
                <a:cubicBezTo>
                  <a:pt x="0" y="11604"/>
                  <a:pt x="1529" y="13359"/>
                  <a:pt x="3409" y="13359"/>
                </a:cubicBezTo>
                <a:cubicBezTo>
                  <a:pt x="5288" y="13359"/>
                  <a:pt x="6817" y="11604"/>
                  <a:pt x="6817" y="7920"/>
                </a:cubicBezTo>
                <a:cubicBezTo>
                  <a:pt x="6817" y="4236"/>
                  <a:pt x="3409" y="0"/>
                  <a:pt x="34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rot="-1974999">
            <a:off x="6548583" y="4814378"/>
            <a:ext cx="105767" cy="207237"/>
          </a:xfrm>
          <a:custGeom>
            <a:avLst/>
            <a:gdLst/>
            <a:ahLst/>
            <a:cxnLst/>
            <a:rect l="l" t="t" r="r" b="b"/>
            <a:pathLst>
              <a:path w="6818" h="13359" extrusionOk="0">
                <a:moveTo>
                  <a:pt x="3409" y="0"/>
                </a:moveTo>
                <a:cubicBezTo>
                  <a:pt x="3409" y="0"/>
                  <a:pt x="0" y="4236"/>
                  <a:pt x="0" y="7920"/>
                </a:cubicBezTo>
                <a:cubicBezTo>
                  <a:pt x="0" y="11604"/>
                  <a:pt x="1529" y="13359"/>
                  <a:pt x="3409" y="13359"/>
                </a:cubicBezTo>
                <a:cubicBezTo>
                  <a:pt x="5288" y="13359"/>
                  <a:pt x="6817" y="11604"/>
                  <a:pt x="6817" y="7920"/>
                </a:cubicBezTo>
                <a:cubicBezTo>
                  <a:pt x="6817" y="4236"/>
                  <a:pt x="3409" y="0"/>
                  <a:pt x="34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4962925" y="-67075"/>
            <a:ext cx="310813" cy="314086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1817725" y="4802275"/>
            <a:ext cx="224174" cy="226527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88650" y="1416300"/>
            <a:ext cx="224180" cy="149471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/>
          <p:nvPr/>
        </p:nvSpPr>
        <p:spPr>
          <a:xfrm>
            <a:off x="5092875" y="765975"/>
            <a:ext cx="1052785" cy="659278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8469725" y="1949250"/>
            <a:ext cx="1489129" cy="963253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-197875" y="4604088"/>
            <a:ext cx="790460" cy="654906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>
            <a:off x="5155800" y="232725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7"/>
          <p:cNvGrpSpPr/>
          <p:nvPr/>
        </p:nvGrpSpPr>
        <p:grpSpPr>
          <a:xfrm rot="1703351" flipH="1">
            <a:off x="238779" y="1270209"/>
            <a:ext cx="281441" cy="207208"/>
            <a:chOff x="360279" y="3247326"/>
            <a:chExt cx="344791" cy="253876"/>
          </a:xfrm>
        </p:grpSpPr>
        <p:sp>
          <p:nvSpPr>
            <p:cNvPr id="91" name="Google Shape;91;p7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7"/>
          <p:cNvSpPr/>
          <p:nvPr/>
        </p:nvSpPr>
        <p:spPr>
          <a:xfrm>
            <a:off x="7411296" y="348570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8778850" y="18990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2398121" y="477157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720000" y="1808500"/>
            <a:ext cx="3852000" cy="261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713100" y="599500"/>
            <a:ext cx="4294800" cy="98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/>
          <p:nvPr/>
        </p:nvSpPr>
        <p:spPr>
          <a:xfrm>
            <a:off x="-212950" y="1600265"/>
            <a:ext cx="873247" cy="72352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8117674" y="2323763"/>
            <a:ext cx="1299618" cy="813878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4792425" y="-281701"/>
            <a:ext cx="1340655" cy="68628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1989196" y="369408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7487200" y="354098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8"/>
          <p:cNvGrpSpPr/>
          <p:nvPr/>
        </p:nvGrpSpPr>
        <p:grpSpPr>
          <a:xfrm rot="-1145942">
            <a:off x="2494453" y="220679"/>
            <a:ext cx="428035" cy="315170"/>
            <a:chOff x="360279" y="3247326"/>
            <a:chExt cx="344791" cy="253876"/>
          </a:xfrm>
        </p:grpSpPr>
        <p:sp>
          <p:nvSpPr>
            <p:cNvPr id="106" name="Google Shape;106;p8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8"/>
          <p:cNvSpPr/>
          <p:nvPr/>
        </p:nvSpPr>
        <p:spPr>
          <a:xfrm>
            <a:off x="6793571" y="19732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8"/>
          <p:cNvGrpSpPr/>
          <p:nvPr/>
        </p:nvGrpSpPr>
        <p:grpSpPr>
          <a:xfrm rot="1146139" flipH="1">
            <a:off x="5202668" y="3945614"/>
            <a:ext cx="308910" cy="227472"/>
            <a:chOff x="360279" y="3247326"/>
            <a:chExt cx="344791" cy="253876"/>
          </a:xfrm>
        </p:grpSpPr>
        <p:sp>
          <p:nvSpPr>
            <p:cNvPr id="110" name="Google Shape;110;p8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8"/>
          <p:cNvSpPr/>
          <p:nvPr/>
        </p:nvSpPr>
        <p:spPr>
          <a:xfrm>
            <a:off x="1316725" y="1893663"/>
            <a:ext cx="205066" cy="136727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1558475" y="1078500"/>
            <a:ext cx="5945400" cy="25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>
            <a:off x="3879600" y="4398777"/>
            <a:ext cx="1846032" cy="1156055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5389075" y="-338400"/>
            <a:ext cx="1387823" cy="710505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/>
          <p:nvPr/>
        </p:nvSpPr>
        <p:spPr>
          <a:xfrm>
            <a:off x="-495100" y="2044505"/>
            <a:ext cx="1147160" cy="95045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8645025" y="3278255"/>
            <a:ext cx="1147160" cy="95045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"/>
          <p:cNvSpPr/>
          <p:nvPr/>
        </p:nvSpPr>
        <p:spPr>
          <a:xfrm>
            <a:off x="6852625" y="1199575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9"/>
          <p:cNvGrpSpPr/>
          <p:nvPr/>
        </p:nvGrpSpPr>
        <p:grpSpPr>
          <a:xfrm rot="-1703351">
            <a:off x="1203304" y="1869709"/>
            <a:ext cx="281441" cy="207208"/>
            <a:chOff x="360279" y="3247326"/>
            <a:chExt cx="344791" cy="253876"/>
          </a:xfrm>
        </p:grpSpPr>
        <p:sp>
          <p:nvSpPr>
            <p:cNvPr id="121" name="Google Shape;121;p9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9"/>
          <p:cNvSpPr/>
          <p:nvPr/>
        </p:nvSpPr>
        <p:spPr>
          <a:xfrm>
            <a:off x="2423421" y="67880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2849171" y="412805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9"/>
          <p:cNvGrpSpPr/>
          <p:nvPr/>
        </p:nvGrpSpPr>
        <p:grpSpPr>
          <a:xfrm rot="1417521">
            <a:off x="8117271" y="3301089"/>
            <a:ext cx="281422" cy="207206"/>
            <a:chOff x="360279" y="3247326"/>
            <a:chExt cx="344791" cy="253876"/>
          </a:xfrm>
        </p:grpSpPr>
        <p:sp>
          <p:nvSpPr>
            <p:cNvPr id="126" name="Google Shape;126;p9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1911000" y="1703425"/>
            <a:ext cx="53220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1"/>
          </p:nvPr>
        </p:nvSpPr>
        <p:spPr>
          <a:xfrm>
            <a:off x="1911000" y="2356976"/>
            <a:ext cx="5322000" cy="109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8006813" y="688738"/>
            <a:ext cx="1834541" cy="939136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1868075" y="-455350"/>
            <a:ext cx="1380916" cy="1144112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11"/>
          <p:cNvGrpSpPr/>
          <p:nvPr/>
        </p:nvGrpSpPr>
        <p:grpSpPr>
          <a:xfrm>
            <a:off x="1948316" y="3833414"/>
            <a:ext cx="344791" cy="253876"/>
            <a:chOff x="360279" y="3247326"/>
            <a:chExt cx="344791" cy="253876"/>
          </a:xfrm>
        </p:grpSpPr>
        <p:sp>
          <p:nvSpPr>
            <p:cNvPr id="143" name="Google Shape;143;p1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1"/>
          <p:cNvSpPr/>
          <p:nvPr/>
        </p:nvSpPr>
        <p:spPr>
          <a:xfrm>
            <a:off x="2293096" y="105467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6476425" y="968725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 flipH="1">
            <a:off x="8484141" y="2317864"/>
            <a:ext cx="344791" cy="253876"/>
            <a:chOff x="360279" y="3247326"/>
            <a:chExt cx="344791" cy="253876"/>
          </a:xfrm>
        </p:grpSpPr>
        <p:sp>
          <p:nvSpPr>
            <p:cNvPr id="148" name="Google Shape;148;p1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1"/>
          <p:cNvSpPr/>
          <p:nvPr/>
        </p:nvSpPr>
        <p:spPr>
          <a:xfrm>
            <a:off x="264250" y="2020025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07638"/>
            <a:ext cx="6576000" cy="12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1284000" y="2938763"/>
            <a:ext cx="6576000" cy="49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dk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/>
          <p:nvPr/>
        </p:nvSpPr>
        <p:spPr>
          <a:xfrm>
            <a:off x="6948200" y="114745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14"/>
          <p:cNvGrpSpPr/>
          <p:nvPr/>
        </p:nvGrpSpPr>
        <p:grpSpPr>
          <a:xfrm>
            <a:off x="1133554" y="2378501"/>
            <a:ext cx="344791" cy="253876"/>
            <a:chOff x="360279" y="3247326"/>
            <a:chExt cx="344791" cy="253876"/>
          </a:xfrm>
        </p:grpSpPr>
        <p:sp>
          <p:nvSpPr>
            <p:cNvPr id="182" name="Google Shape;182;p14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4"/>
          <p:cNvSpPr/>
          <p:nvPr/>
        </p:nvSpPr>
        <p:spPr>
          <a:xfrm>
            <a:off x="-299825" y="2721748"/>
            <a:ext cx="1290969" cy="660846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4433700" y="4509825"/>
            <a:ext cx="1618603" cy="1047004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6458113" y="-275727"/>
            <a:ext cx="1290969" cy="660846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6341846" y="418987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2423421" y="67880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2135550" y="1602238"/>
            <a:ext cx="4872900" cy="111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2135550" y="2721738"/>
            <a:ext cx="4872900" cy="80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ncert One"/>
              <a:buNone/>
              <a:defRPr sz="36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0" r:id="rId9"/>
    <p:sldLayoutId id="2147483665" r:id="rId10"/>
    <p:sldLayoutId id="2147483667" r:id="rId11"/>
    <p:sldLayoutId id="2147483677" r:id="rId12"/>
    <p:sldLayoutId id="2147483678" r:id="rId13"/>
    <p:sldLayoutId id="2147483679" r:id="rId14"/>
    <p:sldLayoutId id="214748368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0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48" y="361723"/>
            <a:ext cx="8548099" cy="686241"/>
          </a:xfrm>
        </p:spPr>
        <p:txBody>
          <a:bodyPr/>
          <a:lstStyle/>
          <a:p>
            <a:r>
              <a:rPr lang="en-ID" sz="3200" dirty="0" err="1" smtClean="0"/>
              <a:t>Pendapat</a:t>
            </a:r>
            <a:r>
              <a:rPr lang="en-ID" sz="3200" dirty="0" smtClean="0"/>
              <a:t> </a:t>
            </a:r>
            <a:r>
              <a:rPr lang="en-ID" sz="3200" dirty="0" err="1" smtClean="0"/>
              <a:t>Saya</a:t>
            </a:r>
            <a:r>
              <a:rPr lang="en-ID" sz="3200" dirty="0" smtClean="0"/>
              <a:t> </a:t>
            </a:r>
            <a:r>
              <a:rPr lang="en-ID" sz="3200" dirty="0" err="1" smtClean="0"/>
              <a:t>mengenai</a:t>
            </a:r>
            <a:r>
              <a:rPr lang="en-ID" sz="3200" dirty="0" smtClean="0"/>
              <a:t> </a:t>
            </a:r>
            <a:r>
              <a:rPr lang="en-ID" sz="3200" dirty="0" err="1" smtClean="0"/>
              <a:t>pencandu</a:t>
            </a:r>
            <a:r>
              <a:rPr lang="en-ID" sz="3200" dirty="0" smtClean="0"/>
              <a:t> </a:t>
            </a:r>
            <a:r>
              <a:rPr lang="en-ID" sz="3200" dirty="0" err="1" smtClean="0"/>
              <a:t>narkoba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149" y="1202076"/>
            <a:ext cx="7633699" cy="3472665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sz="1400" dirty="0" err="1">
                <a:latin typeface="Calibri" panose="020F0502020204030204" pitchFamily="34" charset="0"/>
              </a:rPr>
              <a:t>Seharusnya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kita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sudah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tahu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bahwa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narkoba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itu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tidak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baik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untuk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tubuh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kita</a:t>
            </a:r>
            <a:r>
              <a:rPr lang="en-US" sz="1400" dirty="0">
                <a:latin typeface="Calibri" panose="020F0502020204030204" pitchFamily="34" charset="0"/>
              </a:rPr>
              <a:t>. </a:t>
            </a:r>
            <a:r>
              <a:rPr lang="en-US" sz="1400" dirty="0" err="1">
                <a:latin typeface="Calibri" panose="020F0502020204030204" pitchFamily="34" charset="0"/>
              </a:rPr>
              <a:t>Sudah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banyak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kegiatan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penyuluhan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diadakan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sekolah-sekolah</a:t>
            </a:r>
            <a:r>
              <a:rPr lang="en-US" sz="1400" dirty="0">
                <a:latin typeface="Calibri" panose="020F0502020204030204" pitchFamily="34" charset="0"/>
              </a:rPr>
              <a:t> di Indonesia </a:t>
            </a:r>
            <a:r>
              <a:rPr lang="en-US" sz="1400" dirty="0" err="1">
                <a:latin typeface="Calibri" panose="020F0502020204030204" pitchFamily="34" charset="0"/>
              </a:rPr>
              <a:t>untuk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memberi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tahu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bahaya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narkoba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ini</a:t>
            </a:r>
            <a:r>
              <a:rPr lang="en-US" sz="1400" dirty="0" smtClean="0">
                <a:latin typeface="Calibri" panose="020F0502020204030204" pitchFamily="34" charset="0"/>
              </a:rPr>
              <a:t>. </a:t>
            </a:r>
            <a:r>
              <a:rPr lang="en-US" sz="1400" dirty="0" err="1" smtClean="0">
                <a:latin typeface="Calibri" panose="020F0502020204030204" pitchFamily="34" charset="0"/>
              </a:rPr>
              <a:t>Namun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beberapa</a:t>
            </a:r>
            <a:r>
              <a:rPr lang="en-US" sz="1400" dirty="0">
                <a:latin typeface="Calibri" panose="020F0502020204030204" pitchFamily="34" charset="0"/>
              </a:rPr>
              <a:t> orang </a:t>
            </a:r>
            <a:r>
              <a:rPr lang="en-US" sz="1400" dirty="0" err="1">
                <a:latin typeface="Calibri" panose="020F0502020204030204" pitchFamily="34" charset="0"/>
              </a:rPr>
              <a:t>menganggap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remeh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atau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sepele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tentang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hal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ini</a:t>
            </a:r>
            <a:r>
              <a:rPr lang="en-US" sz="1400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>
                <a:latin typeface="Calibri" panose="020F0502020204030204" pitchFamily="34" charset="0"/>
              </a:rPr>
              <a:t>Bahaya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narkoba</a:t>
            </a:r>
            <a:r>
              <a:rPr lang="en-US" sz="1400" dirty="0">
                <a:latin typeface="Calibri" panose="020F0502020204030204" pitchFamily="34" charset="0"/>
              </a:rPr>
              <a:t> yang </a:t>
            </a:r>
            <a:r>
              <a:rPr lang="en-US" sz="1400" dirty="0" err="1">
                <a:latin typeface="Calibri" panose="020F0502020204030204" pitchFamily="34" charset="0"/>
              </a:rPr>
              <a:t>pertama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adalah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menurunkan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kesadaran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penggunanya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hingga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bisa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berujung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pada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hilangnya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ingatan</a:t>
            </a:r>
            <a:r>
              <a:rPr lang="en-US" sz="1400" dirty="0">
                <a:latin typeface="Calibri" panose="020F0502020204030204" pitchFamily="34" charset="0"/>
              </a:rPr>
              <a:t>. Hal </a:t>
            </a:r>
            <a:r>
              <a:rPr lang="en-US" sz="1400" dirty="0" err="1">
                <a:latin typeface="Calibri" panose="020F0502020204030204" pitchFamily="34" charset="0"/>
              </a:rPr>
              <a:t>ini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dikarenakan</a:t>
            </a:r>
            <a:r>
              <a:rPr lang="en-US" sz="1400" dirty="0">
                <a:latin typeface="Calibri" panose="020F0502020204030204" pitchFamily="34" charset="0"/>
              </a:rPr>
              <a:t> </a:t>
            </a:r>
            <a:r>
              <a:rPr lang="en-US" sz="1400" dirty="0" err="1">
                <a:latin typeface="Calibri" panose="020F0502020204030204" pitchFamily="34" charset="0"/>
              </a:rPr>
              <a:t>narkoba</a:t>
            </a:r>
            <a:r>
              <a:rPr lang="en-US" sz="1400" dirty="0">
                <a:latin typeface="Calibri" panose="020F0502020204030204" pitchFamily="34" charset="0"/>
              </a:rPr>
              <a:t> </a:t>
            </a:r>
            <a:r>
              <a:rPr lang="en-US" sz="1400" dirty="0" err="1">
                <a:latin typeface="Calibri" panose="020F0502020204030204" pitchFamily="34" charset="0"/>
              </a:rPr>
              <a:t>dapat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mengakibatkan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efek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sedatif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seperti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kebingungan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hilang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ingatan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perubahan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perilaku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tingkat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kesadaran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menurun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dan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koordinasi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tubuh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terganggu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Menurut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pendapat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ada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beberapa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cara</a:t>
            </a:r>
            <a:r>
              <a:rPr lang="en-US" sz="1400" dirty="0">
                <a:latin typeface="Calibri" panose="020F0502020204030204" pitchFamily="34" charset="0"/>
              </a:rPr>
              <a:t> agar </a:t>
            </a:r>
            <a:r>
              <a:rPr lang="en-US" sz="1400" dirty="0" err="1">
                <a:latin typeface="Calibri" panose="020F0502020204030204" pitchFamily="34" charset="0"/>
              </a:rPr>
              <a:t>kita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terhidar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bahaya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narkoba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ini</a:t>
            </a:r>
            <a:r>
              <a:rPr lang="en-US" sz="1400" dirty="0">
                <a:latin typeface="Calibri" panose="020F0502020204030204" pitchFamily="34" charset="0"/>
              </a:rPr>
              <a:t>. Salah </a:t>
            </a:r>
            <a:r>
              <a:rPr lang="en-US" sz="1400" dirty="0" err="1">
                <a:latin typeface="Calibri" panose="020F0502020204030204" pitchFamily="34" charset="0"/>
              </a:rPr>
              <a:t>satu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contoh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adalah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membatasi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pergaulan</a:t>
            </a:r>
            <a:r>
              <a:rPr lang="en-US" sz="1400" dirty="0">
                <a:latin typeface="Calibri" panose="020F0502020204030204" pitchFamily="34" charset="0"/>
              </a:rPr>
              <a:t> di </a:t>
            </a:r>
            <a:r>
              <a:rPr lang="en-US" sz="1400" dirty="0" err="1">
                <a:latin typeface="Calibri" panose="020F0502020204030204" pitchFamily="34" charset="0"/>
              </a:rPr>
              <a:t>lingkungan</a:t>
            </a:r>
            <a:r>
              <a:rPr lang="en-US" sz="1400" dirty="0">
                <a:latin typeface="Calibri" panose="020F0502020204030204" pitchFamily="34" charset="0"/>
              </a:rPr>
              <a:t> orang </a:t>
            </a:r>
            <a:r>
              <a:rPr lang="en-US" sz="1400" dirty="0" err="1">
                <a:latin typeface="Calibri" panose="020F0502020204030204" pitchFamily="34" charset="0"/>
              </a:rPr>
              <a:t>orang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sudah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kecanduan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obat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obat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terlarang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atau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sering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kita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dengar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yaitu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narkoba</a:t>
            </a:r>
            <a:r>
              <a:rPr lang="en-US" dirty="0" smtClean="0"/>
              <a:t>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2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47" y="1839322"/>
            <a:ext cx="8671389" cy="2616600"/>
          </a:xfrm>
        </p:spPr>
        <p:txBody>
          <a:bodyPr/>
          <a:lstStyle/>
          <a:p>
            <a:pPr marL="127000" indent="0">
              <a:lnSpc>
                <a:spcPct val="150000"/>
              </a:lnSpc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1. </a:t>
            </a:r>
            <a:r>
              <a:rPr lang="en-US" sz="1400" dirty="0" err="1" smtClean="0">
                <a:latin typeface="Calibri" panose="020F0502020204030204" pitchFamily="34" charset="0"/>
              </a:rPr>
              <a:t>Penyebab</a:t>
            </a:r>
            <a:r>
              <a:rPr lang="en-US" sz="1400" dirty="0">
                <a:latin typeface="Calibri" panose="020F0502020204030204" pitchFamily="34" charset="0"/>
              </a:rPr>
              <a:t> </a:t>
            </a:r>
            <a:r>
              <a:rPr lang="en-US" sz="1400" dirty="0" err="1">
                <a:latin typeface="Calibri" panose="020F0502020204030204" pitchFamily="34" charset="0"/>
              </a:rPr>
              <a:t>dari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diri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sendiri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yaitu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Ketidakmampuan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menyesuaikan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diri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dengan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lingkungan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Kepribadian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lemah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Kurangnya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percaya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diri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Tidak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mampu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mengendalikan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diri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Dorongan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ingin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tahu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</a:p>
          <a:p>
            <a:pPr marL="127000" indent="0">
              <a:lnSpc>
                <a:spcPct val="150000"/>
              </a:lnSpc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2. </a:t>
            </a:r>
            <a:r>
              <a:rPr lang="en-US" sz="1400" dirty="0" err="1" smtClean="0">
                <a:latin typeface="Calibri" panose="020F0502020204030204" pitchFamily="34" charset="0"/>
              </a:rPr>
              <a:t>Keluarga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juga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bisa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menjadi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faktor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lingkungan</a:t>
            </a:r>
            <a:r>
              <a:rPr lang="en-US" sz="1400" dirty="0">
                <a:latin typeface="Calibri" panose="020F0502020204030204" pitchFamily="34" charset="0"/>
              </a:rPr>
              <a:t> yang </a:t>
            </a:r>
            <a:r>
              <a:rPr lang="en-US" sz="1400" dirty="0" err="1">
                <a:latin typeface="Calibri" panose="020F0502020204030204" pitchFamily="34" charset="0"/>
              </a:rPr>
              <a:t>membuat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remaja</a:t>
            </a:r>
            <a:r>
              <a:rPr lang="en-US" sz="1400" dirty="0">
                <a:latin typeface="Calibri" panose="020F0502020204030204" pitchFamily="34" charset="0"/>
              </a:rPr>
              <a:t> </a:t>
            </a:r>
            <a:r>
              <a:rPr lang="en-US" sz="1400" dirty="0" err="1">
                <a:latin typeface="Calibri" panose="020F0502020204030204" pitchFamily="34" charset="0"/>
              </a:rPr>
              <a:t>kecanduan</a:t>
            </a:r>
            <a:r>
              <a:rPr lang="en-US" sz="1400" dirty="0">
                <a:latin typeface="Calibri" panose="020F0502020204030204" pitchFamily="34" charset="0"/>
              </a:rPr>
              <a:t> </a:t>
            </a:r>
            <a:r>
              <a:rPr lang="en-US" sz="1400" dirty="0" err="1">
                <a:latin typeface="Calibri" panose="020F0502020204030204" pitchFamily="34" charset="0"/>
              </a:rPr>
              <a:t>narkoba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terutama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jika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kondisi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rumah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tidak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kondusif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misalnya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karena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tidak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bisa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menghadapi</a:t>
            </a:r>
            <a:r>
              <a:rPr lang="en-US" sz="1400" dirty="0">
                <a:latin typeface="Calibri" panose="020F0502020204030204" pitchFamily="34" charset="0"/>
              </a:rPr>
              <a:t> toxic parents </a:t>
            </a:r>
            <a:r>
              <a:rPr lang="en-US" sz="1400" dirty="0" err="1">
                <a:latin typeface="Calibri" panose="020F0502020204030204" pitchFamily="34" charset="0"/>
              </a:rPr>
              <a:t>atau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kurang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mendapatkan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perhatian</a:t>
            </a:r>
            <a:r>
              <a:rPr lang="en-US" sz="1400" dirty="0">
                <a:latin typeface="Calibri" panose="020F0502020204030204" pitchFamily="34" charset="0"/>
              </a:rPr>
              <a:t> </a:t>
            </a:r>
            <a:r>
              <a:rPr lang="en-US" sz="1400" dirty="0" err="1">
                <a:latin typeface="Calibri" panose="020F0502020204030204" pitchFamily="34" charset="0"/>
              </a:rPr>
              <a:t>dari</a:t>
            </a:r>
            <a:r>
              <a:rPr lang="en-US" sz="1400" dirty="0">
                <a:latin typeface="Calibri" panose="020F0502020204030204" pitchFamily="34" charset="0"/>
              </a:rPr>
              <a:t> orang </a:t>
            </a:r>
            <a:r>
              <a:rPr lang="en-US" sz="1400" dirty="0" err="1">
                <a:latin typeface="Calibri" panose="020F0502020204030204" pitchFamily="34" charset="0"/>
              </a:rPr>
              <a:t>tua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saudaranya</a:t>
            </a:r>
            <a:r>
              <a:rPr lang="en-US" sz="1400" dirty="0">
                <a:latin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</a:endParaRPr>
          </a:p>
          <a:p>
            <a:pPr marL="127000" indent="0">
              <a:lnSpc>
                <a:spcPct val="150000"/>
              </a:lnSpc>
              <a:buNone/>
            </a:pPr>
            <a:r>
              <a:rPr lang="en-US" sz="1400" dirty="0">
                <a:latin typeface="Calibri" panose="020F0502020204030204" pitchFamily="34" charset="0"/>
              </a:rPr>
              <a:t>3</a:t>
            </a:r>
            <a:r>
              <a:rPr lang="en-US" sz="1400" dirty="0" smtClean="0">
                <a:latin typeface="Calibri" panose="020F0502020204030204" pitchFamily="34" charset="0"/>
              </a:rPr>
              <a:t>. </a:t>
            </a:r>
            <a:r>
              <a:rPr lang="en-US" sz="1400" dirty="0" err="1" smtClean="0">
                <a:latin typeface="Calibri" panose="020F0502020204030204" pitchFamily="34" charset="0"/>
              </a:rPr>
              <a:t>Kondisi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lingkungan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masyarakat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tidak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sehat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atau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rawan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dapat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menjadi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faktor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terganggunya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perkembangan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jiwa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kearah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perilaku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menyimpang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pada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akhirnya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terlibat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penggunaan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atau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ketergantungan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narkoba</a:t>
            </a:r>
            <a:r>
              <a:rPr lang="en-US" sz="1400" dirty="0">
                <a:latin typeface="Calibri" panose="020F0502020204030204" pitchFamily="34" charset="0"/>
              </a:rPr>
              <a:t>. 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127000" indent="0">
              <a:lnSpc>
                <a:spcPct val="150000"/>
              </a:lnSpc>
              <a:buNone/>
            </a:pPr>
            <a:r>
              <a:rPr lang="en-US" sz="1400" dirty="0">
                <a:latin typeface="Calibri" panose="020F0502020204030204" pitchFamily="34" charset="0"/>
              </a:rPr>
              <a:t>4</a:t>
            </a:r>
            <a:r>
              <a:rPr lang="en-US" sz="1400" dirty="0" smtClean="0">
                <a:latin typeface="Calibri" panose="020F0502020204030204" pitchFamily="34" charset="0"/>
              </a:rPr>
              <a:t>. </a:t>
            </a:r>
            <a:r>
              <a:rPr lang="en-US" sz="1400" dirty="0" err="1" smtClean="0">
                <a:latin typeface="Calibri" panose="020F0502020204030204" pitchFamily="34" charset="0"/>
              </a:rPr>
              <a:t>Pada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umumnya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terjadi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karena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salah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satu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sebab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secara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kejiwaan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hal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tersebut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tidak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mampu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dihadapi</a:t>
            </a:r>
            <a:r>
              <a:rPr lang="en-US" sz="1400" dirty="0" smtClean="0">
                <a:latin typeface="Calibri" panose="020F0502020204030204" pitchFamily="34" charset="0"/>
              </a:rPr>
              <a:t>/</a:t>
            </a:r>
            <a:r>
              <a:rPr lang="en-US" sz="1400" dirty="0" err="1" smtClean="0">
                <a:latin typeface="Calibri" panose="020F0502020204030204" pitchFamily="34" charset="0"/>
              </a:rPr>
              <a:t>diatasinnya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apabila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ada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pihak-pihak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berkomunikasi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dengan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mengenai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narkoba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maka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dengan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mudah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terlibat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kenakalan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remaja</a:t>
            </a:r>
            <a:endParaRPr lang="en-US" sz="1400" dirty="0" smtClean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9131" y="157711"/>
            <a:ext cx="7095260" cy="988800"/>
          </a:xfrm>
        </p:spPr>
        <p:txBody>
          <a:bodyPr/>
          <a:lstStyle/>
          <a:p>
            <a:pPr algn="ctr"/>
            <a:r>
              <a:rPr lang="en-ID" dirty="0" err="1" smtClean="0"/>
              <a:t>Faktor</a:t>
            </a:r>
            <a:r>
              <a:rPr lang="en-ID" dirty="0" smtClean="0"/>
              <a:t> </a:t>
            </a:r>
            <a:r>
              <a:rPr lang="en-ID" dirty="0" err="1" smtClean="0"/>
              <a:t>penyebab</a:t>
            </a:r>
            <a:r>
              <a:rPr lang="en-ID" dirty="0" smtClean="0"/>
              <a:t> </a:t>
            </a:r>
            <a:r>
              <a:rPr lang="en-ID" dirty="0" err="1" smtClean="0"/>
              <a:t>seseorang</a:t>
            </a:r>
            <a:r>
              <a:rPr lang="en-ID" dirty="0" smtClean="0"/>
              <a:t> </a:t>
            </a:r>
            <a:r>
              <a:rPr lang="en-ID" dirty="0" err="1" smtClean="0"/>
              <a:t>mengonsumsi</a:t>
            </a:r>
            <a:r>
              <a:rPr lang="en-ID" dirty="0" smtClean="0"/>
              <a:t> </a:t>
            </a:r>
            <a:r>
              <a:rPr lang="en-ID" dirty="0" err="1" smtClean="0"/>
              <a:t>narkoba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60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3"/>
          <p:cNvSpPr txBox="1">
            <a:spLocks noGrp="1"/>
          </p:cNvSpPr>
          <p:nvPr>
            <p:ph type="title"/>
          </p:nvPr>
        </p:nvSpPr>
        <p:spPr>
          <a:xfrm>
            <a:off x="1891781" y="2092693"/>
            <a:ext cx="53220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/>
              <a:t>TAWURAN</a:t>
            </a:r>
            <a:endParaRPr sz="9600" dirty="0"/>
          </a:p>
        </p:txBody>
      </p:sp>
      <p:grpSp>
        <p:nvGrpSpPr>
          <p:cNvPr id="1412" name="Google Shape;1412;p43"/>
          <p:cNvGrpSpPr/>
          <p:nvPr/>
        </p:nvGrpSpPr>
        <p:grpSpPr>
          <a:xfrm rot="-1850242">
            <a:off x="8030794" y="1254415"/>
            <a:ext cx="860753" cy="738621"/>
            <a:chOff x="1358525" y="1188550"/>
            <a:chExt cx="679225" cy="582850"/>
          </a:xfrm>
        </p:grpSpPr>
        <p:sp>
          <p:nvSpPr>
            <p:cNvPr id="1413" name="Google Shape;1413;p43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43"/>
          <p:cNvGrpSpPr/>
          <p:nvPr/>
        </p:nvGrpSpPr>
        <p:grpSpPr>
          <a:xfrm rot="1628308">
            <a:off x="7609064" y="354584"/>
            <a:ext cx="1044496" cy="1088087"/>
            <a:chOff x="2399900" y="2436500"/>
            <a:chExt cx="640375" cy="667100"/>
          </a:xfrm>
        </p:grpSpPr>
        <p:sp>
          <p:nvSpPr>
            <p:cNvPr id="1426" name="Google Shape;1426;p43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3"/>
          <p:cNvGrpSpPr/>
          <p:nvPr/>
        </p:nvGrpSpPr>
        <p:grpSpPr>
          <a:xfrm rot="-909318">
            <a:off x="178537" y="3693270"/>
            <a:ext cx="1131825" cy="912082"/>
            <a:chOff x="2473825" y="721625"/>
            <a:chExt cx="713700" cy="554525"/>
          </a:xfrm>
        </p:grpSpPr>
        <p:sp>
          <p:nvSpPr>
            <p:cNvPr id="1445" name="Google Shape;1445;p43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43"/>
          <p:cNvGrpSpPr/>
          <p:nvPr/>
        </p:nvGrpSpPr>
        <p:grpSpPr>
          <a:xfrm rot="1463267">
            <a:off x="398440" y="535127"/>
            <a:ext cx="934429" cy="669836"/>
            <a:chOff x="3990750" y="3234575"/>
            <a:chExt cx="758175" cy="543450"/>
          </a:xfrm>
        </p:grpSpPr>
        <p:sp>
          <p:nvSpPr>
            <p:cNvPr id="1469" name="Google Shape;1469;p43"/>
            <p:cNvSpPr/>
            <p:nvPr/>
          </p:nvSpPr>
          <p:spPr>
            <a:xfrm>
              <a:off x="4539000" y="3434250"/>
              <a:ext cx="207425" cy="208050"/>
            </a:xfrm>
            <a:custGeom>
              <a:avLst/>
              <a:gdLst/>
              <a:ahLst/>
              <a:cxnLst/>
              <a:rect l="l" t="t" r="r" b="b"/>
              <a:pathLst>
                <a:path w="8297" h="8322" extrusionOk="0">
                  <a:moveTo>
                    <a:pt x="4161" y="0"/>
                  </a:moveTo>
                  <a:cubicBezTo>
                    <a:pt x="1855" y="0"/>
                    <a:pt x="1" y="1855"/>
                    <a:pt x="1" y="4161"/>
                  </a:cubicBezTo>
                  <a:cubicBezTo>
                    <a:pt x="1" y="6441"/>
                    <a:pt x="1855" y="8321"/>
                    <a:pt x="4161" y="8321"/>
                  </a:cubicBezTo>
                  <a:cubicBezTo>
                    <a:pt x="6442" y="8321"/>
                    <a:pt x="8296" y="6441"/>
                    <a:pt x="8296" y="4161"/>
                  </a:cubicBezTo>
                  <a:cubicBezTo>
                    <a:pt x="8296" y="1855"/>
                    <a:pt x="6442" y="0"/>
                    <a:pt x="4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4528975" y="3432075"/>
              <a:ext cx="219950" cy="212250"/>
            </a:xfrm>
            <a:custGeom>
              <a:avLst/>
              <a:gdLst/>
              <a:ahLst/>
              <a:cxnLst/>
              <a:rect l="l" t="t" r="r" b="b"/>
              <a:pathLst>
                <a:path w="8798" h="8490" extrusionOk="0">
                  <a:moveTo>
                    <a:pt x="4552" y="179"/>
                  </a:moveTo>
                  <a:cubicBezTo>
                    <a:pt x="4822" y="179"/>
                    <a:pt x="5094" y="206"/>
                    <a:pt x="5364" y="263"/>
                  </a:cubicBezTo>
                  <a:cubicBezTo>
                    <a:pt x="6993" y="589"/>
                    <a:pt x="8296" y="1942"/>
                    <a:pt x="8572" y="3571"/>
                  </a:cubicBezTo>
                  <a:cubicBezTo>
                    <a:pt x="8597" y="3797"/>
                    <a:pt x="8622" y="4022"/>
                    <a:pt x="8622" y="4248"/>
                  </a:cubicBezTo>
                  <a:cubicBezTo>
                    <a:pt x="8597" y="5927"/>
                    <a:pt x="7544" y="7481"/>
                    <a:pt x="5940" y="8057"/>
                  </a:cubicBezTo>
                  <a:cubicBezTo>
                    <a:pt x="5485" y="8228"/>
                    <a:pt x="5012" y="8310"/>
                    <a:pt x="4543" y="8310"/>
                  </a:cubicBezTo>
                  <a:cubicBezTo>
                    <a:pt x="3359" y="8310"/>
                    <a:pt x="2201" y="7788"/>
                    <a:pt x="1429" y="6854"/>
                  </a:cubicBezTo>
                  <a:cubicBezTo>
                    <a:pt x="326" y="5526"/>
                    <a:pt x="176" y="3621"/>
                    <a:pt x="1053" y="2142"/>
                  </a:cubicBezTo>
                  <a:cubicBezTo>
                    <a:pt x="1789" y="922"/>
                    <a:pt x="3144" y="179"/>
                    <a:pt x="4552" y="179"/>
                  </a:cubicBezTo>
                  <a:close/>
                  <a:moveTo>
                    <a:pt x="4558" y="1"/>
                  </a:moveTo>
                  <a:cubicBezTo>
                    <a:pt x="3311" y="1"/>
                    <a:pt x="2088" y="551"/>
                    <a:pt x="1279" y="1541"/>
                  </a:cubicBezTo>
                  <a:cubicBezTo>
                    <a:pt x="151" y="2919"/>
                    <a:pt x="1" y="4899"/>
                    <a:pt x="903" y="6428"/>
                  </a:cubicBezTo>
                  <a:cubicBezTo>
                    <a:pt x="1685" y="7717"/>
                    <a:pt x="3091" y="8490"/>
                    <a:pt x="4549" y="8490"/>
                  </a:cubicBezTo>
                  <a:cubicBezTo>
                    <a:pt x="4820" y="8490"/>
                    <a:pt x="5093" y="8463"/>
                    <a:pt x="5364" y="8408"/>
                  </a:cubicBezTo>
                  <a:cubicBezTo>
                    <a:pt x="7093" y="8082"/>
                    <a:pt x="8472" y="6629"/>
                    <a:pt x="8747" y="4899"/>
                  </a:cubicBezTo>
                  <a:cubicBezTo>
                    <a:pt x="8773" y="4674"/>
                    <a:pt x="8798" y="4473"/>
                    <a:pt x="8798" y="4248"/>
                  </a:cubicBezTo>
                  <a:cubicBezTo>
                    <a:pt x="8798" y="4246"/>
                    <a:pt x="8798" y="4245"/>
                    <a:pt x="8798" y="4244"/>
                  </a:cubicBezTo>
                  <a:lnTo>
                    <a:pt x="8798" y="4244"/>
                  </a:lnTo>
                  <a:cubicBezTo>
                    <a:pt x="8771" y="2466"/>
                    <a:pt x="7669" y="864"/>
                    <a:pt x="6016" y="263"/>
                  </a:cubicBezTo>
                  <a:cubicBezTo>
                    <a:pt x="5542" y="86"/>
                    <a:pt x="5048" y="1"/>
                    <a:pt x="4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3997025" y="3236875"/>
              <a:ext cx="637250" cy="538875"/>
            </a:xfrm>
            <a:custGeom>
              <a:avLst/>
              <a:gdLst/>
              <a:ahLst/>
              <a:cxnLst/>
              <a:rect l="l" t="t" r="r" b="b"/>
              <a:pathLst>
                <a:path w="25490" h="21555" extrusionOk="0">
                  <a:moveTo>
                    <a:pt x="12757" y="1"/>
                  </a:moveTo>
                  <a:cubicBezTo>
                    <a:pt x="5715" y="1"/>
                    <a:pt x="0" y="4838"/>
                    <a:pt x="0" y="10778"/>
                  </a:cubicBezTo>
                  <a:cubicBezTo>
                    <a:pt x="0" y="16717"/>
                    <a:pt x="5715" y="21555"/>
                    <a:pt x="12757" y="21555"/>
                  </a:cubicBezTo>
                  <a:cubicBezTo>
                    <a:pt x="19775" y="21555"/>
                    <a:pt x="25489" y="16717"/>
                    <a:pt x="25489" y="10778"/>
                  </a:cubicBezTo>
                  <a:cubicBezTo>
                    <a:pt x="25489" y="4838"/>
                    <a:pt x="19775" y="1"/>
                    <a:pt x="1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3990750" y="3234575"/>
              <a:ext cx="646025" cy="543450"/>
            </a:xfrm>
            <a:custGeom>
              <a:avLst/>
              <a:gdLst/>
              <a:ahLst/>
              <a:cxnLst/>
              <a:rect l="l" t="t" r="r" b="b"/>
              <a:pathLst>
                <a:path w="25841" h="21738" extrusionOk="0">
                  <a:moveTo>
                    <a:pt x="13012" y="186"/>
                  </a:moveTo>
                  <a:cubicBezTo>
                    <a:pt x="13859" y="186"/>
                    <a:pt x="14706" y="256"/>
                    <a:pt x="15540" y="393"/>
                  </a:cubicBezTo>
                  <a:cubicBezTo>
                    <a:pt x="17971" y="819"/>
                    <a:pt x="20301" y="1847"/>
                    <a:pt x="22131" y="3476"/>
                  </a:cubicBezTo>
                  <a:cubicBezTo>
                    <a:pt x="23835" y="4980"/>
                    <a:pt x="25088" y="6985"/>
                    <a:pt x="25515" y="9215"/>
                  </a:cubicBezTo>
                  <a:cubicBezTo>
                    <a:pt x="25615" y="9767"/>
                    <a:pt x="25665" y="10318"/>
                    <a:pt x="25665" y="10870"/>
                  </a:cubicBezTo>
                  <a:cubicBezTo>
                    <a:pt x="25640" y="13150"/>
                    <a:pt x="24763" y="15331"/>
                    <a:pt x="23309" y="17060"/>
                  </a:cubicBezTo>
                  <a:cubicBezTo>
                    <a:pt x="21755" y="18915"/>
                    <a:pt x="19625" y="20218"/>
                    <a:pt x="17319" y="20920"/>
                  </a:cubicBezTo>
                  <a:cubicBezTo>
                    <a:pt x="15918" y="21340"/>
                    <a:pt x="14455" y="21557"/>
                    <a:pt x="12990" y="21557"/>
                  </a:cubicBezTo>
                  <a:cubicBezTo>
                    <a:pt x="11834" y="21557"/>
                    <a:pt x="10677" y="21422"/>
                    <a:pt x="9550" y="21145"/>
                  </a:cubicBezTo>
                  <a:cubicBezTo>
                    <a:pt x="7194" y="20594"/>
                    <a:pt x="4938" y="19416"/>
                    <a:pt x="3234" y="17662"/>
                  </a:cubicBezTo>
                  <a:cubicBezTo>
                    <a:pt x="1655" y="16058"/>
                    <a:pt x="577" y="13952"/>
                    <a:pt x="377" y="11697"/>
                  </a:cubicBezTo>
                  <a:cubicBezTo>
                    <a:pt x="176" y="9416"/>
                    <a:pt x="853" y="7185"/>
                    <a:pt x="2156" y="5356"/>
                  </a:cubicBezTo>
                  <a:cubicBezTo>
                    <a:pt x="3560" y="3401"/>
                    <a:pt x="5590" y="1972"/>
                    <a:pt x="7795" y="1120"/>
                  </a:cubicBezTo>
                  <a:cubicBezTo>
                    <a:pt x="9458" y="492"/>
                    <a:pt x="11236" y="186"/>
                    <a:pt x="13012" y="186"/>
                  </a:cubicBezTo>
                  <a:close/>
                  <a:moveTo>
                    <a:pt x="13021" y="1"/>
                  </a:moveTo>
                  <a:cubicBezTo>
                    <a:pt x="11838" y="1"/>
                    <a:pt x="10654" y="141"/>
                    <a:pt x="9499" y="418"/>
                  </a:cubicBezTo>
                  <a:cubicBezTo>
                    <a:pt x="7093" y="995"/>
                    <a:pt x="4838" y="2198"/>
                    <a:pt x="3108" y="3952"/>
                  </a:cubicBezTo>
                  <a:cubicBezTo>
                    <a:pt x="1504" y="5606"/>
                    <a:pt x="427" y="7712"/>
                    <a:pt x="201" y="10017"/>
                  </a:cubicBezTo>
                  <a:cubicBezTo>
                    <a:pt x="1" y="12323"/>
                    <a:pt x="677" y="14604"/>
                    <a:pt x="2006" y="16484"/>
                  </a:cubicBezTo>
                  <a:cubicBezTo>
                    <a:pt x="3409" y="18438"/>
                    <a:pt x="5439" y="19892"/>
                    <a:pt x="7670" y="20744"/>
                  </a:cubicBezTo>
                  <a:cubicBezTo>
                    <a:pt x="9375" y="21409"/>
                    <a:pt x="11185" y="21738"/>
                    <a:pt x="12996" y="21738"/>
                  </a:cubicBezTo>
                  <a:cubicBezTo>
                    <a:pt x="13847" y="21738"/>
                    <a:pt x="14698" y="21665"/>
                    <a:pt x="15540" y="21521"/>
                  </a:cubicBezTo>
                  <a:cubicBezTo>
                    <a:pt x="18021" y="21095"/>
                    <a:pt x="20377" y="20043"/>
                    <a:pt x="22256" y="18388"/>
                  </a:cubicBezTo>
                  <a:cubicBezTo>
                    <a:pt x="23986" y="16860"/>
                    <a:pt x="25264" y="14829"/>
                    <a:pt x="25690" y="12549"/>
                  </a:cubicBezTo>
                  <a:cubicBezTo>
                    <a:pt x="25790" y="11997"/>
                    <a:pt x="25840" y="11421"/>
                    <a:pt x="25840" y="10870"/>
                  </a:cubicBezTo>
                  <a:cubicBezTo>
                    <a:pt x="25840" y="10869"/>
                    <a:pt x="25840" y="10868"/>
                    <a:pt x="25840" y="10867"/>
                  </a:cubicBezTo>
                  <a:lnTo>
                    <a:pt x="25840" y="10867"/>
                  </a:lnTo>
                  <a:cubicBezTo>
                    <a:pt x="25815" y="8562"/>
                    <a:pt x="24937" y="6357"/>
                    <a:pt x="23484" y="4604"/>
                  </a:cubicBezTo>
                  <a:cubicBezTo>
                    <a:pt x="21906" y="2724"/>
                    <a:pt x="19750" y="1396"/>
                    <a:pt x="17419" y="669"/>
                  </a:cubicBezTo>
                  <a:cubicBezTo>
                    <a:pt x="15995" y="222"/>
                    <a:pt x="14509" y="1"/>
                    <a:pt x="1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045900" y="3259425"/>
              <a:ext cx="539500" cy="386000"/>
            </a:xfrm>
            <a:custGeom>
              <a:avLst/>
              <a:gdLst/>
              <a:ahLst/>
              <a:cxnLst/>
              <a:rect l="l" t="t" r="r" b="b"/>
              <a:pathLst>
                <a:path w="21580" h="15440" extrusionOk="0">
                  <a:moveTo>
                    <a:pt x="10802" y="1"/>
                  </a:moveTo>
                  <a:cubicBezTo>
                    <a:pt x="4837" y="1"/>
                    <a:pt x="0" y="3459"/>
                    <a:pt x="0" y="7720"/>
                  </a:cubicBezTo>
                  <a:cubicBezTo>
                    <a:pt x="0" y="11981"/>
                    <a:pt x="4837" y="15439"/>
                    <a:pt x="10802" y="15439"/>
                  </a:cubicBezTo>
                  <a:cubicBezTo>
                    <a:pt x="16742" y="15439"/>
                    <a:pt x="21579" y="11981"/>
                    <a:pt x="21579" y="7720"/>
                  </a:cubicBezTo>
                  <a:cubicBezTo>
                    <a:pt x="21579" y="3459"/>
                    <a:pt x="16742" y="1"/>
                    <a:pt x="108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4163675" y="3421725"/>
              <a:ext cx="303925" cy="169175"/>
            </a:xfrm>
            <a:custGeom>
              <a:avLst/>
              <a:gdLst/>
              <a:ahLst/>
              <a:cxnLst/>
              <a:rect l="l" t="t" r="r" b="b"/>
              <a:pathLst>
                <a:path w="12157" h="6767" extrusionOk="0">
                  <a:moveTo>
                    <a:pt x="1" y="0"/>
                  </a:moveTo>
                  <a:cubicBezTo>
                    <a:pt x="1" y="3734"/>
                    <a:pt x="2733" y="6767"/>
                    <a:pt x="6091" y="6767"/>
                  </a:cubicBezTo>
                  <a:cubicBezTo>
                    <a:pt x="9425" y="6767"/>
                    <a:pt x="12156" y="3734"/>
                    <a:pt x="12156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4161800" y="3419200"/>
              <a:ext cx="307675" cy="174225"/>
            </a:xfrm>
            <a:custGeom>
              <a:avLst/>
              <a:gdLst/>
              <a:ahLst/>
              <a:cxnLst/>
              <a:rect l="l" t="t" r="r" b="b"/>
              <a:pathLst>
                <a:path w="12307" h="6969" extrusionOk="0">
                  <a:moveTo>
                    <a:pt x="12031" y="176"/>
                  </a:moveTo>
                  <a:cubicBezTo>
                    <a:pt x="12059" y="176"/>
                    <a:pt x="12095" y="184"/>
                    <a:pt x="12131" y="187"/>
                  </a:cubicBezTo>
                  <a:lnTo>
                    <a:pt x="12131" y="187"/>
                  </a:lnTo>
                  <a:cubicBezTo>
                    <a:pt x="12100" y="2765"/>
                    <a:pt x="10676" y="5350"/>
                    <a:pt x="8246" y="6367"/>
                  </a:cubicBezTo>
                  <a:cubicBezTo>
                    <a:pt x="7570" y="6642"/>
                    <a:pt x="6868" y="6793"/>
                    <a:pt x="6166" y="6793"/>
                  </a:cubicBezTo>
                  <a:cubicBezTo>
                    <a:pt x="3535" y="6768"/>
                    <a:pt x="1354" y="4863"/>
                    <a:pt x="552" y="2432"/>
                  </a:cubicBezTo>
                  <a:cubicBezTo>
                    <a:pt x="310" y="1704"/>
                    <a:pt x="184" y="930"/>
                    <a:pt x="177" y="176"/>
                  </a:cubicBezTo>
                  <a:close/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1" y="2783"/>
                    <a:pt x="1479" y="5490"/>
                    <a:pt x="4036" y="6542"/>
                  </a:cubicBezTo>
                  <a:cubicBezTo>
                    <a:pt x="4713" y="6818"/>
                    <a:pt x="5414" y="6968"/>
                    <a:pt x="6166" y="6968"/>
                  </a:cubicBezTo>
                  <a:cubicBezTo>
                    <a:pt x="6167" y="6968"/>
                    <a:pt x="6167" y="6968"/>
                    <a:pt x="6168" y="6968"/>
                  </a:cubicBezTo>
                  <a:lnTo>
                    <a:pt x="6168" y="6968"/>
                  </a:lnTo>
                  <a:cubicBezTo>
                    <a:pt x="8874" y="6942"/>
                    <a:pt x="11104" y="4963"/>
                    <a:pt x="11931" y="2482"/>
                  </a:cubicBezTo>
                  <a:cubicBezTo>
                    <a:pt x="12181" y="1705"/>
                    <a:pt x="12307" y="903"/>
                    <a:pt x="12307" y="101"/>
                  </a:cubicBezTo>
                  <a:cubicBezTo>
                    <a:pt x="12307" y="51"/>
                    <a:pt x="12282" y="1"/>
                    <a:pt x="1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4210675" y="3489375"/>
              <a:ext cx="209925" cy="101525"/>
            </a:xfrm>
            <a:custGeom>
              <a:avLst/>
              <a:gdLst/>
              <a:ahLst/>
              <a:cxnLst/>
              <a:rect l="l" t="t" r="r" b="b"/>
              <a:pathLst>
                <a:path w="8397" h="4061" extrusionOk="0">
                  <a:moveTo>
                    <a:pt x="4211" y="1"/>
                  </a:moveTo>
                  <a:cubicBezTo>
                    <a:pt x="2457" y="1"/>
                    <a:pt x="928" y="853"/>
                    <a:pt x="1" y="2181"/>
                  </a:cubicBezTo>
                  <a:cubicBezTo>
                    <a:pt x="1078" y="3334"/>
                    <a:pt x="2557" y="4061"/>
                    <a:pt x="4211" y="4061"/>
                  </a:cubicBezTo>
                  <a:cubicBezTo>
                    <a:pt x="5840" y="4061"/>
                    <a:pt x="7319" y="3334"/>
                    <a:pt x="8397" y="2181"/>
                  </a:cubicBezTo>
                  <a:cubicBezTo>
                    <a:pt x="7469" y="853"/>
                    <a:pt x="5941" y="1"/>
                    <a:pt x="4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4208175" y="3487150"/>
              <a:ext cx="214925" cy="106275"/>
            </a:xfrm>
            <a:custGeom>
              <a:avLst/>
              <a:gdLst/>
              <a:ahLst/>
              <a:cxnLst/>
              <a:rect l="l" t="t" r="r" b="b"/>
              <a:pathLst>
                <a:path w="8597" h="4251" extrusionOk="0">
                  <a:moveTo>
                    <a:pt x="4280" y="175"/>
                  </a:moveTo>
                  <a:cubicBezTo>
                    <a:pt x="5202" y="175"/>
                    <a:pt x="6125" y="423"/>
                    <a:pt x="6918" y="892"/>
                  </a:cubicBezTo>
                  <a:cubicBezTo>
                    <a:pt x="7475" y="1255"/>
                    <a:pt x="7986" y="1713"/>
                    <a:pt x="8381" y="2264"/>
                  </a:cubicBezTo>
                  <a:lnTo>
                    <a:pt x="8381" y="2264"/>
                  </a:lnTo>
                  <a:cubicBezTo>
                    <a:pt x="7310" y="3376"/>
                    <a:pt x="5859" y="4050"/>
                    <a:pt x="4311" y="4075"/>
                  </a:cubicBezTo>
                  <a:cubicBezTo>
                    <a:pt x="2739" y="4050"/>
                    <a:pt x="1311" y="3376"/>
                    <a:pt x="217" y="2263"/>
                  </a:cubicBezTo>
                  <a:lnTo>
                    <a:pt x="217" y="2263"/>
                  </a:lnTo>
                  <a:cubicBezTo>
                    <a:pt x="943" y="1266"/>
                    <a:pt x="2003" y="561"/>
                    <a:pt x="3208" y="290"/>
                  </a:cubicBezTo>
                  <a:cubicBezTo>
                    <a:pt x="3560" y="213"/>
                    <a:pt x="3920" y="175"/>
                    <a:pt x="4280" y="175"/>
                  </a:cubicBezTo>
                  <a:close/>
                  <a:moveTo>
                    <a:pt x="4313" y="0"/>
                  </a:moveTo>
                  <a:cubicBezTo>
                    <a:pt x="3361" y="0"/>
                    <a:pt x="2418" y="253"/>
                    <a:pt x="1604" y="741"/>
                  </a:cubicBezTo>
                  <a:cubicBezTo>
                    <a:pt x="978" y="1117"/>
                    <a:pt x="452" y="1619"/>
                    <a:pt x="25" y="2220"/>
                  </a:cubicBezTo>
                  <a:cubicBezTo>
                    <a:pt x="0" y="2245"/>
                    <a:pt x="0" y="2295"/>
                    <a:pt x="25" y="2320"/>
                  </a:cubicBezTo>
                  <a:cubicBezTo>
                    <a:pt x="1152" y="3497"/>
                    <a:pt x="2655" y="4224"/>
                    <a:pt x="4307" y="4250"/>
                  </a:cubicBezTo>
                  <a:lnTo>
                    <a:pt x="4307" y="4250"/>
                  </a:lnTo>
                  <a:cubicBezTo>
                    <a:pt x="4308" y="4250"/>
                    <a:pt x="4310" y="4250"/>
                    <a:pt x="4311" y="4250"/>
                  </a:cubicBezTo>
                  <a:cubicBezTo>
                    <a:pt x="4312" y="4250"/>
                    <a:pt x="4313" y="4250"/>
                    <a:pt x="4314" y="4250"/>
                  </a:cubicBezTo>
                  <a:lnTo>
                    <a:pt x="4314" y="4250"/>
                  </a:lnTo>
                  <a:cubicBezTo>
                    <a:pt x="5942" y="4224"/>
                    <a:pt x="7445" y="3498"/>
                    <a:pt x="8572" y="2320"/>
                  </a:cubicBezTo>
                  <a:cubicBezTo>
                    <a:pt x="8597" y="2295"/>
                    <a:pt x="8597" y="2245"/>
                    <a:pt x="8572" y="2220"/>
                  </a:cubicBezTo>
                  <a:cubicBezTo>
                    <a:pt x="7820" y="1168"/>
                    <a:pt x="6692" y="391"/>
                    <a:pt x="5414" y="115"/>
                  </a:cubicBezTo>
                  <a:cubicBezTo>
                    <a:pt x="5051" y="38"/>
                    <a:pt x="4681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4487625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4" y="0"/>
                  </a:moveTo>
                  <a:cubicBezTo>
                    <a:pt x="1458" y="0"/>
                    <a:pt x="871" y="279"/>
                    <a:pt x="477" y="763"/>
                  </a:cubicBezTo>
                  <a:cubicBezTo>
                    <a:pt x="176" y="1164"/>
                    <a:pt x="0" y="1641"/>
                    <a:pt x="0" y="2142"/>
                  </a:cubicBezTo>
                  <a:cubicBezTo>
                    <a:pt x="0" y="2255"/>
                    <a:pt x="88" y="2311"/>
                    <a:pt x="176" y="2311"/>
                  </a:cubicBezTo>
                  <a:cubicBezTo>
                    <a:pt x="264" y="2311"/>
                    <a:pt x="351" y="2255"/>
                    <a:pt x="351" y="2142"/>
                  </a:cubicBezTo>
                  <a:cubicBezTo>
                    <a:pt x="376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2" y="2311"/>
                    <a:pt x="3910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4" y="463"/>
                    <a:pt x="2757" y="137"/>
                  </a:cubicBezTo>
                  <a:cubicBezTo>
                    <a:pt x="2529" y="44"/>
                    <a:pt x="2291" y="0"/>
                    <a:pt x="2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4041500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0" y="0"/>
                  </a:moveTo>
                  <a:cubicBezTo>
                    <a:pt x="1449" y="0"/>
                    <a:pt x="854" y="279"/>
                    <a:pt x="477" y="763"/>
                  </a:cubicBezTo>
                  <a:cubicBezTo>
                    <a:pt x="176" y="1164"/>
                    <a:pt x="1" y="1641"/>
                    <a:pt x="1" y="2142"/>
                  </a:cubicBezTo>
                  <a:cubicBezTo>
                    <a:pt x="1" y="2255"/>
                    <a:pt x="88" y="2311"/>
                    <a:pt x="176" y="2311"/>
                  </a:cubicBezTo>
                  <a:cubicBezTo>
                    <a:pt x="264" y="2311"/>
                    <a:pt x="352" y="2255"/>
                    <a:pt x="352" y="2142"/>
                  </a:cubicBezTo>
                  <a:cubicBezTo>
                    <a:pt x="377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3" y="2311"/>
                    <a:pt x="3911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5" y="463"/>
                    <a:pt x="2758" y="137"/>
                  </a:cubicBezTo>
                  <a:cubicBezTo>
                    <a:pt x="2530" y="44"/>
                    <a:pt x="2289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4050900" y="3236875"/>
              <a:ext cx="500650" cy="119075"/>
            </a:xfrm>
            <a:custGeom>
              <a:avLst/>
              <a:gdLst/>
              <a:ahLst/>
              <a:cxnLst/>
              <a:rect l="l" t="t" r="r" b="b"/>
              <a:pathLst>
                <a:path w="20026" h="4763" extrusionOk="0">
                  <a:moveTo>
                    <a:pt x="10602" y="1"/>
                  </a:moveTo>
                  <a:cubicBezTo>
                    <a:pt x="6191" y="1"/>
                    <a:pt x="2306" y="1905"/>
                    <a:pt x="1" y="4762"/>
                  </a:cubicBezTo>
                  <a:cubicBezTo>
                    <a:pt x="3409" y="4737"/>
                    <a:pt x="8748" y="4236"/>
                    <a:pt x="12432" y="1930"/>
                  </a:cubicBezTo>
                  <a:cubicBezTo>
                    <a:pt x="12432" y="1930"/>
                    <a:pt x="16442" y="3544"/>
                    <a:pt x="19622" y="3544"/>
                  </a:cubicBezTo>
                  <a:cubicBezTo>
                    <a:pt x="19758" y="3544"/>
                    <a:pt x="19893" y="3541"/>
                    <a:pt x="20026" y="3534"/>
                  </a:cubicBezTo>
                  <a:cubicBezTo>
                    <a:pt x="17695" y="1379"/>
                    <a:pt x="14337" y="1"/>
                    <a:pt x="10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4048400" y="3235000"/>
              <a:ext cx="506300" cy="123450"/>
            </a:xfrm>
            <a:custGeom>
              <a:avLst/>
              <a:gdLst/>
              <a:ahLst/>
              <a:cxnLst/>
              <a:rect l="l" t="t" r="r" b="b"/>
              <a:pathLst>
                <a:path w="20252" h="4938" extrusionOk="0">
                  <a:moveTo>
                    <a:pt x="10702" y="176"/>
                  </a:moveTo>
                  <a:cubicBezTo>
                    <a:pt x="13384" y="176"/>
                    <a:pt x="16091" y="903"/>
                    <a:pt x="18371" y="2356"/>
                  </a:cubicBezTo>
                  <a:cubicBezTo>
                    <a:pt x="18914" y="2718"/>
                    <a:pt x="19436" y="3100"/>
                    <a:pt x="19919" y="3539"/>
                  </a:cubicBezTo>
                  <a:lnTo>
                    <a:pt x="19919" y="3539"/>
                  </a:lnTo>
                  <a:cubicBezTo>
                    <a:pt x="19869" y="3540"/>
                    <a:pt x="19819" y="3540"/>
                    <a:pt x="19769" y="3540"/>
                  </a:cubicBezTo>
                  <a:cubicBezTo>
                    <a:pt x="18385" y="3540"/>
                    <a:pt x="17003" y="3279"/>
                    <a:pt x="15665" y="2933"/>
                  </a:cubicBezTo>
                  <a:cubicBezTo>
                    <a:pt x="14687" y="2682"/>
                    <a:pt x="13685" y="2356"/>
                    <a:pt x="12732" y="2005"/>
                  </a:cubicBezTo>
                  <a:cubicBezTo>
                    <a:pt x="12682" y="1980"/>
                    <a:pt x="12607" y="1930"/>
                    <a:pt x="12557" y="1930"/>
                  </a:cubicBezTo>
                  <a:cubicBezTo>
                    <a:pt x="12548" y="1928"/>
                    <a:pt x="12539" y="1927"/>
                    <a:pt x="12530" y="1927"/>
                  </a:cubicBezTo>
                  <a:cubicBezTo>
                    <a:pt x="12439" y="1927"/>
                    <a:pt x="12347" y="2035"/>
                    <a:pt x="12256" y="2081"/>
                  </a:cubicBezTo>
                  <a:cubicBezTo>
                    <a:pt x="12081" y="2181"/>
                    <a:pt x="11880" y="2281"/>
                    <a:pt x="11705" y="2381"/>
                  </a:cubicBezTo>
                  <a:cubicBezTo>
                    <a:pt x="11003" y="2757"/>
                    <a:pt x="10276" y="3058"/>
                    <a:pt x="9524" y="3334"/>
                  </a:cubicBezTo>
                  <a:cubicBezTo>
                    <a:pt x="8020" y="3835"/>
                    <a:pt x="6442" y="4186"/>
                    <a:pt x="4863" y="4411"/>
                  </a:cubicBezTo>
                  <a:cubicBezTo>
                    <a:pt x="3349" y="4628"/>
                    <a:pt x="1836" y="4729"/>
                    <a:pt x="301" y="4759"/>
                  </a:cubicBezTo>
                  <a:lnTo>
                    <a:pt x="301" y="4759"/>
                  </a:lnTo>
                  <a:cubicBezTo>
                    <a:pt x="2203" y="2466"/>
                    <a:pt x="4952" y="990"/>
                    <a:pt x="7845" y="426"/>
                  </a:cubicBezTo>
                  <a:cubicBezTo>
                    <a:pt x="8797" y="251"/>
                    <a:pt x="9750" y="176"/>
                    <a:pt x="10702" y="176"/>
                  </a:cubicBezTo>
                  <a:close/>
                  <a:moveTo>
                    <a:pt x="10702" y="0"/>
                  </a:moveTo>
                  <a:cubicBezTo>
                    <a:pt x="7494" y="0"/>
                    <a:pt x="4311" y="1003"/>
                    <a:pt x="1805" y="3008"/>
                  </a:cubicBezTo>
                  <a:cubicBezTo>
                    <a:pt x="1153" y="3534"/>
                    <a:pt x="577" y="4136"/>
                    <a:pt x="51" y="4787"/>
                  </a:cubicBezTo>
                  <a:cubicBezTo>
                    <a:pt x="0" y="4837"/>
                    <a:pt x="25" y="4938"/>
                    <a:pt x="101" y="4938"/>
                  </a:cubicBezTo>
                  <a:cubicBezTo>
                    <a:pt x="3083" y="4888"/>
                    <a:pt x="6091" y="4587"/>
                    <a:pt x="8948" y="3710"/>
                  </a:cubicBezTo>
                  <a:cubicBezTo>
                    <a:pt x="9700" y="3459"/>
                    <a:pt x="10452" y="3183"/>
                    <a:pt x="11153" y="2857"/>
                  </a:cubicBezTo>
                  <a:cubicBezTo>
                    <a:pt x="11504" y="2682"/>
                    <a:pt x="11855" y="2507"/>
                    <a:pt x="12181" y="2331"/>
                  </a:cubicBezTo>
                  <a:cubicBezTo>
                    <a:pt x="12281" y="2281"/>
                    <a:pt x="12356" y="2231"/>
                    <a:pt x="12432" y="2181"/>
                  </a:cubicBezTo>
                  <a:cubicBezTo>
                    <a:pt x="12432" y="2181"/>
                    <a:pt x="12542" y="2126"/>
                    <a:pt x="12526" y="2110"/>
                  </a:cubicBezTo>
                  <a:lnTo>
                    <a:pt x="12526" y="2110"/>
                  </a:lnTo>
                  <a:cubicBezTo>
                    <a:pt x="12545" y="2117"/>
                    <a:pt x="12563" y="2131"/>
                    <a:pt x="12582" y="2131"/>
                  </a:cubicBezTo>
                  <a:cubicBezTo>
                    <a:pt x="13459" y="2431"/>
                    <a:pt x="14311" y="2732"/>
                    <a:pt x="15214" y="2983"/>
                  </a:cubicBezTo>
                  <a:cubicBezTo>
                    <a:pt x="16648" y="3393"/>
                    <a:pt x="18165" y="3720"/>
                    <a:pt x="19672" y="3720"/>
                  </a:cubicBezTo>
                  <a:cubicBezTo>
                    <a:pt x="19823" y="3720"/>
                    <a:pt x="19975" y="3717"/>
                    <a:pt x="20126" y="3710"/>
                  </a:cubicBezTo>
                  <a:cubicBezTo>
                    <a:pt x="20201" y="3710"/>
                    <a:pt x="20251" y="3609"/>
                    <a:pt x="20201" y="3559"/>
                  </a:cubicBezTo>
                  <a:cubicBezTo>
                    <a:pt x="18246" y="1730"/>
                    <a:pt x="15715" y="602"/>
                    <a:pt x="13108" y="176"/>
                  </a:cubicBezTo>
                  <a:cubicBezTo>
                    <a:pt x="12306" y="50"/>
                    <a:pt x="11504" y="0"/>
                    <a:pt x="10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3"/>
          <p:cNvGrpSpPr/>
          <p:nvPr/>
        </p:nvGrpSpPr>
        <p:grpSpPr>
          <a:xfrm rot="1746674">
            <a:off x="1115556" y="3991417"/>
            <a:ext cx="896602" cy="832801"/>
            <a:chOff x="3801525" y="617175"/>
            <a:chExt cx="570200" cy="529625"/>
          </a:xfrm>
        </p:grpSpPr>
        <p:sp>
          <p:nvSpPr>
            <p:cNvPr id="1483" name="Google Shape;1483;p43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3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3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3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3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3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" name="Google Shape;1497;p43"/>
          <p:cNvGrpSpPr/>
          <p:nvPr/>
        </p:nvGrpSpPr>
        <p:grpSpPr>
          <a:xfrm rot="-1089271">
            <a:off x="3296442" y="194130"/>
            <a:ext cx="1024313" cy="690518"/>
            <a:chOff x="4746400" y="727625"/>
            <a:chExt cx="1093375" cy="737075"/>
          </a:xfrm>
        </p:grpSpPr>
        <p:sp>
          <p:nvSpPr>
            <p:cNvPr id="1498" name="Google Shape;1498;p43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3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3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3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3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3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3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3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3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3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3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3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43"/>
          <p:cNvGrpSpPr/>
          <p:nvPr/>
        </p:nvGrpSpPr>
        <p:grpSpPr>
          <a:xfrm rot="1022743">
            <a:off x="6866297" y="4097262"/>
            <a:ext cx="1009761" cy="761183"/>
            <a:chOff x="1452525" y="2238225"/>
            <a:chExt cx="803900" cy="606000"/>
          </a:xfrm>
        </p:grpSpPr>
        <p:sp>
          <p:nvSpPr>
            <p:cNvPr id="1513" name="Google Shape;1513;p43"/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3"/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3"/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3"/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3"/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3"/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3"/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3"/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3"/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3"/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3"/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3"/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3"/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3"/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3"/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3"/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 Kelompok Pemuda Tawuran, 4 Orang Ditangkap di Kebon Jer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32" y="646881"/>
            <a:ext cx="5803436" cy="369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69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501" y="578292"/>
            <a:ext cx="6874422" cy="675156"/>
          </a:xfrm>
        </p:spPr>
        <p:txBody>
          <a:bodyPr/>
          <a:lstStyle/>
          <a:p>
            <a:r>
              <a:rPr lang="en-ID" dirty="0" err="1" smtClean="0"/>
              <a:t>Pendapat</a:t>
            </a:r>
            <a:r>
              <a:rPr lang="en-ID" dirty="0" smtClean="0"/>
              <a:t> </a:t>
            </a:r>
            <a:r>
              <a:rPr lang="en-ID" dirty="0" err="1"/>
              <a:t>S</a:t>
            </a:r>
            <a:r>
              <a:rPr lang="en-ID" dirty="0" err="1" smtClean="0"/>
              <a:t>aya</a:t>
            </a:r>
            <a:r>
              <a:rPr lang="en-ID" dirty="0" smtClean="0"/>
              <a:t> </a:t>
            </a:r>
            <a:r>
              <a:rPr lang="en-ID" dirty="0" err="1" smtClean="0"/>
              <a:t>mengenai</a:t>
            </a:r>
            <a:r>
              <a:rPr lang="en-ID" dirty="0" smtClean="0"/>
              <a:t> </a:t>
            </a:r>
            <a:r>
              <a:rPr lang="en-ID" dirty="0" err="1"/>
              <a:t>T</a:t>
            </a:r>
            <a:r>
              <a:rPr lang="en-ID" dirty="0" err="1" smtClean="0"/>
              <a:t>awuran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335640"/>
            <a:ext cx="7879470" cy="322608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sz="1600" dirty="0" err="1" smtClean="0">
                <a:latin typeface="Calibri" panose="020F0502020204030204" pitchFamily="34" charset="0"/>
              </a:rPr>
              <a:t>Menurut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saya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tawuran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ini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adalah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salah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satu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tindakan</a:t>
            </a:r>
            <a:r>
              <a:rPr lang="en-US" sz="1600" dirty="0">
                <a:latin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</a:rPr>
              <a:t>sangat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tidak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patut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untuk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dicontoh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salah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satu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alasan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karena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melibatkan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tindakan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kekerasan</a:t>
            </a:r>
            <a:r>
              <a:rPr lang="en-US" sz="1600" dirty="0">
                <a:latin typeface="Calibri" panose="020F0502020204030204" pitchFamily="34" charset="0"/>
              </a:rPr>
              <a:t> di </a:t>
            </a:r>
            <a:r>
              <a:rPr lang="en-US" sz="1600" dirty="0" err="1">
                <a:latin typeface="Calibri" panose="020F0502020204030204" pitchFamily="34" charset="0"/>
              </a:rPr>
              <a:t>dalamnya</a:t>
            </a:r>
            <a:r>
              <a:rPr lang="en-US" sz="1600" dirty="0">
                <a:latin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</a:rPr>
              <a:t>Tak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jarang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siswa</a:t>
            </a:r>
            <a:r>
              <a:rPr lang="en-US" sz="1600" dirty="0">
                <a:latin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</a:rPr>
              <a:t>menjadi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korban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pembacokan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bahkan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tewas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saat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melakukan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tawuran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gir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senjata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tajam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alat</a:t>
            </a:r>
            <a:r>
              <a:rPr lang="en-US" sz="1600" dirty="0">
                <a:latin typeface="Calibri" panose="020F0502020204030204" pitchFamily="34" charset="0"/>
              </a:rPr>
              <a:t> - </a:t>
            </a:r>
            <a:r>
              <a:rPr lang="en-US" sz="1600" dirty="0" err="1">
                <a:latin typeface="Calibri" panose="020F0502020204030204" pitchFamily="34" charset="0"/>
              </a:rPr>
              <a:t>alat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tawuran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lainnya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1600" dirty="0" smtClean="0">
                <a:latin typeface="Calibri" panose="020F0502020204030204" pitchFamily="34" charset="0"/>
              </a:rPr>
              <a:t>	</a:t>
            </a:r>
            <a:r>
              <a:rPr lang="en-US" sz="1600" dirty="0" err="1" smtClean="0">
                <a:latin typeface="Calibri" panose="020F0502020204030204" pitchFamily="34" charset="0"/>
              </a:rPr>
              <a:t>Akibat</a:t>
            </a:r>
            <a:r>
              <a:rPr lang="en-US" sz="1600" dirty="0">
                <a:latin typeface="Calibri" panose="020F0502020204030204" pitchFamily="34" charset="0"/>
              </a:rPr>
              <a:t> </a:t>
            </a:r>
            <a:r>
              <a:rPr lang="en-US" sz="1600" dirty="0" err="1">
                <a:latin typeface="Calibri" panose="020F0502020204030204" pitchFamily="34" charset="0"/>
              </a:rPr>
              <a:t>dari</a:t>
            </a:r>
            <a:r>
              <a:rPr lang="en-US" sz="1600" dirty="0">
                <a:latin typeface="Calibri" panose="020F0502020204030204" pitchFamily="34" charset="0"/>
              </a:rPr>
              <a:t> </a:t>
            </a:r>
            <a:r>
              <a:rPr lang="en-US" sz="1600" dirty="0" err="1">
                <a:latin typeface="Calibri" panose="020F0502020204030204" pitchFamily="34" charset="0"/>
              </a:rPr>
              <a:t>tawuran</a:t>
            </a:r>
            <a:r>
              <a:rPr lang="en-US" sz="1600" dirty="0">
                <a:latin typeface="Calibri" panose="020F0502020204030204" pitchFamily="34" charset="0"/>
              </a:rPr>
              <a:t> </a:t>
            </a:r>
            <a:r>
              <a:rPr lang="en-US" sz="1600" dirty="0" err="1">
                <a:latin typeface="Calibri" panose="020F0502020204030204" pitchFamily="34" charset="0"/>
              </a:rPr>
              <a:t>yaitu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luka-luka</a:t>
            </a:r>
            <a:r>
              <a:rPr lang="en-US" sz="1600" dirty="0">
                <a:latin typeface="Calibri" panose="020F0502020204030204" pitchFamily="34" charset="0"/>
              </a:rPr>
              <a:t> </a:t>
            </a:r>
            <a:r>
              <a:rPr lang="en-US" sz="1600" dirty="0" err="1">
                <a:latin typeface="Calibri" panose="020F0502020204030204" pitchFamily="34" charset="0"/>
              </a:rPr>
              <a:t>karena</a:t>
            </a:r>
            <a:r>
              <a:rPr lang="en-US" sz="1600" dirty="0">
                <a:latin typeface="Calibri" panose="020F0502020204030204" pitchFamily="34" charset="0"/>
              </a:rPr>
              <a:t> </a:t>
            </a:r>
            <a:r>
              <a:rPr lang="en-US" sz="1600" dirty="0" err="1">
                <a:latin typeface="Calibri" panose="020F0502020204030204" pitchFamily="34" charset="0"/>
              </a:rPr>
              <a:t>terkena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batu</a:t>
            </a:r>
            <a:r>
              <a:rPr lang="en-US" sz="1600" dirty="0">
                <a:latin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</a:rPr>
              <a:t>dilempar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oleh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musuh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atau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terkena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ikat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pinggang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salah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satu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musuh</a:t>
            </a:r>
            <a:r>
              <a:rPr lang="en-US" sz="1600" dirty="0">
                <a:latin typeface="Calibri" panose="020F0502020204030204" pitchFamily="34" charset="0"/>
              </a:rPr>
              <a:t>. </a:t>
            </a:r>
            <a:r>
              <a:rPr lang="en-US" sz="1600" dirty="0" err="1">
                <a:latin typeface="Calibri" panose="020F0502020204030204" pitchFamily="34" charset="0"/>
              </a:rPr>
              <a:t>Tawuran</a:t>
            </a:r>
            <a:r>
              <a:rPr lang="en-US" sz="1600" dirty="0">
                <a:latin typeface="Calibri" panose="020F0502020204030204" pitchFamily="34" charset="0"/>
              </a:rPr>
              <a:t> </a:t>
            </a:r>
            <a:r>
              <a:rPr lang="en-US" sz="1600" dirty="0" err="1">
                <a:latin typeface="Calibri" panose="020F0502020204030204" pitchFamily="34" charset="0"/>
              </a:rPr>
              <a:t>juga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menimbulkan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dampak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berupa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hukuman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dari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sekolah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78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Faktor</a:t>
            </a:r>
            <a:r>
              <a:rPr lang="en-ID" dirty="0" smtClean="0"/>
              <a:t> </a:t>
            </a:r>
            <a:r>
              <a:rPr lang="en-ID" dirty="0" err="1" smtClean="0"/>
              <a:t>penyebab</a:t>
            </a:r>
            <a:r>
              <a:rPr lang="en-ID" dirty="0" smtClean="0"/>
              <a:t> </a:t>
            </a:r>
            <a:r>
              <a:rPr lang="en-ID" dirty="0" err="1" smtClean="0"/>
              <a:t>terjadinya</a:t>
            </a:r>
            <a:r>
              <a:rPr lang="en-ID" dirty="0" smtClean="0"/>
              <a:t> </a:t>
            </a:r>
            <a:r>
              <a:rPr lang="en-ID" dirty="0" err="1" smtClean="0"/>
              <a:t>Tawuran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ID" sz="1400" b="1" dirty="0" err="1" smtClean="0">
                <a:latin typeface="Calibri" panose="020F0502020204030204" pitchFamily="34" charset="0"/>
              </a:rPr>
              <a:t>Tawuran</a:t>
            </a:r>
            <a:r>
              <a:rPr lang="en-ID" sz="1400" b="1" dirty="0" smtClean="0">
                <a:latin typeface="Calibri" panose="020F0502020204030204" pitchFamily="34" charset="0"/>
              </a:rPr>
              <a:t> </a:t>
            </a:r>
            <a:r>
              <a:rPr lang="en-ID" sz="1400" b="1" dirty="0" err="1" smtClean="0">
                <a:latin typeface="Calibri" panose="020F0502020204030204" pitchFamily="34" charset="0"/>
              </a:rPr>
              <a:t>antar</a:t>
            </a:r>
            <a:r>
              <a:rPr lang="en-ID" sz="1400" b="1" dirty="0" smtClean="0">
                <a:latin typeface="Calibri" panose="020F0502020204030204" pitchFamily="34" charset="0"/>
              </a:rPr>
              <a:t> </a:t>
            </a:r>
            <a:r>
              <a:rPr lang="en-ID" sz="1400" b="1" dirty="0" err="1" smtClean="0">
                <a:latin typeface="Calibri" panose="020F0502020204030204" pitchFamily="34" charset="0"/>
              </a:rPr>
              <a:t>sekolah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Calibri" panose="020F0502020204030204" pitchFamily="34" charset="0"/>
              </a:rPr>
              <a:t>Kurangnya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perhatian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komunikasi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dan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kasih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sayang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rumah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membaut</a:t>
            </a:r>
            <a:r>
              <a:rPr lang="en-US" sz="1400" dirty="0">
                <a:latin typeface="Calibri" panose="020F0502020204030204" pitchFamily="34" charset="0"/>
              </a:rPr>
              <a:t> para </a:t>
            </a:r>
            <a:r>
              <a:rPr lang="en-US" sz="1400" dirty="0" err="1">
                <a:latin typeface="Calibri" panose="020F0502020204030204" pitchFamily="34" charset="0"/>
              </a:rPr>
              <a:t>pelajar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mencari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perhatian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validasi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kegiatan</a:t>
            </a:r>
            <a:r>
              <a:rPr lang="en-US" sz="1400" dirty="0">
                <a:latin typeface="Calibri" panose="020F0502020204030204" pitchFamily="34" charset="0"/>
              </a:rPr>
              <a:t> di </a:t>
            </a:r>
            <a:r>
              <a:rPr lang="en-US" sz="1400" dirty="0" err="1">
                <a:latin typeface="Calibri" panose="020F0502020204030204" pitchFamily="34" charset="0"/>
              </a:rPr>
              <a:t>luar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sayangnya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melanggar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peraturan</a:t>
            </a:r>
            <a:r>
              <a:rPr lang="en-US" sz="1400" dirty="0">
                <a:latin typeface="Calibri" panose="020F0502020204030204" pitchFamily="34" charset="0"/>
              </a:rPr>
              <a:t>.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err="1" smtClean="0">
                <a:latin typeface="Calibri" panose="020F0502020204030204" pitchFamily="34" charset="0"/>
              </a:rPr>
              <a:t>Kebanyakan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penyebab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tawuran</a:t>
            </a:r>
            <a:r>
              <a:rPr lang="en-US" sz="1400" dirty="0">
                <a:latin typeface="Calibri" panose="020F0502020204030204" pitchFamily="34" charset="0"/>
              </a:rPr>
              <a:t> di </a:t>
            </a:r>
            <a:r>
              <a:rPr lang="en-US" sz="1400" dirty="0" err="1">
                <a:latin typeface="Calibri" panose="020F0502020204030204" pitchFamily="34" charset="0"/>
              </a:rPr>
              <a:t>kalangan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ermaja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laki-laki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adalah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karena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gengsi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latin typeface="Calibri" panose="020F0502020204030204" pitchFamily="34" charset="0"/>
              </a:rPr>
              <a:t>Penyebab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tawuran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biasanya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terjadi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karena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hubungan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tak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baik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antar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sekolah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ID" sz="1400" dirty="0">
              <a:latin typeface="Calibri" panose="020F0502020204030204" pitchFamily="34" charset="0"/>
            </a:endParaRPr>
          </a:p>
          <a:p>
            <a:pPr marL="152400" indent="0">
              <a:lnSpc>
                <a:spcPct val="150000"/>
              </a:lnSpc>
              <a:buNone/>
            </a:pPr>
            <a:r>
              <a:rPr lang="en-ID" sz="1400" b="1" dirty="0" err="1" smtClean="0">
                <a:latin typeface="Calibri" panose="020F0502020204030204" pitchFamily="34" charset="0"/>
              </a:rPr>
              <a:t>Tawuran</a:t>
            </a:r>
            <a:r>
              <a:rPr lang="en-ID" sz="1400" b="1" dirty="0" smtClean="0">
                <a:latin typeface="Calibri" panose="020F0502020204030204" pitchFamily="34" charset="0"/>
              </a:rPr>
              <a:t> </a:t>
            </a:r>
            <a:r>
              <a:rPr lang="en-ID" sz="1400" b="1" dirty="0" err="1" smtClean="0">
                <a:latin typeface="Calibri" panose="020F0502020204030204" pitchFamily="34" charset="0"/>
              </a:rPr>
              <a:t>antar</a:t>
            </a:r>
            <a:r>
              <a:rPr lang="en-ID" sz="1400" b="1" dirty="0" smtClean="0">
                <a:latin typeface="Calibri" panose="020F0502020204030204" pitchFamily="34" charset="0"/>
              </a:rPr>
              <a:t> </a:t>
            </a:r>
            <a:r>
              <a:rPr lang="en-ID" sz="1400" b="1" dirty="0" err="1" smtClean="0">
                <a:latin typeface="Calibri" panose="020F0502020204030204" pitchFamily="34" charset="0"/>
              </a:rPr>
              <a:t>warga</a:t>
            </a:r>
            <a:endParaRPr lang="en-ID" sz="1400" b="1" dirty="0" smtClean="0">
              <a:latin typeface="Calibri" panose="020F0502020204030204" pitchFamily="34" charset="0"/>
            </a:endParaRPr>
          </a:p>
          <a:p>
            <a:pPr marL="152400" indent="0">
              <a:lnSpc>
                <a:spcPct val="150000"/>
              </a:lnSpc>
              <a:buNone/>
            </a:pPr>
            <a:r>
              <a:rPr lang="en-US" sz="1400" dirty="0" err="1">
                <a:latin typeface="Calibri" panose="020F0502020204030204" pitchFamily="34" charset="0"/>
              </a:rPr>
              <a:t>Tawuran</a:t>
            </a:r>
            <a:r>
              <a:rPr lang="en-US" sz="1400" dirty="0">
                <a:latin typeface="Calibri" panose="020F0502020204030204" pitchFamily="34" charset="0"/>
              </a:rPr>
              <a:t> yang </a:t>
            </a:r>
            <a:r>
              <a:rPr lang="en-US" sz="1400" dirty="0" err="1">
                <a:latin typeface="Calibri" panose="020F0502020204030204" pitchFamily="34" charset="0"/>
              </a:rPr>
              <a:t>terjadi</a:t>
            </a:r>
            <a:r>
              <a:rPr lang="en-US" sz="1400" dirty="0">
                <a:latin typeface="Calibri" panose="020F0502020204030204" pitchFamily="34" charset="0"/>
              </a:rPr>
              <a:t> </a:t>
            </a:r>
            <a:r>
              <a:rPr lang="en-US" sz="1400" dirty="0" err="1">
                <a:latin typeface="Calibri" panose="020F0502020204030204" pitchFamily="34" charset="0"/>
              </a:rPr>
              <a:t>antar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warga</a:t>
            </a:r>
            <a:r>
              <a:rPr lang="en-US" sz="1400" dirty="0">
                <a:latin typeface="Calibri" panose="020F0502020204030204" pitchFamily="34" charset="0"/>
              </a:rPr>
              <a:t> </a:t>
            </a:r>
            <a:r>
              <a:rPr lang="en-US" sz="1400" dirty="0" err="1">
                <a:latin typeface="Calibri" panose="020F0502020204030204" pitchFamily="34" charset="0"/>
              </a:rPr>
              <a:t>disebabkan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karena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diduga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karena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adanya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perbedaan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dalam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berpendapat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perbedaan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tujuan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dan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perbedaan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kepribadian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individu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sehingga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mengakibatkan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aksi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balas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dendam</a:t>
            </a:r>
            <a:r>
              <a:rPr lang="en-US" sz="1400" dirty="0">
                <a:latin typeface="Calibri" panose="020F0502020204030204" pitchFamily="34" charset="0"/>
              </a:rPr>
              <a:t> </a:t>
            </a:r>
            <a:r>
              <a:rPr lang="en-US" sz="1400" dirty="0" err="1">
                <a:latin typeface="Calibri" panose="020F0502020204030204" pitchFamily="34" charset="0"/>
              </a:rPr>
              <a:t>antar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warga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54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p66"/>
          <p:cNvSpPr txBox="1">
            <a:spLocks noGrp="1"/>
          </p:cNvSpPr>
          <p:nvPr>
            <p:ph type="title"/>
          </p:nvPr>
        </p:nvSpPr>
        <p:spPr>
          <a:xfrm>
            <a:off x="1558475" y="1078500"/>
            <a:ext cx="5945400" cy="25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THANK</a:t>
            </a:r>
            <a:r>
              <a:rPr lang="en" sz="9000" dirty="0"/>
              <a:t/>
            </a:r>
            <a:br>
              <a:rPr lang="en" sz="9000" dirty="0"/>
            </a:br>
            <a:r>
              <a:rPr lang="en" dirty="0" smtClean="0">
                <a:solidFill>
                  <a:schemeClr val="accent1"/>
                </a:solidFill>
              </a:rPr>
              <a:t>YOU!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3507" name="Google Shape;3507;p66"/>
          <p:cNvGrpSpPr/>
          <p:nvPr/>
        </p:nvGrpSpPr>
        <p:grpSpPr>
          <a:xfrm rot="798556">
            <a:off x="296892" y="3037879"/>
            <a:ext cx="806702" cy="840369"/>
            <a:chOff x="2399900" y="2436500"/>
            <a:chExt cx="640375" cy="667100"/>
          </a:xfrm>
        </p:grpSpPr>
        <p:sp>
          <p:nvSpPr>
            <p:cNvPr id="3508" name="Google Shape;3508;p66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66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6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6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6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6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6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6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6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6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6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6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6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rgbClr val="FF5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6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6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6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6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6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6" name="Google Shape;3526;p66"/>
          <p:cNvGrpSpPr/>
          <p:nvPr/>
        </p:nvGrpSpPr>
        <p:grpSpPr>
          <a:xfrm rot="1246749">
            <a:off x="7596394" y="162977"/>
            <a:ext cx="1126914" cy="996099"/>
            <a:chOff x="1358525" y="1188550"/>
            <a:chExt cx="679225" cy="582850"/>
          </a:xfrm>
        </p:grpSpPr>
        <p:sp>
          <p:nvSpPr>
            <p:cNvPr id="3527" name="Google Shape;3527;p66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6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6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6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6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6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6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6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6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6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6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6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9" name="Google Shape;3539;p66"/>
          <p:cNvGrpSpPr/>
          <p:nvPr/>
        </p:nvGrpSpPr>
        <p:grpSpPr>
          <a:xfrm rot="-1172673">
            <a:off x="412065" y="3746728"/>
            <a:ext cx="1069872" cy="993741"/>
            <a:chOff x="3801525" y="617175"/>
            <a:chExt cx="570200" cy="529625"/>
          </a:xfrm>
        </p:grpSpPr>
        <p:sp>
          <p:nvSpPr>
            <p:cNvPr id="3540" name="Google Shape;3540;p66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6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6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6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6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6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6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6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6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6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6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6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6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6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4" name="Google Shape;3554;p66"/>
          <p:cNvGrpSpPr/>
          <p:nvPr/>
        </p:nvGrpSpPr>
        <p:grpSpPr>
          <a:xfrm rot="783492">
            <a:off x="465312" y="440424"/>
            <a:ext cx="1381112" cy="931047"/>
            <a:chOff x="4746400" y="727625"/>
            <a:chExt cx="1093375" cy="737075"/>
          </a:xfrm>
        </p:grpSpPr>
        <p:sp>
          <p:nvSpPr>
            <p:cNvPr id="3555" name="Google Shape;3555;p66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6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6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6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6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6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6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6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6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6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6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6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6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6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9" name="Google Shape;3569;p66"/>
          <p:cNvGrpSpPr/>
          <p:nvPr/>
        </p:nvGrpSpPr>
        <p:grpSpPr>
          <a:xfrm rot="-1423477">
            <a:off x="7975429" y="4165960"/>
            <a:ext cx="992172" cy="881429"/>
            <a:chOff x="4502650" y="4074600"/>
            <a:chExt cx="891650" cy="792025"/>
          </a:xfrm>
        </p:grpSpPr>
        <p:sp>
          <p:nvSpPr>
            <p:cNvPr id="3570" name="Google Shape;3570;p66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6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6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6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6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6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6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6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6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6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6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6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6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6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6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6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6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6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8" name="Google Shape;3588;p66"/>
          <p:cNvGrpSpPr/>
          <p:nvPr/>
        </p:nvGrpSpPr>
        <p:grpSpPr>
          <a:xfrm rot="-1143235">
            <a:off x="7964712" y="960985"/>
            <a:ext cx="1118870" cy="911089"/>
            <a:chOff x="1342250" y="3181500"/>
            <a:chExt cx="740750" cy="603175"/>
          </a:xfrm>
        </p:grpSpPr>
        <p:sp>
          <p:nvSpPr>
            <p:cNvPr id="3589" name="Google Shape;3589;p66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6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6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6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6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6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6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6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6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6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6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6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66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257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7"/>
          <p:cNvGrpSpPr/>
          <p:nvPr/>
        </p:nvGrpSpPr>
        <p:grpSpPr>
          <a:xfrm rot="1717692">
            <a:off x="6655461" y="3989123"/>
            <a:ext cx="1346349" cy="845148"/>
            <a:chOff x="2462550" y="1780100"/>
            <a:chExt cx="842125" cy="528675"/>
          </a:xfrm>
        </p:grpSpPr>
        <p:sp>
          <p:nvSpPr>
            <p:cNvPr id="715" name="Google Shape;715;p37"/>
            <p:cNvSpPr/>
            <p:nvPr/>
          </p:nvSpPr>
          <p:spPr>
            <a:xfrm>
              <a:off x="2572200" y="1781975"/>
              <a:ext cx="620325" cy="524475"/>
            </a:xfrm>
            <a:custGeom>
              <a:avLst/>
              <a:gdLst/>
              <a:ahLst/>
              <a:cxnLst/>
              <a:rect l="l" t="t" r="r" b="b"/>
              <a:pathLst>
                <a:path w="24813" h="20979" extrusionOk="0">
                  <a:moveTo>
                    <a:pt x="12407" y="1"/>
                  </a:moveTo>
                  <a:cubicBezTo>
                    <a:pt x="5564" y="1"/>
                    <a:pt x="0" y="4713"/>
                    <a:pt x="0" y="10502"/>
                  </a:cubicBezTo>
                  <a:cubicBezTo>
                    <a:pt x="0" y="16292"/>
                    <a:pt x="5564" y="20978"/>
                    <a:pt x="12407" y="20978"/>
                  </a:cubicBezTo>
                  <a:cubicBezTo>
                    <a:pt x="19274" y="20978"/>
                    <a:pt x="24813" y="16292"/>
                    <a:pt x="24813" y="10502"/>
                  </a:cubicBezTo>
                  <a:cubicBezTo>
                    <a:pt x="24813" y="4713"/>
                    <a:pt x="19274" y="1"/>
                    <a:pt x="12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2565925" y="1780150"/>
              <a:ext cx="629100" cy="528625"/>
            </a:xfrm>
            <a:custGeom>
              <a:avLst/>
              <a:gdLst/>
              <a:ahLst/>
              <a:cxnLst/>
              <a:rect l="l" t="t" r="r" b="b"/>
              <a:pathLst>
                <a:path w="25164" h="21145" extrusionOk="0">
                  <a:moveTo>
                    <a:pt x="12663" y="166"/>
                  </a:moveTo>
                  <a:cubicBezTo>
                    <a:pt x="13494" y="166"/>
                    <a:pt x="14324" y="236"/>
                    <a:pt x="15139" y="374"/>
                  </a:cubicBezTo>
                  <a:cubicBezTo>
                    <a:pt x="17495" y="775"/>
                    <a:pt x="19775" y="1778"/>
                    <a:pt x="21555" y="3382"/>
                  </a:cubicBezTo>
                  <a:cubicBezTo>
                    <a:pt x="23209" y="4836"/>
                    <a:pt x="24437" y="6765"/>
                    <a:pt x="24838" y="8946"/>
                  </a:cubicBezTo>
                  <a:cubicBezTo>
                    <a:pt x="24938" y="9497"/>
                    <a:pt x="24988" y="10024"/>
                    <a:pt x="24988" y="10575"/>
                  </a:cubicBezTo>
                  <a:cubicBezTo>
                    <a:pt x="24988" y="12781"/>
                    <a:pt x="24136" y="14911"/>
                    <a:pt x="22708" y="16615"/>
                  </a:cubicBezTo>
                  <a:cubicBezTo>
                    <a:pt x="21179" y="18395"/>
                    <a:pt x="19124" y="19648"/>
                    <a:pt x="16893" y="20350"/>
                  </a:cubicBezTo>
                  <a:cubicBezTo>
                    <a:pt x="15529" y="20767"/>
                    <a:pt x="14102" y="20976"/>
                    <a:pt x="12678" y="20976"/>
                  </a:cubicBezTo>
                  <a:cubicBezTo>
                    <a:pt x="11539" y="20976"/>
                    <a:pt x="10402" y="20842"/>
                    <a:pt x="9299" y="20575"/>
                  </a:cubicBezTo>
                  <a:cubicBezTo>
                    <a:pt x="6993" y="20024"/>
                    <a:pt x="4813" y="18896"/>
                    <a:pt x="3159" y="17192"/>
                  </a:cubicBezTo>
                  <a:cubicBezTo>
                    <a:pt x="1630" y="15613"/>
                    <a:pt x="577" y="13558"/>
                    <a:pt x="377" y="11352"/>
                  </a:cubicBezTo>
                  <a:cubicBezTo>
                    <a:pt x="176" y="9172"/>
                    <a:pt x="828" y="6966"/>
                    <a:pt x="2106" y="5187"/>
                  </a:cubicBezTo>
                  <a:cubicBezTo>
                    <a:pt x="3459" y="3307"/>
                    <a:pt x="5439" y="1903"/>
                    <a:pt x="7595" y="1076"/>
                  </a:cubicBezTo>
                  <a:cubicBezTo>
                    <a:pt x="9202" y="467"/>
                    <a:pt x="10935" y="166"/>
                    <a:pt x="12663" y="166"/>
                  </a:cubicBezTo>
                  <a:close/>
                  <a:moveTo>
                    <a:pt x="12665" y="1"/>
                  </a:moveTo>
                  <a:cubicBezTo>
                    <a:pt x="11515" y="1"/>
                    <a:pt x="10365" y="134"/>
                    <a:pt x="9249" y="400"/>
                  </a:cubicBezTo>
                  <a:cubicBezTo>
                    <a:pt x="6918" y="951"/>
                    <a:pt x="4713" y="2104"/>
                    <a:pt x="3033" y="3833"/>
                  </a:cubicBezTo>
                  <a:cubicBezTo>
                    <a:pt x="1480" y="5437"/>
                    <a:pt x="427" y="7492"/>
                    <a:pt x="201" y="9723"/>
                  </a:cubicBezTo>
                  <a:cubicBezTo>
                    <a:pt x="1" y="11979"/>
                    <a:pt x="652" y="14209"/>
                    <a:pt x="1956" y="16039"/>
                  </a:cubicBezTo>
                  <a:cubicBezTo>
                    <a:pt x="3334" y="17943"/>
                    <a:pt x="5314" y="19347"/>
                    <a:pt x="7495" y="20199"/>
                  </a:cubicBezTo>
                  <a:cubicBezTo>
                    <a:pt x="9123" y="20827"/>
                    <a:pt x="10877" y="21144"/>
                    <a:pt x="12634" y="21144"/>
                  </a:cubicBezTo>
                  <a:cubicBezTo>
                    <a:pt x="13473" y="21144"/>
                    <a:pt x="14312" y="21072"/>
                    <a:pt x="15139" y="20926"/>
                  </a:cubicBezTo>
                  <a:cubicBezTo>
                    <a:pt x="17545" y="20525"/>
                    <a:pt x="19851" y="19497"/>
                    <a:pt x="21680" y="17893"/>
                  </a:cubicBezTo>
                  <a:cubicBezTo>
                    <a:pt x="23359" y="16415"/>
                    <a:pt x="24612" y="14410"/>
                    <a:pt x="25013" y="12204"/>
                  </a:cubicBezTo>
                  <a:cubicBezTo>
                    <a:pt x="25114" y="11653"/>
                    <a:pt x="25164" y="11126"/>
                    <a:pt x="25164" y="10575"/>
                  </a:cubicBezTo>
                  <a:cubicBezTo>
                    <a:pt x="25164" y="8319"/>
                    <a:pt x="24287" y="6164"/>
                    <a:pt x="22858" y="4460"/>
                  </a:cubicBezTo>
                  <a:cubicBezTo>
                    <a:pt x="21329" y="2630"/>
                    <a:pt x="19224" y="1352"/>
                    <a:pt x="16968" y="650"/>
                  </a:cubicBezTo>
                  <a:cubicBezTo>
                    <a:pt x="15581" y="216"/>
                    <a:pt x="14123" y="1"/>
                    <a:pt x="1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2619825" y="1803900"/>
              <a:ext cx="525075" cy="375975"/>
            </a:xfrm>
            <a:custGeom>
              <a:avLst/>
              <a:gdLst/>
              <a:ahLst/>
              <a:cxnLst/>
              <a:rect l="l" t="t" r="r" b="b"/>
              <a:pathLst>
                <a:path w="21003" h="15039" extrusionOk="0">
                  <a:moveTo>
                    <a:pt x="10502" y="1"/>
                  </a:moveTo>
                  <a:cubicBezTo>
                    <a:pt x="4712" y="1"/>
                    <a:pt x="0" y="3359"/>
                    <a:pt x="0" y="7520"/>
                  </a:cubicBezTo>
                  <a:cubicBezTo>
                    <a:pt x="0" y="11655"/>
                    <a:pt x="4712" y="15039"/>
                    <a:pt x="10502" y="15039"/>
                  </a:cubicBezTo>
                  <a:cubicBezTo>
                    <a:pt x="16316" y="15039"/>
                    <a:pt x="21003" y="11655"/>
                    <a:pt x="21003" y="7520"/>
                  </a:cubicBezTo>
                  <a:cubicBezTo>
                    <a:pt x="21003" y="3359"/>
                    <a:pt x="16316" y="1"/>
                    <a:pt x="105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3102900" y="1805975"/>
              <a:ext cx="201775" cy="115750"/>
            </a:xfrm>
            <a:custGeom>
              <a:avLst/>
              <a:gdLst/>
              <a:ahLst/>
              <a:cxnLst/>
              <a:rect l="l" t="t" r="r" b="b"/>
              <a:pathLst>
                <a:path w="8071" h="4630" extrusionOk="0">
                  <a:moveTo>
                    <a:pt x="3687" y="1"/>
                  </a:moveTo>
                  <a:cubicBezTo>
                    <a:pt x="1330" y="1"/>
                    <a:pt x="1" y="2123"/>
                    <a:pt x="1" y="2123"/>
                  </a:cubicBezTo>
                  <a:lnTo>
                    <a:pt x="1" y="2374"/>
                  </a:lnTo>
                  <a:cubicBezTo>
                    <a:pt x="204" y="2321"/>
                    <a:pt x="399" y="2297"/>
                    <a:pt x="585" y="2297"/>
                  </a:cubicBezTo>
                  <a:cubicBezTo>
                    <a:pt x="2409" y="2297"/>
                    <a:pt x="3359" y="4630"/>
                    <a:pt x="3359" y="4630"/>
                  </a:cubicBezTo>
                  <a:lnTo>
                    <a:pt x="7369" y="4404"/>
                  </a:lnTo>
                  <a:cubicBezTo>
                    <a:pt x="7369" y="4404"/>
                    <a:pt x="8071" y="1121"/>
                    <a:pt x="4938" y="194"/>
                  </a:cubicBezTo>
                  <a:cubicBezTo>
                    <a:pt x="4494" y="59"/>
                    <a:pt x="4076" y="1"/>
                    <a:pt x="3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3100600" y="1803900"/>
              <a:ext cx="190300" cy="119700"/>
            </a:xfrm>
            <a:custGeom>
              <a:avLst/>
              <a:gdLst/>
              <a:ahLst/>
              <a:cxnLst/>
              <a:rect l="l" t="t" r="r" b="b"/>
              <a:pathLst>
                <a:path w="7612" h="4788" extrusionOk="0">
                  <a:moveTo>
                    <a:pt x="3809" y="150"/>
                  </a:moveTo>
                  <a:cubicBezTo>
                    <a:pt x="4757" y="150"/>
                    <a:pt x="5744" y="479"/>
                    <a:pt x="6434" y="1104"/>
                  </a:cubicBezTo>
                  <a:cubicBezTo>
                    <a:pt x="7010" y="1655"/>
                    <a:pt x="7336" y="2382"/>
                    <a:pt x="7436" y="3184"/>
                  </a:cubicBezTo>
                  <a:cubicBezTo>
                    <a:pt x="7484" y="3569"/>
                    <a:pt x="7486" y="4024"/>
                    <a:pt x="7420" y="4414"/>
                  </a:cubicBezTo>
                  <a:lnTo>
                    <a:pt x="7420" y="4414"/>
                  </a:lnTo>
                  <a:lnTo>
                    <a:pt x="3927" y="4612"/>
                  </a:lnTo>
                  <a:cubicBezTo>
                    <a:pt x="3787" y="4612"/>
                    <a:pt x="3625" y="4634"/>
                    <a:pt x="3481" y="4637"/>
                  </a:cubicBezTo>
                  <a:lnTo>
                    <a:pt x="3481" y="4637"/>
                  </a:lnTo>
                  <a:cubicBezTo>
                    <a:pt x="3355" y="4328"/>
                    <a:pt x="3165" y="4021"/>
                    <a:pt x="2975" y="3735"/>
                  </a:cubicBezTo>
                  <a:cubicBezTo>
                    <a:pt x="2574" y="3159"/>
                    <a:pt x="2048" y="2658"/>
                    <a:pt x="1396" y="2432"/>
                  </a:cubicBezTo>
                  <a:cubicBezTo>
                    <a:pt x="1154" y="2347"/>
                    <a:pt x="904" y="2302"/>
                    <a:pt x="651" y="2302"/>
                  </a:cubicBezTo>
                  <a:cubicBezTo>
                    <a:pt x="491" y="2302"/>
                    <a:pt x="329" y="2320"/>
                    <a:pt x="168" y="2357"/>
                  </a:cubicBezTo>
                  <a:lnTo>
                    <a:pt x="168" y="2357"/>
                  </a:lnTo>
                  <a:lnTo>
                    <a:pt x="168" y="2206"/>
                  </a:lnTo>
                  <a:cubicBezTo>
                    <a:pt x="168" y="2203"/>
                    <a:pt x="168" y="2200"/>
                    <a:pt x="167" y="2196"/>
                  </a:cubicBezTo>
                  <a:lnTo>
                    <a:pt x="167" y="2196"/>
                  </a:lnTo>
                  <a:cubicBezTo>
                    <a:pt x="390" y="1882"/>
                    <a:pt x="680" y="1570"/>
                    <a:pt x="970" y="1304"/>
                  </a:cubicBezTo>
                  <a:cubicBezTo>
                    <a:pt x="1621" y="703"/>
                    <a:pt x="2449" y="277"/>
                    <a:pt x="3351" y="176"/>
                  </a:cubicBezTo>
                  <a:cubicBezTo>
                    <a:pt x="3502" y="159"/>
                    <a:pt x="3655" y="150"/>
                    <a:pt x="3809" y="150"/>
                  </a:cubicBezTo>
                  <a:close/>
                  <a:moveTo>
                    <a:pt x="3777" y="1"/>
                  </a:moveTo>
                  <a:cubicBezTo>
                    <a:pt x="2799" y="1"/>
                    <a:pt x="1897" y="377"/>
                    <a:pt x="1145" y="978"/>
                  </a:cubicBezTo>
                  <a:cubicBezTo>
                    <a:pt x="719" y="1304"/>
                    <a:pt x="318" y="1705"/>
                    <a:pt x="17" y="2181"/>
                  </a:cubicBezTo>
                  <a:cubicBezTo>
                    <a:pt x="0" y="2207"/>
                    <a:pt x="4" y="2233"/>
                    <a:pt x="17" y="2251"/>
                  </a:cubicBezTo>
                  <a:lnTo>
                    <a:pt x="17" y="2251"/>
                  </a:lnTo>
                  <a:lnTo>
                    <a:pt x="17" y="2457"/>
                  </a:lnTo>
                  <a:cubicBezTo>
                    <a:pt x="17" y="2477"/>
                    <a:pt x="50" y="2514"/>
                    <a:pt x="76" y="2514"/>
                  </a:cubicBezTo>
                  <a:cubicBezTo>
                    <a:pt x="82" y="2514"/>
                    <a:pt x="88" y="2512"/>
                    <a:pt x="93" y="2507"/>
                  </a:cubicBezTo>
                  <a:cubicBezTo>
                    <a:pt x="264" y="2467"/>
                    <a:pt x="436" y="2448"/>
                    <a:pt x="606" y="2448"/>
                  </a:cubicBezTo>
                  <a:cubicBezTo>
                    <a:pt x="1179" y="2448"/>
                    <a:pt x="1728" y="2666"/>
                    <a:pt x="2173" y="3034"/>
                  </a:cubicBezTo>
                  <a:cubicBezTo>
                    <a:pt x="2599" y="3409"/>
                    <a:pt x="2950" y="3886"/>
                    <a:pt x="3225" y="4412"/>
                  </a:cubicBezTo>
                  <a:cubicBezTo>
                    <a:pt x="3251" y="4487"/>
                    <a:pt x="3301" y="4562"/>
                    <a:pt x="3326" y="4638"/>
                  </a:cubicBezTo>
                  <a:cubicBezTo>
                    <a:pt x="3351" y="4688"/>
                    <a:pt x="3376" y="4713"/>
                    <a:pt x="3376" y="4738"/>
                  </a:cubicBezTo>
                  <a:cubicBezTo>
                    <a:pt x="3376" y="4763"/>
                    <a:pt x="3401" y="4788"/>
                    <a:pt x="3451" y="4788"/>
                  </a:cubicBezTo>
                  <a:cubicBezTo>
                    <a:pt x="4629" y="4713"/>
                    <a:pt x="5807" y="4663"/>
                    <a:pt x="6960" y="4587"/>
                  </a:cubicBezTo>
                  <a:cubicBezTo>
                    <a:pt x="7135" y="4587"/>
                    <a:pt x="7311" y="4562"/>
                    <a:pt x="7461" y="4562"/>
                  </a:cubicBezTo>
                  <a:cubicBezTo>
                    <a:pt x="7486" y="4562"/>
                    <a:pt x="7536" y="4537"/>
                    <a:pt x="7536" y="4512"/>
                  </a:cubicBezTo>
                  <a:cubicBezTo>
                    <a:pt x="7611" y="4136"/>
                    <a:pt x="7611" y="3735"/>
                    <a:pt x="7586" y="3334"/>
                  </a:cubicBezTo>
                  <a:cubicBezTo>
                    <a:pt x="7536" y="2557"/>
                    <a:pt x="7261" y="1805"/>
                    <a:pt x="6734" y="1229"/>
                  </a:cubicBezTo>
                  <a:cubicBezTo>
                    <a:pt x="6007" y="402"/>
                    <a:pt x="4855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2462550" y="1805975"/>
              <a:ext cx="202400" cy="115750"/>
            </a:xfrm>
            <a:custGeom>
              <a:avLst/>
              <a:gdLst/>
              <a:ahLst/>
              <a:cxnLst/>
              <a:rect l="l" t="t" r="r" b="b"/>
              <a:pathLst>
                <a:path w="8096" h="4630" extrusionOk="0">
                  <a:moveTo>
                    <a:pt x="4410" y="1"/>
                  </a:moveTo>
                  <a:cubicBezTo>
                    <a:pt x="4020" y="1"/>
                    <a:pt x="3603" y="59"/>
                    <a:pt x="3158" y="194"/>
                  </a:cubicBezTo>
                  <a:cubicBezTo>
                    <a:pt x="0" y="1121"/>
                    <a:pt x="702" y="4404"/>
                    <a:pt x="702" y="4404"/>
                  </a:cubicBezTo>
                  <a:lnTo>
                    <a:pt x="4737" y="4630"/>
                  </a:lnTo>
                  <a:cubicBezTo>
                    <a:pt x="4737" y="4630"/>
                    <a:pt x="5666" y="2297"/>
                    <a:pt x="7506" y="2297"/>
                  </a:cubicBezTo>
                  <a:cubicBezTo>
                    <a:pt x="7693" y="2297"/>
                    <a:pt x="7890" y="2321"/>
                    <a:pt x="8096" y="2374"/>
                  </a:cubicBezTo>
                  <a:lnTo>
                    <a:pt x="8096" y="2123"/>
                  </a:lnTo>
                  <a:cubicBezTo>
                    <a:pt x="8096" y="2123"/>
                    <a:pt x="6767" y="1"/>
                    <a:pt x="4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2476325" y="1803900"/>
              <a:ext cx="190500" cy="119700"/>
            </a:xfrm>
            <a:custGeom>
              <a:avLst/>
              <a:gdLst/>
              <a:ahLst/>
              <a:cxnLst/>
              <a:rect l="l" t="t" r="r" b="b"/>
              <a:pathLst>
                <a:path w="7620" h="4788" extrusionOk="0">
                  <a:moveTo>
                    <a:pt x="3828" y="150"/>
                  </a:moveTo>
                  <a:cubicBezTo>
                    <a:pt x="3982" y="150"/>
                    <a:pt x="4136" y="159"/>
                    <a:pt x="4287" y="176"/>
                  </a:cubicBezTo>
                  <a:cubicBezTo>
                    <a:pt x="5164" y="277"/>
                    <a:pt x="5991" y="703"/>
                    <a:pt x="6668" y="1304"/>
                  </a:cubicBezTo>
                  <a:cubicBezTo>
                    <a:pt x="6958" y="1570"/>
                    <a:pt x="7248" y="1882"/>
                    <a:pt x="7470" y="2196"/>
                  </a:cubicBezTo>
                  <a:lnTo>
                    <a:pt x="7470" y="2196"/>
                  </a:lnTo>
                  <a:cubicBezTo>
                    <a:pt x="7470" y="2200"/>
                    <a:pt x="7470" y="2203"/>
                    <a:pt x="7470" y="2206"/>
                  </a:cubicBezTo>
                  <a:lnTo>
                    <a:pt x="7470" y="2357"/>
                  </a:lnTo>
                  <a:lnTo>
                    <a:pt x="7470" y="2357"/>
                  </a:lnTo>
                  <a:cubicBezTo>
                    <a:pt x="7308" y="2320"/>
                    <a:pt x="7147" y="2302"/>
                    <a:pt x="6987" y="2302"/>
                  </a:cubicBezTo>
                  <a:cubicBezTo>
                    <a:pt x="6733" y="2302"/>
                    <a:pt x="6483" y="2347"/>
                    <a:pt x="6241" y="2432"/>
                  </a:cubicBezTo>
                  <a:cubicBezTo>
                    <a:pt x="5565" y="2658"/>
                    <a:pt x="5064" y="3159"/>
                    <a:pt x="4663" y="3735"/>
                  </a:cubicBezTo>
                  <a:cubicBezTo>
                    <a:pt x="4472" y="4020"/>
                    <a:pt x="4282" y="4328"/>
                    <a:pt x="4135" y="4637"/>
                  </a:cubicBezTo>
                  <a:lnTo>
                    <a:pt x="4135" y="4637"/>
                  </a:lnTo>
                  <a:cubicBezTo>
                    <a:pt x="3981" y="4633"/>
                    <a:pt x="3843" y="4612"/>
                    <a:pt x="3685" y="4612"/>
                  </a:cubicBezTo>
                  <a:lnTo>
                    <a:pt x="218" y="4416"/>
                  </a:lnTo>
                  <a:lnTo>
                    <a:pt x="218" y="4416"/>
                  </a:lnTo>
                  <a:cubicBezTo>
                    <a:pt x="151" y="4025"/>
                    <a:pt x="153" y="3570"/>
                    <a:pt x="201" y="3184"/>
                  </a:cubicBezTo>
                  <a:cubicBezTo>
                    <a:pt x="302" y="2382"/>
                    <a:pt x="602" y="1655"/>
                    <a:pt x="1204" y="1104"/>
                  </a:cubicBezTo>
                  <a:cubicBezTo>
                    <a:pt x="1894" y="479"/>
                    <a:pt x="2880" y="150"/>
                    <a:pt x="3828" y="150"/>
                  </a:cubicBezTo>
                  <a:close/>
                  <a:moveTo>
                    <a:pt x="3861" y="1"/>
                  </a:moveTo>
                  <a:cubicBezTo>
                    <a:pt x="2783" y="1"/>
                    <a:pt x="1605" y="402"/>
                    <a:pt x="878" y="1229"/>
                  </a:cubicBezTo>
                  <a:cubicBezTo>
                    <a:pt x="352" y="1805"/>
                    <a:pt x="101" y="2557"/>
                    <a:pt x="26" y="3334"/>
                  </a:cubicBezTo>
                  <a:cubicBezTo>
                    <a:pt x="1" y="3735"/>
                    <a:pt x="1" y="4136"/>
                    <a:pt x="101" y="4512"/>
                  </a:cubicBezTo>
                  <a:cubicBezTo>
                    <a:pt x="101" y="4537"/>
                    <a:pt x="126" y="4562"/>
                    <a:pt x="151" y="4562"/>
                  </a:cubicBezTo>
                  <a:cubicBezTo>
                    <a:pt x="327" y="4562"/>
                    <a:pt x="502" y="4587"/>
                    <a:pt x="652" y="4587"/>
                  </a:cubicBezTo>
                  <a:cubicBezTo>
                    <a:pt x="1830" y="4663"/>
                    <a:pt x="3008" y="4713"/>
                    <a:pt x="4186" y="4788"/>
                  </a:cubicBezTo>
                  <a:cubicBezTo>
                    <a:pt x="4211" y="4788"/>
                    <a:pt x="4236" y="4763"/>
                    <a:pt x="4262" y="4738"/>
                  </a:cubicBezTo>
                  <a:cubicBezTo>
                    <a:pt x="4262" y="4713"/>
                    <a:pt x="4287" y="4688"/>
                    <a:pt x="4287" y="4638"/>
                  </a:cubicBezTo>
                  <a:cubicBezTo>
                    <a:pt x="4337" y="4562"/>
                    <a:pt x="4362" y="4487"/>
                    <a:pt x="4412" y="4412"/>
                  </a:cubicBezTo>
                  <a:cubicBezTo>
                    <a:pt x="4688" y="3886"/>
                    <a:pt x="5013" y="3409"/>
                    <a:pt x="5465" y="3034"/>
                  </a:cubicBezTo>
                  <a:cubicBezTo>
                    <a:pt x="5909" y="2666"/>
                    <a:pt x="6443" y="2448"/>
                    <a:pt x="7010" y="2448"/>
                  </a:cubicBezTo>
                  <a:cubicBezTo>
                    <a:pt x="7177" y="2448"/>
                    <a:pt x="7348" y="2467"/>
                    <a:pt x="7520" y="2507"/>
                  </a:cubicBezTo>
                  <a:cubicBezTo>
                    <a:pt x="7529" y="2512"/>
                    <a:pt x="7539" y="2514"/>
                    <a:pt x="7548" y="2514"/>
                  </a:cubicBezTo>
                  <a:cubicBezTo>
                    <a:pt x="7587" y="2514"/>
                    <a:pt x="7620" y="2477"/>
                    <a:pt x="7620" y="2457"/>
                  </a:cubicBezTo>
                  <a:lnTo>
                    <a:pt x="7620" y="2206"/>
                  </a:lnTo>
                  <a:cubicBezTo>
                    <a:pt x="7620" y="2166"/>
                    <a:pt x="7596" y="2142"/>
                    <a:pt x="7567" y="2134"/>
                  </a:cubicBezTo>
                  <a:lnTo>
                    <a:pt x="7567" y="2134"/>
                  </a:lnTo>
                  <a:cubicBezTo>
                    <a:pt x="7293" y="1679"/>
                    <a:pt x="6904" y="1293"/>
                    <a:pt x="6492" y="978"/>
                  </a:cubicBezTo>
                  <a:cubicBezTo>
                    <a:pt x="5740" y="377"/>
                    <a:pt x="4813" y="1"/>
                    <a:pt x="3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2657400" y="1781975"/>
              <a:ext cx="449925" cy="100900"/>
            </a:xfrm>
            <a:custGeom>
              <a:avLst/>
              <a:gdLst/>
              <a:ahLst/>
              <a:cxnLst/>
              <a:rect l="l" t="t" r="r" b="b"/>
              <a:pathLst>
                <a:path w="17997" h="4036" extrusionOk="0">
                  <a:moveTo>
                    <a:pt x="8999" y="1"/>
                  </a:moveTo>
                  <a:cubicBezTo>
                    <a:pt x="5465" y="1"/>
                    <a:pt x="2257" y="1254"/>
                    <a:pt x="1" y="3284"/>
                  </a:cubicBezTo>
                  <a:cubicBezTo>
                    <a:pt x="978" y="3760"/>
                    <a:pt x="2181" y="4036"/>
                    <a:pt x="3460" y="4036"/>
                  </a:cubicBezTo>
                  <a:cubicBezTo>
                    <a:pt x="5991" y="4036"/>
                    <a:pt x="8121" y="2958"/>
                    <a:pt x="8999" y="1404"/>
                  </a:cubicBezTo>
                  <a:cubicBezTo>
                    <a:pt x="9876" y="2958"/>
                    <a:pt x="12031" y="4036"/>
                    <a:pt x="14537" y="4036"/>
                  </a:cubicBezTo>
                  <a:cubicBezTo>
                    <a:pt x="15841" y="4036"/>
                    <a:pt x="17019" y="3760"/>
                    <a:pt x="17996" y="3284"/>
                  </a:cubicBezTo>
                  <a:cubicBezTo>
                    <a:pt x="15740" y="1254"/>
                    <a:pt x="12557" y="1"/>
                    <a:pt x="8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2654900" y="1780100"/>
              <a:ext cx="454925" cy="105250"/>
            </a:xfrm>
            <a:custGeom>
              <a:avLst/>
              <a:gdLst/>
              <a:ahLst/>
              <a:cxnLst/>
              <a:rect l="l" t="t" r="r" b="b"/>
              <a:pathLst>
                <a:path w="18197" h="4210" extrusionOk="0">
                  <a:moveTo>
                    <a:pt x="9099" y="176"/>
                  </a:moveTo>
                  <a:cubicBezTo>
                    <a:pt x="11680" y="176"/>
                    <a:pt x="14236" y="828"/>
                    <a:pt x="16417" y="2206"/>
                  </a:cubicBezTo>
                  <a:cubicBezTo>
                    <a:pt x="16962" y="2538"/>
                    <a:pt x="17484" y="2914"/>
                    <a:pt x="17962" y="3335"/>
                  </a:cubicBezTo>
                  <a:lnTo>
                    <a:pt x="17962" y="3335"/>
                  </a:lnTo>
                  <a:cubicBezTo>
                    <a:pt x="16918" y="3816"/>
                    <a:pt x="15765" y="4044"/>
                    <a:pt x="14620" y="4044"/>
                  </a:cubicBezTo>
                  <a:cubicBezTo>
                    <a:pt x="14366" y="4044"/>
                    <a:pt x="14112" y="4033"/>
                    <a:pt x="13860" y="4011"/>
                  </a:cubicBezTo>
                  <a:cubicBezTo>
                    <a:pt x="12632" y="3885"/>
                    <a:pt x="11404" y="3509"/>
                    <a:pt x="10402" y="2757"/>
                  </a:cubicBezTo>
                  <a:cubicBezTo>
                    <a:pt x="9901" y="2407"/>
                    <a:pt x="9474" y="1955"/>
                    <a:pt x="9174" y="1429"/>
                  </a:cubicBezTo>
                  <a:cubicBezTo>
                    <a:pt x="9161" y="1404"/>
                    <a:pt x="9136" y="1392"/>
                    <a:pt x="9108" y="1392"/>
                  </a:cubicBezTo>
                  <a:cubicBezTo>
                    <a:pt x="9080" y="1392"/>
                    <a:pt x="9048" y="1404"/>
                    <a:pt x="9023" y="1429"/>
                  </a:cubicBezTo>
                  <a:cubicBezTo>
                    <a:pt x="8472" y="2407"/>
                    <a:pt x="7495" y="3083"/>
                    <a:pt x="6467" y="3509"/>
                  </a:cubicBezTo>
                  <a:cubicBezTo>
                    <a:pt x="5549" y="3869"/>
                    <a:pt x="4566" y="4035"/>
                    <a:pt x="3584" y="4035"/>
                  </a:cubicBezTo>
                  <a:cubicBezTo>
                    <a:pt x="3198" y="4035"/>
                    <a:pt x="2813" y="4010"/>
                    <a:pt x="2432" y="3960"/>
                  </a:cubicBezTo>
                  <a:cubicBezTo>
                    <a:pt x="1694" y="3865"/>
                    <a:pt x="955" y="3657"/>
                    <a:pt x="260" y="3335"/>
                  </a:cubicBezTo>
                  <a:lnTo>
                    <a:pt x="260" y="3335"/>
                  </a:lnTo>
                  <a:cubicBezTo>
                    <a:pt x="2101" y="1724"/>
                    <a:pt x="4423" y="722"/>
                    <a:pt x="6818" y="351"/>
                  </a:cubicBezTo>
                  <a:cubicBezTo>
                    <a:pt x="7570" y="226"/>
                    <a:pt x="8347" y="176"/>
                    <a:pt x="9099" y="176"/>
                  </a:cubicBezTo>
                  <a:close/>
                  <a:moveTo>
                    <a:pt x="9099" y="1"/>
                  </a:moveTo>
                  <a:cubicBezTo>
                    <a:pt x="6492" y="1"/>
                    <a:pt x="3885" y="677"/>
                    <a:pt x="1680" y="2056"/>
                  </a:cubicBezTo>
                  <a:cubicBezTo>
                    <a:pt x="1104" y="2432"/>
                    <a:pt x="552" y="2833"/>
                    <a:pt x="51" y="3284"/>
                  </a:cubicBezTo>
                  <a:cubicBezTo>
                    <a:pt x="1" y="3334"/>
                    <a:pt x="26" y="3409"/>
                    <a:pt x="51" y="3434"/>
                  </a:cubicBezTo>
                  <a:cubicBezTo>
                    <a:pt x="1117" y="3957"/>
                    <a:pt x="2312" y="4206"/>
                    <a:pt x="3494" y="4206"/>
                  </a:cubicBezTo>
                  <a:cubicBezTo>
                    <a:pt x="3785" y="4206"/>
                    <a:pt x="4075" y="4191"/>
                    <a:pt x="4362" y="4161"/>
                  </a:cubicBezTo>
                  <a:cubicBezTo>
                    <a:pt x="5640" y="4061"/>
                    <a:pt x="6918" y="3635"/>
                    <a:pt x="7946" y="2883"/>
                  </a:cubicBezTo>
                  <a:cubicBezTo>
                    <a:pt x="8407" y="2537"/>
                    <a:pt x="8804" y="2128"/>
                    <a:pt x="9099" y="1655"/>
                  </a:cubicBezTo>
                  <a:lnTo>
                    <a:pt x="9099" y="1655"/>
                  </a:lnTo>
                  <a:cubicBezTo>
                    <a:pt x="9683" y="2589"/>
                    <a:pt x="10622" y="3227"/>
                    <a:pt x="11630" y="3635"/>
                  </a:cubicBezTo>
                  <a:cubicBezTo>
                    <a:pt x="12574" y="4034"/>
                    <a:pt x="13609" y="4210"/>
                    <a:pt x="14633" y="4210"/>
                  </a:cubicBezTo>
                  <a:cubicBezTo>
                    <a:pt x="15022" y="4210"/>
                    <a:pt x="15410" y="4184"/>
                    <a:pt x="15790" y="4136"/>
                  </a:cubicBezTo>
                  <a:cubicBezTo>
                    <a:pt x="16617" y="4011"/>
                    <a:pt x="17419" y="3785"/>
                    <a:pt x="18146" y="3434"/>
                  </a:cubicBezTo>
                  <a:cubicBezTo>
                    <a:pt x="18196" y="3409"/>
                    <a:pt x="18196" y="3334"/>
                    <a:pt x="18171" y="3284"/>
                  </a:cubicBezTo>
                  <a:cubicBezTo>
                    <a:pt x="16266" y="1605"/>
                    <a:pt x="13886" y="552"/>
                    <a:pt x="11404" y="176"/>
                  </a:cubicBezTo>
                  <a:cubicBezTo>
                    <a:pt x="10652" y="51"/>
                    <a:pt x="9875" y="1"/>
                    <a:pt x="9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734475" y="1995025"/>
              <a:ext cx="295775" cy="164800"/>
            </a:xfrm>
            <a:custGeom>
              <a:avLst/>
              <a:gdLst/>
              <a:ahLst/>
              <a:cxnLst/>
              <a:rect l="l" t="t" r="r" b="b"/>
              <a:pathLst>
                <a:path w="11831" h="6592" extrusionOk="0">
                  <a:moveTo>
                    <a:pt x="1" y="0"/>
                  </a:moveTo>
                  <a:cubicBezTo>
                    <a:pt x="1" y="3659"/>
                    <a:pt x="2657" y="6592"/>
                    <a:pt x="5916" y="6592"/>
                  </a:cubicBezTo>
                  <a:cubicBezTo>
                    <a:pt x="9174" y="6592"/>
                    <a:pt x="11830" y="3659"/>
                    <a:pt x="1183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2732600" y="1992850"/>
              <a:ext cx="299525" cy="169475"/>
            </a:xfrm>
            <a:custGeom>
              <a:avLst/>
              <a:gdLst/>
              <a:ahLst/>
              <a:cxnLst/>
              <a:rect l="l" t="t" r="r" b="b"/>
              <a:pathLst>
                <a:path w="11981" h="6779" extrusionOk="0">
                  <a:moveTo>
                    <a:pt x="11828" y="187"/>
                  </a:moveTo>
                  <a:cubicBezTo>
                    <a:pt x="11769" y="2686"/>
                    <a:pt x="10395" y="5213"/>
                    <a:pt x="8021" y="6202"/>
                  </a:cubicBezTo>
                  <a:cubicBezTo>
                    <a:pt x="7369" y="6453"/>
                    <a:pt x="6692" y="6603"/>
                    <a:pt x="5991" y="6603"/>
                  </a:cubicBezTo>
                  <a:cubicBezTo>
                    <a:pt x="3434" y="6578"/>
                    <a:pt x="1329" y="4724"/>
                    <a:pt x="527" y="2343"/>
                  </a:cubicBezTo>
                  <a:cubicBezTo>
                    <a:pt x="311" y="1647"/>
                    <a:pt x="187" y="929"/>
                    <a:pt x="177" y="187"/>
                  </a:cubicBezTo>
                  <a:close/>
                  <a:moveTo>
                    <a:pt x="258" y="1"/>
                  </a:moveTo>
                  <a:cubicBezTo>
                    <a:pt x="204" y="1"/>
                    <a:pt x="151" y="4"/>
                    <a:pt x="101" y="12"/>
                  </a:cubicBezTo>
                  <a:lnTo>
                    <a:pt x="76" y="12"/>
                  </a:lnTo>
                  <a:cubicBezTo>
                    <a:pt x="51" y="12"/>
                    <a:pt x="1" y="37"/>
                    <a:pt x="1" y="87"/>
                  </a:cubicBezTo>
                  <a:cubicBezTo>
                    <a:pt x="1" y="2719"/>
                    <a:pt x="1429" y="5350"/>
                    <a:pt x="3935" y="6353"/>
                  </a:cubicBezTo>
                  <a:cubicBezTo>
                    <a:pt x="4587" y="6628"/>
                    <a:pt x="5289" y="6779"/>
                    <a:pt x="5991" y="6779"/>
                  </a:cubicBezTo>
                  <a:cubicBezTo>
                    <a:pt x="5991" y="6779"/>
                    <a:pt x="5992" y="6779"/>
                    <a:pt x="5993" y="6779"/>
                  </a:cubicBezTo>
                  <a:lnTo>
                    <a:pt x="5993" y="6779"/>
                  </a:lnTo>
                  <a:cubicBezTo>
                    <a:pt x="8649" y="6753"/>
                    <a:pt x="10828" y="4848"/>
                    <a:pt x="11630" y="2393"/>
                  </a:cubicBezTo>
                  <a:cubicBezTo>
                    <a:pt x="11880" y="1666"/>
                    <a:pt x="11981" y="864"/>
                    <a:pt x="11981" y="87"/>
                  </a:cubicBezTo>
                  <a:cubicBezTo>
                    <a:pt x="11981" y="37"/>
                    <a:pt x="11955" y="12"/>
                    <a:pt x="11905" y="12"/>
                  </a:cubicBezTo>
                  <a:lnTo>
                    <a:pt x="577" y="12"/>
                  </a:lnTo>
                  <a:cubicBezTo>
                    <a:pt x="477" y="12"/>
                    <a:pt x="36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2780225" y="2060800"/>
              <a:ext cx="204275" cy="99025"/>
            </a:xfrm>
            <a:custGeom>
              <a:avLst/>
              <a:gdLst/>
              <a:ahLst/>
              <a:cxnLst/>
              <a:rect l="l" t="t" r="r" b="b"/>
              <a:pathLst>
                <a:path w="8171" h="3961" extrusionOk="0">
                  <a:moveTo>
                    <a:pt x="4086" y="1"/>
                  </a:moveTo>
                  <a:cubicBezTo>
                    <a:pt x="2406" y="1"/>
                    <a:pt x="903" y="853"/>
                    <a:pt x="0" y="2131"/>
                  </a:cubicBezTo>
                  <a:cubicBezTo>
                    <a:pt x="1053" y="3259"/>
                    <a:pt x="2507" y="3961"/>
                    <a:pt x="4086" y="3961"/>
                  </a:cubicBezTo>
                  <a:cubicBezTo>
                    <a:pt x="5690" y="3961"/>
                    <a:pt x="7118" y="3259"/>
                    <a:pt x="8171" y="2131"/>
                  </a:cubicBezTo>
                  <a:cubicBezTo>
                    <a:pt x="7269" y="853"/>
                    <a:pt x="5790" y="1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2777725" y="2058825"/>
              <a:ext cx="209300" cy="103500"/>
            </a:xfrm>
            <a:custGeom>
              <a:avLst/>
              <a:gdLst/>
              <a:ahLst/>
              <a:cxnLst/>
              <a:rect l="l" t="t" r="r" b="b"/>
              <a:pathLst>
                <a:path w="8372" h="4140" extrusionOk="0">
                  <a:moveTo>
                    <a:pt x="150" y="2160"/>
                  </a:moveTo>
                  <a:cubicBezTo>
                    <a:pt x="152" y="2161"/>
                    <a:pt x="153" y="2162"/>
                    <a:pt x="154" y="2163"/>
                  </a:cubicBezTo>
                  <a:lnTo>
                    <a:pt x="154" y="2163"/>
                  </a:lnTo>
                  <a:cubicBezTo>
                    <a:pt x="153" y="2162"/>
                    <a:pt x="152" y="2161"/>
                    <a:pt x="150" y="2160"/>
                  </a:cubicBezTo>
                  <a:close/>
                  <a:moveTo>
                    <a:pt x="4179" y="165"/>
                  </a:moveTo>
                  <a:cubicBezTo>
                    <a:pt x="5075" y="165"/>
                    <a:pt x="5967" y="413"/>
                    <a:pt x="6742" y="882"/>
                  </a:cubicBezTo>
                  <a:cubicBezTo>
                    <a:pt x="7298" y="1220"/>
                    <a:pt x="7785" y="1676"/>
                    <a:pt x="8179" y="2203"/>
                  </a:cubicBezTo>
                  <a:lnTo>
                    <a:pt x="8179" y="2203"/>
                  </a:lnTo>
                  <a:cubicBezTo>
                    <a:pt x="7130" y="3281"/>
                    <a:pt x="5719" y="3964"/>
                    <a:pt x="4186" y="3964"/>
                  </a:cubicBezTo>
                  <a:cubicBezTo>
                    <a:pt x="2683" y="3964"/>
                    <a:pt x="1254" y="3287"/>
                    <a:pt x="206" y="2217"/>
                  </a:cubicBezTo>
                  <a:lnTo>
                    <a:pt x="206" y="2217"/>
                  </a:lnTo>
                  <a:cubicBezTo>
                    <a:pt x="907" y="1238"/>
                    <a:pt x="1947" y="552"/>
                    <a:pt x="3133" y="280"/>
                  </a:cubicBezTo>
                  <a:cubicBezTo>
                    <a:pt x="3478" y="203"/>
                    <a:pt x="3829" y="165"/>
                    <a:pt x="4179" y="165"/>
                  </a:cubicBezTo>
                  <a:close/>
                  <a:moveTo>
                    <a:pt x="4216" y="1"/>
                  </a:moveTo>
                  <a:cubicBezTo>
                    <a:pt x="3293" y="1"/>
                    <a:pt x="2371" y="241"/>
                    <a:pt x="1554" y="731"/>
                  </a:cubicBezTo>
                  <a:cubicBezTo>
                    <a:pt x="952" y="1107"/>
                    <a:pt x="426" y="1583"/>
                    <a:pt x="25" y="2160"/>
                  </a:cubicBezTo>
                  <a:cubicBezTo>
                    <a:pt x="0" y="2185"/>
                    <a:pt x="25" y="2235"/>
                    <a:pt x="50" y="2260"/>
                  </a:cubicBezTo>
                  <a:cubicBezTo>
                    <a:pt x="1127" y="3412"/>
                    <a:pt x="2605" y="4114"/>
                    <a:pt x="4183" y="4140"/>
                  </a:cubicBezTo>
                  <a:lnTo>
                    <a:pt x="4183" y="4140"/>
                  </a:lnTo>
                  <a:cubicBezTo>
                    <a:pt x="4184" y="4140"/>
                    <a:pt x="4185" y="4140"/>
                    <a:pt x="4186" y="4140"/>
                  </a:cubicBezTo>
                  <a:cubicBezTo>
                    <a:pt x="4187" y="4140"/>
                    <a:pt x="4188" y="4140"/>
                    <a:pt x="4190" y="4140"/>
                  </a:cubicBezTo>
                  <a:lnTo>
                    <a:pt x="4190" y="4140"/>
                  </a:lnTo>
                  <a:cubicBezTo>
                    <a:pt x="5792" y="4114"/>
                    <a:pt x="7269" y="3412"/>
                    <a:pt x="8346" y="2260"/>
                  </a:cubicBezTo>
                  <a:cubicBezTo>
                    <a:pt x="8371" y="2235"/>
                    <a:pt x="8371" y="2185"/>
                    <a:pt x="8346" y="2160"/>
                  </a:cubicBezTo>
                  <a:cubicBezTo>
                    <a:pt x="7619" y="1132"/>
                    <a:pt x="6516" y="380"/>
                    <a:pt x="5263" y="105"/>
                  </a:cubicBezTo>
                  <a:cubicBezTo>
                    <a:pt x="4918" y="36"/>
                    <a:pt x="4567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3049650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6" y="749"/>
                  </a:cubicBezTo>
                  <a:cubicBezTo>
                    <a:pt x="176" y="1125"/>
                    <a:pt x="25" y="1601"/>
                    <a:pt x="0" y="2077"/>
                  </a:cubicBezTo>
                  <a:cubicBezTo>
                    <a:pt x="0" y="2190"/>
                    <a:pt x="88" y="2246"/>
                    <a:pt x="176" y="2246"/>
                  </a:cubicBezTo>
                  <a:cubicBezTo>
                    <a:pt x="263" y="2246"/>
                    <a:pt x="351" y="2190"/>
                    <a:pt x="351" y="2077"/>
                  </a:cubicBezTo>
                  <a:cubicBezTo>
                    <a:pt x="376" y="1175"/>
                    <a:pt x="1053" y="348"/>
                    <a:pt x="2005" y="348"/>
                  </a:cubicBezTo>
                  <a:cubicBezTo>
                    <a:pt x="2933" y="348"/>
                    <a:pt x="3634" y="1175"/>
                    <a:pt x="3659" y="2077"/>
                  </a:cubicBezTo>
                  <a:cubicBezTo>
                    <a:pt x="3659" y="2190"/>
                    <a:pt x="3741" y="2246"/>
                    <a:pt x="3822" y="2246"/>
                  </a:cubicBezTo>
                  <a:cubicBezTo>
                    <a:pt x="3904" y="2246"/>
                    <a:pt x="3985" y="2190"/>
                    <a:pt x="3985" y="2077"/>
                  </a:cubicBezTo>
                  <a:cubicBezTo>
                    <a:pt x="3985" y="1225"/>
                    <a:pt x="3484" y="448"/>
                    <a:pt x="2682" y="122"/>
                  </a:cubicBezTo>
                  <a:cubicBezTo>
                    <a:pt x="2469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2615425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7" y="749"/>
                  </a:cubicBezTo>
                  <a:cubicBezTo>
                    <a:pt x="176" y="1125"/>
                    <a:pt x="1" y="1601"/>
                    <a:pt x="1" y="2077"/>
                  </a:cubicBezTo>
                  <a:cubicBezTo>
                    <a:pt x="1" y="2190"/>
                    <a:pt x="89" y="2246"/>
                    <a:pt x="176" y="2246"/>
                  </a:cubicBezTo>
                  <a:cubicBezTo>
                    <a:pt x="264" y="2246"/>
                    <a:pt x="352" y="2190"/>
                    <a:pt x="352" y="2077"/>
                  </a:cubicBezTo>
                  <a:cubicBezTo>
                    <a:pt x="352" y="1175"/>
                    <a:pt x="1053" y="348"/>
                    <a:pt x="2006" y="348"/>
                  </a:cubicBezTo>
                  <a:cubicBezTo>
                    <a:pt x="2933" y="348"/>
                    <a:pt x="3635" y="1175"/>
                    <a:pt x="3635" y="2077"/>
                  </a:cubicBezTo>
                  <a:cubicBezTo>
                    <a:pt x="3635" y="2190"/>
                    <a:pt x="3723" y="2246"/>
                    <a:pt x="3810" y="2246"/>
                  </a:cubicBezTo>
                  <a:cubicBezTo>
                    <a:pt x="3898" y="2246"/>
                    <a:pt x="3986" y="2190"/>
                    <a:pt x="3986" y="2077"/>
                  </a:cubicBezTo>
                  <a:cubicBezTo>
                    <a:pt x="3986" y="1225"/>
                    <a:pt x="3485" y="448"/>
                    <a:pt x="2683" y="122"/>
                  </a:cubicBezTo>
                  <a:cubicBezTo>
                    <a:pt x="2470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7"/>
          <p:cNvGrpSpPr/>
          <p:nvPr/>
        </p:nvGrpSpPr>
        <p:grpSpPr>
          <a:xfrm rot="-1077296">
            <a:off x="3923213" y="3654052"/>
            <a:ext cx="1495148" cy="1161671"/>
            <a:chOff x="2473825" y="721625"/>
            <a:chExt cx="713700" cy="554525"/>
          </a:xfrm>
        </p:grpSpPr>
        <p:sp>
          <p:nvSpPr>
            <p:cNvPr id="731" name="Google Shape;731;p37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37"/>
          <p:cNvGrpSpPr/>
          <p:nvPr/>
        </p:nvGrpSpPr>
        <p:grpSpPr>
          <a:xfrm rot="-899929">
            <a:off x="7617028" y="3774749"/>
            <a:ext cx="1487904" cy="1121619"/>
            <a:chOff x="1452525" y="2238225"/>
            <a:chExt cx="803900" cy="606000"/>
          </a:xfrm>
        </p:grpSpPr>
        <p:sp>
          <p:nvSpPr>
            <p:cNvPr id="755" name="Google Shape;755;p37"/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7"/>
          <p:cNvGrpSpPr/>
          <p:nvPr/>
        </p:nvGrpSpPr>
        <p:grpSpPr>
          <a:xfrm rot="41840">
            <a:off x="5190968" y="3827763"/>
            <a:ext cx="1401483" cy="944779"/>
            <a:chOff x="4746400" y="727625"/>
            <a:chExt cx="1093375" cy="737075"/>
          </a:xfrm>
        </p:grpSpPr>
        <p:sp>
          <p:nvSpPr>
            <p:cNvPr id="777" name="Google Shape;777;p37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7"/>
          <p:cNvGrpSpPr/>
          <p:nvPr/>
        </p:nvGrpSpPr>
        <p:grpSpPr>
          <a:xfrm rot="1799923">
            <a:off x="2696878" y="3860207"/>
            <a:ext cx="1167616" cy="950709"/>
            <a:chOff x="1342250" y="3181500"/>
            <a:chExt cx="740750" cy="603175"/>
          </a:xfrm>
        </p:grpSpPr>
        <p:sp>
          <p:nvSpPr>
            <p:cNvPr id="792" name="Google Shape;792;p37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7"/>
          <p:cNvGrpSpPr/>
          <p:nvPr/>
        </p:nvGrpSpPr>
        <p:grpSpPr>
          <a:xfrm rot="-643443">
            <a:off x="-131622" y="4126506"/>
            <a:ext cx="1609509" cy="802785"/>
            <a:chOff x="4982625" y="3018200"/>
            <a:chExt cx="1256275" cy="626600"/>
          </a:xfrm>
        </p:grpSpPr>
        <p:sp>
          <p:nvSpPr>
            <p:cNvPr id="806" name="Google Shape;806;p37"/>
            <p:cNvSpPr/>
            <p:nvPr/>
          </p:nvSpPr>
          <p:spPr>
            <a:xfrm>
              <a:off x="4988875" y="3106075"/>
              <a:ext cx="377225" cy="235450"/>
            </a:xfrm>
            <a:custGeom>
              <a:avLst/>
              <a:gdLst/>
              <a:ahLst/>
              <a:cxnLst/>
              <a:rect l="l" t="t" r="r" b="b"/>
              <a:pathLst>
                <a:path w="15089" h="9418" extrusionOk="0">
                  <a:moveTo>
                    <a:pt x="12994" y="0"/>
                  </a:moveTo>
                  <a:cubicBezTo>
                    <a:pt x="12355" y="0"/>
                    <a:pt x="11609" y="172"/>
                    <a:pt x="10878" y="521"/>
                  </a:cubicBezTo>
                  <a:cubicBezTo>
                    <a:pt x="9349" y="1248"/>
                    <a:pt x="8397" y="2476"/>
                    <a:pt x="8597" y="3403"/>
                  </a:cubicBezTo>
                  <a:cubicBezTo>
                    <a:pt x="8294" y="3062"/>
                    <a:pt x="7761" y="2886"/>
                    <a:pt x="7117" y="2886"/>
                  </a:cubicBezTo>
                  <a:cubicBezTo>
                    <a:pt x="6485" y="2886"/>
                    <a:pt x="5746" y="3055"/>
                    <a:pt x="5013" y="3403"/>
                  </a:cubicBezTo>
                  <a:cubicBezTo>
                    <a:pt x="3885" y="3929"/>
                    <a:pt x="3058" y="4756"/>
                    <a:pt x="2808" y="5533"/>
                  </a:cubicBezTo>
                  <a:lnTo>
                    <a:pt x="1" y="4982"/>
                  </a:lnTo>
                  <a:lnTo>
                    <a:pt x="2006" y="9418"/>
                  </a:lnTo>
                  <a:lnTo>
                    <a:pt x="3384" y="7037"/>
                  </a:lnTo>
                  <a:cubicBezTo>
                    <a:pt x="3680" y="7190"/>
                    <a:pt x="4064" y="7269"/>
                    <a:pt x="4499" y="7269"/>
                  </a:cubicBezTo>
                  <a:cubicBezTo>
                    <a:pt x="5132" y="7269"/>
                    <a:pt x="5875" y="7103"/>
                    <a:pt x="6617" y="6761"/>
                  </a:cubicBezTo>
                  <a:cubicBezTo>
                    <a:pt x="8146" y="6035"/>
                    <a:pt x="9098" y="4781"/>
                    <a:pt x="8873" y="3879"/>
                  </a:cubicBezTo>
                  <a:lnTo>
                    <a:pt x="8873" y="3879"/>
                  </a:lnTo>
                  <a:cubicBezTo>
                    <a:pt x="9174" y="4217"/>
                    <a:pt x="9700" y="4387"/>
                    <a:pt x="10336" y="4387"/>
                  </a:cubicBezTo>
                  <a:cubicBezTo>
                    <a:pt x="10972" y="4387"/>
                    <a:pt x="11718" y="4217"/>
                    <a:pt x="12457" y="3879"/>
                  </a:cubicBezTo>
                  <a:cubicBezTo>
                    <a:pt x="14111" y="3102"/>
                    <a:pt x="15088" y="1699"/>
                    <a:pt x="14637" y="771"/>
                  </a:cubicBezTo>
                  <a:cubicBezTo>
                    <a:pt x="14402" y="260"/>
                    <a:pt x="13779" y="0"/>
                    <a:pt x="12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4982625" y="3102000"/>
              <a:ext cx="381600" cy="247675"/>
            </a:xfrm>
            <a:custGeom>
              <a:avLst/>
              <a:gdLst/>
              <a:ahLst/>
              <a:cxnLst/>
              <a:rect l="l" t="t" r="r" b="b"/>
              <a:pathLst>
                <a:path w="15264" h="9907" extrusionOk="0">
                  <a:moveTo>
                    <a:pt x="13226" y="303"/>
                  </a:moveTo>
                  <a:cubicBezTo>
                    <a:pt x="13964" y="303"/>
                    <a:pt x="14543" y="544"/>
                    <a:pt x="14762" y="1010"/>
                  </a:cubicBezTo>
                  <a:cubicBezTo>
                    <a:pt x="14937" y="1411"/>
                    <a:pt x="14837" y="1912"/>
                    <a:pt x="14461" y="2463"/>
                  </a:cubicBezTo>
                  <a:cubicBezTo>
                    <a:pt x="14060" y="3015"/>
                    <a:pt x="13409" y="3541"/>
                    <a:pt x="12632" y="3892"/>
                  </a:cubicBezTo>
                  <a:cubicBezTo>
                    <a:pt x="11935" y="4227"/>
                    <a:pt x="11205" y="4397"/>
                    <a:pt x="10582" y="4397"/>
                  </a:cubicBezTo>
                  <a:cubicBezTo>
                    <a:pt x="9995" y="4397"/>
                    <a:pt x="9503" y="4246"/>
                    <a:pt x="9223" y="3942"/>
                  </a:cubicBezTo>
                  <a:lnTo>
                    <a:pt x="9048" y="3766"/>
                  </a:lnTo>
                  <a:lnTo>
                    <a:pt x="8998" y="3516"/>
                  </a:lnTo>
                  <a:cubicBezTo>
                    <a:pt x="8797" y="2689"/>
                    <a:pt x="9749" y="1486"/>
                    <a:pt x="11178" y="809"/>
                  </a:cubicBezTo>
                  <a:cubicBezTo>
                    <a:pt x="11894" y="468"/>
                    <a:pt x="12615" y="303"/>
                    <a:pt x="13226" y="303"/>
                  </a:cubicBezTo>
                  <a:close/>
                  <a:moveTo>
                    <a:pt x="7352" y="3199"/>
                  </a:moveTo>
                  <a:cubicBezTo>
                    <a:pt x="7955" y="3199"/>
                    <a:pt x="8462" y="3356"/>
                    <a:pt x="8747" y="3666"/>
                  </a:cubicBezTo>
                  <a:lnTo>
                    <a:pt x="8922" y="3842"/>
                  </a:lnTo>
                  <a:lnTo>
                    <a:pt x="8973" y="4067"/>
                  </a:lnTo>
                  <a:cubicBezTo>
                    <a:pt x="9173" y="4919"/>
                    <a:pt x="8221" y="6122"/>
                    <a:pt x="6792" y="6799"/>
                  </a:cubicBezTo>
                  <a:cubicBezTo>
                    <a:pt x="6089" y="7120"/>
                    <a:pt x="5358" y="7292"/>
                    <a:pt x="4730" y="7292"/>
                  </a:cubicBezTo>
                  <a:cubicBezTo>
                    <a:pt x="4328" y="7292"/>
                    <a:pt x="3968" y="7221"/>
                    <a:pt x="3684" y="7075"/>
                  </a:cubicBezTo>
                  <a:lnTo>
                    <a:pt x="3559" y="7000"/>
                  </a:lnTo>
                  <a:lnTo>
                    <a:pt x="2256" y="9280"/>
                  </a:lnTo>
                  <a:lnTo>
                    <a:pt x="501" y="5345"/>
                  </a:lnTo>
                  <a:lnTo>
                    <a:pt x="501" y="5345"/>
                  </a:lnTo>
                  <a:lnTo>
                    <a:pt x="3158" y="5872"/>
                  </a:lnTo>
                  <a:lnTo>
                    <a:pt x="3208" y="5746"/>
                  </a:lnTo>
                  <a:cubicBezTo>
                    <a:pt x="3459" y="4995"/>
                    <a:pt x="4261" y="4193"/>
                    <a:pt x="5338" y="3691"/>
                  </a:cubicBezTo>
                  <a:cubicBezTo>
                    <a:pt x="6022" y="3362"/>
                    <a:pt x="6737" y="3199"/>
                    <a:pt x="7352" y="3199"/>
                  </a:cubicBezTo>
                  <a:close/>
                  <a:moveTo>
                    <a:pt x="13218" y="1"/>
                  </a:moveTo>
                  <a:cubicBezTo>
                    <a:pt x="12566" y="1"/>
                    <a:pt x="11812" y="175"/>
                    <a:pt x="11053" y="533"/>
                  </a:cubicBezTo>
                  <a:cubicBezTo>
                    <a:pt x="9674" y="1210"/>
                    <a:pt x="8722" y="2288"/>
                    <a:pt x="8672" y="3215"/>
                  </a:cubicBezTo>
                  <a:cubicBezTo>
                    <a:pt x="8347" y="3009"/>
                    <a:pt x="7901" y="2907"/>
                    <a:pt x="7394" y="2907"/>
                  </a:cubicBezTo>
                  <a:cubicBezTo>
                    <a:pt x="6726" y="2907"/>
                    <a:pt x="5954" y="3085"/>
                    <a:pt x="5213" y="3441"/>
                  </a:cubicBezTo>
                  <a:cubicBezTo>
                    <a:pt x="4135" y="3942"/>
                    <a:pt x="3283" y="4744"/>
                    <a:pt x="2957" y="5521"/>
                  </a:cubicBezTo>
                  <a:lnTo>
                    <a:pt x="0" y="4944"/>
                  </a:lnTo>
                  <a:lnTo>
                    <a:pt x="2231" y="9907"/>
                  </a:lnTo>
                  <a:lnTo>
                    <a:pt x="3684" y="7401"/>
                  </a:lnTo>
                  <a:cubicBezTo>
                    <a:pt x="3977" y="7519"/>
                    <a:pt x="4329" y="7578"/>
                    <a:pt x="4717" y="7578"/>
                  </a:cubicBezTo>
                  <a:cubicBezTo>
                    <a:pt x="5391" y="7578"/>
                    <a:pt x="6169" y="7400"/>
                    <a:pt x="6917" y="7050"/>
                  </a:cubicBezTo>
                  <a:cubicBezTo>
                    <a:pt x="8296" y="6398"/>
                    <a:pt x="9248" y="5295"/>
                    <a:pt x="9298" y="4368"/>
                  </a:cubicBezTo>
                  <a:cubicBezTo>
                    <a:pt x="9639" y="4588"/>
                    <a:pt x="10096" y="4697"/>
                    <a:pt x="10612" y="4697"/>
                  </a:cubicBezTo>
                  <a:cubicBezTo>
                    <a:pt x="11271" y="4697"/>
                    <a:pt x="12026" y="4519"/>
                    <a:pt x="12757" y="4167"/>
                  </a:cubicBezTo>
                  <a:cubicBezTo>
                    <a:pt x="13584" y="3792"/>
                    <a:pt x="14286" y="3240"/>
                    <a:pt x="14712" y="2639"/>
                  </a:cubicBezTo>
                  <a:cubicBezTo>
                    <a:pt x="15138" y="2012"/>
                    <a:pt x="15263" y="1385"/>
                    <a:pt x="15038" y="884"/>
                  </a:cubicBezTo>
                  <a:cubicBezTo>
                    <a:pt x="14753" y="301"/>
                    <a:pt x="14074" y="1"/>
                    <a:pt x="1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5213250" y="3130075"/>
              <a:ext cx="78275" cy="62150"/>
            </a:xfrm>
            <a:custGeom>
              <a:avLst/>
              <a:gdLst/>
              <a:ahLst/>
              <a:cxnLst/>
              <a:rect l="l" t="t" r="r" b="b"/>
              <a:pathLst>
                <a:path w="3131" h="2486" extrusionOk="0">
                  <a:moveTo>
                    <a:pt x="2499" y="1"/>
                  </a:moveTo>
                  <a:cubicBezTo>
                    <a:pt x="2084" y="1"/>
                    <a:pt x="1631" y="340"/>
                    <a:pt x="1326" y="563"/>
                  </a:cubicBezTo>
                  <a:cubicBezTo>
                    <a:pt x="900" y="889"/>
                    <a:pt x="524" y="1290"/>
                    <a:pt x="249" y="1741"/>
                  </a:cubicBezTo>
                  <a:cubicBezTo>
                    <a:pt x="1" y="2113"/>
                    <a:pt x="329" y="2486"/>
                    <a:pt x="676" y="2486"/>
                  </a:cubicBezTo>
                  <a:cubicBezTo>
                    <a:pt x="819" y="2486"/>
                    <a:pt x="966" y="2422"/>
                    <a:pt x="1076" y="2268"/>
                  </a:cubicBezTo>
                  <a:cubicBezTo>
                    <a:pt x="1326" y="1917"/>
                    <a:pt x="1652" y="1616"/>
                    <a:pt x="2003" y="1365"/>
                  </a:cubicBezTo>
                  <a:cubicBezTo>
                    <a:pt x="2379" y="1115"/>
                    <a:pt x="2830" y="1014"/>
                    <a:pt x="3031" y="588"/>
                  </a:cubicBezTo>
                  <a:cubicBezTo>
                    <a:pt x="3131" y="363"/>
                    <a:pt x="2956" y="162"/>
                    <a:pt x="2780" y="62"/>
                  </a:cubicBezTo>
                  <a:cubicBezTo>
                    <a:pt x="2690" y="19"/>
                    <a:pt x="2595" y="1"/>
                    <a:pt x="2499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5079100" y="3216275"/>
              <a:ext cx="39500" cy="36050"/>
            </a:xfrm>
            <a:custGeom>
              <a:avLst/>
              <a:gdLst/>
              <a:ahLst/>
              <a:cxnLst/>
              <a:rect l="l" t="t" r="r" b="b"/>
              <a:pathLst>
                <a:path w="1580" h="1442" extrusionOk="0">
                  <a:moveTo>
                    <a:pt x="1135" y="1"/>
                  </a:moveTo>
                  <a:cubicBezTo>
                    <a:pt x="909" y="1"/>
                    <a:pt x="680" y="131"/>
                    <a:pt x="502" y="273"/>
                  </a:cubicBezTo>
                  <a:cubicBezTo>
                    <a:pt x="276" y="449"/>
                    <a:pt x="101" y="724"/>
                    <a:pt x="26" y="1000"/>
                  </a:cubicBezTo>
                  <a:cubicBezTo>
                    <a:pt x="1" y="1175"/>
                    <a:pt x="51" y="1376"/>
                    <a:pt x="251" y="1426"/>
                  </a:cubicBezTo>
                  <a:cubicBezTo>
                    <a:pt x="286" y="1436"/>
                    <a:pt x="322" y="1441"/>
                    <a:pt x="358" y="1441"/>
                  </a:cubicBezTo>
                  <a:cubicBezTo>
                    <a:pt x="501" y="1441"/>
                    <a:pt x="637" y="1361"/>
                    <a:pt x="677" y="1200"/>
                  </a:cubicBezTo>
                  <a:cubicBezTo>
                    <a:pt x="728" y="1050"/>
                    <a:pt x="828" y="925"/>
                    <a:pt x="953" y="825"/>
                  </a:cubicBezTo>
                  <a:cubicBezTo>
                    <a:pt x="1103" y="724"/>
                    <a:pt x="1304" y="724"/>
                    <a:pt x="1454" y="599"/>
                  </a:cubicBezTo>
                  <a:cubicBezTo>
                    <a:pt x="1580" y="449"/>
                    <a:pt x="1580" y="198"/>
                    <a:pt x="1404" y="73"/>
                  </a:cubicBezTo>
                  <a:cubicBezTo>
                    <a:pt x="1317" y="22"/>
                    <a:pt x="1226" y="1"/>
                    <a:pt x="113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5017075" y="3254425"/>
              <a:ext cx="25075" cy="23200"/>
            </a:xfrm>
            <a:custGeom>
              <a:avLst/>
              <a:gdLst/>
              <a:ahLst/>
              <a:cxnLst/>
              <a:rect l="l" t="t" r="r" b="b"/>
              <a:pathLst>
                <a:path w="1003" h="928" extrusionOk="0">
                  <a:moveTo>
                    <a:pt x="602" y="0"/>
                  </a:moveTo>
                  <a:cubicBezTo>
                    <a:pt x="477" y="0"/>
                    <a:pt x="376" y="0"/>
                    <a:pt x="276" y="50"/>
                  </a:cubicBezTo>
                  <a:cubicBezTo>
                    <a:pt x="176" y="126"/>
                    <a:pt x="76" y="226"/>
                    <a:pt x="51" y="351"/>
                  </a:cubicBezTo>
                  <a:cubicBezTo>
                    <a:pt x="0" y="527"/>
                    <a:pt x="26" y="702"/>
                    <a:pt x="176" y="802"/>
                  </a:cubicBezTo>
                  <a:cubicBezTo>
                    <a:pt x="226" y="877"/>
                    <a:pt x="326" y="903"/>
                    <a:pt x="427" y="903"/>
                  </a:cubicBezTo>
                  <a:cubicBezTo>
                    <a:pt x="427" y="903"/>
                    <a:pt x="401" y="903"/>
                    <a:pt x="401" y="928"/>
                  </a:cubicBezTo>
                  <a:cubicBezTo>
                    <a:pt x="477" y="928"/>
                    <a:pt x="502" y="928"/>
                    <a:pt x="577" y="903"/>
                  </a:cubicBezTo>
                  <a:cubicBezTo>
                    <a:pt x="627" y="903"/>
                    <a:pt x="677" y="877"/>
                    <a:pt x="727" y="852"/>
                  </a:cubicBezTo>
                  <a:cubicBezTo>
                    <a:pt x="752" y="852"/>
                    <a:pt x="777" y="827"/>
                    <a:pt x="828" y="802"/>
                  </a:cubicBezTo>
                  <a:cubicBezTo>
                    <a:pt x="878" y="777"/>
                    <a:pt x="903" y="727"/>
                    <a:pt x="928" y="677"/>
                  </a:cubicBezTo>
                  <a:cubicBezTo>
                    <a:pt x="953" y="677"/>
                    <a:pt x="953" y="652"/>
                    <a:pt x="953" y="652"/>
                  </a:cubicBezTo>
                  <a:cubicBezTo>
                    <a:pt x="978" y="602"/>
                    <a:pt x="1003" y="552"/>
                    <a:pt x="1003" y="476"/>
                  </a:cubicBezTo>
                  <a:cubicBezTo>
                    <a:pt x="1003" y="476"/>
                    <a:pt x="1003" y="451"/>
                    <a:pt x="1003" y="426"/>
                  </a:cubicBezTo>
                  <a:cubicBezTo>
                    <a:pt x="1003" y="426"/>
                    <a:pt x="1003" y="426"/>
                    <a:pt x="1003" y="401"/>
                  </a:cubicBezTo>
                  <a:cubicBezTo>
                    <a:pt x="978" y="201"/>
                    <a:pt x="802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5860425" y="3109825"/>
              <a:ext cx="371600" cy="250500"/>
            </a:xfrm>
            <a:custGeom>
              <a:avLst/>
              <a:gdLst/>
              <a:ahLst/>
              <a:cxnLst/>
              <a:rect l="l" t="t" r="r" b="b"/>
              <a:pathLst>
                <a:path w="14864" h="10020" extrusionOk="0">
                  <a:moveTo>
                    <a:pt x="2024" y="1"/>
                  </a:moveTo>
                  <a:cubicBezTo>
                    <a:pt x="1311" y="1"/>
                    <a:pt x="735" y="233"/>
                    <a:pt x="477" y="697"/>
                  </a:cubicBezTo>
                  <a:cubicBezTo>
                    <a:pt x="1" y="1574"/>
                    <a:pt x="903" y="3027"/>
                    <a:pt x="2507" y="3905"/>
                  </a:cubicBezTo>
                  <a:cubicBezTo>
                    <a:pt x="3293" y="4318"/>
                    <a:pt x="4094" y="4527"/>
                    <a:pt x="4768" y="4527"/>
                  </a:cubicBezTo>
                  <a:cubicBezTo>
                    <a:pt x="5320" y="4527"/>
                    <a:pt x="5787" y="4387"/>
                    <a:pt x="6091" y="4105"/>
                  </a:cubicBezTo>
                  <a:lnTo>
                    <a:pt x="6091" y="4105"/>
                  </a:lnTo>
                  <a:cubicBezTo>
                    <a:pt x="5816" y="5007"/>
                    <a:pt x="6693" y="6286"/>
                    <a:pt x="8171" y="7113"/>
                  </a:cubicBezTo>
                  <a:cubicBezTo>
                    <a:pt x="8953" y="7536"/>
                    <a:pt x="9757" y="7748"/>
                    <a:pt x="10429" y="7748"/>
                  </a:cubicBezTo>
                  <a:cubicBezTo>
                    <a:pt x="10792" y="7748"/>
                    <a:pt x="11116" y="7687"/>
                    <a:pt x="11380" y="7564"/>
                  </a:cubicBezTo>
                  <a:lnTo>
                    <a:pt x="12633" y="10020"/>
                  </a:lnTo>
                  <a:lnTo>
                    <a:pt x="14863" y="5709"/>
                  </a:lnTo>
                  <a:lnTo>
                    <a:pt x="14863" y="5709"/>
                  </a:lnTo>
                  <a:lnTo>
                    <a:pt x="12031" y="6085"/>
                  </a:lnTo>
                  <a:cubicBezTo>
                    <a:pt x="11831" y="5308"/>
                    <a:pt x="11054" y="4431"/>
                    <a:pt x="9951" y="3829"/>
                  </a:cubicBezTo>
                  <a:cubicBezTo>
                    <a:pt x="9165" y="3416"/>
                    <a:pt x="8357" y="3207"/>
                    <a:pt x="7680" y="3207"/>
                  </a:cubicBezTo>
                  <a:cubicBezTo>
                    <a:pt x="7126" y="3207"/>
                    <a:pt x="6660" y="3347"/>
                    <a:pt x="6367" y="3629"/>
                  </a:cubicBezTo>
                  <a:cubicBezTo>
                    <a:pt x="6643" y="2727"/>
                    <a:pt x="5765" y="1448"/>
                    <a:pt x="4262" y="621"/>
                  </a:cubicBezTo>
                  <a:cubicBezTo>
                    <a:pt x="3495" y="207"/>
                    <a:pt x="2698" y="1"/>
                    <a:pt x="2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5856050" y="3105925"/>
              <a:ext cx="382850" cy="262550"/>
            </a:xfrm>
            <a:custGeom>
              <a:avLst/>
              <a:gdLst/>
              <a:ahLst/>
              <a:cxnLst/>
              <a:rect l="l" t="t" r="r" b="b"/>
              <a:pathLst>
                <a:path w="15314" h="10502" extrusionOk="0">
                  <a:moveTo>
                    <a:pt x="2181" y="301"/>
                  </a:moveTo>
                  <a:cubicBezTo>
                    <a:pt x="2858" y="301"/>
                    <a:pt x="3635" y="527"/>
                    <a:pt x="4387" y="928"/>
                  </a:cubicBezTo>
                  <a:cubicBezTo>
                    <a:pt x="5765" y="1680"/>
                    <a:pt x="6642" y="2908"/>
                    <a:pt x="6392" y="3760"/>
                  </a:cubicBezTo>
                  <a:lnTo>
                    <a:pt x="6341" y="3985"/>
                  </a:lnTo>
                  <a:lnTo>
                    <a:pt x="6166" y="4136"/>
                  </a:lnTo>
                  <a:cubicBezTo>
                    <a:pt x="5891" y="4400"/>
                    <a:pt x="5457" y="4529"/>
                    <a:pt x="4941" y="4529"/>
                  </a:cubicBezTo>
                  <a:cubicBezTo>
                    <a:pt x="4283" y="4529"/>
                    <a:pt x="3492" y="4318"/>
                    <a:pt x="2732" y="3910"/>
                  </a:cubicBezTo>
                  <a:cubicBezTo>
                    <a:pt x="1229" y="3083"/>
                    <a:pt x="351" y="1730"/>
                    <a:pt x="778" y="903"/>
                  </a:cubicBezTo>
                  <a:cubicBezTo>
                    <a:pt x="1003" y="527"/>
                    <a:pt x="1479" y="301"/>
                    <a:pt x="2131" y="301"/>
                  </a:cubicBezTo>
                  <a:close/>
                  <a:moveTo>
                    <a:pt x="7865" y="3517"/>
                  </a:moveTo>
                  <a:cubicBezTo>
                    <a:pt x="8521" y="3517"/>
                    <a:pt x="9305" y="3728"/>
                    <a:pt x="10051" y="4136"/>
                  </a:cubicBezTo>
                  <a:cubicBezTo>
                    <a:pt x="11078" y="4687"/>
                    <a:pt x="11855" y="5514"/>
                    <a:pt x="12081" y="6291"/>
                  </a:cubicBezTo>
                  <a:lnTo>
                    <a:pt x="12106" y="6416"/>
                  </a:lnTo>
                  <a:lnTo>
                    <a:pt x="14788" y="6041"/>
                  </a:lnTo>
                  <a:lnTo>
                    <a:pt x="12808" y="9875"/>
                  </a:lnTo>
                  <a:lnTo>
                    <a:pt x="11630" y="7519"/>
                  </a:lnTo>
                  <a:lnTo>
                    <a:pt x="11504" y="7594"/>
                  </a:lnTo>
                  <a:cubicBezTo>
                    <a:pt x="11256" y="7702"/>
                    <a:pt x="10958" y="7755"/>
                    <a:pt x="10630" y="7755"/>
                  </a:cubicBezTo>
                  <a:cubicBezTo>
                    <a:pt x="9966" y="7755"/>
                    <a:pt x="9177" y="7538"/>
                    <a:pt x="8422" y="7118"/>
                  </a:cubicBezTo>
                  <a:cubicBezTo>
                    <a:pt x="7043" y="6366"/>
                    <a:pt x="6141" y="5138"/>
                    <a:pt x="6392" y="4286"/>
                  </a:cubicBezTo>
                  <a:lnTo>
                    <a:pt x="6467" y="4061"/>
                  </a:lnTo>
                  <a:lnTo>
                    <a:pt x="6642" y="3910"/>
                  </a:lnTo>
                  <a:cubicBezTo>
                    <a:pt x="6917" y="3646"/>
                    <a:pt x="7351" y="3517"/>
                    <a:pt x="7865" y="3517"/>
                  </a:cubicBezTo>
                  <a:close/>
                  <a:moveTo>
                    <a:pt x="2131" y="0"/>
                  </a:moveTo>
                  <a:cubicBezTo>
                    <a:pt x="1354" y="25"/>
                    <a:pt x="803" y="276"/>
                    <a:pt x="527" y="777"/>
                  </a:cubicBezTo>
                  <a:cubicBezTo>
                    <a:pt x="1" y="1755"/>
                    <a:pt x="903" y="3259"/>
                    <a:pt x="2607" y="4186"/>
                  </a:cubicBezTo>
                  <a:cubicBezTo>
                    <a:pt x="3396" y="4619"/>
                    <a:pt x="4222" y="4832"/>
                    <a:pt x="4928" y="4832"/>
                  </a:cubicBezTo>
                  <a:cubicBezTo>
                    <a:pt x="5367" y="4832"/>
                    <a:pt x="5759" y="4750"/>
                    <a:pt x="6066" y="4587"/>
                  </a:cubicBezTo>
                  <a:lnTo>
                    <a:pt x="6066" y="4587"/>
                  </a:lnTo>
                  <a:cubicBezTo>
                    <a:pt x="6041" y="5514"/>
                    <a:pt x="6943" y="6667"/>
                    <a:pt x="8271" y="7394"/>
                  </a:cubicBezTo>
                  <a:cubicBezTo>
                    <a:pt x="9057" y="7821"/>
                    <a:pt x="9878" y="8038"/>
                    <a:pt x="10583" y="8038"/>
                  </a:cubicBezTo>
                  <a:cubicBezTo>
                    <a:pt x="10912" y="8038"/>
                    <a:pt x="11216" y="7991"/>
                    <a:pt x="11479" y="7895"/>
                  </a:cubicBezTo>
                  <a:lnTo>
                    <a:pt x="12808" y="10502"/>
                  </a:lnTo>
                  <a:lnTo>
                    <a:pt x="15314" y="5665"/>
                  </a:lnTo>
                  <a:lnTo>
                    <a:pt x="12306" y="6091"/>
                  </a:lnTo>
                  <a:cubicBezTo>
                    <a:pt x="12056" y="5289"/>
                    <a:pt x="11254" y="4437"/>
                    <a:pt x="10201" y="3860"/>
                  </a:cubicBezTo>
                  <a:cubicBezTo>
                    <a:pt x="9397" y="3427"/>
                    <a:pt x="8574" y="3214"/>
                    <a:pt x="7873" y="3214"/>
                  </a:cubicBezTo>
                  <a:cubicBezTo>
                    <a:pt x="7438" y="3214"/>
                    <a:pt x="7050" y="3296"/>
                    <a:pt x="6742" y="3459"/>
                  </a:cubicBezTo>
                  <a:cubicBezTo>
                    <a:pt x="6742" y="2532"/>
                    <a:pt x="5865" y="1379"/>
                    <a:pt x="4512" y="652"/>
                  </a:cubicBezTo>
                  <a:cubicBezTo>
                    <a:pt x="3735" y="226"/>
                    <a:pt x="29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5232625" y="3023225"/>
              <a:ext cx="748150" cy="617825"/>
            </a:xfrm>
            <a:custGeom>
              <a:avLst/>
              <a:gdLst/>
              <a:ahLst/>
              <a:cxnLst/>
              <a:rect l="l" t="t" r="r" b="b"/>
              <a:pathLst>
                <a:path w="29926" h="24713" extrusionOk="0">
                  <a:moveTo>
                    <a:pt x="14963" y="0"/>
                  </a:moveTo>
                  <a:cubicBezTo>
                    <a:pt x="6692" y="0"/>
                    <a:pt x="0" y="5539"/>
                    <a:pt x="0" y="12356"/>
                  </a:cubicBezTo>
                  <a:cubicBezTo>
                    <a:pt x="0" y="19198"/>
                    <a:pt x="6692" y="24712"/>
                    <a:pt x="14963" y="24712"/>
                  </a:cubicBezTo>
                  <a:cubicBezTo>
                    <a:pt x="23208" y="24712"/>
                    <a:pt x="29925" y="19198"/>
                    <a:pt x="29925" y="12356"/>
                  </a:cubicBezTo>
                  <a:cubicBezTo>
                    <a:pt x="29925" y="5539"/>
                    <a:pt x="23208" y="0"/>
                    <a:pt x="149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5228850" y="3019450"/>
              <a:ext cx="755675" cy="625350"/>
            </a:xfrm>
            <a:custGeom>
              <a:avLst/>
              <a:gdLst/>
              <a:ahLst/>
              <a:cxnLst/>
              <a:rect l="l" t="t" r="r" b="b"/>
              <a:pathLst>
                <a:path w="30227" h="25014" extrusionOk="0">
                  <a:moveTo>
                    <a:pt x="15114" y="301"/>
                  </a:moveTo>
                  <a:cubicBezTo>
                    <a:pt x="23284" y="301"/>
                    <a:pt x="29926" y="5790"/>
                    <a:pt x="29926" y="12507"/>
                  </a:cubicBezTo>
                  <a:cubicBezTo>
                    <a:pt x="29926" y="19249"/>
                    <a:pt x="23284" y="24738"/>
                    <a:pt x="15114" y="24738"/>
                  </a:cubicBezTo>
                  <a:cubicBezTo>
                    <a:pt x="6943" y="24738"/>
                    <a:pt x="276" y="19249"/>
                    <a:pt x="276" y="12507"/>
                  </a:cubicBezTo>
                  <a:cubicBezTo>
                    <a:pt x="276" y="5790"/>
                    <a:pt x="6943" y="301"/>
                    <a:pt x="15114" y="301"/>
                  </a:cubicBezTo>
                  <a:close/>
                  <a:moveTo>
                    <a:pt x="15114" y="1"/>
                  </a:moveTo>
                  <a:cubicBezTo>
                    <a:pt x="6768" y="1"/>
                    <a:pt x="1" y="5615"/>
                    <a:pt x="1" y="12507"/>
                  </a:cubicBezTo>
                  <a:cubicBezTo>
                    <a:pt x="1" y="19399"/>
                    <a:pt x="6768" y="25013"/>
                    <a:pt x="15114" y="25013"/>
                  </a:cubicBezTo>
                  <a:cubicBezTo>
                    <a:pt x="23434" y="25013"/>
                    <a:pt x="30226" y="19399"/>
                    <a:pt x="30226" y="12507"/>
                  </a:cubicBezTo>
                  <a:cubicBezTo>
                    <a:pt x="30226" y="5615"/>
                    <a:pt x="23434" y="1"/>
                    <a:pt x="1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5240975" y="3221125"/>
              <a:ext cx="364975" cy="376725"/>
            </a:xfrm>
            <a:custGeom>
              <a:avLst/>
              <a:gdLst/>
              <a:ahLst/>
              <a:cxnLst/>
              <a:rect l="l" t="t" r="r" b="b"/>
              <a:pathLst>
                <a:path w="14599" h="15069" extrusionOk="0">
                  <a:moveTo>
                    <a:pt x="3446" y="0"/>
                  </a:moveTo>
                  <a:cubicBezTo>
                    <a:pt x="1628" y="0"/>
                    <a:pt x="1" y="5296"/>
                    <a:pt x="1997" y="9553"/>
                  </a:cubicBezTo>
                  <a:cubicBezTo>
                    <a:pt x="4077" y="13964"/>
                    <a:pt x="8764" y="14966"/>
                    <a:pt x="11095" y="15067"/>
                  </a:cubicBezTo>
                  <a:cubicBezTo>
                    <a:pt x="11131" y="15068"/>
                    <a:pt x="11167" y="15069"/>
                    <a:pt x="11202" y="15069"/>
                  </a:cubicBezTo>
                  <a:cubicBezTo>
                    <a:pt x="13462" y="15069"/>
                    <a:pt x="14599" y="11968"/>
                    <a:pt x="11095" y="10981"/>
                  </a:cubicBezTo>
                  <a:cubicBezTo>
                    <a:pt x="11095" y="10981"/>
                    <a:pt x="7135" y="9703"/>
                    <a:pt x="6057" y="5994"/>
                  </a:cubicBezTo>
                  <a:cubicBezTo>
                    <a:pt x="5004" y="2285"/>
                    <a:pt x="5556" y="505"/>
                    <a:pt x="3676" y="29"/>
                  </a:cubicBezTo>
                  <a:cubicBezTo>
                    <a:pt x="3599" y="10"/>
                    <a:pt x="3522" y="0"/>
                    <a:pt x="344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5296475" y="3147150"/>
              <a:ext cx="107225" cy="64650"/>
            </a:xfrm>
            <a:custGeom>
              <a:avLst/>
              <a:gdLst/>
              <a:ahLst/>
              <a:cxnLst/>
              <a:rect l="l" t="t" r="r" b="b"/>
              <a:pathLst>
                <a:path w="4289" h="2586" extrusionOk="0">
                  <a:moveTo>
                    <a:pt x="2315" y="0"/>
                  </a:moveTo>
                  <a:cubicBezTo>
                    <a:pt x="1290" y="0"/>
                    <a:pt x="1" y="678"/>
                    <a:pt x="779" y="2136"/>
                  </a:cubicBezTo>
                  <a:cubicBezTo>
                    <a:pt x="779" y="2136"/>
                    <a:pt x="1211" y="2586"/>
                    <a:pt x="2228" y="2586"/>
                  </a:cubicBezTo>
                  <a:cubicBezTo>
                    <a:pt x="2411" y="2586"/>
                    <a:pt x="2613" y="2571"/>
                    <a:pt x="2835" y="2537"/>
                  </a:cubicBezTo>
                  <a:cubicBezTo>
                    <a:pt x="4288" y="2311"/>
                    <a:pt x="3937" y="532"/>
                    <a:pt x="3010" y="131"/>
                  </a:cubicBezTo>
                  <a:cubicBezTo>
                    <a:pt x="2822" y="44"/>
                    <a:pt x="2577" y="0"/>
                    <a:pt x="2315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5327850" y="3023225"/>
              <a:ext cx="580225" cy="126775"/>
            </a:xfrm>
            <a:custGeom>
              <a:avLst/>
              <a:gdLst/>
              <a:ahLst/>
              <a:cxnLst/>
              <a:rect l="l" t="t" r="r" b="b"/>
              <a:pathLst>
                <a:path w="23209" h="5071" extrusionOk="0">
                  <a:moveTo>
                    <a:pt x="11154" y="0"/>
                  </a:moveTo>
                  <a:cubicBezTo>
                    <a:pt x="6717" y="0"/>
                    <a:pt x="2732" y="1579"/>
                    <a:pt x="1" y="4110"/>
                  </a:cubicBezTo>
                  <a:cubicBezTo>
                    <a:pt x="1670" y="4533"/>
                    <a:pt x="3103" y="4709"/>
                    <a:pt x="4331" y="4709"/>
                  </a:cubicBezTo>
                  <a:cubicBezTo>
                    <a:pt x="10461" y="4709"/>
                    <a:pt x="11504" y="326"/>
                    <a:pt x="11504" y="326"/>
                  </a:cubicBezTo>
                  <a:cubicBezTo>
                    <a:pt x="12915" y="4441"/>
                    <a:pt x="18981" y="5070"/>
                    <a:pt x="22540" y="5070"/>
                  </a:cubicBezTo>
                  <a:cubicBezTo>
                    <a:pt x="22774" y="5070"/>
                    <a:pt x="22998" y="5067"/>
                    <a:pt x="23209" y="5063"/>
                  </a:cubicBezTo>
                  <a:cubicBezTo>
                    <a:pt x="20502" y="2005"/>
                    <a:pt x="16091" y="0"/>
                    <a:pt x="1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5320325" y="3018200"/>
              <a:ext cx="595900" cy="135375"/>
            </a:xfrm>
            <a:custGeom>
              <a:avLst/>
              <a:gdLst/>
              <a:ahLst/>
              <a:cxnLst/>
              <a:rect l="l" t="t" r="r" b="b"/>
              <a:pathLst>
                <a:path w="23836" h="5415" extrusionOk="0">
                  <a:moveTo>
                    <a:pt x="11705" y="351"/>
                  </a:moveTo>
                  <a:lnTo>
                    <a:pt x="11680" y="502"/>
                  </a:lnTo>
                  <a:cubicBezTo>
                    <a:pt x="11655" y="502"/>
                    <a:pt x="11204" y="2407"/>
                    <a:pt x="9124" y="3660"/>
                  </a:cubicBezTo>
                  <a:cubicBezTo>
                    <a:pt x="7909" y="4400"/>
                    <a:pt x="6414" y="4773"/>
                    <a:pt x="4649" y="4773"/>
                  </a:cubicBezTo>
                  <a:cubicBezTo>
                    <a:pt x="3428" y="4773"/>
                    <a:pt x="2078" y="4595"/>
                    <a:pt x="602" y="4236"/>
                  </a:cubicBezTo>
                  <a:cubicBezTo>
                    <a:pt x="3409" y="1755"/>
                    <a:pt x="7344" y="351"/>
                    <a:pt x="11455" y="351"/>
                  </a:cubicBezTo>
                  <a:close/>
                  <a:moveTo>
                    <a:pt x="11906" y="351"/>
                  </a:moveTo>
                  <a:cubicBezTo>
                    <a:pt x="16317" y="477"/>
                    <a:pt x="20477" y="2231"/>
                    <a:pt x="23184" y="5113"/>
                  </a:cubicBezTo>
                  <a:cubicBezTo>
                    <a:pt x="23042" y="5116"/>
                    <a:pt x="22892" y="5117"/>
                    <a:pt x="22737" y="5117"/>
                  </a:cubicBezTo>
                  <a:cubicBezTo>
                    <a:pt x="19459" y="5117"/>
                    <a:pt x="13344" y="4544"/>
                    <a:pt x="11956" y="477"/>
                  </a:cubicBezTo>
                  <a:lnTo>
                    <a:pt x="11906" y="351"/>
                  </a:lnTo>
                  <a:close/>
                  <a:moveTo>
                    <a:pt x="11780" y="1"/>
                  </a:moveTo>
                  <a:lnTo>
                    <a:pt x="11780" y="51"/>
                  </a:lnTo>
                  <a:cubicBezTo>
                    <a:pt x="11677" y="49"/>
                    <a:pt x="11573" y="48"/>
                    <a:pt x="11470" y="48"/>
                  </a:cubicBezTo>
                  <a:cubicBezTo>
                    <a:pt x="7171" y="48"/>
                    <a:pt x="3065" y="1568"/>
                    <a:pt x="201" y="4211"/>
                  </a:cubicBezTo>
                  <a:lnTo>
                    <a:pt x="1" y="4387"/>
                  </a:lnTo>
                  <a:lnTo>
                    <a:pt x="277" y="4462"/>
                  </a:lnTo>
                  <a:cubicBezTo>
                    <a:pt x="1867" y="4862"/>
                    <a:pt x="3325" y="5063"/>
                    <a:pt x="4642" y="5063"/>
                  </a:cubicBezTo>
                  <a:cubicBezTo>
                    <a:pt x="6459" y="5063"/>
                    <a:pt x="8010" y="4680"/>
                    <a:pt x="9274" y="3910"/>
                  </a:cubicBezTo>
                  <a:cubicBezTo>
                    <a:pt x="10878" y="2933"/>
                    <a:pt x="11580" y="1630"/>
                    <a:pt x="11831" y="953"/>
                  </a:cubicBezTo>
                  <a:cubicBezTo>
                    <a:pt x="13510" y="4863"/>
                    <a:pt x="19550" y="5414"/>
                    <a:pt x="22783" y="5414"/>
                  </a:cubicBezTo>
                  <a:lnTo>
                    <a:pt x="23510" y="5414"/>
                  </a:lnTo>
                  <a:lnTo>
                    <a:pt x="23836" y="5389"/>
                  </a:lnTo>
                  <a:lnTo>
                    <a:pt x="23635" y="5164"/>
                  </a:lnTo>
                  <a:cubicBezTo>
                    <a:pt x="20853" y="2056"/>
                    <a:pt x="16467" y="151"/>
                    <a:pt x="11805" y="51"/>
                  </a:cubicBezTo>
                  <a:lnTo>
                    <a:pt x="11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5379225" y="3048500"/>
              <a:ext cx="183625" cy="85200"/>
            </a:xfrm>
            <a:custGeom>
              <a:avLst/>
              <a:gdLst/>
              <a:ahLst/>
              <a:cxnLst/>
              <a:rect l="l" t="t" r="r" b="b"/>
              <a:pathLst>
                <a:path w="7345" h="3408" extrusionOk="0">
                  <a:moveTo>
                    <a:pt x="5893" y="0"/>
                  </a:moveTo>
                  <a:cubicBezTo>
                    <a:pt x="5311" y="0"/>
                    <a:pt x="4704" y="208"/>
                    <a:pt x="4186" y="343"/>
                  </a:cubicBezTo>
                  <a:cubicBezTo>
                    <a:pt x="3510" y="518"/>
                    <a:pt x="2833" y="744"/>
                    <a:pt x="2181" y="994"/>
                  </a:cubicBezTo>
                  <a:cubicBezTo>
                    <a:pt x="1830" y="1119"/>
                    <a:pt x="1479" y="1270"/>
                    <a:pt x="1129" y="1420"/>
                  </a:cubicBezTo>
                  <a:cubicBezTo>
                    <a:pt x="778" y="1571"/>
                    <a:pt x="377" y="1721"/>
                    <a:pt x="176" y="2097"/>
                  </a:cubicBezTo>
                  <a:cubicBezTo>
                    <a:pt x="101" y="2222"/>
                    <a:pt x="76" y="2373"/>
                    <a:pt x="76" y="2498"/>
                  </a:cubicBezTo>
                  <a:cubicBezTo>
                    <a:pt x="26" y="2598"/>
                    <a:pt x="1" y="2698"/>
                    <a:pt x="1" y="2824"/>
                  </a:cubicBezTo>
                  <a:cubicBezTo>
                    <a:pt x="51" y="3049"/>
                    <a:pt x="226" y="3175"/>
                    <a:pt x="452" y="3200"/>
                  </a:cubicBezTo>
                  <a:cubicBezTo>
                    <a:pt x="627" y="3225"/>
                    <a:pt x="778" y="3275"/>
                    <a:pt x="953" y="3300"/>
                  </a:cubicBezTo>
                  <a:cubicBezTo>
                    <a:pt x="1129" y="3325"/>
                    <a:pt x="1304" y="3325"/>
                    <a:pt x="1479" y="3350"/>
                  </a:cubicBezTo>
                  <a:cubicBezTo>
                    <a:pt x="1830" y="3375"/>
                    <a:pt x="2206" y="3400"/>
                    <a:pt x="2582" y="3400"/>
                  </a:cubicBezTo>
                  <a:cubicBezTo>
                    <a:pt x="2714" y="3405"/>
                    <a:pt x="2849" y="3408"/>
                    <a:pt x="2985" y="3408"/>
                  </a:cubicBezTo>
                  <a:cubicBezTo>
                    <a:pt x="3574" y="3408"/>
                    <a:pt x="4193" y="3353"/>
                    <a:pt x="4763" y="3150"/>
                  </a:cubicBezTo>
                  <a:cubicBezTo>
                    <a:pt x="5414" y="2924"/>
                    <a:pt x="6041" y="2573"/>
                    <a:pt x="6617" y="2172"/>
                  </a:cubicBezTo>
                  <a:cubicBezTo>
                    <a:pt x="6993" y="1921"/>
                    <a:pt x="7344" y="1621"/>
                    <a:pt x="7344" y="1145"/>
                  </a:cubicBezTo>
                  <a:cubicBezTo>
                    <a:pt x="7344" y="568"/>
                    <a:pt x="6893" y="217"/>
                    <a:pt x="6417" y="67"/>
                  </a:cubicBezTo>
                  <a:cubicBezTo>
                    <a:pt x="6247" y="20"/>
                    <a:pt x="6071" y="0"/>
                    <a:pt x="5893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52977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56" y="0"/>
                    <a:pt x="1" y="1980"/>
                    <a:pt x="1" y="4411"/>
                  </a:cubicBezTo>
                  <a:cubicBezTo>
                    <a:pt x="1" y="6842"/>
                    <a:pt x="1956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52940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276" y="6918"/>
                    <a:pt x="276" y="4562"/>
                  </a:cubicBezTo>
                  <a:cubicBezTo>
                    <a:pt x="276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30" y="1"/>
                    <a:pt x="0" y="2056"/>
                    <a:pt x="0" y="4562"/>
                  </a:cubicBezTo>
                  <a:cubicBezTo>
                    <a:pt x="0" y="7069"/>
                    <a:pt x="2030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53328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28" y="1"/>
                    <a:pt x="0" y="1329"/>
                    <a:pt x="0" y="3008"/>
                  </a:cubicBezTo>
                  <a:cubicBezTo>
                    <a:pt x="0" y="4663"/>
                    <a:pt x="1328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5340375" y="3197400"/>
              <a:ext cx="48275" cy="47650"/>
            </a:xfrm>
            <a:custGeom>
              <a:avLst/>
              <a:gdLst/>
              <a:ahLst/>
              <a:cxnLst/>
              <a:rect l="l" t="t" r="r" b="b"/>
              <a:pathLst>
                <a:path w="1931" h="1906" extrusionOk="0">
                  <a:moveTo>
                    <a:pt x="978" y="1"/>
                  </a:moveTo>
                  <a:cubicBezTo>
                    <a:pt x="452" y="1"/>
                    <a:pt x="1" y="427"/>
                    <a:pt x="1" y="953"/>
                  </a:cubicBezTo>
                  <a:cubicBezTo>
                    <a:pt x="1" y="1479"/>
                    <a:pt x="452" y="1905"/>
                    <a:pt x="978" y="1905"/>
                  </a:cubicBezTo>
                  <a:cubicBezTo>
                    <a:pt x="1505" y="1905"/>
                    <a:pt x="1931" y="1479"/>
                    <a:pt x="1931" y="953"/>
                  </a:cubicBezTo>
                  <a:cubicBezTo>
                    <a:pt x="1931" y="427"/>
                    <a:pt x="1505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56774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81" y="0"/>
                    <a:pt x="1" y="1980"/>
                    <a:pt x="1" y="4411"/>
                  </a:cubicBezTo>
                  <a:cubicBezTo>
                    <a:pt x="1" y="6842"/>
                    <a:pt x="1981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56737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301" y="6918"/>
                    <a:pt x="301" y="4562"/>
                  </a:cubicBezTo>
                  <a:cubicBezTo>
                    <a:pt x="301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55" y="1"/>
                    <a:pt x="0" y="2056"/>
                    <a:pt x="0" y="4562"/>
                  </a:cubicBezTo>
                  <a:cubicBezTo>
                    <a:pt x="0" y="7069"/>
                    <a:pt x="2055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57125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54" y="1"/>
                    <a:pt x="0" y="1329"/>
                    <a:pt x="0" y="3008"/>
                  </a:cubicBezTo>
                  <a:cubicBezTo>
                    <a:pt x="0" y="4663"/>
                    <a:pt x="1354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5720700" y="31974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cubicBezTo>
                    <a:pt x="1" y="1479"/>
                    <a:pt x="427" y="1905"/>
                    <a:pt x="953" y="1905"/>
                  </a:cubicBezTo>
                  <a:cubicBezTo>
                    <a:pt x="1480" y="1905"/>
                    <a:pt x="1906" y="1479"/>
                    <a:pt x="1906" y="953"/>
                  </a:cubicBez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5541500" y="3370050"/>
              <a:ext cx="124500" cy="82950"/>
            </a:xfrm>
            <a:custGeom>
              <a:avLst/>
              <a:gdLst/>
              <a:ahLst/>
              <a:cxnLst/>
              <a:rect l="l" t="t" r="r" b="b"/>
              <a:pathLst>
                <a:path w="4980" h="3318" extrusionOk="0">
                  <a:moveTo>
                    <a:pt x="4438" y="0"/>
                  </a:moveTo>
                  <a:cubicBezTo>
                    <a:pt x="4223" y="0"/>
                    <a:pt x="4051" y="103"/>
                    <a:pt x="3861" y="187"/>
                  </a:cubicBezTo>
                  <a:cubicBezTo>
                    <a:pt x="3660" y="313"/>
                    <a:pt x="3460" y="413"/>
                    <a:pt x="3259" y="538"/>
                  </a:cubicBezTo>
                  <a:cubicBezTo>
                    <a:pt x="2984" y="689"/>
                    <a:pt x="2708" y="864"/>
                    <a:pt x="2432" y="1065"/>
                  </a:cubicBezTo>
                  <a:cubicBezTo>
                    <a:pt x="1831" y="664"/>
                    <a:pt x="1179" y="237"/>
                    <a:pt x="402" y="37"/>
                  </a:cubicBezTo>
                  <a:cubicBezTo>
                    <a:pt x="372" y="29"/>
                    <a:pt x="343" y="25"/>
                    <a:pt x="317" y="25"/>
                  </a:cubicBezTo>
                  <a:cubicBezTo>
                    <a:pt x="98" y="25"/>
                    <a:pt x="1" y="273"/>
                    <a:pt x="202" y="363"/>
                  </a:cubicBezTo>
                  <a:cubicBezTo>
                    <a:pt x="853" y="664"/>
                    <a:pt x="1405" y="1039"/>
                    <a:pt x="1981" y="1415"/>
                  </a:cubicBezTo>
                  <a:cubicBezTo>
                    <a:pt x="1329" y="1917"/>
                    <a:pt x="778" y="2468"/>
                    <a:pt x="277" y="3070"/>
                  </a:cubicBezTo>
                  <a:cubicBezTo>
                    <a:pt x="170" y="3194"/>
                    <a:pt x="340" y="3318"/>
                    <a:pt x="501" y="3318"/>
                  </a:cubicBezTo>
                  <a:cubicBezTo>
                    <a:pt x="568" y="3318"/>
                    <a:pt x="634" y="3296"/>
                    <a:pt x="678" y="3245"/>
                  </a:cubicBezTo>
                  <a:cubicBezTo>
                    <a:pt x="1204" y="2694"/>
                    <a:pt x="1780" y="2167"/>
                    <a:pt x="2407" y="1716"/>
                  </a:cubicBezTo>
                  <a:cubicBezTo>
                    <a:pt x="2758" y="1942"/>
                    <a:pt x="3059" y="2167"/>
                    <a:pt x="3385" y="2393"/>
                  </a:cubicBezTo>
                  <a:cubicBezTo>
                    <a:pt x="3535" y="2518"/>
                    <a:pt x="3710" y="2669"/>
                    <a:pt x="3886" y="2794"/>
                  </a:cubicBezTo>
                  <a:cubicBezTo>
                    <a:pt x="4061" y="2919"/>
                    <a:pt x="4237" y="3045"/>
                    <a:pt x="4487" y="3120"/>
                  </a:cubicBezTo>
                  <a:cubicBezTo>
                    <a:pt x="4517" y="3126"/>
                    <a:pt x="4546" y="3128"/>
                    <a:pt x="4576" y="3128"/>
                  </a:cubicBezTo>
                  <a:cubicBezTo>
                    <a:pt x="4793" y="3128"/>
                    <a:pt x="4980" y="2974"/>
                    <a:pt x="4913" y="2819"/>
                  </a:cubicBezTo>
                  <a:cubicBezTo>
                    <a:pt x="4813" y="2618"/>
                    <a:pt x="4638" y="2493"/>
                    <a:pt x="4462" y="2368"/>
                  </a:cubicBezTo>
                  <a:cubicBezTo>
                    <a:pt x="4262" y="2217"/>
                    <a:pt x="4086" y="2092"/>
                    <a:pt x="3886" y="1967"/>
                  </a:cubicBezTo>
                  <a:cubicBezTo>
                    <a:pt x="3560" y="1766"/>
                    <a:pt x="3234" y="1566"/>
                    <a:pt x="2908" y="1365"/>
                  </a:cubicBezTo>
                  <a:cubicBezTo>
                    <a:pt x="3159" y="1215"/>
                    <a:pt x="3385" y="1065"/>
                    <a:pt x="3635" y="914"/>
                  </a:cubicBezTo>
                  <a:cubicBezTo>
                    <a:pt x="3811" y="814"/>
                    <a:pt x="4011" y="714"/>
                    <a:pt x="4187" y="613"/>
                  </a:cubicBezTo>
                  <a:cubicBezTo>
                    <a:pt x="4412" y="488"/>
                    <a:pt x="4638" y="413"/>
                    <a:pt x="4713" y="187"/>
                  </a:cubicBezTo>
                  <a:cubicBezTo>
                    <a:pt x="4738" y="112"/>
                    <a:pt x="4663" y="37"/>
                    <a:pt x="4562" y="12"/>
                  </a:cubicBezTo>
                  <a:cubicBezTo>
                    <a:pt x="4519" y="4"/>
                    <a:pt x="4478" y="0"/>
                    <a:pt x="4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37"/>
          <p:cNvGrpSpPr/>
          <p:nvPr/>
        </p:nvGrpSpPr>
        <p:grpSpPr>
          <a:xfrm rot="955725">
            <a:off x="109024" y="3080868"/>
            <a:ext cx="728224" cy="676404"/>
            <a:chOff x="3801525" y="617175"/>
            <a:chExt cx="570200" cy="529625"/>
          </a:xfrm>
        </p:grpSpPr>
        <p:sp>
          <p:nvSpPr>
            <p:cNvPr id="830" name="Google Shape;830;p37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37"/>
          <p:cNvGrpSpPr/>
          <p:nvPr/>
        </p:nvGrpSpPr>
        <p:grpSpPr>
          <a:xfrm rot="-1198843">
            <a:off x="7811361" y="3199777"/>
            <a:ext cx="693529" cy="595125"/>
            <a:chOff x="1358525" y="1188550"/>
            <a:chExt cx="679225" cy="582850"/>
          </a:xfrm>
        </p:grpSpPr>
        <p:sp>
          <p:nvSpPr>
            <p:cNvPr id="845" name="Google Shape;845;p37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7"/>
          <p:cNvGrpSpPr/>
          <p:nvPr/>
        </p:nvGrpSpPr>
        <p:grpSpPr>
          <a:xfrm rot="1232821">
            <a:off x="702132" y="3642474"/>
            <a:ext cx="1232870" cy="809295"/>
            <a:chOff x="4535875" y="1954275"/>
            <a:chExt cx="1185500" cy="778200"/>
          </a:xfrm>
        </p:grpSpPr>
        <p:sp>
          <p:nvSpPr>
            <p:cNvPr id="858" name="Google Shape;858;p37"/>
            <p:cNvSpPr/>
            <p:nvPr/>
          </p:nvSpPr>
          <p:spPr>
            <a:xfrm>
              <a:off x="4535875" y="2072075"/>
              <a:ext cx="1185500" cy="431750"/>
            </a:xfrm>
            <a:custGeom>
              <a:avLst/>
              <a:gdLst/>
              <a:ahLst/>
              <a:cxnLst/>
              <a:rect l="l" t="t" r="r" b="b"/>
              <a:pathLst>
                <a:path w="47420" h="17270" extrusionOk="0">
                  <a:moveTo>
                    <a:pt x="10978" y="1"/>
                  </a:moveTo>
                  <a:lnTo>
                    <a:pt x="1479" y="12507"/>
                  </a:lnTo>
                  <a:cubicBezTo>
                    <a:pt x="0" y="14462"/>
                    <a:pt x="1404" y="17269"/>
                    <a:pt x="3835" y="17269"/>
                  </a:cubicBezTo>
                  <a:lnTo>
                    <a:pt x="43584" y="17269"/>
                  </a:lnTo>
                  <a:cubicBezTo>
                    <a:pt x="46016" y="17269"/>
                    <a:pt x="47419" y="14462"/>
                    <a:pt x="45940" y="12507"/>
                  </a:cubicBezTo>
                  <a:lnTo>
                    <a:pt x="36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4550275" y="2068400"/>
              <a:ext cx="1158550" cy="438550"/>
            </a:xfrm>
            <a:custGeom>
              <a:avLst/>
              <a:gdLst/>
              <a:ahLst/>
              <a:cxnLst/>
              <a:rect l="l" t="t" r="r" b="b"/>
              <a:pathLst>
                <a:path w="46342" h="17542" extrusionOk="0">
                  <a:moveTo>
                    <a:pt x="35490" y="273"/>
                  </a:moveTo>
                  <a:cubicBezTo>
                    <a:pt x="35556" y="273"/>
                    <a:pt x="35646" y="284"/>
                    <a:pt x="35727" y="284"/>
                  </a:cubicBezTo>
                  <a:cubicBezTo>
                    <a:pt x="35762" y="284"/>
                    <a:pt x="35795" y="282"/>
                    <a:pt x="35825" y="277"/>
                  </a:cubicBezTo>
                  <a:lnTo>
                    <a:pt x="35825" y="277"/>
                  </a:lnTo>
                  <a:cubicBezTo>
                    <a:pt x="36883" y="1678"/>
                    <a:pt x="37940" y="3056"/>
                    <a:pt x="38998" y="4459"/>
                  </a:cubicBezTo>
                  <a:cubicBezTo>
                    <a:pt x="40678" y="6689"/>
                    <a:pt x="42382" y="8945"/>
                    <a:pt x="44086" y="11175"/>
                  </a:cubicBezTo>
                  <a:cubicBezTo>
                    <a:pt x="44462" y="11702"/>
                    <a:pt x="44863" y="12203"/>
                    <a:pt x="45264" y="12729"/>
                  </a:cubicBezTo>
                  <a:cubicBezTo>
                    <a:pt x="45264" y="12729"/>
                    <a:pt x="45264" y="12729"/>
                    <a:pt x="45264" y="12729"/>
                  </a:cubicBezTo>
                  <a:lnTo>
                    <a:pt x="45264" y="12729"/>
                  </a:lnTo>
                  <a:cubicBezTo>
                    <a:pt x="45268" y="12736"/>
                    <a:pt x="45272" y="12741"/>
                    <a:pt x="45276" y="12746"/>
                  </a:cubicBezTo>
                  <a:lnTo>
                    <a:pt x="45276" y="12746"/>
                  </a:lnTo>
                  <a:cubicBezTo>
                    <a:pt x="45818" y="13496"/>
                    <a:pt x="45989" y="14465"/>
                    <a:pt x="45690" y="15361"/>
                  </a:cubicBezTo>
                  <a:cubicBezTo>
                    <a:pt x="45389" y="16213"/>
                    <a:pt x="44688" y="16915"/>
                    <a:pt x="43810" y="17165"/>
                  </a:cubicBezTo>
                  <a:cubicBezTo>
                    <a:pt x="43384" y="17291"/>
                    <a:pt x="42933" y="17291"/>
                    <a:pt x="42507" y="17291"/>
                  </a:cubicBezTo>
                  <a:lnTo>
                    <a:pt x="3284" y="17291"/>
                  </a:lnTo>
                  <a:cubicBezTo>
                    <a:pt x="1730" y="17266"/>
                    <a:pt x="427" y="16013"/>
                    <a:pt x="427" y="14434"/>
                  </a:cubicBezTo>
                  <a:cubicBezTo>
                    <a:pt x="427" y="13782"/>
                    <a:pt x="652" y="13180"/>
                    <a:pt x="1053" y="12679"/>
                  </a:cubicBezTo>
                  <a:cubicBezTo>
                    <a:pt x="1179" y="12504"/>
                    <a:pt x="1329" y="12303"/>
                    <a:pt x="1454" y="12128"/>
                  </a:cubicBezTo>
                  <a:cubicBezTo>
                    <a:pt x="2983" y="10123"/>
                    <a:pt x="4512" y="8118"/>
                    <a:pt x="6016" y="6113"/>
                  </a:cubicBezTo>
                  <a:cubicBezTo>
                    <a:pt x="7444" y="4258"/>
                    <a:pt x="8848" y="2378"/>
                    <a:pt x="10251" y="524"/>
                  </a:cubicBezTo>
                  <a:cubicBezTo>
                    <a:pt x="10328" y="447"/>
                    <a:pt x="10390" y="356"/>
                    <a:pt x="10448" y="273"/>
                  </a:cubicBezTo>
                  <a:close/>
                  <a:moveTo>
                    <a:pt x="10708" y="0"/>
                  </a:moveTo>
                  <a:cubicBezTo>
                    <a:pt x="10605" y="0"/>
                    <a:pt x="10502" y="6"/>
                    <a:pt x="10402" y="22"/>
                  </a:cubicBezTo>
                  <a:cubicBezTo>
                    <a:pt x="10302" y="22"/>
                    <a:pt x="10276" y="98"/>
                    <a:pt x="10201" y="173"/>
                  </a:cubicBezTo>
                  <a:cubicBezTo>
                    <a:pt x="10076" y="348"/>
                    <a:pt x="9951" y="499"/>
                    <a:pt x="9825" y="674"/>
                  </a:cubicBezTo>
                  <a:cubicBezTo>
                    <a:pt x="9324" y="1351"/>
                    <a:pt x="8798" y="2028"/>
                    <a:pt x="8296" y="2704"/>
                  </a:cubicBezTo>
                  <a:cubicBezTo>
                    <a:pt x="6818" y="4659"/>
                    <a:pt x="5339" y="6614"/>
                    <a:pt x="3835" y="8569"/>
                  </a:cubicBezTo>
                  <a:cubicBezTo>
                    <a:pt x="2858" y="9872"/>
                    <a:pt x="1855" y="11200"/>
                    <a:pt x="878" y="12504"/>
                  </a:cubicBezTo>
                  <a:cubicBezTo>
                    <a:pt x="226" y="13356"/>
                    <a:pt x="1" y="14409"/>
                    <a:pt x="352" y="15436"/>
                  </a:cubicBezTo>
                  <a:cubicBezTo>
                    <a:pt x="778" y="16689"/>
                    <a:pt x="1956" y="17516"/>
                    <a:pt x="3284" y="17541"/>
                  </a:cubicBezTo>
                  <a:lnTo>
                    <a:pt x="42933" y="17541"/>
                  </a:lnTo>
                  <a:cubicBezTo>
                    <a:pt x="43861" y="17541"/>
                    <a:pt x="44738" y="17165"/>
                    <a:pt x="45364" y="16439"/>
                  </a:cubicBezTo>
                  <a:cubicBezTo>
                    <a:pt x="46290" y="15338"/>
                    <a:pt x="46342" y="13762"/>
                    <a:pt x="45469" y="12610"/>
                  </a:cubicBezTo>
                  <a:lnTo>
                    <a:pt x="45469" y="12610"/>
                  </a:lnTo>
                  <a:cubicBezTo>
                    <a:pt x="45468" y="12608"/>
                    <a:pt x="45466" y="12606"/>
                    <a:pt x="45465" y="12604"/>
                  </a:cubicBezTo>
                  <a:lnTo>
                    <a:pt x="45465" y="12604"/>
                  </a:lnTo>
                  <a:cubicBezTo>
                    <a:pt x="45465" y="12604"/>
                    <a:pt x="45465" y="12604"/>
                    <a:pt x="45465" y="12604"/>
                  </a:cubicBezTo>
                  <a:cubicBezTo>
                    <a:pt x="45461" y="12599"/>
                    <a:pt x="45457" y="12593"/>
                    <a:pt x="45453" y="12589"/>
                  </a:cubicBezTo>
                  <a:lnTo>
                    <a:pt x="45453" y="12589"/>
                  </a:lnTo>
                  <a:cubicBezTo>
                    <a:pt x="44680" y="11541"/>
                    <a:pt x="43882" y="10494"/>
                    <a:pt x="43084" y="9446"/>
                  </a:cubicBezTo>
                  <a:cubicBezTo>
                    <a:pt x="41605" y="7491"/>
                    <a:pt x="40126" y="5511"/>
                    <a:pt x="38622" y="3556"/>
                  </a:cubicBezTo>
                  <a:cubicBezTo>
                    <a:pt x="38021" y="2779"/>
                    <a:pt x="37419" y="1977"/>
                    <a:pt x="36843" y="1200"/>
                  </a:cubicBezTo>
                  <a:cubicBezTo>
                    <a:pt x="36567" y="824"/>
                    <a:pt x="36317" y="423"/>
                    <a:pt x="35991" y="98"/>
                  </a:cubicBezTo>
                  <a:cubicBezTo>
                    <a:pt x="35928" y="22"/>
                    <a:pt x="35822" y="4"/>
                    <a:pt x="35709" y="4"/>
                  </a:cubicBezTo>
                  <a:cubicBezTo>
                    <a:pt x="35596" y="4"/>
                    <a:pt x="35477" y="22"/>
                    <a:pt x="35389" y="22"/>
                  </a:cubicBezTo>
                  <a:lnTo>
                    <a:pt x="11304" y="22"/>
                  </a:lnTo>
                  <a:cubicBezTo>
                    <a:pt x="11120" y="22"/>
                    <a:pt x="10914" y="0"/>
                    <a:pt x="10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4672450" y="1957425"/>
              <a:ext cx="912950" cy="771950"/>
            </a:xfrm>
            <a:custGeom>
              <a:avLst/>
              <a:gdLst/>
              <a:ahLst/>
              <a:cxnLst/>
              <a:rect l="l" t="t" r="r" b="b"/>
              <a:pathLst>
                <a:path w="36518" h="30878" extrusionOk="0">
                  <a:moveTo>
                    <a:pt x="18247" y="0"/>
                  </a:moveTo>
                  <a:cubicBezTo>
                    <a:pt x="8171" y="0"/>
                    <a:pt x="1" y="6918"/>
                    <a:pt x="1" y="15439"/>
                  </a:cubicBezTo>
                  <a:cubicBezTo>
                    <a:pt x="1" y="23960"/>
                    <a:pt x="8171" y="30878"/>
                    <a:pt x="18247" y="30878"/>
                  </a:cubicBezTo>
                  <a:cubicBezTo>
                    <a:pt x="28322" y="30878"/>
                    <a:pt x="36517" y="23960"/>
                    <a:pt x="36517" y="15439"/>
                  </a:cubicBezTo>
                  <a:cubicBezTo>
                    <a:pt x="36517" y="6918"/>
                    <a:pt x="28322" y="0"/>
                    <a:pt x="18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4663050" y="1954425"/>
              <a:ext cx="925475" cy="778050"/>
            </a:xfrm>
            <a:custGeom>
              <a:avLst/>
              <a:gdLst/>
              <a:ahLst/>
              <a:cxnLst/>
              <a:rect l="l" t="t" r="r" b="b"/>
              <a:pathLst>
                <a:path w="37019" h="31122" extrusionOk="0">
                  <a:moveTo>
                    <a:pt x="18614" y="253"/>
                  </a:moveTo>
                  <a:cubicBezTo>
                    <a:pt x="19842" y="253"/>
                    <a:pt x="21071" y="359"/>
                    <a:pt x="22282" y="571"/>
                  </a:cubicBezTo>
                  <a:cubicBezTo>
                    <a:pt x="25740" y="1173"/>
                    <a:pt x="29074" y="2652"/>
                    <a:pt x="31730" y="4982"/>
                  </a:cubicBezTo>
                  <a:cubicBezTo>
                    <a:pt x="34162" y="7113"/>
                    <a:pt x="35941" y="9995"/>
                    <a:pt x="36543" y="13203"/>
                  </a:cubicBezTo>
                  <a:cubicBezTo>
                    <a:pt x="36693" y="13980"/>
                    <a:pt x="36743" y="14782"/>
                    <a:pt x="36768" y="15559"/>
                  </a:cubicBezTo>
                  <a:cubicBezTo>
                    <a:pt x="36743" y="18842"/>
                    <a:pt x="35490" y="21975"/>
                    <a:pt x="33385" y="24456"/>
                  </a:cubicBezTo>
                  <a:cubicBezTo>
                    <a:pt x="31154" y="27088"/>
                    <a:pt x="28121" y="28943"/>
                    <a:pt x="24838" y="29945"/>
                  </a:cubicBezTo>
                  <a:cubicBezTo>
                    <a:pt x="22817" y="30563"/>
                    <a:pt x="20701" y="30874"/>
                    <a:pt x="18592" y="30874"/>
                  </a:cubicBezTo>
                  <a:cubicBezTo>
                    <a:pt x="16936" y="30874"/>
                    <a:pt x="15284" y="30682"/>
                    <a:pt x="13685" y="30296"/>
                  </a:cubicBezTo>
                  <a:cubicBezTo>
                    <a:pt x="10302" y="29494"/>
                    <a:pt x="7094" y="27815"/>
                    <a:pt x="4638" y="25308"/>
                  </a:cubicBezTo>
                  <a:cubicBezTo>
                    <a:pt x="2382" y="23003"/>
                    <a:pt x="828" y="19970"/>
                    <a:pt x="552" y="16737"/>
                  </a:cubicBezTo>
                  <a:cubicBezTo>
                    <a:pt x="252" y="13504"/>
                    <a:pt x="1229" y="10271"/>
                    <a:pt x="3109" y="7639"/>
                  </a:cubicBezTo>
                  <a:cubicBezTo>
                    <a:pt x="5089" y="4882"/>
                    <a:pt x="7996" y="2827"/>
                    <a:pt x="11179" y="1599"/>
                  </a:cubicBezTo>
                  <a:cubicBezTo>
                    <a:pt x="13543" y="704"/>
                    <a:pt x="16077" y="253"/>
                    <a:pt x="18614" y="253"/>
                  </a:cubicBezTo>
                  <a:close/>
                  <a:moveTo>
                    <a:pt x="18631" y="0"/>
                  </a:moveTo>
                  <a:cubicBezTo>
                    <a:pt x="16938" y="0"/>
                    <a:pt x="15247" y="198"/>
                    <a:pt x="13610" y="596"/>
                  </a:cubicBezTo>
                  <a:cubicBezTo>
                    <a:pt x="10176" y="1424"/>
                    <a:pt x="6918" y="3128"/>
                    <a:pt x="4437" y="5659"/>
                  </a:cubicBezTo>
                  <a:cubicBezTo>
                    <a:pt x="2156" y="8015"/>
                    <a:pt x="603" y="11048"/>
                    <a:pt x="302" y="14331"/>
                  </a:cubicBezTo>
                  <a:cubicBezTo>
                    <a:pt x="1" y="17639"/>
                    <a:pt x="953" y="20922"/>
                    <a:pt x="2883" y="23604"/>
                  </a:cubicBezTo>
                  <a:cubicBezTo>
                    <a:pt x="4888" y="26411"/>
                    <a:pt x="7796" y="28491"/>
                    <a:pt x="11004" y="29719"/>
                  </a:cubicBezTo>
                  <a:cubicBezTo>
                    <a:pt x="13431" y="30660"/>
                    <a:pt x="16045" y="31122"/>
                    <a:pt x="18655" y="31122"/>
                  </a:cubicBezTo>
                  <a:cubicBezTo>
                    <a:pt x="19871" y="31122"/>
                    <a:pt x="21087" y="31021"/>
                    <a:pt x="22282" y="30822"/>
                  </a:cubicBezTo>
                  <a:cubicBezTo>
                    <a:pt x="25816" y="30221"/>
                    <a:pt x="29199" y="28717"/>
                    <a:pt x="31906" y="26336"/>
                  </a:cubicBezTo>
                  <a:cubicBezTo>
                    <a:pt x="34362" y="24156"/>
                    <a:pt x="36192" y="21223"/>
                    <a:pt x="36793" y="17965"/>
                  </a:cubicBezTo>
                  <a:cubicBezTo>
                    <a:pt x="36944" y="17188"/>
                    <a:pt x="37019" y="16361"/>
                    <a:pt x="37019" y="15559"/>
                  </a:cubicBezTo>
                  <a:cubicBezTo>
                    <a:pt x="37019" y="15558"/>
                    <a:pt x="37019" y="15558"/>
                    <a:pt x="37019" y="15557"/>
                  </a:cubicBezTo>
                  <a:lnTo>
                    <a:pt x="37019" y="15557"/>
                  </a:lnTo>
                  <a:cubicBezTo>
                    <a:pt x="36993" y="12249"/>
                    <a:pt x="35740" y="9092"/>
                    <a:pt x="33635" y="6587"/>
                  </a:cubicBezTo>
                  <a:cubicBezTo>
                    <a:pt x="31380" y="3905"/>
                    <a:pt x="28297" y="2000"/>
                    <a:pt x="24964" y="947"/>
                  </a:cubicBezTo>
                  <a:cubicBezTo>
                    <a:pt x="22920" y="317"/>
                    <a:pt x="20774" y="0"/>
                    <a:pt x="18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4742000" y="1989375"/>
              <a:ext cx="773225" cy="553275"/>
            </a:xfrm>
            <a:custGeom>
              <a:avLst/>
              <a:gdLst/>
              <a:ahLst/>
              <a:cxnLst/>
              <a:rect l="l" t="t" r="r" b="b"/>
              <a:pathLst>
                <a:path w="30929" h="22131" extrusionOk="0">
                  <a:moveTo>
                    <a:pt x="15465" y="1"/>
                  </a:moveTo>
                  <a:cubicBezTo>
                    <a:pt x="6943" y="1"/>
                    <a:pt x="1" y="4963"/>
                    <a:pt x="1" y="11078"/>
                  </a:cubicBezTo>
                  <a:cubicBezTo>
                    <a:pt x="1" y="17169"/>
                    <a:pt x="6943" y="22131"/>
                    <a:pt x="15465" y="22131"/>
                  </a:cubicBezTo>
                  <a:cubicBezTo>
                    <a:pt x="24011" y="22131"/>
                    <a:pt x="30928" y="17169"/>
                    <a:pt x="30928" y="11078"/>
                  </a:cubicBezTo>
                  <a:cubicBezTo>
                    <a:pt x="30928" y="4963"/>
                    <a:pt x="24011" y="1"/>
                    <a:pt x="1546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5374850" y="2143900"/>
              <a:ext cx="146650" cy="82175"/>
            </a:xfrm>
            <a:custGeom>
              <a:avLst/>
              <a:gdLst/>
              <a:ahLst/>
              <a:cxnLst/>
              <a:rect l="l" t="t" r="r" b="b"/>
              <a:pathLst>
                <a:path w="5866" h="3287" extrusionOk="0">
                  <a:moveTo>
                    <a:pt x="2968" y="0"/>
                  </a:moveTo>
                  <a:cubicBezTo>
                    <a:pt x="2100" y="0"/>
                    <a:pt x="1245" y="400"/>
                    <a:pt x="702" y="1088"/>
                  </a:cubicBezTo>
                  <a:cubicBezTo>
                    <a:pt x="251" y="1639"/>
                    <a:pt x="25" y="2341"/>
                    <a:pt x="0" y="3043"/>
                  </a:cubicBezTo>
                  <a:cubicBezTo>
                    <a:pt x="0" y="3206"/>
                    <a:pt x="126" y="3287"/>
                    <a:pt x="254" y="3287"/>
                  </a:cubicBezTo>
                  <a:cubicBezTo>
                    <a:pt x="383" y="3287"/>
                    <a:pt x="514" y="3206"/>
                    <a:pt x="527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38" y="637"/>
                    <a:pt x="3960" y="185"/>
                  </a:cubicBezTo>
                  <a:cubicBezTo>
                    <a:pt x="3639" y="60"/>
                    <a:pt x="330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4735750" y="2143900"/>
              <a:ext cx="146625" cy="82175"/>
            </a:xfrm>
            <a:custGeom>
              <a:avLst/>
              <a:gdLst/>
              <a:ahLst/>
              <a:cxnLst/>
              <a:rect l="l" t="t" r="r" b="b"/>
              <a:pathLst>
                <a:path w="5865" h="3287" extrusionOk="0">
                  <a:moveTo>
                    <a:pt x="2957" y="0"/>
                  </a:moveTo>
                  <a:cubicBezTo>
                    <a:pt x="2085" y="0"/>
                    <a:pt x="1238" y="400"/>
                    <a:pt x="677" y="1088"/>
                  </a:cubicBezTo>
                  <a:cubicBezTo>
                    <a:pt x="251" y="1639"/>
                    <a:pt x="0" y="2341"/>
                    <a:pt x="0" y="3043"/>
                  </a:cubicBezTo>
                  <a:cubicBezTo>
                    <a:pt x="0" y="3206"/>
                    <a:pt x="126" y="3287"/>
                    <a:pt x="251" y="3287"/>
                  </a:cubicBezTo>
                  <a:cubicBezTo>
                    <a:pt x="376" y="3287"/>
                    <a:pt x="502" y="3206"/>
                    <a:pt x="502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13" y="637"/>
                    <a:pt x="3960" y="185"/>
                  </a:cubicBezTo>
                  <a:cubicBezTo>
                    <a:pt x="3632" y="60"/>
                    <a:pt x="3293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5103675" y="2260450"/>
              <a:ext cx="120200" cy="127625"/>
            </a:xfrm>
            <a:custGeom>
              <a:avLst/>
              <a:gdLst/>
              <a:ahLst/>
              <a:cxnLst/>
              <a:rect l="l" t="t" r="r" b="b"/>
              <a:pathLst>
                <a:path w="4808" h="5105" extrusionOk="0">
                  <a:moveTo>
                    <a:pt x="3214" y="1"/>
                  </a:moveTo>
                  <a:cubicBezTo>
                    <a:pt x="2471" y="1"/>
                    <a:pt x="1507" y="780"/>
                    <a:pt x="1073" y="1163"/>
                  </a:cubicBezTo>
                  <a:cubicBezTo>
                    <a:pt x="722" y="1463"/>
                    <a:pt x="396" y="1764"/>
                    <a:pt x="95" y="2115"/>
                  </a:cubicBezTo>
                  <a:cubicBezTo>
                    <a:pt x="0" y="2210"/>
                    <a:pt x="92" y="2334"/>
                    <a:pt x="186" y="2334"/>
                  </a:cubicBezTo>
                  <a:cubicBezTo>
                    <a:pt x="216" y="2334"/>
                    <a:pt x="247" y="2321"/>
                    <a:pt x="271" y="2290"/>
                  </a:cubicBezTo>
                  <a:cubicBezTo>
                    <a:pt x="872" y="1639"/>
                    <a:pt x="1549" y="987"/>
                    <a:pt x="2326" y="536"/>
                  </a:cubicBezTo>
                  <a:cubicBezTo>
                    <a:pt x="2566" y="408"/>
                    <a:pt x="2888" y="249"/>
                    <a:pt x="3181" y="249"/>
                  </a:cubicBezTo>
                  <a:cubicBezTo>
                    <a:pt x="3346" y="249"/>
                    <a:pt x="3502" y="300"/>
                    <a:pt x="3629" y="436"/>
                  </a:cubicBezTo>
                  <a:cubicBezTo>
                    <a:pt x="4080" y="937"/>
                    <a:pt x="3679" y="1639"/>
                    <a:pt x="3328" y="2065"/>
                  </a:cubicBezTo>
                  <a:cubicBezTo>
                    <a:pt x="3053" y="2416"/>
                    <a:pt x="2702" y="2742"/>
                    <a:pt x="2326" y="3017"/>
                  </a:cubicBezTo>
                  <a:cubicBezTo>
                    <a:pt x="2226" y="3092"/>
                    <a:pt x="2251" y="3243"/>
                    <a:pt x="2376" y="3243"/>
                  </a:cubicBezTo>
                  <a:cubicBezTo>
                    <a:pt x="2702" y="3268"/>
                    <a:pt x="3028" y="3318"/>
                    <a:pt x="3328" y="3368"/>
                  </a:cubicBezTo>
                  <a:cubicBezTo>
                    <a:pt x="3704" y="3443"/>
                    <a:pt x="4331" y="3569"/>
                    <a:pt x="4506" y="3995"/>
                  </a:cubicBezTo>
                  <a:cubicBezTo>
                    <a:pt x="4707" y="4471"/>
                    <a:pt x="4131" y="4797"/>
                    <a:pt x="3729" y="4822"/>
                  </a:cubicBezTo>
                  <a:cubicBezTo>
                    <a:pt x="3621" y="4837"/>
                    <a:pt x="3512" y="4844"/>
                    <a:pt x="3402" y="4844"/>
                  </a:cubicBezTo>
                  <a:cubicBezTo>
                    <a:pt x="2978" y="4844"/>
                    <a:pt x="2548" y="4741"/>
                    <a:pt x="2151" y="4621"/>
                  </a:cubicBezTo>
                  <a:cubicBezTo>
                    <a:pt x="1800" y="4521"/>
                    <a:pt x="1424" y="4396"/>
                    <a:pt x="1123" y="4245"/>
                  </a:cubicBezTo>
                  <a:cubicBezTo>
                    <a:pt x="1107" y="4240"/>
                    <a:pt x="1091" y="4237"/>
                    <a:pt x="1075" y="4237"/>
                  </a:cubicBezTo>
                  <a:cubicBezTo>
                    <a:pt x="949" y="4237"/>
                    <a:pt x="864" y="4404"/>
                    <a:pt x="998" y="4471"/>
                  </a:cubicBezTo>
                  <a:cubicBezTo>
                    <a:pt x="1323" y="4621"/>
                    <a:pt x="1649" y="4721"/>
                    <a:pt x="2000" y="4847"/>
                  </a:cubicBezTo>
                  <a:cubicBezTo>
                    <a:pt x="2449" y="4983"/>
                    <a:pt x="2927" y="5105"/>
                    <a:pt x="3401" y="5105"/>
                  </a:cubicBezTo>
                  <a:cubicBezTo>
                    <a:pt x="3536" y="5105"/>
                    <a:pt x="3671" y="5095"/>
                    <a:pt x="3805" y="5072"/>
                  </a:cubicBezTo>
                  <a:cubicBezTo>
                    <a:pt x="4306" y="5022"/>
                    <a:pt x="4807" y="4671"/>
                    <a:pt x="4782" y="4120"/>
                  </a:cubicBezTo>
                  <a:cubicBezTo>
                    <a:pt x="4757" y="3594"/>
                    <a:pt x="4156" y="3343"/>
                    <a:pt x="3729" y="3218"/>
                  </a:cubicBezTo>
                  <a:cubicBezTo>
                    <a:pt x="3414" y="3125"/>
                    <a:pt x="3071" y="3060"/>
                    <a:pt x="2731" y="3022"/>
                  </a:cubicBezTo>
                  <a:lnTo>
                    <a:pt x="2731" y="3022"/>
                  </a:lnTo>
                  <a:cubicBezTo>
                    <a:pt x="2993" y="2800"/>
                    <a:pt x="3230" y="2558"/>
                    <a:pt x="3454" y="2315"/>
                  </a:cubicBezTo>
                  <a:cubicBezTo>
                    <a:pt x="3855" y="1839"/>
                    <a:pt x="4281" y="1188"/>
                    <a:pt x="4005" y="561"/>
                  </a:cubicBezTo>
                  <a:cubicBezTo>
                    <a:pt x="3828" y="154"/>
                    <a:pt x="3543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5423100" y="2266325"/>
              <a:ext cx="116550" cy="115925"/>
            </a:xfrm>
            <a:custGeom>
              <a:avLst/>
              <a:gdLst/>
              <a:ahLst/>
              <a:cxnLst/>
              <a:rect l="l" t="t" r="r" b="b"/>
              <a:pathLst>
                <a:path w="4662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09" y="4637"/>
                    <a:pt x="4662" y="3609"/>
                    <a:pt x="4662" y="2306"/>
                  </a:cubicBezTo>
                  <a:cubicBezTo>
                    <a:pt x="4662" y="1028"/>
                    <a:pt x="3609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4717575" y="2266325"/>
              <a:ext cx="116575" cy="115925"/>
            </a:xfrm>
            <a:custGeom>
              <a:avLst/>
              <a:gdLst/>
              <a:ahLst/>
              <a:cxnLst/>
              <a:rect l="l" t="t" r="r" b="b"/>
              <a:pathLst>
                <a:path w="4663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10" y="4637"/>
                    <a:pt x="4662" y="3609"/>
                    <a:pt x="4662" y="2306"/>
                  </a:cubicBezTo>
                  <a:cubicBezTo>
                    <a:pt x="4662" y="1028"/>
                    <a:pt x="3610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4837250" y="1957425"/>
              <a:ext cx="582725" cy="127225"/>
            </a:xfrm>
            <a:custGeom>
              <a:avLst/>
              <a:gdLst/>
              <a:ahLst/>
              <a:cxnLst/>
              <a:rect l="l" t="t" r="r" b="b"/>
              <a:pathLst>
                <a:path w="23309" h="5089" extrusionOk="0">
                  <a:moveTo>
                    <a:pt x="11655" y="0"/>
                  </a:moveTo>
                  <a:cubicBezTo>
                    <a:pt x="7219" y="0"/>
                    <a:pt x="3158" y="1354"/>
                    <a:pt x="0" y="3559"/>
                  </a:cubicBezTo>
                  <a:cubicBezTo>
                    <a:pt x="1404" y="4512"/>
                    <a:pt x="3334" y="5088"/>
                    <a:pt x="5489" y="5088"/>
                  </a:cubicBezTo>
                  <a:cubicBezTo>
                    <a:pt x="7995" y="5088"/>
                    <a:pt x="10226" y="4286"/>
                    <a:pt x="11655" y="3058"/>
                  </a:cubicBezTo>
                  <a:cubicBezTo>
                    <a:pt x="13083" y="4286"/>
                    <a:pt x="15314" y="5088"/>
                    <a:pt x="17820" y="5088"/>
                  </a:cubicBezTo>
                  <a:cubicBezTo>
                    <a:pt x="19975" y="5088"/>
                    <a:pt x="21905" y="4512"/>
                    <a:pt x="23309" y="3559"/>
                  </a:cubicBezTo>
                  <a:cubicBezTo>
                    <a:pt x="20151" y="1354"/>
                    <a:pt x="16091" y="0"/>
                    <a:pt x="11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4833500" y="1954275"/>
              <a:ext cx="590250" cy="133650"/>
            </a:xfrm>
            <a:custGeom>
              <a:avLst/>
              <a:gdLst/>
              <a:ahLst/>
              <a:cxnLst/>
              <a:rect l="l" t="t" r="r" b="b"/>
              <a:pathLst>
                <a:path w="23610" h="5346" extrusionOk="0">
                  <a:moveTo>
                    <a:pt x="11805" y="277"/>
                  </a:moveTo>
                  <a:cubicBezTo>
                    <a:pt x="15063" y="277"/>
                    <a:pt x="18321" y="1004"/>
                    <a:pt x="21203" y="2482"/>
                  </a:cubicBezTo>
                  <a:cubicBezTo>
                    <a:pt x="21918" y="2851"/>
                    <a:pt x="22591" y="3242"/>
                    <a:pt x="23240" y="3692"/>
                  </a:cubicBezTo>
                  <a:lnTo>
                    <a:pt x="23240" y="3692"/>
                  </a:lnTo>
                  <a:cubicBezTo>
                    <a:pt x="21710" y="4641"/>
                    <a:pt x="19859" y="5093"/>
                    <a:pt x="18013" y="5093"/>
                  </a:cubicBezTo>
                  <a:cubicBezTo>
                    <a:pt x="16640" y="5093"/>
                    <a:pt x="15270" y="4843"/>
                    <a:pt x="14035" y="4362"/>
                  </a:cubicBezTo>
                  <a:cubicBezTo>
                    <a:pt x="13258" y="4036"/>
                    <a:pt x="12531" y="3635"/>
                    <a:pt x="11905" y="3084"/>
                  </a:cubicBezTo>
                  <a:cubicBezTo>
                    <a:pt x="11867" y="3059"/>
                    <a:pt x="11836" y="3046"/>
                    <a:pt x="11808" y="3046"/>
                  </a:cubicBezTo>
                  <a:cubicBezTo>
                    <a:pt x="11780" y="3046"/>
                    <a:pt x="11755" y="3059"/>
                    <a:pt x="11729" y="3084"/>
                  </a:cubicBezTo>
                  <a:cubicBezTo>
                    <a:pt x="10101" y="4477"/>
                    <a:pt x="7878" y="5094"/>
                    <a:pt x="5698" y="5094"/>
                  </a:cubicBezTo>
                  <a:cubicBezTo>
                    <a:pt x="4623" y="5094"/>
                    <a:pt x="3558" y="4944"/>
                    <a:pt x="2582" y="4663"/>
                  </a:cubicBezTo>
                  <a:cubicBezTo>
                    <a:pt x="1795" y="4431"/>
                    <a:pt x="1051" y="4115"/>
                    <a:pt x="370" y="3693"/>
                  </a:cubicBezTo>
                  <a:lnTo>
                    <a:pt x="370" y="3693"/>
                  </a:lnTo>
                  <a:cubicBezTo>
                    <a:pt x="2938" y="1933"/>
                    <a:pt x="5907" y="844"/>
                    <a:pt x="8973" y="452"/>
                  </a:cubicBezTo>
                  <a:cubicBezTo>
                    <a:pt x="9900" y="327"/>
                    <a:pt x="10852" y="277"/>
                    <a:pt x="11805" y="277"/>
                  </a:cubicBezTo>
                  <a:close/>
                  <a:moveTo>
                    <a:pt x="11805" y="1"/>
                  </a:moveTo>
                  <a:cubicBezTo>
                    <a:pt x="11804" y="1"/>
                    <a:pt x="11803" y="1"/>
                    <a:pt x="11803" y="1"/>
                  </a:cubicBezTo>
                  <a:lnTo>
                    <a:pt x="11803" y="1"/>
                  </a:lnTo>
                  <a:cubicBezTo>
                    <a:pt x="8520" y="26"/>
                    <a:pt x="5263" y="753"/>
                    <a:pt x="2331" y="2232"/>
                  </a:cubicBezTo>
                  <a:cubicBezTo>
                    <a:pt x="1554" y="2633"/>
                    <a:pt x="802" y="3084"/>
                    <a:pt x="75" y="3585"/>
                  </a:cubicBezTo>
                  <a:cubicBezTo>
                    <a:pt x="0" y="3635"/>
                    <a:pt x="0" y="3760"/>
                    <a:pt x="75" y="3811"/>
                  </a:cubicBezTo>
                  <a:cubicBezTo>
                    <a:pt x="1672" y="4847"/>
                    <a:pt x="3633" y="5346"/>
                    <a:pt x="5592" y="5346"/>
                  </a:cubicBezTo>
                  <a:cubicBezTo>
                    <a:pt x="7045" y="5346"/>
                    <a:pt x="8497" y="5071"/>
                    <a:pt x="9800" y="4537"/>
                  </a:cubicBezTo>
                  <a:cubicBezTo>
                    <a:pt x="10517" y="4226"/>
                    <a:pt x="11212" y="3847"/>
                    <a:pt x="11818" y="3334"/>
                  </a:cubicBezTo>
                  <a:lnTo>
                    <a:pt x="11818" y="3334"/>
                  </a:lnTo>
                  <a:cubicBezTo>
                    <a:pt x="13476" y="4712"/>
                    <a:pt x="15711" y="5340"/>
                    <a:pt x="17913" y="5340"/>
                  </a:cubicBezTo>
                  <a:cubicBezTo>
                    <a:pt x="19010" y="5340"/>
                    <a:pt x="20098" y="5185"/>
                    <a:pt x="21103" y="4888"/>
                  </a:cubicBezTo>
                  <a:cubicBezTo>
                    <a:pt x="21955" y="4663"/>
                    <a:pt x="22782" y="4287"/>
                    <a:pt x="23534" y="3811"/>
                  </a:cubicBezTo>
                  <a:cubicBezTo>
                    <a:pt x="23609" y="3760"/>
                    <a:pt x="23609" y="3635"/>
                    <a:pt x="23534" y="3585"/>
                  </a:cubicBezTo>
                  <a:cubicBezTo>
                    <a:pt x="20928" y="1755"/>
                    <a:pt x="17870" y="628"/>
                    <a:pt x="14737" y="201"/>
                  </a:cubicBezTo>
                  <a:cubicBezTo>
                    <a:pt x="13762" y="77"/>
                    <a:pt x="12788" y="26"/>
                    <a:pt x="11813" y="1"/>
                  </a:cubicBezTo>
                  <a:lnTo>
                    <a:pt x="11813" y="1"/>
                  </a:lnTo>
                  <a:cubicBezTo>
                    <a:pt x="11810" y="1"/>
                    <a:pt x="11808" y="1"/>
                    <a:pt x="1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37"/>
          <p:cNvGrpSpPr/>
          <p:nvPr/>
        </p:nvGrpSpPr>
        <p:grpSpPr>
          <a:xfrm rot="-679571">
            <a:off x="1452118" y="3994868"/>
            <a:ext cx="1110055" cy="986028"/>
            <a:chOff x="4502650" y="4074600"/>
            <a:chExt cx="891650" cy="792025"/>
          </a:xfrm>
        </p:grpSpPr>
        <p:sp>
          <p:nvSpPr>
            <p:cNvPr id="871" name="Google Shape;871;p37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7"/>
          <p:cNvSpPr txBox="1">
            <a:spLocks noGrp="1"/>
          </p:cNvSpPr>
          <p:nvPr>
            <p:ph type="ctrTitle"/>
          </p:nvPr>
        </p:nvSpPr>
        <p:spPr>
          <a:xfrm>
            <a:off x="1234851" y="1285830"/>
            <a:ext cx="6636600" cy="119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PERMASALAHAN MORAL</a:t>
            </a:r>
            <a:br>
              <a:rPr lang="en" dirty="0" smtClean="0"/>
            </a:br>
            <a:r>
              <a:rPr lang="en" dirty="0" smtClean="0">
                <a:solidFill>
                  <a:schemeClr val="accent1"/>
                </a:solidFill>
              </a:rPr>
              <a:t>DI LINGKUNGAN SEKITAR</a:t>
            </a:r>
            <a:endParaRPr sz="25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49"/>
          <p:cNvSpPr txBox="1">
            <a:spLocks noGrp="1"/>
          </p:cNvSpPr>
          <p:nvPr>
            <p:ph type="title"/>
          </p:nvPr>
        </p:nvSpPr>
        <p:spPr>
          <a:xfrm>
            <a:off x="685800" y="1134950"/>
            <a:ext cx="4071135" cy="1868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NAZLA  ASA LUQYANA</a:t>
            </a:r>
            <a:br>
              <a:rPr lang="en" sz="3200" dirty="0" smtClean="0"/>
            </a:br>
            <a:r>
              <a:rPr lang="en" sz="3200" dirty="0" smtClean="0"/>
              <a:t>2013053152</a:t>
            </a:r>
            <a:br>
              <a:rPr lang="en" sz="3200" dirty="0" smtClean="0"/>
            </a:br>
            <a:r>
              <a:rPr lang="en" sz="3200" dirty="0" smtClean="0"/>
              <a:t>KELAS B</a:t>
            </a:r>
            <a:endParaRPr sz="3200" dirty="0"/>
          </a:p>
        </p:txBody>
      </p:sp>
      <p:sp>
        <p:nvSpPr>
          <p:cNvPr id="1925" name="Google Shape;1925;p49"/>
          <p:cNvSpPr txBox="1">
            <a:spLocks noGrp="1"/>
          </p:cNvSpPr>
          <p:nvPr>
            <p:ph type="subTitle" idx="1"/>
          </p:nvPr>
        </p:nvSpPr>
        <p:spPr>
          <a:xfrm>
            <a:off x="685800" y="3003875"/>
            <a:ext cx="4071135" cy="1004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bg2">
                    <a:lumMod val="25000"/>
                  </a:schemeClr>
                </a:solidFill>
              </a:rPr>
              <a:t>KUIS PENDIDIKAN NILAI DAN MORAL</a:t>
            </a:r>
            <a:endParaRPr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27" name="Google Shape;1927;p49"/>
          <p:cNvSpPr/>
          <p:nvPr/>
        </p:nvSpPr>
        <p:spPr>
          <a:xfrm>
            <a:off x="7980475" y="1543551"/>
            <a:ext cx="1641862" cy="1028199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8" name="Google Shape;1928;p49"/>
          <p:cNvGrpSpPr/>
          <p:nvPr/>
        </p:nvGrpSpPr>
        <p:grpSpPr>
          <a:xfrm rot="-1799713">
            <a:off x="2859890" y="91225"/>
            <a:ext cx="916885" cy="746575"/>
            <a:chOff x="1342250" y="3181500"/>
            <a:chExt cx="740750" cy="603175"/>
          </a:xfrm>
        </p:grpSpPr>
        <p:sp>
          <p:nvSpPr>
            <p:cNvPr id="1929" name="Google Shape;1929;p49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9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9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9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9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9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9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49"/>
          <p:cNvGrpSpPr/>
          <p:nvPr/>
        </p:nvGrpSpPr>
        <p:grpSpPr>
          <a:xfrm rot="-715094">
            <a:off x="6937138" y="4288142"/>
            <a:ext cx="860725" cy="738597"/>
            <a:chOff x="1358525" y="1188550"/>
            <a:chExt cx="679225" cy="582850"/>
          </a:xfrm>
        </p:grpSpPr>
        <p:sp>
          <p:nvSpPr>
            <p:cNvPr id="1943" name="Google Shape;1943;p49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9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9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9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9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9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9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9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9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9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9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9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49"/>
          <p:cNvGrpSpPr/>
          <p:nvPr/>
        </p:nvGrpSpPr>
        <p:grpSpPr>
          <a:xfrm rot="1463143">
            <a:off x="7832608" y="271124"/>
            <a:ext cx="969210" cy="694739"/>
            <a:chOff x="3990750" y="3234575"/>
            <a:chExt cx="758175" cy="543450"/>
          </a:xfrm>
        </p:grpSpPr>
        <p:sp>
          <p:nvSpPr>
            <p:cNvPr id="1956" name="Google Shape;1956;p49"/>
            <p:cNvSpPr/>
            <p:nvPr/>
          </p:nvSpPr>
          <p:spPr>
            <a:xfrm>
              <a:off x="4539000" y="3434250"/>
              <a:ext cx="207425" cy="208050"/>
            </a:xfrm>
            <a:custGeom>
              <a:avLst/>
              <a:gdLst/>
              <a:ahLst/>
              <a:cxnLst/>
              <a:rect l="l" t="t" r="r" b="b"/>
              <a:pathLst>
                <a:path w="8297" h="8322" extrusionOk="0">
                  <a:moveTo>
                    <a:pt x="4161" y="0"/>
                  </a:moveTo>
                  <a:cubicBezTo>
                    <a:pt x="1855" y="0"/>
                    <a:pt x="1" y="1855"/>
                    <a:pt x="1" y="4161"/>
                  </a:cubicBezTo>
                  <a:cubicBezTo>
                    <a:pt x="1" y="6441"/>
                    <a:pt x="1855" y="8321"/>
                    <a:pt x="4161" y="8321"/>
                  </a:cubicBezTo>
                  <a:cubicBezTo>
                    <a:pt x="6442" y="8321"/>
                    <a:pt x="8296" y="6441"/>
                    <a:pt x="8296" y="4161"/>
                  </a:cubicBezTo>
                  <a:cubicBezTo>
                    <a:pt x="8296" y="1855"/>
                    <a:pt x="6442" y="0"/>
                    <a:pt x="4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9"/>
            <p:cNvSpPr/>
            <p:nvPr/>
          </p:nvSpPr>
          <p:spPr>
            <a:xfrm>
              <a:off x="4528975" y="3432075"/>
              <a:ext cx="219950" cy="212250"/>
            </a:xfrm>
            <a:custGeom>
              <a:avLst/>
              <a:gdLst/>
              <a:ahLst/>
              <a:cxnLst/>
              <a:rect l="l" t="t" r="r" b="b"/>
              <a:pathLst>
                <a:path w="8798" h="8490" extrusionOk="0">
                  <a:moveTo>
                    <a:pt x="4552" y="179"/>
                  </a:moveTo>
                  <a:cubicBezTo>
                    <a:pt x="4822" y="179"/>
                    <a:pt x="5094" y="206"/>
                    <a:pt x="5364" y="263"/>
                  </a:cubicBezTo>
                  <a:cubicBezTo>
                    <a:pt x="6993" y="589"/>
                    <a:pt x="8296" y="1942"/>
                    <a:pt x="8572" y="3571"/>
                  </a:cubicBezTo>
                  <a:cubicBezTo>
                    <a:pt x="8597" y="3797"/>
                    <a:pt x="8622" y="4022"/>
                    <a:pt x="8622" y="4248"/>
                  </a:cubicBezTo>
                  <a:cubicBezTo>
                    <a:pt x="8597" y="5927"/>
                    <a:pt x="7544" y="7481"/>
                    <a:pt x="5940" y="8057"/>
                  </a:cubicBezTo>
                  <a:cubicBezTo>
                    <a:pt x="5485" y="8228"/>
                    <a:pt x="5012" y="8310"/>
                    <a:pt x="4543" y="8310"/>
                  </a:cubicBezTo>
                  <a:cubicBezTo>
                    <a:pt x="3359" y="8310"/>
                    <a:pt x="2201" y="7788"/>
                    <a:pt x="1429" y="6854"/>
                  </a:cubicBezTo>
                  <a:cubicBezTo>
                    <a:pt x="326" y="5526"/>
                    <a:pt x="176" y="3621"/>
                    <a:pt x="1053" y="2142"/>
                  </a:cubicBezTo>
                  <a:cubicBezTo>
                    <a:pt x="1789" y="922"/>
                    <a:pt x="3144" y="179"/>
                    <a:pt x="4552" y="179"/>
                  </a:cubicBezTo>
                  <a:close/>
                  <a:moveTo>
                    <a:pt x="4558" y="1"/>
                  </a:moveTo>
                  <a:cubicBezTo>
                    <a:pt x="3311" y="1"/>
                    <a:pt x="2088" y="551"/>
                    <a:pt x="1279" y="1541"/>
                  </a:cubicBezTo>
                  <a:cubicBezTo>
                    <a:pt x="151" y="2919"/>
                    <a:pt x="1" y="4899"/>
                    <a:pt x="903" y="6428"/>
                  </a:cubicBezTo>
                  <a:cubicBezTo>
                    <a:pt x="1685" y="7717"/>
                    <a:pt x="3091" y="8490"/>
                    <a:pt x="4549" y="8490"/>
                  </a:cubicBezTo>
                  <a:cubicBezTo>
                    <a:pt x="4820" y="8490"/>
                    <a:pt x="5093" y="8463"/>
                    <a:pt x="5364" y="8408"/>
                  </a:cubicBezTo>
                  <a:cubicBezTo>
                    <a:pt x="7093" y="8082"/>
                    <a:pt x="8472" y="6629"/>
                    <a:pt x="8747" y="4899"/>
                  </a:cubicBezTo>
                  <a:cubicBezTo>
                    <a:pt x="8773" y="4674"/>
                    <a:pt x="8798" y="4473"/>
                    <a:pt x="8798" y="4248"/>
                  </a:cubicBezTo>
                  <a:cubicBezTo>
                    <a:pt x="8798" y="4246"/>
                    <a:pt x="8798" y="4245"/>
                    <a:pt x="8798" y="4244"/>
                  </a:cubicBezTo>
                  <a:lnTo>
                    <a:pt x="8798" y="4244"/>
                  </a:lnTo>
                  <a:cubicBezTo>
                    <a:pt x="8771" y="2466"/>
                    <a:pt x="7669" y="864"/>
                    <a:pt x="6016" y="263"/>
                  </a:cubicBezTo>
                  <a:cubicBezTo>
                    <a:pt x="5542" y="86"/>
                    <a:pt x="5048" y="1"/>
                    <a:pt x="4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9"/>
            <p:cNvSpPr/>
            <p:nvPr/>
          </p:nvSpPr>
          <p:spPr>
            <a:xfrm>
              <a:off x="3997025" y="3236875"/>
              <a:ext cx="637250" cy="538875"/>
            </a:xfrm>
            <a:custGeom>
              <a:avLst/>
              <a:gdLst/>
              <a:ahLst/>
              <a:cxnLst/>
              <a:rect l="l" t="t" r="r" b="b"/>
              <a:pathLst>
                <a:path w="25490" h="21555" extrusionOk="0">
                  <a:moveTo>
                    <a:pt x="12757" y="1"/>
                  </a:moveTo>
                  <a:cubicBezTo>
                    <a:pt x="5715" y="1"/>
                    <a:pt x="0" y="4838"/>
                    <a:pt x="0" y="10778"/>
                  </a:cubicBezTo>
                  <a:cubicBezTo>
                    <a:pt x="0" y="16717"/>
                    <a:pt x="5715" y="21555"/>
                    <a:pt x="12757" y="21555"/>
                  </a:cubicBezTo>
                  <a:cubicBezTo>
                    <a:pt x="19775" y="21555"/>
                    <a:pt x="25489" y="16717"/>
                    <a:pt x="25489" y="10778"/>
                  </a:cubicBezTo>
                  <a:cubicBezTo>
                    <a:pt x="25489" y="4838"/>
                    <a:pt x="19775" y="1"/>
                    <a:pt x="1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9"/>
            <p:cNvSpPr/>
            <p:nvPr/>
          </p:nvSpPr>
          <p:spPr>
            <a:xfrm>
              <a:off x="3990750" y="3234575"/>
              <a:ext cx="646025" cy="543450"/>
            </a:xfrm>
            <a:custGeom>
              <a:avLst/>
              <a:gdLst/>
              <a:ahLst/>
              <a:cxnLst/>
              <a:rect l="l" t="t" r="r" b="b"/>
              <a:pathLst>
                <a:path w="25841" h="21738" extrusionOk="0">
                  <a:moveTo>
                    <a:pt x="13012" y="186"/>
                  </a:moveTo>
                  <a:cubicBezTo>
                    <a:pt x="13859" y="186"/>
                    <a:pt x="14706" y="256"/>
                    <a:pt x="15540" y="393"/>
                  </a:cubicBezTo>
                  <a:cubicBezTo>
                    <a:pt x="17971" y="819"/>
                    <a:pt x="20301" y="1847"/>
                    <a:pt x="22131" y="3476"/>
                  </a:cubicBezTo>
                  <a:cubicBezTo>
                    <a:pt x="23835" y="4980"/>
                    <a:pt x="25088" y="6985"/>
                    <a:pt x="25515" y="9215"/>
                  </a:cubicBezTo>
                  <a:cubicBezTo>
                    <a:pt x="25615" y="9767"/>
                    <a:pt x="25665" y="10318"/>
                    <a:pt x="25665" y="10870"/>
                  </a:cubicBezTo>
                  <a:cubicBezTo>
                    <a:pt x="25640" y="13150"/>
                    <a:pt x="24763" y="15331"/>
                    <a:pt x="23309" y="17060"/>
                  </a:cubicBezTo>
                  <a:cubicBezTo>
                    <a:pt x="21755" y="18915"/>
                    <a:pt x="19625" y="20218"/>
                    <a:pt x="17319" y="20920"/>
                  </a:cubicBezTo>
                  <a:cubicBezTo>
                    <a:pt x="15918" y="21340"/>
                    <a:pt x="14455" y="21557"/>
                    <a:pt x="12990" y="21557"/>
                  </a:cubicBezTo>
                  <a:cubicBezTo>
                    <a:pt x="11834" y="21557"/>
                    <a:pt x="10677" y="21422"/>
                    <a:pt x="9550" y="21145"/>
                  </a:cubicBezTo>
                  <a:cubicBezTo>
                    <a:pt x="7194" y="20594"/>
                    <a:pt x="4938" y="19416"/>
                    <a:pt x="3234" y="17662"/>
                  </a:cubicBezTo>
                  <a:cubicBezTo>
                    <a:pt x="1655" y="16058"/>
                    <a:pt x="577" y="13952"/>
                    <a:pt x="377" y="11697"/>
                  </a:cubicBezTo>
                  <a:cubicBezTo>
                    <a:pt x="176" y="9416"/>
                    <a:pt x="853" y="7185"/>
                    <a:pt x="2156" y="5356"/>
                  </a:cubicBezTo>
                  <a:cubicBezTo>
                    <a:pt x="3560" y="3401"/>
                    <a:pt x="5590" y="1972"/>
                    <a:pt x="7795" y="1120"/>
                  </a:cubicBezTo>
                  <a:cubicBezTo>
                    <a:pt x="9458" y="492"/>
                    <a:pt x="11236" y="186"/>
                    <a:pt x="13012" y="186"/>
                  </a:cubicBezTo>
                  <a:close/>
                  <a:moveTo>
                    <a:pt x="13021" y="1"/>
                  </a:moveTo>
                  <a:cubicBezTo>
                    <a:pt x="11838" y="1"/>
                    <a:pt x="10654" y="141"/>
                    <a:pt x="9499" y="418"/>
                  </a:cubicBezTo>
                  <a:cubicBezTo>
                    <a:pt x="7093" y="995"/>
                    <a:pt x="4838" y="2198"/>
                    <a:pt x="3108" y="3952"/>
                  </a:cubicBezTo>
                  <a:cubicBezTo>
                    <a:pt x="1504" y="5606"/>
                    <a:pt x="427" y="7712"/>
                    <a:pt x="201" y="10017"/>
                  </a:cubicBezTo>
                  <a:cubicBezTo>
                    <a:pt x="1" y="12323"/>
                    <a:pt x="677" y="14604"/>
                    <a:pt x="2006" y="16484"/>
                  </a:cubicBezTo>
                  <a:cubicBezTo>
                    <a:pt x="3409" y="18438"/>
                    <a:pt x="5439" y="19892"/>
                    <a:pt x="7670" y="20744"/>
                  </a:cubicBezTo>
                  <a:cubicBezTo>
                    <a:pt x="9375" y="21409"/>
                    <a:pt x="11185" y="21738"/>
                    <a:pt x="12996" y="21738"/>
                  </a:cubicBezTo>
                  <a:cubicBezTo>
                    <a:pt x="13847" y="21738"/>
                    <a:pt x="14698" y="21665"/>
                    <a:pt x="15540" y="21521"/>
                  </a:cubicBezTo>
                  <a:cubicBezTo>
                    <a:pt x="18021" y="21095"/>
                    <a:pt x="20377" y="20043"/>
                    <a:pt x="22256" y="18388"/>
                  </a:cubicBezTo>
                  <a:cubicBezTo>
                    <a:pt x="23986" y="16860"/>
                    <a:pt x="25264" y="14829"/>
                    <a:pt x="25690" y="12549"/>
                  </a:cubicBezTo>
                  <a:cubicBezTo>
                    <a:pt x="25790" y="11997"/>
                    <a:pt x="25840" y="11421"/>
                    <a:pt x="25840" y="10870"/>
                  </a:cubicBezTo>
                  <a:cubicBezTo>
                    <a:pt x="25840" y="10869"/>
                    <a:pt x="25840" y="10868"/>
                    <a:pt x="25840" y="10867"/>
                  </a:cubicBezTo>
                  <a:lnTo>
                    <a:pt x="25840" y="10867"/>
                  </a:lnTo>
                  <a:cubicBezTo>
                    <a:pt x="25815" y="8562"/>
                    <a:pt x="24937" y="6357"/>
                    <a:pt x="23484" y="4604"/>
                  </a:cubicBezTo>
                  <a:cubicBezTo>
                    <a:pt x="21906" y="2724"/>
                    <a:pt x="19750" y="1396"/>
                    <a:pt x="17419" y="669"/>
                  </a:cubicBezTo>
                  <a:cubicBezTo>
                    <a:pt x="15995" y="222"/>
                    <a:pt x="14509" y="1"/>
                    <a:pt x="1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9"/>
            <p:cNvSpPr/>
            <p:nvPr/>
          </p:nvSpPr>
          <p:spPr>
            <a:xfrm>
              <a:off x="4045900" y="3259425"/>
              <a:ext cx="539500" cy="386000"/>
            </a:xfrm>
            <a:custGeom>
              <a:avLst/>
              <a:gdLst/>
              <a:ahLst/>
              <a:cxnLst/>
              <a:rect l="l" t="t" r="r" b="b"/>
              <a:pathLst>
                <a:path w="21580" h="15440" extrusionOk="0">
                  <a:moveTo>
                    <a:pt x="10802" y="1"/>
                  </a:moveTo>
                  <a:cubicBezTo>
                    <a:pt x="4837" y="1"/>
                    <a:pt x="0" y="3459"/>
                    <a:pt x="0" y="7720"/>
                  </a:cubicBezTo>
                  <a:cubicBezTo>
                    <a:pt x="0" y="11981"/>
                    <a:pt x="4837" y="15439"/>
                    <a:pt x="10802" y="15439"/>
                  </a:cubicBezTo>
                  <a:cubicBezTo>
                    <a:pt x="16742" y="15439"/>
                    <a:pt x="21579" y="11981"/>
                    <a:pt x="21579" y="7720"/>
                  </a:cubicBezTo>
                  <a:cubicBezTo>
                    <a:pt x="21579" y="3459"/>
                    <a:pt x="16742" y="1"/>
                    <a:pt x="108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9"/>
            <p:cNvSpPr/>
            <p:nvPr/>
          </p:nvSpPr>
          <p:spPr>
            <a:xfrm>
              <a:off x="4163675" y="3421725"/>
              <a:ext cx="303925" cy="169175"/>
            </a:xfrm>
            <a:custGeom>
              <a:avLst/>
              <a:gdLst/>
              <a:ahLst/>
              <a:cxnLst/>
              <a:rect l="l" t="t" r="r" b="b"/>
              <a:pathLst>
                <a:path w="12157" h="6767" extrusionOk="0">
                  <a:moveTo>
                    <a:pt x="1" y="0"/>
                  </a:moveTo>
                  <a:cubicBezTo>
                    <a:pt x="1" y="3734"/>
                    <a:pt x="2733" y="6767"/>
                    <a:pt x="6091" y="6767"/>
                  </a:cubicBezTo>
                  <a:cubicBezTo>
                    <a:pt x="9425" y="6767"/>
                    <a:pt x="12156" y="3734"/>
                    <a:pt x="12156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9"/>
            <p:cNvSpPr/>
            <p:nvPr/>
          </p:nvSpPr>
          <p:spPr>
            <a:xfrm>
              <a:off x="4161800" y="3419200"/>
              <a:ext cx="307675" cy="174225"/>
            </a:xfrm>
            <a:custGeom>
              <a:avLst/>
              <a:gdLst/>
              <a:ahLst/>
              <a:cxnLst/>
              <a:rect l="l" t="t" r="r" b="b"/>
              <a:pathLst>
                <a:path w="12307" h="6969" extrusionOk="0">
                  <a:moveTo>
                    <a:pt x="12031" y="176"/>
                  </a:moveTo>
                  <a:cubicBezTo>
                    <a:pt x="12059" y="176"/>
                    <a:pt x="12095" y="184"/>
                    <a:pt x="12131" y="187"/>
                  </a:cubicBezTo>
                  <a:lnTo>
                    <a:pt x="12131" y="187"/>
                  </a:lnTo>
                  <a:cubicBezTo>
                    <a:pt x="12100" y="2765"/>
                    <a:pt x="10676" y="5350"/>
                    <a:pt x="8246" y="6367"/>
                  </a:cubicBezTo>
                  <a:cubicBezTo>
                    <a:pt x="7570" y="6642"/>
                    <a:pt x="6868" y="6793"/>
                    <a:pt x="6166" y="6793"/>
                  </a:cubicBezTo>
                  <a:cubicBezTo>
                    <a:pt x="3535" y="6768"/>
                    <a:pt x="1354" y="4863"/>
                    <a:pt x="552" y="2432"/>
                  </a:cubicBezTo>
                  <a:cubicBezTo>
                    <a:pt x="310" y="1704"/>
                    <a:pt x="184" y="930"/>
                    <a:pt x="177" y="176"/>
                  </a:cubicBezTo>
                  <a:close/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1" y="2783"/>
                    <a:pt x="1479" y="5490"/>
                    <a:pt x="4036" y="6542"/>
                  </a:cubicBezTo>
                  <a:cubicBezTo>
                    <a:pt x="4713" y="6818"/>
                    <a:pt x="5414" y="6968"/>
                    <a:pt x="6166" y="6968"/>
                  </a:cubicBezTo>
                  <a:cubicBezTo>
                    <a:pt x="6167" y="6968"/>
                    <a:pt x="6167" y="6968"/>
                    <a:pt x="6168" y="6968"/>
                  </a:cubicBezTo>
                  <a:lnTo>
                    <a:pt x="6168" y="6968"/>
                  </a:lnTo>
                  <a:cubicBezTo>
                    <a:pt x="8874" y="6942"/>
                    <a:pt x="11104" y="4963"/>
                    <a:pt x="11931" y="2482"/>
                  </a:cubicBezTo>
                  <a:cubicBezTo>
                    <a:pt x="12181" y="1705"/>
                    <a:pt x="12307" y="903"/>
                    <a:pt x="12307" y="101"/>
                  </a:cubicBezTo>
                  <a:cubicBezTo>
                    <a:pt x="12307" y="51"/>
                    <a:pt x="12282" y="1"/>
                    <a:pt x="1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9"/>
            <p:cNvSpPr/>
            <p:nvPr/>
          </p:nvSpPr>
          <p:spPr>
            <a:xfrm>
              <a:off x="4210675" y="3489375"/>
              <a:ext cx="209925" cy="101525"/>
            </a:xfrm>
            <a:custGeom>
              <a:avLst/>
              <a:gdLst/>
              <a:ahLst/>
              <a:cxnLst/>
              <a:rect l="l" t="t" r="r" b="b"/>
              <a:pathLst>
                <a:path w="8397" h="4061" extrusionOk="0">
                  <a:moveTo>
                    <a:pt x="4211" y="1"/>
                  </a:moveTo>
                  <a:cubicBezTo>
                    <a:pt x="2457" y="1"/>
                    <a:pt x="928" y="853"/>
                    <a:pt x="1" y="2181"/>
                  </a:cubicBezTo>
                  <a:cubicBezTo>
                    <a:pt x="1078" y="3334"/>
                    <a:pt x="2557" y="4061"/>
                    <a:pt x="4211" y="4061"/>
                  </a:cubicBezTo>
                  <a:cubicBezTo>
                    <a:pt x="5840" y="4061"/>
                    <a:pt x="7319" y="3334"/>
                    <a:pt x="8397" y="2181"/>
                  </a:cubicBezTo>
                  <a:cubicBezTo>
                    <a:pt x="7469" y="853"/>
                    <a:pt x="5941" y="1"/>
                    <a:pt x="4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9"/>
            <p:cNvSpPr/>
            <p:nvPr/>
          </p:nvSpPr>
          <p:spPr>
            <a:xfrm>
              <a:off x="4208175" y="3487150"/>
              <a:ext cx="214925" cy="106275"/>
            </a:xfrm>
            <a:custGeom>
              <a:avLst/>
              <a:gdLst/>
              <a:ahLst/>
              <a:cxnLst/>
              <a:rect l="l" t="t" r="r" b="b"/>
              <a:pathLst>
                <a:path w="8597" h="4251" extrusionOk="0">
                  <a:moveTo>
                    <a:pt x="4280" y="175"/>
                  </a:moveTo>
                  <a:cubicBezTo>
                    <a:pt x="5202" y="175"/>
                    <a:pt x="6125" y="423"/>
                    <a:pt x="6918" y="892"/>
                  </a:cubicBezTo>
                  <a:cubicBezTo>
                    <a:pt x="7475" y="1255"/>
                    <a:pt x="7986" y="1713"/>
                    <a:pt x="8381" y="2264"/>
                  </a:cubicBezTo>
                  <a:lnTo>
                    <a:pt x="8381" y="2264"/>
                  </a:lnTo>
                  <a:cubicBezTo>
                    <a:pt x="7310" y="3376"/>
                    <a:pt x="5859" y="4050"/>
                    <a:pt x="4311" y="4075"/>
                  </a:cubicBezTo>
                  <a:cubicBezTo>
                    <a:pt x="2739" y="4050"/>
                    <a:pt x="1311" y="3376"/>
                    <a:pt x="217" y="2263"/>
                  </a:cubicBezTo>
                  <a:lnTo>
                    <a:pt x="217" y="2263"/>
                  </a:lnTo>
                  <a:cubicBezTo>
                    <a:pt x="943" y="1266"/>
                    <a:pt x="2003" y="561"/>
                    <a:pt x="3208" y="290"/>
                  </a:cubicBezTo>
                  <a:cubicBezTo>
                    <a:pt x="3560" y="213"/>
                    <a:pt x="3920" y="175"/>
                    <a:pt x="4280" y="175"/>
                  </a:cubicBezTo>
                  <a:close/>
                  <a:moveTo>
                    <a:pt x="4313" y="0"/>
                  </a:moveTo>
                  <a:cubicBezTo>
                    <a:pt x="3361" y="0"/>
                    <a:pt x="2418" y="253"/>
                    <a:pt x="1604" y="741"/>
                  </a:cubicBezTo>
                  <a:cubicBezTo>
                    <a:pt x="978" y="1117"/>
                    <a:pt x="452" y="1619"/>
                    <a:pt x="25" y="2220"/>
                  </a:cubicBezTo>
                  <a:cubicBezTo>
                    <a:pt x="0" y="2245"/>
                    <a:pt x="0" y="2295"/>
                    <a:pt x="25" y="2320"/>
                  </a:cubicBezTo>
                  <a:cubicBezTo>
                    <a:pt x="1152" y="3497"/>
                    <a:pt x="2655" y="4224"/>
                    <a:pt x="4307" y="4250"/>
                  </a:cubicBezTo>
                  <a:lnTo>
                    <a:pt x="4307" y="4250"/>
                  </a:lnTo>
                  <a:cubicBezTo>
                    <a:pt x="4308" y="4250"/>
                    <a:pt x="4310" y="4250"/>
                    <a:pt x="4311" y="4250"/>
                  </a:cubicBezTo>
                  <a:cubicBezTo>
                    <a:pt x="4312" y="4250"/>
                    <a:pt x="4313" y="4250"/>
                    <a:pt x="4314" y="4250"/>
                  </a:cubicBezTo>
                  <a:lnTo>
                    <a:pt x="4314" y="4250"/>
                  </a:lnTo>
                  <a:cubicBezTo>
                    <a:pt x="5942" y="4224"/>
                    <a:pt x="7445" y="3498"/>
                    <a:pt x="8572" y="2320"/>
                  </a:cubicBezTo>
                  <a:cubicBezTo>
                    <a:pt x="8597" y="2295"/>
                    <a:pt x="8597" y="2245"/>
                    <a:pt x="8572" y="2220"/>
                  </a:cubicBezTo>
                  <a:cubicBezTo>
                    <a:pt x="7820" y="1168"/>
                    <a:pt x="6692" y="391"/>
                    <a:pt x="5414" y="115"/>
                  </a:cubicBezTo>
                  <a:cubicBezTo>
                    <a:pt x="5051" y="38"/>
                    <a:pt x="4681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9"/>
            <p:cNvSpPr/>
            <p:nvPr/>
          </p:nvSpPr>
          <p:spPr>
            <a:xfrm>
              <a:off x="4487625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4" y="0"/>
                  </a:moveTo>
                  <a:cubicBezTo>
                    <a:pt x="1458" y="0"/>
                    <a:pt x="871" y="279"/>
                    <a:pt x="477" y="763"/>
                  </a:cubicBezTo>
                  <a:cubicBezTo>
                    <a:pt x="176" y="1164"/>
                    <a:pt x="0" y="1641"/>
                    <a:pt x="0" y="2142"/>
                  </a:cubicBezTo>
                  <a:cubicBezTo>
                    <a:pt x="0" y="2255"/>
                    <a:pt x="88" y="2311"/>
                    <a:pt x="176" y="2311"/>
                  </a:cubicBezTo>
                  <a:cubicBezTo>
                    <a:pt x="264" y="2311"/>
                    <a:pt x="351" y="2255"/>
                    <a:pt x="351" y="2142"/>
                  </a:cubicBezTo>
                  <a:cubicBezTo>
                    <a:pt x="376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2" y="2311"/>
                    <a:pt x="3910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4" y="463"/>
                    <a:pt x="2757" y="137"/>
                  </a:cubicBezTo>
                  <a:cubicBezTo>
                    <a:pt x="2529" y="44"/>
                    <a:pt x="2291" y="0"/>
                    <a:pt x="2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9"/>
            <p:cNvSpPr/>
            <p:nvPr/>
          </p:nvSpPr>
          <p:spPr>
            <a:xfrm>
              <a:off x="4041500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0" y="0"/>
                  </a:moveTo>
                  <a:cubicBezTo>
                    <a:pt x="1449" y="0"/>
                    <a:pt x="854" y="279"/>
                    <a:pt x="477" y="763"/>
                  </a:cubicBezTo>
                  <a:cubicBezTo>
                    <a:pt x="176" y="1164"/>
                    <a:pt x="1" y="1641"/>
                    <a:pt x="1" y="2142"/>
                  </a:cubicBezTo>
                  <a:cubicBezTo>
                    <a:pt x="1" y="2255"/>
                    <a:pt x="88" y="2311"/>
                    <a:pt x="176" y="2311"/>
                  </a:cubicBezTo>
                  <a:cubicBezTo>
                    <a:pt x="264" y="2311"/>
                    <a:pt x="352" y="2255"/>
                    <a:pt x="352" y="2142"/>
                  </a:cubicBezTo>
                  <a:cubicBezTo>
                    <a:pt x="377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3" y="2311"/>
                    <a:pt x="3911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5" y="463"/>
                    <a:pt x="2758" y="137"/>
                  </a:cubicBezTo>
                  <a:cubicBezTo>
                    <a:pt x="2530" y="44"/>
                    <a:pt x="2289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9"/>
            <p:cNvSpPr/>
            <p:nvPr/>
          </p:nvSpPr>
          <p:spPr>
            <a:xfrm>
              <a:off x="4050900" y="3236875"/>
              <a:ext cx="500650" cy="119075"/>
            </a:xfrm>
            <a:custGeom>
              <a:avLst/>
              <a:gdLst/>
              <a:ahLst/>
              <a:cxnLst/>
              <a:rect l="l" t="t" r="r" b="b"/>
              <a:pathLst>
                <a:path w="20026" h="4763" extrusionOk="0">
                  <a:moveTo>
                    <a:pt x="10602" y="1"/>
                  </a:moveTo>
                  <a:cubicBezTo>
                    <a:pt x="6191" y="1"/>
                    <a:pt x="2306" y="1905"/>
                    <a:pt x="1" y="4762"/>
                  </a:cubicBezTo>
                  <a:cubicBezTo>
                    <a:pt x="3409" y="4737"/>
                    <a:pt x="8748" y="4236"/>
                    <a:pt x="12432" y="1930"/>
                  </a:cubicBezTo>
                  <a:cubicBezTo>
                    <a:pt x="12432" y="1930"/>
                    <a:pt x="16442" y="3544"/>
                    <a:pt x="19622" y="3544"/>
                  </a:cubicBezTo>
                  <a:cubicBezTo>
                    <a:pt x="19758" y="3544"/>
                    <a:pt x="19893" y="3541"/>
                    <a:pt x="20026" y="3534"/>
                  </a:cubicBezTo>
                  <a:cubicBezTo>
                    <a:pt x="17695" y="1379"/>
                    <a:pt x="14337" y="1"/>
                    <a:pt x="10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9"/>
            <p:cNvSpPr/>
            <p:nvPr/>
          </p:nvSpPr>
          <p:spPr>
            <a:xfrm>
              <a:off x="4048400" y="3235000"/>
              <a:ext cx="506300" cy="123450"/>
            </a:xfrm>
            <a:custGeom>
              <a:avLst/>
              <a:gdLst/>
              <a:ahLst/>
              <a:cxnLst/>
              <a:rect l="l" t="t" r="r" b="b"/>
              <a:pathLst>
                <a:path w="20252" h="4938" extrusionOk="0">
                  <a:moveTo>
                    <a:pt x="10702" y="176"/>
                  </a:moveTo>
                  <a:cubicBezTo>
                    <a:pt x="13384" y="176"/>
                    <a:pt x="16091" y="903"/>
                    <a:pt x="18371" y="2356"/>
                  </a:cubicBezTo>
                  <a:cubicBezTo>
                    <a:pt x="18914" y="2718"/>
                    <a:pt x="19436" y="3100"/>
                    <a:pt x="19919" y="3539"/>
                  </a:cubicBezTo>
                  <a:lnTo>
                    <a:pt x="19919" y="3539"/>
                  </a:lnTo>
                  <a:cubicBezTo>
                    <a:pt x="19869" y="3540"/>
                    <a:pt x="19819" y="3540"/>
                    <a:pt x="19769" y="3540"/>
                  </a:cubicBezTo>
                  <a:cubicBezTo>
                    <a:pt x="18385" y="3540"/>
                    <a:pt x="17003" y="3279"/>
                    <a:pt x="15665" y="2933"/>
                  </a:cubicBezTo>
                  <a:cubicBezTo>
                    <a:pt x="14687" y="2682"/>
                    <a:pt x="13685" y="2356"/>
                    <a:pt x="12732" y="2005"/>
                  </a:cubicBezTo>
                  <a:cubicBezTo>
                    <a:pt x="12682" y="1980"/>
                    <a:pt x="12607" y="1930"/>
                    <a:pt x="12557" y="1930"/>
                  </a:cubicBezTo>
                  <a:cubicBezTo>
                    <a:pt x="12548" y="1928"/>
                    <a:pt x="12539" y="1927"/>
                    <a:pt x="12530" y="1927"/>
                  </a:cubicBezTo>
                  <a:cubicBezTo>
                    <a:pt x="12439" y="1927"/>
                    <a:pt x="12347" y="2035"/>
                    <a:pt x="12256" y="2081"/>
                  </a:cubicBezTo>
                  <a:cubicBezTo>
                    <a:pt x="12081" y="2181"/>
                    <a:pt x="11880" y="2281"/>
                    <a:pt x="11705" y="2381"/>
                  </a:cubicBezTo>
                  <a:cubicBezTo>
                    <a:pt x="11003" y="2757"/>
                    <a:pt x="10276" y="3058"/>
                    <a:pt x="9524" y="3334"/>
                  </a:cubicBezTo>
                  <a:cubicBezTo>
                    <a:pt x="8020" y="3835"/>
                    <a:pt x="6442" y="4186"/>
                    <a:pt x="4863" y="4411"/>
                  </a:cubicBezTo>
                  <a:cubicBezTo>
                    <a:pt x="3349" y="4628"/>
                    <a:pt x="1836" y="4729"/>
                    <a:pt x="301" y="4759"/>
                  </a:cubicBezTo>
                  <a:lnTo>
                    <a:pt x="301" y="4759"/>
                  </a:lnTo>
                  <a:cubicBezTo>
                    <a:pt x="2203" y="2466"/>
                    <a:pt x="4952" y="990"/>
                    <a:pt x="7845" y="426"/>
                  </a:cubicBezTo>
                  <a:cubicBezTo>
                    <a:pt x="8797" y="251"/>
                    <a:pt x="9750" y="176"/>
                    <a:pt x="10702" y="176"/>
                  </a:cubicBezTo>
                  <a:close/>
                  <a:moveTo>
                    <a:pt x="10702" y="0"/>
                  </a:moveTo>
                  <a:cubicBezTo>
                    <a:pt x="7494" y="0"/>
                    <a:pt x="4311" y="1003"/>
                    <a:pt x="1805" y="3008"/>
                  </a:cubicBezTo>
                  <a:cubicBezTo>
                    <a:pt x="1153" y="3534"/>
                    <a:pt x="577" y="4136"/>
                    <a:pt x="51" y="4787"/>
                  </a:cubicBezTo>
                  <a:cubicBezTo>
                    <a:pt x="0" y="4837"/>
                    <a:pt x="25" y="4938"/>
                    <a:pt x="101" y="4938"/>
                  </a:cubicBezTo>
                  <a:cubicBezTo>
                    <a:pt x="3083" y="4888"/>
                    <a:pt x="6091" y="4587"/>
                    <a:pt x="8948" y="3710"/>
                  </a:cubicBezTo>
                  <a:cubicBezTo>
                    <a:pt x="9700" y="3459"/>
                    <a:pt x="10452" y="3183"/>
                    <a:pt x="11153" y="2857"/>
                  </a:cubicBezTo>
                  <a:cubicBezTo>
                    <a:pt x="11504" y="2682"/>
                    <a:pt x="11855" y="2507"/>
                    <a:pt x="12181" y="2331"/>
                  </a:cubicBezTo>
                  <a:cubicBezTo>
                    <a:pt x="12281" y="2281"/>
                    <a:pt x="12356" y="2231"/>
                    <a:pt x="12432" y="2181"/>
                  </a:cubicBezTo>
                  <a:cubicBezTo>
                    <a:pt x="12432" y="2181"/>
                    <a:pt x="12542" y="2126"/>
                    <a:pt x="12526" y="2110"/>
                  </a:cubicBezTo>
                  <a:lnTo>
                    <a:pt x="12526" y="2110"/>
                  </a:lnTo>
                  <a:cubicBezTo>
                    <a:pt x="12545" y="2117"/>
                    <a:pt x="12563" y="2131"/>
                    <a:pt x="12582" y="2131"/>
                  </a:cubicBezTo>
                  <a:cubicBezTo>
                    <a:pt x="13459" y="2431"/>
                    <a:pt x="14311" y="2732"/>
                    <a:pt x="15214" y="2983"/>
                  </a:cubicBezTo>
                  <a:cubicBezTo>
                    <a:pt x="16648" y="3393"/>
                    <a:pt x="18165" y="3720"/>
                    <a:pt x="19672" y="3720"/>
                  </a:cubicBezTo>
                  <a:cubicBezTo>
                    <a:pt x="19823" y="3720"/>
                    <a:pt x="19975" y="3717"/>
                    <a:pt x="20126" y="3710"/>
                  </a:cubicBezTo>
                  <a:cubicBezTo>
                    <a:pt x="20201" y="3710"/>
                    <a:pt x="20251" y="3609"/>
                    <a:pt x="20201" y="3559"/>
                  </a:cubicBezTo>
                  <a:cubicBezTo>
                    <a:pt x="18246" y="1730"/>
                    <a:pt x="15715" y="602"/>
                    <a:pt x="13108" y="176"/>
                  </a:cubicBezTo>
                  <a:cubicBezTo>
                    <a:pt x="12306" y="50"/>
                    <a:pt x="11504" y="0"/>
                    <a:pt x="10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17" y="1318849"/>
            <a:ext cx="2022387" cy="2505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9"/>
          <p:cNvSpPr txBox="1">
            <a:spLocks noGrp="1"/>
          </p:cNvSpPr>
          <p:nvPr>
            <p:ph type="title"/>
          </p:nvPr>
        </p:nvSpPr>
        <p:spPr>
          <a:xfrm>
            <a:off x="1869903" y="2024113"/>
            <a:ext cx="5660196" cy="111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800" dirty="0" smtClean="0"/>
              <a:t>BULLYING</a:t>
            </a:r>
            <a:endParaRPr sz="9800" dirty="0"/>
          </a:p>
        </p:txBody>
      </p:sp>
      <p:grpSp>
        <p:nvGrpSpPr>
          <p:cNvPr id="904" name="Google Shape;904;p39"/>
          <p:cNvGrpSpPr/>
          <p:nvPr/>
        </p:nvGrpSpPr>
        <p:grpSpPr>
          <a:xfrm rot="-1332758">
            <a:off x="1672191" y="4387225"/>
            <a:ext cx="1381406" cy="689012"/>
            <a:chOff x="4982625" y="3018200"/>
            <a:chExt cx="1256275" cy="626600"/>
          </a:xfrm>
        </p:grpSpPr>
        <p:sp>
          <p:nvSpPr>
            <p:cNvPr id="905" name="Google Shape;905;p39"/>
            <p:cNvSpPr/>
            <p:nvPr/>
          </p:nvSpPr>
          <p:spPr>
            <a:xfrm>
              <a:off x="4988875" y="3106075"/>
              <a:ext cx="377225" cy="235450"/>
            </a:xfrm>
            <a:custGeom>
              <a:avLst/>
              <a:gdLst/>
              <a:ahLst/>
              <a:cxnLst/>
              <a:rect l="l" t="t" r="r" b="b"/>
              <a:pathLst>
                <a:path w="15089" h="9418" extrusionOk="0">
                  <a:moveTo>
                    <a:pt x="12994" y="0"/>
                  </a:moveTo>
                  <a:cubicBezTo>
                    <a:pt x="12355" y="0"/>
                    <a:pt x="11609" y="172"/>
                    <a:pt x="10878" y="521"/>
                  </a:cubicBezTo>
                  <a:cubicBezTo>
                    <a:pt x="9349" y="1248"/>
                    <a:pt x="8397" y="2476"/>
                    <a:pt x="8597" y="3403"/>
                  </a:cubicBezTo>
                  <a:cubicBezTo>
                    <a:pt x="8294" y="3062"/>
                    <a:pt x="7761" y="2886"/>
                    <a:pt x="7117" y="2886"/>
                  </a:cubicBezTo>
                  <a:cubicBezTo>
                    <a:pt x="6485" y="2886"/>
                    <a:pt x="5746" y="3055"/>
                    <a:pt x="5013" y="3403"/>
                  </a:cubicBezTo>
                  <a:cubicBezTo>
                    <a:pt x="3885" y="3929"/>
                    <a:pt x="3058" y="4756"/>
                    <a:pt x="2808" y="5533"/>
                  </a:cubicBezTo>
                  <a:lnTo>
                    <a:pt x="1" y="4982"/>
                  </a:lnTo>
                  <a:lnTo>
                    <a:pt x="2006" y="9418"/>
                  </a:lnTo>
                  <a:lnTo>
                    <a:pt x="3384" y="7037"/>
                  </a:lnTo>
                  <a:cubicBezTo>
                    <a:pt x="3680" y="7190"/>
                    <a:pt x="4064" y="7269"/>
                    <a:pt x="4499" y="7269"/>
                  </a:cubicBezTo>
                  <a:cubicBezTo>
                    <a:pt x="5132" y="7269"/>
                    <a:pt x="5875" y="7103"/>
                    <a:pt x="6617" y="6761"/>
                  </a:cubicBezTo>
                  <a:cubicBezTo>
                    <a:pt x="8146" y="6035"/>
                    <a:pt x="9098" y="4781"/>
                    <a:pt x="8873" y="3879"/>
                  </a:cubicBezTo>
                  <a:lnTo>
                    <a:pt x="8873" y="3879"/>
                  </a:lnTo>
                  <a:cubicBezTo>
                    <a:pt x="9174" y="4217"/>
                    <a:pt x="9700" y="4387"/>
                    <a:pt x="10336" y="4387"/>
                  </a:cubicBezTo>
                  <a:cubicBezTo>
                    <a:pt x="10972" y="4387"/>
                    <a:pt x="11718" y="4217"/>
                    <a:pt x="12457" y="3879"/>
                  </a:cubicBezTo>
                  <a:cubicBezTo>
                    <a:pt x="14111" y="3102"/>
                    <a:pt x="15088" y="1699"/>
                    <a:pt x="14637" y="771"/>
                  </a:cubicBezTo>
                  <a:cubicBezTo>
                    <a:pt x="14402" y="260"/>
                    <a:pt x="13779" y="0"/>
                    <a:pt x="12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4982625" y="3102000"/>
              <a:ext cx="381600" cy="247675"/>
            </a:xfrm>
            <a:custGeom>
              <a:avLst/>
              <a:gdLst/>
              <a:ahLst/>
              <a:cxnLst/>
              <a:rect l="l" t="t" r="r" b="b"/>
              <a:pathLst>
                <a:path w="15264" h="9907" extrusionOk="0">
                  <a:moveTo>
                    <a:pt x="13226" y="303"/>
                  </a:moveTo>
                  <a:cubicBezTo>
                    <a:pt x="13964" y="303"/>
                    <a:pt x="14543" y="544"/>
                    <a:pt x="14762" y="1010"/>
                  </a:cubicBezTo>
                  <a:cubicBezTo>
                    <a:pt x="14937" y="1411"/>
                    <a:pt x="14837" y="1912"/>
                    <a:pt x="14461" y="2463"/>
                  </a:cubicBezTo>
                  <a:cubicBezTo>
                    <a:pt x="14060" y="3015"/>
                    <a:pt x="13409" y="3541"/>
                    <a:pt x="12632" y="3892"/>
                  </a:cubicBezTo>
                  <a:cubicBezTo>
                    <a:pt x="11935" y="4227"/>
                    <a:pt x="11205" y="4397"/>
                    <a:pt x="10582" y="4397"/>
                  </a:cubicBezTo>
                  <a:cubicBezTo>
                    <a:pt x="9995" y="4397"/>
                    <a:pt x="9503" y="4246"/>
                    <a:pt x="9223" y="3942"/>
                  </a:cubicBezTo>
                  <a:lnTo>
                    <a:pt x="9048" y="3766"/>
                  </a:lnTo>
                  <a:lnTo>
                    <a:pt x="8998" y="3516"/>
                  </a:lnTo>
                  <a:cubicBezTo>
                    <a:pt x="8797" y="2689"/>
                    <a:pt x="9749" y="1486"/>
                    <a:pt x="11178" y="809"/>
                  </a:cubicBezTo>
                  <a:cubicBezTo>
                    <a:pt x="11894" y="468"/>
                    <a:pt x="12615" y="303"/>
                    <a:pt x="13226" y="303"/>
                  </a:cubicBezTo>
                  <a:close/>
                  <a:moveTo>
                    <a:pt x="7352" y="3199"/>
                  </a:moveTo>
                  <a:cubicBezTo>
                    <a:pt x="7955" y="3199"/>
                    <a:pt x="8462" y="3356"/>
                    <a:pt x="8747" y="3666"/>
                  </a:cubicBezTo>
                  <a:lnTo>
                    <a:pt x="8922" y="3842"/>
                  </a:lnTo>
                  <a:lnTo>
                    <a:pt x="8973" y="4067"/>
                  </a:lnTo>
                  <a:cubicBezTo>
                    <a:pt x="9173" y="4919"/>
                    <a:pt x="8221" y="6122"/>
                    <a:pt x="6792" y="6799"/>
                  </a:cubicBezTo>
                  <a:cubicBezTo>
                    <a:pt x="6089" y="7120"/>
                    <a:pt x="5358" y="7292"/>
                    <a:pt x="4730" y="7292"/>
                  </a:cubicBezTo>
                  <a:cubicBezTo>
                    <a:pt x="4328" y="7292"/>
                    <a:pt x="3968" y="7221"/>
                    <a:pt x="3684" y="7075"/>
                  </a:cubicBezTo>
                  <a:lnTo>
                    <a:pt x="3559" y="7000"/>
                  </a:lnTo>
                  <a:lnTo>
                    <a:pt x="2256" y="9280"/>
                  </a:lnTo>
                  <a:lnTo>
                    <a:pt x="501" y="5345"/>
                  </a:lnTo>
                  <a:lnTo>
                    <a:pt x="501" y="5345"/>
                  </a:lnTo>
                  <a:lnTo>
                    <a:pt x="3158" y="5872"/>
                  </a:lnTo>
                  <a:lnTo>
                    <a:pt x="3208" y="5746"/>
                  </a:lnTo>
                  <a:cubicBezTo>
                    <a:pt x="3459" y="4995"/>
                    <a:pt x="4261" y="4193"/>
                    <a:pt x="5338" y="3691"/>
                  </a:cubicBezTo>
                  <a:cubicBezTo>
                    <a:pt x="6022" y="3362"/>
                    <a:pt x="6737" y="3199"/>
                    <a:pt x="7352" y="3199"/>
                  </a:cubicBezTo>
                  <a:close/>
                  <a:moveTo>
                    <a:pt x="13218" y="1"/>
                  </a:moveTo>
                  <a:cubicBezTo>
                    <a:pt x="12566" y="1"/>
                    <a:pt x="11812" y="175"/>
                    <a:pt x="11053" y="533"/>
                  </a:cubicBezTo>
                  <a:cubicBezTo>
                    <a:pt x="9674" y="1210"/>
                    <a:pt x="8722" y="2288"/>
                    <a:pt x="8672" y="3215"/>
                  </a:cubicBezTo>
                  <a:cubicBezTo>
                    <a:pt x="8347" y="3009"/>
                    <a:pt x="7901" y="2907"/>
                    <a:pt x="7394" y="2907"/>
                  </a:cubicBezTo>
                  <a:cubicBezTo>
                    <a:pt x="6726" y="2907"/>
                    <a:pt x="5954" y="3085"/>
                    <a:pt x="5213" y="3441"/>
                  </a:cubicBezTo>
                  <a:cubicBezTo>
                    <a:pt x="4135" y="3942"/>
                    <a:pt x="3283" y="4744"/>
                    <a:pt x="2957" y="5521"/>
                  </a:cubicBezTo>
                  <a:lnTo>
                    <a:pt x="0" y="4944"/>
                  </a:lnTo>
                  <a:lnTo>
                    <a:pt x="2231" y="9907"/>
                  </a:lnTo>
                  <a:lnTo>
                    <a:pt x="3684" y="7401"/>
                  </a:lnTo>
                  <a:cubicBezTo>
                    <a:pt x="3977" y="7519"/>
                    <a:pt x="4329" y="7578"/>
                    <a:pt x="4717" y="7578"/>
                  </a:cubicBezTo>
                  <a:cubicBezTo>
                    <a:pt x="5391" y="7578"/>
                    <a:pt x="6169" y="7400"/>
                    <a:pt x="6917" y="7050"/>
                  </a:cubicBezTo>
                  <a:cubicBezTo>
                    <a:pt x="8296" y="6398"/>
                    <a:pt x="9248" y="5295"/>
                    <a:pt x="9298" y="4368"/>
                  </a:cubicBezTo>
                  <a:cubicBezTo>
                    <a:pt x="9639" y="4588"/>
                    <a:pt x="10096" y="4697"/>
                    <a:pt x="10612" y="4697"/>
                  </a:cubicBezTo>
                  <a:cubicBezTo>
                    <a:pt x="11271" y="4697"/>
                    <a:pt x="12026" y="4519"/>
                    <a:pt x="12757" y="4167"/>
                  </a:cubicBezTo>
                  <a:cubicBezTo>
                    <a:pt x="13584" y="3792"/>
                    <a:pt x="14286" y="3240"/>
                    <a:pt x="14712" y="2639"/>
                  </a:cubicBezTo>
                  <a:cubicBezTo>
                    <a:pt x="15138" y="2012"/>
                    <a:pt x="15263" y="1385"/>
                    <a:pt x="15038" y="884"/>
                  </a:cubicBezTo>
                  <a:cubicBezTo>
                    <a:pt x="14753" y="301"/>
                    <a:pt x="14074" y="1"/>
                    <a:pt x="1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5213250" y="3130075"/>
              <a:ext cx="78275" cy="62150"/>
            </a:xfrm>
            <a:custGeom>
              <a:avLst/>
              <a:gdLst/>
              <a:ahLst/>
              <a:cxnLst/>
              <a:rect l="l" t="t" r="r" b="b"/>
              <a:pathLst>
                <a:path w="3131" h="2486" extrusionOk="0">
                  <a:moveTo>
                    <a:pt x="2499" y="1"/>
                  </a:moveTo>
                  <a:cubicBezTo>
                    <a:pt x="2084" y="1"/>
                    <a:pt x="1631" y="340"/>
                    <a:pt x="1326" y="563"/>
                  </a:cubicBezTo>
                  <a:cubicBezTo>
                    <a:pt x="900" y="889"/>
                    <a:pt x="524" y="1290"/>
                    <a:pt x="249" y="1741"/>
                  </a:cubicBezTo>
                  <a:cubicBezTo>
                    <a:pt x="1" y="2113"/>
                    <a:pt x="329" y="2486"/>
                    <a:pt x="676" y="2486"/>
                  </a:cubicBezTo>
                  <a:cubicBezTo>
                    <a:pt x="819" y="2486"/>
                    <a:pt x="966" y="2422"/>
                    <a:pt x="1076" y="2268"/>
                  </a:cubicBezTo>
                  <a:cubicBezTo>
                    <a:pt x="1326" y="1917"/>
                    <a:pt x="1652" y="1616"/>
                    <a:pt x="2003" y="1365"/>
                  </a:cubicBezTo>
                  <a:cubicBezTo>
                    <a:pt x="2379" y="1115"/>
                    <a:pt x="2830" y="1014"/>
                    <a:pt x="3031" y="588"/>
                  </a:cubicBezTo>
                  <a:cubicBezTo>
                    <a:pt x="3131" y="363"/>
                    <a:pt x="2956" y="162"/>
                    <a:pt x="2780" y="62"/>
                  </a:cubicBezTo>
                  <a:cubicBezTo>
                    <a:pt x="2690" y="19"/>
                    <a:pt x="2595" y="1"/>
                    <a:pt x="2499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5079100" y="3216275"/>
              <a:ext cx="39500" cy="36050"/>
            </a:xfrm>
            <a:custGeom>
              <a:avLst/>
              <a:gdLst/>
              <a:ahLst/>
              <a:cxnLst/>
              <a:rect l="l" t="t" r="r" b="b"/>
              <a:pathLst>
                <a:path w="1580" h="1442" extrusionOk="0">
                  <a:moveTo>
                    <a:pt x="1135" y="1"/>
                  </a:moveTo>
                  <a:cubicBezTo>
                    <a:pt x="909" y="1"/>
                    <a:pt x="680" y="131"/>
                    <a:pt x="502" y="273"/>
                  </a:cubicBezTo>
                  <a:cubicBezTo>
                    <a:pt x="276" y="449"/>
                    <a:pt x="101" y="724"/>
                    <a:pt x="26" y="1000"/>
                  </a:cubicBezTo>
                  <a:cubicBezTo>
                    <a:pt x="1" y="1175"/>
                    <a:pt x="51" y="1376"/>
                    <a:pt x="251" y="1426"/>
                  </a:cubicBezTo>
                  <a:cubicBezTo>
                    <a:pt x="286" y="1436"/>
                    <a:pt x="322" y="1441"/>
                    <a:pt x="358" y="1441"/>
                  </a:cubicBezTo>
                  <a:cubicBezTo>
                    <a:pt x="501" y="1441"/>
                    <a:pt x="637" y="1361"/>
                    <a:pt x="677" y="1200"/>
                  </a:cubicBezTo>
                  <a:cubicBezTo>
                    <a:pt x="728" y="1050"/>
                    <a:pt x="828" y="925"/>
                    <a:pt x="953" y="825"/>
                  </a:cubicBezTo>
                  <a:cubicBezTo>
                    <a:pt x="1103" y="724"/>
                    <a:pt x="1304" y="724"/>
                    <a:pt x="1454" y="599"/>
                  </a:cubicBezTo>
                  <a:cubicBezTo>
                    <a:pt x="1580" y="449"/>
                    <a:pt x="1580" y="198"/>
                    <a:pt x="1404" y="73"/>
                  </a:cubicBezTo>
                  <a:cubicBezTo>
                    <a:pt x="1317" y="22"/>
                    <a:pt x="1226" y="1"/>
                    <a:pt x="113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5017075" y="3254425"/>
              <a:ext cx="25075" cy="23200"/>
            </a:xfrm>
            <a:custGeom>
              <a:avLst/>
              <a:gdLst/>
              <a:ahLst/>
              <a:cxnLst/>
              <a:rect l="l" t="t" r="r" b="b"/>
              <a:pathLst>
                <a:path w="1003" h="928" extrusionOk="0">
                  <a:moveTo>
                    <a:pt x="602" y="0"/>
                  </a:moveTo>
                  <a:cubicBezTo>
                    <a:pt x="477" y="0"/>
                    <a:pt x="376" y="0"/>
                    <a:pt x="276" y="50"/>
                  </a:cubicBezTo>
                  <a:cubicBezTo>
                    <a:pt x="176" y="126"/>
                    <a:pt x="76" y="226"/>
                    <a:pt x="51" y="351"/>
                  </a:cubicBezTo>
                  <a:cubicBezTo>
                    <a:pt x="0" y="527"/>
                    <a:pt x="26" y="702"/>
                    <a:pt x="176" y="802"/>
                  </a:cubicBezTo>
                  <a:cubicBezTo>
                    <a:pt x="226" y="877"/>
                    <a:pt x="326" y="903"/>
                    <a:pt x="427" y="903"/>
                  </a:cubicBezTo>
                  <a:cubicBezTo>
                    <a:pt x="427" y="903"/>
                    <a:pt x="401" y="903"/>
                    <a:pt x="401" y="928"/>
                  </a:cubicBezTo>
                  <a:cubicBezTo>
                    <a:pt x="477" y="928"/>
                    <a:pt x="502" y="928"/>
                    <a:pt x="577" y="903"/>
                  </a:cubicBezTo>
                  <a:cubicBezTo>
                    <a:pt x="627" y="903"/>
                    <a:pt x="677" y="877"/>
                    <a:pt x="727" y="852"/>
                  </a:cubicBezTo>
                  <a:cubicBezTo>
                    <a:pt x="752" y="852"/>
                    <a:pt x="777" y="827"/>
                    <a:pt x="828" y="802"/>
                  </a:cubicBezTo>
                  <a:cubicBezTo>
                    <a:pt x="878" y="777"/>
                    <a:pt x="903" y="727"/>
                    <a:pt x="928" y="677"/>
                  </a:cubicBezTo>
                  <a:cubicBezTo>
                    <a:pt x="953" y="677"/>
                    <a:pt x="953" y="652"/>
                    <a:pt x="953" y="652"/>
                  </a:cubicBezTo>
                  <a:cubicBezTo>
                    <a:pt x="978" y="602"/>
                    <a:pt x="1003" y="552"/>
                    <a:pt x="1003" y="476"/>
                  </a:cubicBezTo>
                  <a:cubicBezTo>
                    <a:pt x="1003" y="476"/>
                    <a:pt x="1003" y="451"/>
                    <a:pt x="1003" y="426"/>
                  </a:cubicBezTo>
                  <a:cubicBezTo>
                    <a:pt x="1003" y="426"/>
                    <a:pt x="1003" y="426"/>
                    <a:pt x="1003" y="401"/>
                  </a:cubicBezTo>
                  <a:cubicBezTo>
                    <a:pt x="978" y="201"/>
                    <a:pt x="802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5860425" y="3109825"/>
              <a:ext cx="371600" cy="250500"/>
            </a:xfrm>
            <a:custGeom>
              <a:avLst/>
              <a:gdLst/>
              <a:ahLst/>
              <a:cxnLst/>
              <a:rect l="l" t="t" r="r" b="b"/>
              <a:pathLst>
                <a:path w="14864" h="10020" extrusionOk="0">
                  <a:moveTo>
                    <a:pt x="2024" y="1"/>
                  </a:moveTo>
                  <a:cubicBezTo>
                    <a:pt x="1311" y="1"/>
                    <a:pt x="735" y="233"/>
                    <a:pt x="477" y="697"/>
                  </a:cubicBezTo>
                  <a:cubicBezTo>
                    <a:pt x="1" y="1574"/>
                    <a:pt x="903" y="3027"/>
                    <a:pt x="2507" y="3905"/>
                  </a:cubicBezTo>
                  <a:cubicBezTo>
                    <a:pt x="3293" y="4318"/>
                    <a:pt x="4094" y="4527"/>
                    <a:pt x="4768" y="4527"/>
                  </a:cubicBezTo>
                  <a:cubicBezTo>
                    <a:pt x="5320" y="4527"/>
                    <a:pt x="5787" y="4387"/>
                    <a:pt x="6091" y="4105"/>
                  </a:cubicBezTo>
                  <a:lnTo>
                    <a:pt x="6091" y="4105"/>
                  </a:lnTo>
                  <a:cubicBezTo>
                    <a:pt x="5816" y="5007"/>
                    <a:pt x="6693" y="6286"/>
                    <a:pt x="8171" y="7113"/>
                  </a:cubicBezTo>
                  <a:cubicBezTo>
                    <a:pt x="8953" y="7536"/>
                    <a:pt x="9757" y="7748"/>
                    <a:pt x="10429" y="7748"/>
                  </a:cubicBezTo>
                  <a:cubicBezTo>
                    <a:pt x="10792" y="7748"/>
                    <a:pt x="11116" y="7687"/>
                    <a:pt x="11380" y="7564"/>
                  </a:cubicBezTo>
                  <a:lnTo>
                    <a:pt x="12633" y="10020"/>
                  </a:lnTo>
                  <a:lnTo>
                    <a:pt x="14863" y="5709"/>
                  </a:lnTo>
                  <a:lnTo>
                    <a:pt x="14863" y="5709"/>
                  </a:lnTo>
                  <a:lnTo>
                    <a:pt x="12031" y="6085"/>
                  </a:lnTo>
                  <a:cubicBezTo>
                    <a:pt x="11831" y="5308"/>
                    <a:pt x="11054" y="4431"/>
                    <a:pt x="9951" y="3829"/>
                  </a:cubicBezTo>
                  <a:cubicBezTo>
                    <a:pt x="9165" y="3416"/>
                    <a:pt x="8357" y="3207"/>
                    <a:pt x="7680" y="3207"/>
                  </a:cubicBezTo>
                  <a:cubicBezTo>
                    <a:pt x="7126" y="3207"/>
                    <a:pt x="6660" y="3347"/>
                    <a:pt x="6367" y="3629"/>
                  </a:cubicBezTo>
                  <a:cubicBezTo>
                    <a:pt x="6643" y="2727"/>
                    <a:pt x="5765" y="1448"/>
                    <a:pt x="4262" y="621"/>
                  </a:cubicBezTo>
                  <a:cubicBezTo>
                    <a:pt x="3495" y="207"/>
                    <a:pt x="269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5856050" y="3105925"/>
              <a:ext cx="382850" cy="262550"/>
            </a:xfrm>
            <a:custGeom>
              <a:avLst/>
              <a:gdLst/>
              <a:ahLst/>
              <a:cxnLst/>
              <a:rect l="l" t="t" r="r" b="b"/>
              <a:pathLst>
                <a:path w="15314" h="10502" extrusionOk="0">
                  <a:moveTo>
                    <a:pt x="2181" y="301"/>
                  </a:moveTo>
                  <a:cubicBezTo>
                    <a:pt x="2858" y="301"/>
                    <a:pt x="3635" y="527"/>
                    <a:pt x="4387" y="928"/>
                  </a:cubicBezTo>
                  <a:cubicBezTo>
                    <a:pt x="5765" y="1680"/>
                    <a:pt x="6642" y="2908"/>
                    <a:pt x="6392" y="3760"/>
                  </a:cubicBezTo>
                  <a:lnTo>
                    <a:pt x="6341" y="3985"/>
                  </a:lnTo>
                  <a:lnTo>
                    <a:pt x="6166" y="4136"/>
                  </a:lnTo>
                  <a:cubicBezTo>
                    <a:pt x="5891" y="4400"/>
                    <a:pt x="5457" y="4529"/>
                    <a:pt x="4941" y="4529"/>
                  </a:cubicBezTo>
                  <a:cubicBezTo>
                    <a:pt x="4283" y="4529"/>
                    <a:pt x="3492" y="4318"/>
                    <a:pt x="2732" y="3910"/>
                  </a:cubicBezTo>
                  <a:cubicBezTo>
                    <a:pt x="1229" y="3083"/>
                    <a:pt x="351" y="1730"/>
                    <a:pt x="778" y="903"/>
                  </a:cubicBezTo>
                  <a:cubicBezTo>
                    <a:pt x="1003" y="527"/>
                    <a:pt x="1479" y="301"/>
                    <a:pt x="2131" y="301"/>
                  </a:cubicBezTo>
                  <a:close/>
                  <a:moveTo>
                    <a:pt x="7865" y="3517"/>
                  </a:moveTo>
                  <a:cubicBezTo>
                    <a:pt x="8521" y="3517"/>
                    <a:pt x="9305" y="3728"/>
                    <a:pt x="10051" y="4136"/>
                  </a:cubicBezTo>
                  <a:cubicBezTo>
                    <a:pt x="11078" y="4687"/>
                    <a:pt x="11855" y="5514"/>
                    <a:pt x="12081" y="6291"/>
                  </a:cubicBezTo>
                  <a:lnTo>
                    <a:pt x="12106" y="6416"/>
                  </a:lnTo>
                  <a:lnTo>
                    <a:pt x="14788" y="6041"/>
                  </a:lnTo>
                  <a:lnTo>
                    <a:pt x="12808" y="9875"/>
                  </a:lnTo>
                  <a:lnTo>
                    <a:pt x="11630" y="7519"/>
                  </a:lnTo>
                  <a:lnTo>
                    <a:pt x="11504" y="7594"/>
                  </a:lnTo>
                  <a:cubicBezTo>
                    <a:pt x="11256" y="7702"/>
                    <a:pt x="10958" y="7755"/>
                    <a:pt x="10630" y="7755"/>
                  </a:cubicBezTo>
                  <a:cubicBezTo>
                    <a:pt x="9966" y="7755"/>
                    <a:pt x="9177" y="7538"/>
                    <a:pt x="8422" y="7118"/>
                  </a:cubicBezTo>
                  <a:cubicBezTo>
                    <a:pt x="7043" y="6366"/>
                    <a:pt x="6141" y="5138"/>
                    <a:pt x="6392" y="4286"/>
                  </a:cubicBezTo>
                  <a:lnTo>
                    <a:pt x="6467" y="4061"/>
                  </a:lnTo>
                  <a:lnTo>
                    <a:pt x="6642" y="3910"/>
                  </a:lnTo>
                  <a:cubicBezTo>
                    <a:pt x="6917" y="3646"/>
                    <a:pt x="7351" y="3517"/>
                    <a:pt x="7865" y="3517"/>
                  </a:cubicBezTo>
                  <a:close/>
                  <a:moveTo>
                    <a:pt x="2131" y="0"/>
                  </a:moveTo>
                  <a:cubicBezTo>
                    <a:pt x="1354" y="25"/>
                    <a:pt x="803" y="276"/>
                    <a:pt x="527" y="777"/>
                  </a:cubicBezTo>
                  <a:cubicBezTo>
                    <a:pt x="1" y="1755"/>
                    <a:pt x="903" y="3259"/>
                    <a:pt x="2607" y="4186"/>
                  </a:cubicBezTo>
                  <a:cubicBezTo>
                    <a:pt x="3396" y="4619"/>
                    <a:pt x="4222" y="4832"/>
                    <a:pt x="4928" y="4832"/>
                  </a:cubicBezTo>
                  <a:cubicBezTo>
                    <a:pt x="5367" y="4832"/>
                    <a:pt x="5759" y="4750"/>
                    <a:pt x="6066" y="4587"/>
                  </a:cubicBezTo>
                  <a:lnTo>
                    <a:pt x="6066" y="4587"/>
                  </a:lnTo>
                  <a:cubicBezTo>
                    <a:pt x="6041" y="5514"/>
                    <a:pt x="6943" y="6667"/>
                    <a:pt x="8271" y="7394"/>
                  </a:cubicBezTo>
                  <a:cubicBezTo>
                    <a:pt x="9057" y="7821"/>
                    <a:pt x="9878" y="8038"/>
                    <a:pt x="10583" y="8038"/>
                  </a:cubicBezTo>
                  <a:cubicBezTo>
                    <a:pt x="10912" y="8038"/>
                    <a:pt x="11216" y="7991"/>
                    <a:pt x="11479" y="7895"/>
                  </a:cubicBezTo>
                  <a:lnTo>
                    <a:pt x="12808" y="10502"/>
                  </a:lnTo>
                  <a:lnTo>
                    <a:pt x="15314" y="5665"/>
                  </a:lnTo>
                  <a:lnTo>
                    <a:pt x="12306" y="6091"/>
                  </a:lnTo>
                  <a:cubicBezTo>
                    <a:pt x="12056" y="5289"/>
                    <a:pt x="11254" y="4437"/>
                    <a:pt x="10201" y="3860"/>
                  </a:cubicBezTo>
                  <a:cubicBezTo>
                    <a:pt x="9397" y="3427"/>
                    <a:pt x="8574" y="3214"/>
                    <a:pt x="7873" y="3214"/>
                  </a:cubicBezTo>
                  <a:cubicBezTo>
                    <a:pt x="7438" y="3214"/>
                    <a:pt x="7050" y="3296"/>
                    <a:pt x="6742" y="3459"/>
                  </a:cubicBezTo>
                  <a:cubicBezTo>
                    <a:pt x="6742" y="2532"/>
                    <a:pt x="5865" y="1379"/>
                    <a:pt x="4512" y="652"/>
                  </a:cubicBezTo>
                  <a:cubicBezTo>
                    <a:pt x="3735" y="226"/>
                    <a:pt x="29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5232625" y="3023225"/>
              <a:ext cx="748150" cy="617825"/>
            </a:xfrm>
            <a:custGeom>
              <a:avLst/>
              <a:gdLst/>
              <a:ahLst/>
              <a:cxnLst/>
              <a:rect l="l" t="t" r="r" b="b"/>
              <a:pathLst>
                <a:path w="29926" h="24713" extrusionOk="0">
                  <a:moveTo>
                    <a:pt x="14963" y="0"/>
                  </a:moveTo>
                  <a:cubicBezTo>
                    <a:pt x="6692" y="0"/>
                    <a:pt x="0" y="5539"/>
                    <a:pt x="0" y="12356"/>
                  </a:cubicBezTo>
                  <a:cubicBezTo>
                    <a:pt x="0" y="19198"/>
                    <a:pt x="6692" y="24712"/>
                    <a:pt x="14963" y="24712"/>
                  </a:cubicBezTo>
                  <a:cubicBezTo>
                    <a:pt x="23208" y="24712"/>
                    <a:pt x="29925" y="19198"/>
                    <a:pt x="29925" y="12356"/>
                  </a:cubicBezTo>
                  <a:cubicBezTo>
                    <a:pt x="29925" y="5539"/>
                    <a:pt x="23208" y="0"/>
                    <a:pt x="14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5228850" y="3019450"/>
              <a:ext cx="755675" cy="625350"/>
            </a:xfrm>
            <a:custGeom>
              <a:avLst/>
              <a:gdLst/>
              <a:ahLst/>
              <a:cxnLst/>
              <a:rect l="l" t="t" r="r" b="b"/>
              <a:pathLst>
                <a:path w="30227" h="25014" extrusionOk="0">
                  <a:moveTo>
                    <a:pt x="15114" y="301"/>
                  </a:moveTo>
                  <a:cubicBezTo>
                    <a:pt x="23284" y="301"/>
                    <a:pt x="29926" y="5790"/>
                    <a:pt x="29926" y="12507"/>
                  </a:cubicBezTo>
                  <a:cubicBezTo>
                    <a:pt x="29926" y="19249"/>
                    <a:pt x="23284" y="24738"/>
                    <a:pt x="15114" y="24738"/>
                  </a:cubicBezTo>
                  <a:cubicBezTo>
                    <a:pt x="6943" y="24738"/>
                    <a:pt x="276" y="19249"/>
                    <a:pt x="276" y="12507"/>
                  </a:cubicBezTo>
                  <a:cubicBezTo>
                    <a:pt x="276" y="5790"/>
                    <a:pt x="6943" y="301"/>
                    <a:pt x="15114" y="301"/>
                  </a:cubicBezTo>
                  <a:close/>
                  <a:moveTo>
                    <a:pt x="15114" y="1"/>
                  </a:moveTo>
                  <a:cubicBezTo>
                    <a:pt x="6768" y="1"/>
                    <a:pt x="1" y="5615"/>
                    <a:pt x="1" y="12507"/>
                  </a:cubicBezTo>
                  <a:cubicBezTo>
                    <a:pt x="1" y="19399"/>
                    <a:pt x="6768" y="25013"/>
                    <a:pt x="15114" y="25013"/>
                  </a:cubicBezTo>
                  <a:cubicBezTo>
                    <a:pt x="23434" y="25013"/>
                    <a:pt x="30226" y="19399"/>
                    <a:pt x="30226" y="12507"/>
                  </a:cubicBezTo>
                  <a:cubicBezTo>
                    <a:pt x="30226" y="5615"/>
                    <a:pt x="23434" y="1"/>
                    <a:pt x="1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5240975" y="3221125"/>
              <a:ext cx="364975" cy="376725"/>
            </a:xfrm>
            <a:custGeom>
              <a:avLst/>
              <a:gdLst/>
              <a:ahLst/>
              <a:cxnLst/>
              <a:rect l="l" t="t" r="r" b="b"/>
              <a:pathLst>
                <a:path w="14599" h="15069" extrusionOk="0">
                  <a:moveTo>
                    <a:pt x="3446" y="0"/>
                  </a:moveTo>
                  <a:cubicBezTo>
                    <a:pt x="1628" y="0"/>
                    <a:pt x="1" y="5296"/>
                    <a:pt x="1997" y="9553"/>
                  </a:cubicBezTo>
                  <a:cubicBezTo>
                    <a:pt x="4077" y="13964"/>
                    <a:pt x="8764" y="14966"/>
                    <a:pt x="11095" y="15067"/>
                  </a:cubicBezTo>
                  <a:cubicBezTo>
                    <a:pt x="11131" y="15068"/>
                    <a:pt x="11167" y="15069"/>
                    <a:pt x="11202" y="15069"/>
                  </a:cubicBezTo>
                  <a:cubicBezTo>
                    <a:pt x="13462" y="15069"/>
                    <a:pt x="14599" y="11968"/>
                    <a:pt x="11095" y="10981"/>
                  </a:cubicBezTo>
                  <a:cubicBezTo>
                    <a:pt x="11095" y="10981"/>
                    <a:pt x="7135" y="9703"/>
                    <a:pt x="6057" y="5994"/>
                  </a:cubicBezTo>
                  <a:cubicBezTo>
                    <a:pt x="5004" y="2285"/>
                    <a:pt x="5556" y="505"/>
                    <a:pt x="3676" y="29"/>
                  </a:cubicBezTo>
                  <a:cubicBezTo>
                    <a:pt x="3599" y="10"/>
                    <a:pt x="3522" y="0"/>
                    <a:pt x="344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5296475" y="3147150"/>
              <a:ext cx="107225" cy="64650"/>
            </a:xfrm>
            <a:custGeom>
              <a:avLst/>
              <a:gdLst/>
              <a:ahLst/>
              <a:cxnLst/>
              <a:rect l="l" t="t" r="r" b="b"/>
              <a:pathLst>
                <a:path w="4289" h="2586" extrusionOk="0">
                  <a:moveTo>
                    <a:pt x="2315" y="0"/>
                  </a:moveTo>
                  <a:cubicBezTo>
                    <a:pt x="1290" y="0"/>
                    <a:pt x="1" y="678"/>
                    <a:pt x="779" y="2136"/>
                  </a:cubicBezTo>
                  <a:cubicBezTo>
                    <a:pt x="779" y="2136"/>
                    <a:pt x="1211" y="2586"/>
                    <a:pt x="2228" y="2586"/>
                  </a:cubicBezTo>
                  <a:cubicBezTo>
                    <a:pt x="2411" y="2586"/>
                    <a:pt x="2613" y="2571"/>
                    <a:pt x="2835" y="2537"/>
                  </a:cubicBezTo>
                  <a:cubicBezTo>
                    <a:pt x="4288" y="2311"/>
                    <a:pt x="3937" y="532"/>
                    <a:pt x="3010" y="131"/>
                  </a:cubicBezTo>
                  <a:cubicBezTo>
                    <a:pt x="2822" y="44"/>
                    <a:pt x="2577" y="0"/>
                    <a:pt x="2315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5327850" y="3023225"/>
              <a:ext cx="580225" cy="126775"/>
            </a:xfrm>
            <a:custGeom>
              <a:avLst/>
              <a:gdLst/>
              <a:ahLst/>
              <a:cxnLst/>
              <a:rect l="l" t="t" r="r" b="b"/>
              <a:pathLst>
                <a:path w="23209" h="5071" extrusionOk="0">
                  <a:moveTo>
                    <a:pt x="11154" y="0"/>
                  </a:moveTo>
                  <a:cubicBezTo>
                    <a:pt x="6717" y="0"/>
                    <a:pt x="2732" y="1579"/>
                    <a:pt x="1" y="4110"/>
                  </a:cubicBezTo>
                  <a:cubicBezTo>
                    <a:pt x="1670" y="4533"/>
                    <a:pt x="3103" y="4709"/>
                    <a:pt x="4331" y="4709"/>
                  </a:cubicBezTo>
                  <a:cubicBezTo>
                    <a:pt x="10461" y="4709"/>
                    <a:pt x="11504" y="326"/>
                    <a:pt x="11504" y="326"/>
                  </a:cubicBezTo>
                  <a:cubicBezTo>
                    <a:pt x="12915" y="4441"/>
                    <a:pt x="18981" y="5070"/>
                    <a:pt x="22540" y="5070"/>
                  </a:cubicBezTo>
                  <a:cubicBezTo>
                    <a:pt x="22774" y="5070"/>
                    <a:pt x="22998" y="5067"/>
                    <a:pt x="23209" y="5063"/>
                  </a:cubicBezTo>
                  <a:cubicBezTo>
                    <a:pt x="20502" y="2005"/>
                    <a:pt x="16091" y="0"/>
                    <a:pt x="1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5320325" y="3018200"/>
              <a:ext cx="595900" cy="135375"/>
            </a:xfrm>
            <a:custGeom>
              <a:avLst/>
              <a:gdLst/>
              <a:ahLst/>
              <a:cxnLst/>
              <a:rect l="l" t="t" r="r" b="b"/>
              <a:pathLst>
                <a:path w="23836" h="5415" extrusionOk="0">
                  <a:moveTo>
                    <a:pt x="11705" y="351"/>
                  </a:moveTo>
                  <a:lnTo>
                    <a:pt x="11680" y="502"/>
                  </a:lnTo>
                  <a:cubicBezTo>
                    <a:pt x="11655" y="502"/>
                    <a:pt x="11204" y="2407"/>
                    <a:pt x="9124" y="3660"/>
                  </a:cubicBezTo>
                  <a:cubicBezTo>
                    <a:pt x="7909" y="4400"/>
                    <a:pt x="6414" y="4773"/>
                    <a:pt x="4649" y="4773"/>
                  </a:cubicBezTo>
                  <a:cubicBezTo>
                    <a:pt x="3428" y="4773"/>
                    <a:pt x="2078" y="4595"/>
                    <a:pt x="602" y="4236"/>
                  </a:cubicBezTo>
                  <a:cubicBezTo>
                    <a:pt x="3409" y="1755"/>
                    <a:pt x="7344" y="351"/>
                    <a:pt x="11455" y="351"/>
                  </a:cubicBezTo>
                  <a:close/>
                  <a:moveTo>
                    <a:pt x="11906" y="351"/>
                  </a:moveTo>
                  <a:cubicBezTo>
                    <a:pt x="16317" y="477"/>
                    <a:pt x="20477" y="2231"/>
                    <a:pt x="23184" y="5113"/>
                  </a:cubicBezTo>
                  <a:cubicBezTo>
                    <a:pt x="23042" y="5116"/>
                    <a:pt x="22892" y="5117"/>
                    <a:pt x="22737" y="5117"/>
                  </a:cubicBezTo>
                  <a:cubicBezTo>
                    <a:pt x="19459" y="5117"/>
                    <a:pt x="13344" y="4544"/>
                    <a:pt x="11956" y="477"/>
                  </a:cubicBezTo>
                  <a:lnTo>
                    <a:pt x="11906" y="351"/>
                  </a:lnTo>
                  <a:close/>
                  <a:moveTo>
                    <a:pt x="11780" y="1"/>
                  </a:moveTo>
                  <a:lnTo>
                    <a:pt x="11780" y="51"/>
                  </a:lnTo>
                  <a:cubicBezTo>
                    <a:pt x="11677" y="49"/>
                    <a:pt x="11573" y="48"/>
                    <a:pt x="11470" y="48"/>
                  </a:cubicBezTo>
                  <a:cubicBezTo>
                    <a:pt x="7171" y="48"/>
                    <a:pt x="3065" y="1568"/>
                    <a:pt x="201" y="4211"/>
                  </a:cubicBezTo>
                  <a:lnTo>
                    <a:pt x="1" y="4387"/>
                  </a:lnTo>
                  <a:lnTo>
                    <a:pt x="277" y="4462"/>
                  </a:lnTo>
                  <a:cubicBezTo>
                    <a:pt x="1867" y="4862"/>
                    <a:pt x="3325" y="5063"/>
                    <a:pt x="4642" y="5063"/>
                  </a:cubicBezTo>
                  <a:cubicBezTo>
                    <a:pt x="6459" y="5063"/>
                    <a:pt x="8010" y="4680"/>
                    <a:pt x="9274" y="3910"/>
                  </a:cubicBezTo>
                  <a:cubicBezTo>
                    <a:pt x="10878" y="2933"/>
                    <a:pt x="11580" y="1630"/>
                    <a:pt x="11831" y="953"/>
                  </a:cubicBezTo>
                  <a:cubicBezTo>
                    <a:pt x="13510" y="4863"/>
                    <a:pt x="19550" y="5414"/>
                    <a:pt x="22783" y="5414"/>
                  </a:cubicBezTo>
                  <a:lnTo>
                    <a:pt x="23510" y="5414"/>
                  </a:lnTo>
                  <a:lnTo>
                    <a:pt x="23836" y="5389"/>
                  </a:lnTo>
                  <a:lnTo>
                    <a:pt x="23635" y="5164"/>
                  </a:lnTo>
                  <a:cubicBezTo>
                    <a:pt x="20853" y="2056"/>
                    <a:pt x="16467" y="151"/>
                    <a:pt x="11805" y="51"/>
                  </a:cubicBezTo>
                  <a:lnTo>
                    <a:pt x="11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5379225" y="3048500"/>
              <a:ext cx="183625" cy="85200"/>
            </a:xfrm>
            <a:custGeom>
              <a:avLst/>
              <a:gdLst/>
              <a:ahLst/>
              <a:cxnLst/>
              <a:rect l="l" t="t" r="r" b="b"/>
              <a:pathLst>
                <a:path w="7345" h="3408" extrusionOk="0">
                  <a:moveTo>
                    <a:pt x="5893" y="0"/>
                  </a:moveTo>
                  <a:cubicBezTo>
                    <a:pt x="5311" y="0"/>
                    <a:pt x="4704" y="208"/>
                    <a:pt x="4186" y="343"/>
                  </a:cubicBezTo>
                  <a:cubicBezTo>
                    <a:pt x="3510" y="518"/>
                    <a:pt x="2833" y="744"/>
                    <a:pt x="2181" y="994"/>
                  </a:cubicBezTo>
                  <a:cubicBezTo>
                    <a:pt x="1830" y="1119"/>
                    <a:pt x="1479" y="1270"/>
                    <a:pt x="1129" y="1420"/>
                  </a:cubicBezTo>
                  <a:cubicBezTo>
                    <a:pt x="778" y="1571"/>
                    <a:pt x="377" y="1721"/>
                    <a:pt x="176" y="2097"/>
                  </a:cubicBezTo>
                  <a:cubicBezTo>
                    <a:pt x="101" y="2222"/>
                    <a:pt x="76" y="2373"/>
                    <a:pt x="76" y="2498"/>
                  </a:cubicBezTo>
                  <a:cubicBezTo>
                    <a:pt x="26" y="2598"/>
                    <a:pt x="1" y="2698"/>
                    <a:pt x="1" y="2824"/>
                  </a:cubicBezTo>
                  <a:cubicBezTo>
                    <a:pt x="51" y="3049"/>
                    <a:pt x="226" y="3175"/>
                    <a:pt x="452" y="3200"/>
                  </a:cubicBezTo>
                  <a:cubicBezTo>
                    <a:pt x="627" y="3225"/>
                    <a:pt x="778" y="3275"/>
                    <a:pt x="953" y="3300"/>
                  </a:cubicBezTo>
                  <a:cubicBezTo>
                    <a:pt x="1129" y="3325"/>
                    <a:pt x="1304" y="3325"/>
                    <a:pt x="1479" y="3350"/>
                  </a:cubicBezTo>
                  <a:cubicBezTo>
                    <a:pt x="1830" y="3375"/>
                    <a:pt x="2206" y="3400"/>
                    <a:pt x="2582" y="3400"/>
                  </a:cubicBezTo>
                  <a:cubicBezTo>
                    <a:pt x="2714" y="3405"/>
                    <a:pt x="2849" y="3408"/>
                    <a:pt x="2985" y="3408"/>
                  </a:cubicBezTo>
                  <a:cubicBezTo>
                    <a:pt x="3574" y="3408"/>
                    <a:pt x="4193" y="3353"/>
                    <a:pt x="4763" y="3150"/>
                  </a:cubicBezTo>
                  <a:cubicBezTo>
                    <a:pt x="5414" y="2924"/>
                    <a:pt x="6041" y="2573"/>
                    <a:pt x="6617" y="2172"/>
                  </a:cubicBezTo>
                  <a:cubicBezTo>
                    <a:pt x="6993" y="1921"/>
                    <a:pt x="7344" y="1621"/>
                    <a:pt x="7344" y="1145"/>
                  </a:cubicBezTo>
                  <a:cubicBezTo>
                    <a:pt x="7344" y="568"/>
                    <a:pt x="6893" y="217"/>
                    <a:pt x="6417" y="67"/>
                  </a:cubicBezTo>
                  <a:cubicBezTo>
                    <a:pt x="6247" y="20"/>
                    <a:pt x="6071" y="0"/>
                    <a:pt x="5893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52977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56" y="0"/>
                    <a:pt x="1" y="1980"/>
                    <a:pt x="1" y="4411"/>
                  </a:cubicBezTo>
                  <a:cubicBezTo>
                    <a:pt x="1" y="6842"/>
                    <a:pt x="1956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52940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276" y="6918"/>
                    <a:pt x="276" y="4562"/>
                  </a:cubicBezTo>
                  <a:cubicBezTo>
                    <a:pt x="276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30" y="1"/>
                    <a:pt x="0" y="2056"/>
                    <a:pt x="0" y="4562"/>
                  </a:cubicBezTo>
                  <a:cubicBezTo>
                    <a:pt x="0" y="7069"/>
                    <a:pt x="2030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53328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28" y="1"/>
                    <a:pt x="0" y="1329"/>
                    <a:pt x="0" y="3008"/>
                  </a:cubicBezTo>
                  <a:cubicBezTo>
                    <a:pt x="0" y="4663"/>
                    <a:pt x="1328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5340375" y="3197400"/>
              <a:ext cx="48275" cy="47650"/>
            </a:xfrm>
            <a:custGeom>
              <a:avLst/>
              <a:gdLst/>
              <a:ahLst/>
              <a:cxnLst/>
              <a:rect l="l" t="t" r="r" b="b"/>
              <a:pathLst>
                <a:path w="1931" h="1906" extrusionOk="0">
                  <a:moveTo>
                    <a:pt x="978" y="1"/>
                  </a:moveTo>
                  <a:cubicBezTo>
                    <a:pt x="452" y="1"/>
                    <a:pt x="1" y="427"/>
                    <a:pt x="1" y="953"/>
                  </a:cubicBezTo>
                  <a:cubicBezTo>
                    <a:pt x="1" y="1479"/>
                    <a:pt x="452" y="1905"/>
                    <a:pt x="978" y="1905"/>
                  </a:cubicBezTo>
                  <a:cubicBezTo>
                    <a:pt x="1505" y="1905"/>
                    <a:pt x="1931" y="1479"/>
                    <a:pt x="1931" y="953"/>
                  </a:cubicBezTo>
                  <a:cubicBezTo>
                    <a:pt x="1931" y="427"/>
                    <a:pt x="1505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56774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81" y="0"/>
                    <a:pt x="1" y="1980"/>
                    <a:pt x="1" y="4411"/>
                  </a:cubicBezTo>
                  <a:cubicBezTo>
                    <a:pt x="1" y="6842"/>
                    <a:pt x="1981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56737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301" y="6918"/>
                    <a:pt x="301" y="4562"/>
                  </a:cubicBezTo>
                  <a:cubicBezTo>
                    <a:pt x="301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55" y="1"/>
                    <a:pt x="0" y="2056"/>
                    <a:pt x="0" y="4562"/>
                  </a:cubicBezTo>
                  <a:cubicBezTo>
                    <a:pt x="0" y="7069"/>
                    <a:pt x="2055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57125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54" y="1"/>
                    <a:pt x="0" y="1329"/>
                    <a:pt x="0" y="3008"/>
                  </a:cubicBezTo>
                  <a:cubicBezTo>
                    <a:pt x="0" y="4663"/>
                    <a:pt x="1354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5720700" y="31974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cubicBezTo>
                    <a:pt x="1" y="1479"/>
                    <a:pt x="427" y="1905"/>
                    <a:pt x="953" y="1905"/>
                  </a:cubicBezTo>
                  <a:cubicBezTo>
                    <a:pt x="1480" y="1905"/>
                    <a:pt x="1906" y="1479"/>
                    <a:pt x="1906" y="953"/>
                  </a:cubicBez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5541500" y="3370050"/>
              <a:ext cx="124500" cy="82950"/>
            </a:xfrm>
            <a:custGeom>
              <a:avLst/>
              <a:gdLst/>
              <a:ahLst/>
              <a:cxnLst/>
              <a:rect l="l" t="t" r="r" b="b"/>
              <a:pathLst>
                <a:path w="4980" h="3318" extrusionOk="0">
                  <a:moveTo>
                    <a:pt x="4438" y="0"/>
                  </a:moveTo>
                  <a:cubicBezTo>
                    <a:pt x="4223" y="0"/>
                    <a:pt x="4051" y="103"/>
                    <a:pt x="3861" y="187"/>
                  </a:cubicBezTo>
                  <a:cubicBezTo>
                    <a:pt x="3660" y="313"/>
                    <a:pt x="3460" y="413"/>
                    <a:pt x="3259" y="538"/>
                  </a:cubicBezTo>
                  <a:cubicBezTo>
                    <a:pt x="2984" y="689"/>
                    <a:pt x="2708" y="864"/>
                    <a:pt x="2432" y="1065"/>
                  </a:cubicBezTo>
                  <a:cubicBezTo>
                    <a:pt x="1831" y="664"/>
                    <a:pt x="1179" y="237"/>
                    <a:pt x="402" y="37"/>
                  </a:cubicBezTo>
                  <a:cubicBezTo>
                    <a:pt x="372" y="29"/>
                    <a:pt x="343" y="25"/>
                    <a:pt x="317" y="25"/>
                  </a:cubicBezTo>
                  <a:cubicBezTo>
                    <a:pt x="98" y="25"/>
                    <a:pt x="1" y="273"/>
                    <a:pt x="202" y="363"/>
                  </a:cubicBezTo>
                  <a:cubicBezTo>
                    <a:pt x="853" y="664"/>
                    <a:pt x="1405" y="1039"/>
                    <a:pt x="1981" y="1415"/>
                  </a:cubicBezTo>
                  <a:cubicBezTo>
                    <a:pt x="1329" y="1917"/>
                    <a:pt x="778" y="2468"/>
                    <a:pt x="277" y="3070"/>
                  </a:cubicBezTo>
                  <a:cubicBezTo>
                    <a:pt x="170" y="3194"/>
                    <a:pt x="340" y="3318"/>
                    <a:pt x="501" y="3318"/>
                  </a:cubicBezTo>
                  <a:cubicBezTo>
                    <a:pt x="568" y="3318"/>
                    <a:pt x="634" y="3296"/>
                    <a:pt x="678" y="3245"/>
                  </a:cubicBezTo>
                  <a:cubicBezTo>
                    <a:pt x="1204" y="2694"/>
                    <a:pt x="1780" y="2167"/>
                    <a:pt x="2407" y="1716"/>
                  </a:cubicBezTo>
                  <a:cubicBezTo>
                    <a:pt x="2758" y="1942"/>
                    <a:pt x="3059" y="2167"/>
                    <a:pt x="3385" y="2393"/>
                  </a:cubicBezTo>
                  <a:cubicBezTo>
                    <a:pt x="3535" y="2518"/>
                    <a:pt x="3710" y="2669"/>
                    <a:pt x="3886" y="2794"/>
                  </a:cubicBezTo>
                  <a:cubicBezTo>
                    <a:pt x="4061" y="2919"/>
                    <a:pt x="4237" y="3045"/>
                    <a:pt x="4487" y="3120"/>
                  </a:cubicBezTo>
                  <a:cubicBezTo>
                    <a:pt x="4517" y="3126"/>
                    <a:pt x="4546" y="3128"/>
                    <a:pt x="4576" y="3128"/>
                  </a:cubicBezTo>
                  <a:cubicBezTo>
                    <a:pt x="4793" y="3128"/>
                    <a:pt x="4980" y="2974"/>
                    <a:pt x="4913" y="2819"/>
                  </a:cubicBezTo>
                  <a:cubicBezTo>
                    <a:pt x="4813" y="2618"/>
                    <a:pt x="4638" y="2493"/>
                    <a:pt x="4462" y="2368"/>
                  </a:cubicBezTo>
                  <a:cubicBezTo>
                    <a:pt x="4262" y="2217"/>
                    <a:pt x="4086" y="2092"/>
                    <a:pt x="3886" y="1967"/>
                  </a:cubicBezTo>
                  <a:cubicBezTo>
                    <a:pt x="3560" y="1766"/>
                    <a:pt x="3234" y="1566"/>
                    <a:pt x="2908" y="1365"/>
                  </a:cubicBezTo>
                  <a:cubicBezTo>
                    <a:pt x="3159" y="1215"/>
                    <a:pt x="3385" y="1065"/>
                    <a:pt x="3635" y="914"/>
                  </a:cubicBezTo>
                  <a:cubicBezTo>
                    <a:pt x="3811" y="814"/>
                    <a:pt x="4011" y="714"/>
                    <a:pt x="4187" y="613"/>
                  </a:cubicBezTo>
                  <a:cubicBezTo>
                    <a:pt x="4412" y="488"/>
                    <a:pt x="4638" y="413"/>
                    <a:pt x="4713" y="187"/>
                  </a:cubicBezTo>
                  <a:cubicBezTo>
                    <a:pt x="4738" y="112"/>
                    <a:pt x="4663" y="37"/>
                    <a:pt x="4562" y="12"/>
                  </a:cubicBezTo>
                  <a:cubicBezTo>
                    <a:pt x="4519" y="4"/>
                    <a:pt x="4478" y="0"/>
                    <a:pt x="4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9"/>
          <p:cNvGrpSpPr/>
          <p:nvPr/>
        </p:nvGrpSpPr>
        <p:grpSpPr>
          <a:xfrm rot="-1175530">
            <a:off x="544180" y="316517"/>
            <a:ext cx="1236095" cy="931800"/>
            <a:chOff x="1452525" y="2238225"/>
            <a:chExt cx="803900" cy="606000"/>
          </a:xfrm>
        </p:grpSpPr>
        <p:sp>
          <p:nvSpPr>
            <p:cNvPr id="929" name="Google Shape;929;p39"/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39"/>
          <p:cNvGrpSpPr/>
          <p:nvPr/>
        </p:nvGrpSpPr>
        <p:grpSpPr>
          <a:xfrm rot="508481">
            <a:off x="118843" y="1465121"/>
            <a:ext cx="717332" cy="666288"/>
            <a:chOff x="3801525" y="617175"/>
            <a:chExt cx="570200" cy="529625"/>
          </a:xfrm>
        </p:grpSpPr>
        <p:sp>
          <p:nvSpPr>
            <p:cNvPr id="951" name="Google Shape;951;p39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9"/>
          <p:cNvGrpSpPr/>
          <p:nvPr/>
        </p:nvGrpSpPr>
        <p:grpSpPr>
          <a:xfrm rot="786819">
            <a:off x="7106771" y="3970533"/>
            <a:ext cx="1461299" cy="917384"/>
            <a:chOff x="2462550" y="1780100"/>
            <a:chExt cx="842125" cy="528675"/>
          </a:xfrm>
        </p:grpSpPr>
        <p:sp>
          <p:nvSpPr>
            <p:cNvPr id="966" name="Google Shape;966;p39"/>
            <p:cNvSpPr/>
            <p:nvPr/>
          </p:nvSpPr>
          <p:spPr>
            <a:xfrm>
              <a:off x="2572200" y="1781975"/>
              <a:ext cx="620325" cy="524475"/>
            </a:xfrm>
            <a:custGeom>
              <a:avLst/>
              <a:gdLst/>
              <a:ahLst/>
              <a:cxnLst/>
              <a:rect l="l" t="t" r="r" b="b"/>
              <a:pathLst>
                <a:path w="24813" h="20979" extrusionOk="0">
                  <a:moveTo>
                    <a:pt x="12407" y="1"/>
                  </a:moveTo>
                  <a:cubicBezTo>
                    <a:pt x="5564" y="1"/>
                    <a:pt x="0" y="4713"/>
                    <a:pt x="0" y="10502"/>
                  </a:cubicBezTo>
                  <a:cubicBezTo>
                    <a:pt x="0" y="16292"/>
                    <a:pt x="5564" y="20978"/>
                    <a:pt x="12407" y="20978"/>
                  </a:cubicBezTo>
                  <a:cubicBezTo>
                    <a:pt x="19274" y="20978"/>
                    <a:pt x="24813" y="16292"/>
                    <a:pt x="24813" y="10502"/>
                  </a:cubicBezTo>
                  <a:cubicBezTo>
                    <a:pt x="24813" y="4713"/>
                    <a:pt x="19274" y="1"/>
                    <a:pt x="1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2565925" y="1780150"/>
              <a:ext cx="629100" cy="528625"/>
            </a:xfrm>
            <a:custGeom>
              <a:avLst/>
              <a:gdLst/>
              <a:ahLst/>
              <a:cxnLst/>
              <a:rect l="l" t="t" r="r" b="b"/>
              <a:pathLst>
                <a:path w="25164" h="21145" extrusionOk="0">
                  <a:moveTo>
                    <a:pt x="12663" y="166"/>
                  </a:moveTo>
                  <a:cubicBezTo>
                    <a:pt x="13494" y="166"/>
                    <a:pt x="14324" y="236"/>
                    <a:pt x="15139" y="374"/>
                  </a:cubicBezTo>
                  <a:cubicBezTo>
                    <a:pt x="17495" y="775"/>
                    <a:pt x="19775" y="1778"/>
                    <a:pt x="21555" y="3382"/>
                  </a:cubicBezTo>
                  <a:cubicBezTo>
                    <a:pt x="23209" y="4836"/>
                    <a:pt x="24437" y="6765"/>
                    <a:pt x="24838" y="8946"/>
                  </a:cubicBezTo>
                  <a:cubicBezTo>
                    <a:pt x="24938" y="9497"/>
                    <a:pt x="24988" y="10024"/>
                    <a:pt x="24988" y="10575"/>
                  </a:cubicBezTo>
                  <a:cubicBezTo>
                    <a:pt x="24988" y="12781"/>
                    <a:pt x="24136" y="14911"/>
                    <a:pt x="22708" y="16615"/>
                  </a:cubicBezTo>
                  <a:cubicBezTo>
                    <a:pt x="21179" y="18395"/>
                    <a:pt x="19124" y="19648"/>
                    <a:pt x="16893" y="20350"/>
                  </a:cubicBezTo>
                  <a:cubicBezTo>
                    <a:pt x="15529" y="20767"/>
                    <a:pt x="14102" y="20976"/>
                    <a:pt x="12678" y="20976"/>
                  </a:cubicBezTo>
                  <a:cubicBezTo>
                    <a:pt x="11539" y="20976"/>
                    <a:pt x="10402" y="20842"/>
                    <a:pt x="9299" y="20575"/>
                  </a:cubicBezTo>
                  <a:cubicBezTo>
                    <a:pt x="6993" y="20024"/>
                    <a:pt x="4813" y="18896"/>
                    <a:pt x="3159" y="17192"/>
                  </a:cubicBezTo>
                  <a:cubicBezTo>
                    <a:pt x="1630" y="15613"/>
                    <a:pt x="577" y="13558"/>
                    <a:pt x="377" y="11352"/>
                  </a:cubicBezTo>
                  <a:cubicBezTo>
                    <a:pt x="176" y="9172"/>
                    <a:pt x="828" y="6966"/>
                    <a:pt x="2106" y="5187"/>
                  </a:cubicBezTo>
                  <a:cubicBezTo>
                    <a:pt x="3459" y="3307"/>
                    <a:pt x="5439" y="1903"/>
                    <a:pt x="7595" y="1076"/>
                  </a:cubicBezTo>
                  <a:cubicBezTo>
                    <a:pt x="9202" y="467"/>
                    <a:pt x="10935" y="166"/>
                    <a:pt x="12663" y="166"/>
                  </a:cubicBezTo>
                  <a:close/>
                  <a:moveTo>
                    <a:pt x="12665" y="1"/>
                  </a:moveTo>
                  <a:cubicBezTo>
                    <a:pt x="11515" y="1"/>
                    <a:pt x="10365" y="134"/>
                    <a:pt x="9249" y="400"/>
                  </a:cubicBezTo>
                  <a:cubicBezTo>
                    <a:pt x="6918" y="951"/>
                    <a:pt x="4713" y="2104"/>
                    <a:pt x="3033" y="3833"/>
                  </a:cubicBezTo>
                  <a:cubicBezTo>
                    <a:pt x="1480" y="5437"/>
                    <a:pt x="427" y="7492"/>
                    <a:pt x="201" y="9723"/>
                  </a:cubicBezTo>
                  <a:cubicBezTo>
                    <a:pt x="1" y="11979"/>
                    <a:pt x="652" y="14209"/>
                    <a:pt x="1956" y="16039"/>
                  </a:cubicBezTo>
                  <a:cubicBezTo>
                    <a:pt x="3334" y="17943"/>
                    <a:pt x="5314" y="19347"/>
                    <a:pt x="7495" y="20199"/>
                  </a:cubicBezTo>
                  <a:cubicBezTo>
                    <a:pt x="9123" y="20827"/>
                    <a:pt x="10877" y="21144"/>
                    <a:pt x="12634" y="21144"/>
                  </a:cubicBezTo>
                  <a:cubicBezTo>
                    <a:pt x="13473" y="21144"/>
                    <a:pt x="14312" y="21072"/>
                    <a:pt x="15139" y="20926"/>
                  </a:cubicBezTo>
                  <a:cubicBezTo>
                    <a:pt x="17545" y="20525"/>
                    <a:pt x="19851" y="19497"/>
                    <a:pt x="21680" y="17893"/>
                  </a:cubicBezTo>
                  <a:cubicBezTo>
                    <a:pt x="23359" y="16415"/>
                    <a:pt x="24612" y="14410"/>
                    <a:pt x="25013" y="12204"/>
                  </a:cubicBezTo>
                  <a:cubicBezTo>
                    <a:pt x="25114" y="11653"/>
                    <a:pt x="25164" y="11126"/>
                    <a:pt x="25164" y="10575"/>
                  </a:cubicBezTo>
                  <a:cubicBezTo>
                    <a:pt x="25164" y="8319"/>
                    <a:pt x="24287" y="6164"/>
                    <a:pt x="22858" y="4460"/>
                  </a:cubicBezTo>
                  <a:cubicBezTo>
                    <a:pt x="21329" y="2630"/>
                    <a:pt x="19224" y="1352"/>
                    <a:pt x="16968" y="650"/>
                  </a:cubicBezTo>
                  <a:cubicBezTo>
                    <a:pt x="15581" y="216"/>
                    <a:pt x="14123" y="1"/>
                    <a:pt x="1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2619825" y="1803900"/>
              <a:ext cx="525075" cy="375975"/>
            </a:xfrm>
            <a:custGeom>
              <a:avLst/>
              <a:gdLst/>
              <a:ahLst/>
              <a:cxnLst/>
              <a:rect l="l" t="t" r="r" b="b"/>
              <a:pathLst>
                <a:path w="21003" h="15039" extrusionOk="0">
                  <a:moveTo>
                    <a:pt x="10502" y="1"/>
                  </a:moveTo>
                  <a:cubicBezTo>
                    <a:pt x="4712" y="1"/>
                    <a:pt x="0" y="3359"/>
                    <a:pt x="0" y="7520"/>
                  </a:cubicBezTo>
                  <a:cubicBezTo>
                    <a:pt x="0" y="11655"/>
                    <a:pt x="4712" y="15039"/>
                    <a:pt x="10502" y="15039"/>
                  </a:cubicBezTo>
                  <a:cubicBezTo>
                    <a:pt x="16316" y="15039"/>
                    <a:pt x="21003" y="11655"/>
                    <a:pt x="21003" y="7520"/>
                  </a:cubicBezTo>
                  <a:cubicBezTo>
                    <a:pt x="21003" y="3359"/>
                    <a:pt x="16316" y="1"/>
                    <a:pt x="105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3102900" y="1805975"/>
              <a:ext cx="201775" cy="115750"/>
            </a:xfrm>
            <a:custGeom>
              <a:avLst/>
              <a:gdLst/>
              <a:ahLst/>
              <a:cxnLst/>
              <a:rect l="l" t="t" r="r" b="b"/>
              <a:pathLst>
                <a:path w="8071" h="4630" extrusionOk="0">
                  <a:moveTo>
                    <a:pt x="3687" y="1"/>
                  </a:moveTo>
                  <a:cubicBezTo>
                    <a:pt x="1330" y="1"/>
                    <a:pt x="1" y="2123"/>
                    <a:pt x="1" y="2123"/>
                  </a:cubicBezTo>
                  <a:lnTo>
                    <a:pt x="1" y="2374"/>
                  </a:lnTo>
                  <a:cubicBezTo>
                    <a:pt x="204" y="2321"/>
                    <a:pt x="399" y="2297"/>
                    <a:pt x="585" y="2297"/>
                  </a:cubicBezTo>
                  <a:cubicBezTo>
                    <a:pt x="2409" y="2297"/>
                    <a:pt x="3359" y="4630"/>
                    <a:pt x="3359" y="4630"/>
                  </a:cubicBezTo>
                  <a:lnTo>
                    <a:pt x="7369" y="4404"/>
                  </a:lnTo>
                  <a:cubicBezTo>
                    <a:pt x="7369" y="4404"/>
                    <a:pt x="8071" y="1121"/>
                    <a:pt x="4938" y="194"/>
                  </a:cubicBezTo>
                  <a:cubicBezTo>
                    <a:pt x="4494" y="59"/>
                    <a:pt x="4076" y="1"/>
                    <a:pt x="3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3100600" y="1803900"/>
              <a:ext cx="190300" cy="119700"/>
            </a:xfrm>
            <a:custGeom>
              <a:avLst/>
              <a:gdLst/>
              <a:ahLst/>
              <a:cxnLst/>
              <a:rect l="l" t="t" r="r" b="b"/>
              <a:pathLst>
                <a:path w="7612" h="4788" extrusionOk="0">
                  <a:moveTo>
                    <a:pt x="3809" y="150"/>
                  </a:moveTo>
                  <a:cubicBezTo>
                    <a:pt x="4757" y="150"/>
                    <a:pt x="5744" y="479"/>
                    <a:pt x="6434" y="1104"/>
                  </a:cubicBezTo>
                  <a:cubicBezTo>
                    <a:pt x="7010" y="1655"/>
                    <a:pt x="7336" y="2382"/>
                    <a:pt x="7436" y="3184"/>
                  </a:cubicBezTo>
                  <a:cubicBezTo>
                    <a:pt x="7484" y="3569"/>
                    <a:pt x="7486" y="4024"/>
                    <a:pt x="7420" y="4414"/>
                  </a:cubicBezTo>
                  <a:lnTo>
                    <a:pt x="7420" y="4414"/>
                  </a:lnTo>
                  <a:lnTo>
                    <a:pt x="3927" y="4612"/>
                  </a:lnTo>
                  <a:cubicBezTo>
                    <a:pt x="3787" y="4612"/>
                    <a:pt x="3625" y="4634"/>
                    <a:pt x="3481" y="4637"/>
                  </a:cubicBezTo>
                  <a:lnTo>
                    <a:pt x="3481" y="4637"/>
                  </a:lnTo>
                  <a:cubicBezTo>
                    <a:pt x="3355" y="4328"/>
                    <a:pt x="3165" y="4021"/>
                    <a:pt x="2975" y="3735"/>
                  </a:cubicBezTo>
                  <a:cubicBezTo>
                    <a:pt x="2574" y="3159"/>
                    <a:pt x="2048" y="2658"/>
                    <a:pt x="1396" y="2432"/>
                  </a:cubicBezTo>
                  <a:cubicBezTo>
                    <a:pt x="1154" y="2347"/>
                    <a:pt x="904" y="2302"/>
                    <a:pt x="651" y="2302"/>
                  </a:cubicBezTo>
                  <a:cubicBezTo>
                    <a:pt x="491" y="2302"/>
                    <a:pt x="329" y="2320"/>
                    <a:pt x="168" y="2357"/>
                  </a:cubicBezTo>
                  <a:lnTo>
                    <a:pt x="168" y="2357"/>
                  </a:lnTo>
                  <a:lnTo>
                    <a:pt x="168" y="2206"/>
                  </a:lnTo>
                  <a:cubicBezTo>
                    <a:pt x="168" y="2203"/>
                    <a:pt x="168" y="2200"/>
                    <a:pt x="167" y="2196"/>
                  </a:cubicBezTo>
                  <a:lnTo>
                    <a:pt x="167" y="2196"/>
                  </a:lnTo>
                  <a:cubicBezTo>
                    <a:pt x="390" y="1882"/>
                    <a:pt x="680" y="1570"/>
                    <a:pt x="970" y="1304"/>
                  </a:cubicBezTo>
                  <a:cubicBezTo>
                    <a:pt x="1621" y="703"/>
                    <a:pt x="2449" y="277"/>
                    <a:pt x="3351" y="176"/>
                  </a:cubicBezTo>
                  <a:cubicBezTo>
                    <a:pt x="3502" y="159"/>
                    <a:pt x="3655" y="150"/>
                    <a:pt x="3809" y="150"/>
                  </a:cubicBezTo>
                  <a:close/>
                  <a:moveTo>
                    <a:pt x="3777" y="1"/>
                  </a:moveTo>
                  <a:cubicBezTo>
                    <a:pt x="2799" y="1"/>
                    <a:pt x="1897" y="377"/>
                    <a:pt x="1145" y="978"/>
                  </a:cubicBezTo>
                  <a:cubicBezTo>
                    <a:pt x="719" y="1304"/>
                    <a:pt x="318" y="1705"/>
                    <a:pt x="17" y="2181"/>
                  </a:cubicBezTo>
                  <a:cubicBezTo>
                    <a:pt x="0" y="2207"/>
                    <a:pt x="4" y="2233"/>
                    <a:pt x="17" y="2251"/>
                  </a:cubicBezTo>
                  <a:lnTo>
                    <a:pt x="17" y="2251"/>
                  </a:lnTo>
                  <a:lnTo>
                    <a:pt x="17" y="2457"/>
                  </a:lnTo>
                  <a:cubicBezTo>
                    <a:pt x="17" y="2477"/>
                    <a:pt x="50" y="2514"/>
                    <a:pt x="76" y="2514"/>
                  </a:cubicBezTo>
                  <a:cubicBezTo>
                    <a:pt x="82" y="2514"/>
                    <a:pt x="88" y="2512"/>
                    <a:pt x="93" y="2507"/>
                  </a:cubicBezTo>
                  <a:cubicBezTo>
                    <a:pt x="264" y="2467"/>
                    <a:pt x="436" y="2448"/>
                    <a:pt x="606" y="2448"/>
                  </a:cubicBezTo>
                  <a:cubicBezTo>
                    <a:pt x="1179" y="2448"/>
                    <a:pt x="1728" y="2666"/>
                    <a:pt x="2173" y="3034"/>
                  </a:cubicBezTo>
                  <a:cubicBezTo>
                    <a:pt x="2599" y="3409"/>
                    <a:pt x="2950" y="3886"/>
                    <a:pt x="3225" y="4412"/>
                  </a:cubicBezTo>
                  <a:cubicBezTo>
                    <a:pt x="3251" y="4487"/>
                    <a:pt x="3301" y="4562"/>
                    <a:pt x="3326" y="4638"/>
                  </a:cubicBezTo>
                  <a:cubicBezTo>
                    <a:pt x="3351" y="4688"/>
                    <a:pt x="3376" y="4713"/>
                    <a:pt x="3376" y="4738"/>
                  </a:cubicBezTo>
                  <a:cubicBezTo>
                    <a:pt x="3376" y="4763"/>
                    <a:pt x="3401" y="4788"/>
                    <a:pt x="3451" y="4788"/>
                  </a:cubicBezTo>
                  <a:cubicBezTo>
                    <a:pt x="4629" y="4713"/>
                    <a:pt x="5807" y="4663"/>
                    <a:pt x="6960" y="4587"/>
                  </a:cubicBezTo>
                  <a:cubicBezTo>
                    <a:pt x="7135" y="4587"/>
                    <a:pt x="7311" y="4562"/>
                    <a:pt x="7461" y="4562"/>
                  </a:cubicBezTo>
                  <a:cubicBezTo>
                    <a:pt x="7486" y="4562"/>
                    <a:pt x="7536" y="4537"/>
                    <a:pt x="7536" y="4512"/>
                  </a:cubicBezTo>
                  <a:cubicBezTo>
                    <a:pt x="7611" y="4136"/>
                    <a:pt x="7611" y="3735"/>
                    <a:pt x="7586" y="3334"/>
                  </a:cubicBezTo>
                  <a:cubicBezTo>
                    <a:pt x="7536" y="2557"/>
                    <a:pt x="7261" y="1805"/>
                    <a:pt x="6734" y="1229"/>
                  </a:cubicBezTo>
                  <a:cubicBezTo>
                    <a:pt x="6007" y="402"/>
                    <a:pt x="4855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2462550" y="1805975"/>
              <a:ext cx="202400" cy="115750"/>
            </a:xfrm>
            <a:custGeom>
              <a:avLst/>
              <a:gdLst/>
              <a:ahLst/>
              <a:cxnLst/>
              <a:rect l="l" t="t" r="r" b="b"/>
              <a:pathLst>
                <a:path w="8096" h="4630" extrusionOk="0">
                  <a:moveTo>
                    <a:pt x="4410" y="1"/>
                  </a:moveTo>
                  <a:cubicBezTo>
                    <a:pt x="4020" y="1"/>
                    <a:pt x="3603" y="59"/>
                    <a:pt x="3158" y="194"/>
                  </a:cubicBezTo>
                  <a:cubicBezTo>
                    <a:pt x="0" y="1121"/>
                    <a:pt x="702" y="4404"/>
                    <a:pt x="702" y="4404"/>
                  </a:cubicBezTo>
                  <a:lnTo>
                    <a:pt x="4737" y="4630"/>
                  </a:lnTo>
                  <a:cubicBezTo>
                    <a:pt x="4737" y="4630"/>
                    <a:pt x="5666" y="2297"/>
                    <a:pt x="7506" y="2297"/>
                  </a:cubicBezTo>
                  <a:cubicBezTo>
                    <a:pt x="7693" y="2297"/>
                    <a:pt x="7890" y="2321"/>
                    <a:pt x="8096" y="2374"/>
                  </a:cubicBezTo>
                  <a:lnTo>
                    <a:pt x="8096" y="2123"/>
                  </a:lnTo>
                  <a:cubicBezTo>
                    <a:pt x="8096" y="2123"/>
                    <a:pt x="6767" y="1"/>
                    <a:pt x="4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2476325" y="1803900"/>
              <a:ext cx="190500" cy="119700"/>
            </a:xfrm>
            <a:custGeom>
              <a:avLst/>
              <a:gdLst/>
              <a:ahLst/>
              <a:cxnLst/>
              <a:rect l="l" t="t" r="r" b="b"/>
              <a:pathLst>
                <a:path w="7620" h="4788" extrusionOk="0">
                  <a:moveTo>
                    <a:pt x="3828" y="150"/>
                  </a:moveTo>
                  <a:cubicBezTo>
                    <a:pt x="3982" y="150"/>
                    <a:pt x="4136" y="159"/>
                    <a:pt x="4287" y="176"/>
                  </a:cubicBezTo>
                  <a:cubicBezTo>
                    <a:pt x="5164" y="277"/>
                    <a:pt x="5991" y="703"/>
                    <a:pt x="6668" y="1304"/>
                  </a:cubicBezTo>
                  <a:cubicBezTo>
                    <a:pt x="6958" y="1570"/>
                    <a:pt x="7248" y="1882"/>
                    <a:pt x="7470" y="2196"/>
                  </a:cubicBezTo>
                  <a:lnTo>
                    <a:pt x="7470" y="2196"/>
                  </a:lnTo>
                  <a:cubicBezTo>
                    <a:pt x="7470" y="2200"/>
                    <a:pt x="7470" y="2203"/>
                    <a:pt x="7470" y="2206"/>
                  </a:cubicBezTo>
                  <a:lnTo>
                    <a:pt x="7470" y="2357"/>
                  </a:lnTo>
                  <a:lnTo>
                    <a:pt x="7470" y="2357"/>
                  </a:lnTo>
                  <a:cubicBezTo>
                    <a:pt x="7308" y="2320"/>
                    <a:pt x="7147" y="2302"/>
                    <a:pt x="6987" y="2302"/>
                  </a:cubicBezTo>
                  <a:cubicBezTo>
                    <a:pt x="6733" y="2302"/>
                    <a:pt x="6483" y="2347"/>
                    <a:pt x="6241" y="2432"/>
                  </a:cubicBezTo>
                  <a:cubicBezTo>
                    <a:pt x="5565" y="2658"/>
                    <a:pt x="5064" y="3159"/>
                    <a:pt x="4663" y="3735"/>
                  </a:cubicBezTo>
                  <a:cubicBezTo>
                    <a:pt x="4472" y="4020"/>
                    <a:pt x="4282" y="4328"/>
                    <a:pt x="4135" y="4637"/>
                  </a:cubicBezTo>
                  <a:lnTo>
                    <a:pt x="4135" y="4637"/>
                  </a:lnTo>
                  <a:cubicBezTo>
                    <a:pt x="3981" y="4633"/>
                    <a:pt x="3843" y="4612"/>
                    <a:pt x="3685" y="4612"/>
                  </a:cubicBezTo>
                  <a:lnTo>
                    <a:pt x="218" y="4416"/>
                  </a:lnTo>
                  <a:lnTo>
                    <a:pt x="218" y="4416"/>
                  </a:lnTo>
                  <a:cubicBezTo>
                    <a:pt x="151" y="4025"/>
                    <a:pt x="153" y="3570"/>
                    <a:pt x="201" y="3184"/>
                  </a:cubicBezTo>
                  <a:cubicBezTo>
                    <a:pt x="302" y="2382"/>
                    <a:pt x="602" y="1655"/>
                    <a:pt x="1204" y="1104"/>
                  </a:cubicBezTo>
                  <a:cubicBezTo>
                    <a:pt x="1894" y="479"/>
                    <a:pt x="2880" y="150"/>
                    <a:pt x="3828" y="150"/>
                  </a:cubicBezTo>
                  <a:close/>
                  <a:moveTo>
                    <a:pt x="3861" y="1"/>
                  </a:moveTo>
                  <a:cubicBezTo>
                    <a:pt x="2783" y="1"/>
                    <a:pt x="1605" y="402"/>
                    <a:pt x="878" y="1229"/>
                  </a:cubicBezTo>
                  <a:cubicBezTo>
                    <a:pt x="352" y="1805"/>
                    <a:pt x="101" y="2557"/>
                    <a:pt x="26" y="3334"/>
                  </a:cubicBezTo>
                  <a:cubicBezTo>
                    <a:pt x="1" y="3735"/>
                    <a:pt x="1" y="4136"/>
                    <a:pt x="101" y="4512"/>
                  </a:cubicBezTo>
                  <a:cubicBezTo>
                    <a:pt x="101" y="4537"/>
                    <a:pt x="126" y="4562"/>
                    <a:pt x="151" y="4562"/>
                  </a:cubicBezTo>
                  <a:cubicBezTo>
                    <a:pt x="327" y="4562"/>
                    <a:pt x="502" y="4587"/>
                    <a:pt x="652" y="4587"/>
                  </a:cubicBezTo>
                  <a:cubicBezTo>
                    <a:pt x="1830" y="4663"/>
                    <a:pt x="3008" y="4713"/>
                    <a:pt x="4186" y="4788"/>
                  </a:cubicBezTo>
                  <a:cubicBezTo>
                    <a:pt x="4211" y="4788"/>
                    <a:pt x="4236" y="4763"/>
                    <a:pt x="4262" y="4738"/>
                  </a:cubicBezTo>
                  <a:cubicBezTo>
                    <a:pt x="4262" y="4713"/>
                    <a:pt x="4287" y="4688"/>
                    <a:pt x="4287" y="4638"/>
                  </a:cubicBezTo>
                  <a:cubicBezTo>
                    <a:pt x="4337" y="4562"/>
                    <a:pt x="4362" y="4487"/>
                    <a:pt x="4412" y="4412"/>
                  </a:cubicBezTo>
                  <a:cubicBezTo>
                    <a:pt x="4688" y="3886"/>
                    <a:pt x="5013" y="3409"/>
                    <a:pt x="5465" y="3034"/>
                  </a:cubicBezTo>
                  <a:cubicBezTo>
                    <a:pt x="5909" y="2666"/>
                    <a:pt x="6443" y="2448"/>
                    <a:pt x="7010" y="2448"/>
                  </a:cubicBezTo>
                  <a:cubicBezTo>
                    <a:pt x="7177" y="2448"/>
                    <a:pt x="7348" y="2467"/>
                    <a:pt x="7520" y="2507"/>
                  </a:cubicBezTo>
                  <a:cubicBezTo>
                    <a:pt x="7529" y="2512"/>
                    <a:pt x="7539" y="2514"/>
                    <a:pt x="7548" y="2514"/>
                  </a:cubicBezTo>
                  <a:cubicBezTo>
                    <a:pt x="7587" y="2514"/>
                    <a:pt x="7620" y="2477"/>
                    <a:pt x="7620" y="2457"/>
                  </a:cubicBezTo>
                  <a:lnTo>
                    <a:pt x="7620" y="2206"/>
                  </a:lnTo>
                  <a:cubicBezTo>
                    <a:pt x="7620" y="2166"/>
                    <a:pt x="7596" y="2142"/>
                    <a:pt x="7567" y="2134"/>
                  </a:cubicBezTo>
                  <a:lnTo>
                    <a:pt x="7567" y="2134"/>
                  </a:lnTo>
                  <a:cubicBezTo>
                    <a:pt x="7293" y="1679"/>
                    <a:pt x="6904" y="1293"/>
                    <a:pt x="6492" y="978"/>
                  </a:cubicBezTo>
                  <a:cubicBezTo>
                    <a:pt x="5740" y="377"/>
                    <a:pt x="4813" y="1"/>
                    <a:pt x="3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2657400" y="1781975"/>
              <a:ext cx="449925" cy="100900"/>
            </a:xfrm>
            <a:custGeom>
              <a:avLst/>
              <a:gdLst/>
              <a:ahLst/>
              <a:cxnLst/>
              <a:rect l="l" t="t" r="r" b="b"/>
              <a:pathLst>
                <a:path w="17997" h="4036" extrusionOk="0">
                  <a:moveTo>
                    <a:pt x="8999" y="1"/>
                  </a:moveTo>
                  <a:cubicBezTo>
                    <a:pt x="5465" y="1"/>
                    <a:pt x="2257" y="1254"/>
                    <a:pt x="1" y="3284"/>
                  </a:cubicBezTo>
                  <a:cubicBezTo>
                    <a:pt x="978" y="3760"/>
                    <a:pt x="2181" y="4036"/>
                    <a:pt x="3460" y="4036"/>
                  </a:cubicBezTo>
                  <a:cubicBezTo>
                    <a:pt x="5991" y="4036"/>
                    <a:pt x="8121" y="2958"/>
                    <a:pt x="8999" y="1404"/>
                  </a:cubicBezTo>
                  <a:cubicBezTo>
                    <a:pt x="9876" y="2958"/>
                    <a:pt x="12031" y="4036"/>
                    <a:pt x="14537" y="4036"/>
                  </a:cubicBezTo>
                  <a:cubicBezTo>
                    <a:pt x="15841" y="4036"/>
                    <a:pt x="17019" y="3760"/>
                    <a:pt x="17996" y="3284"/>
                  </a:cubicBezTo>
                  <a:cubicBezTo>
                    <a:pt x="15740" y="1254"/>
                    <a:pt x="12557" y="1"/>
                    <a:pt x="8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2654900" y="1780100"/>
              <a:ext cx="454925" cy="105250"/>
            </a:xfrm>
            <a:custGeom>
              <a:avLst/>
              <a:gdLst/>
              <a:ahLst/>
              <a:cxnLst/>
              <a:rect l="l" t="t" r="r" b="b"/>
              <a:pathLst>
                <a:path w="18197" h="4210" extrusionOk="0">
                  <a:moveTo>
                    <a:pt x="9099" y="176"/>
                  </a:moveTo>
                  <a:cubicBezTo>
                    <a:pt x="11680" y="176"/>
                    <a:pt x="14236" y="828"/>
                    <a:pt x="16417" y="2206"/>
                  </a:cubicBezTo>
                  <a:cubicBezTo>
                    <a:pt x="16962" y="2538"/>
                    <a:pt x="17484" y="2914"/>
                    <a:pt x="17962" y="3335"/>
                  </a:cubicBezTo>
                  <a:lnTo>
                    <a:pt x="17962" y="3335"/>
                  </a:lnTo>
                  <a:cubicBezTo>
                    <a:pt x="16918" y="3816"/>
                    <a:pt x="15765" y="4044"/>
                    <a:pt x="14620" y="4044"/>
                  </a:cubicBezTo>
                  <a:cubicBezTo>
                    <a:pt x="14366" y="4044"/>
                    <a:pt x="14112" y="4033"/>
                    <a:pt x="13860" y="4011"/>
                  </a:cubicBezTo>
                  <a:cubicBezTo>
                    <a:pt x="12632" y="3885"/>
                    <a:pt x="11404" y="3509"/>
                    <a:pt x="10402" y="2757"/>
                  </a:cubicBezTo>
                  <a:cubicBezTo>
                    <a:pt x="9901" y="2407"/>
                    <a:pt x="9474" y="1955"/>
                    <a:pt x="9174" y="1429"/>
                  </a:cubicBezTo>
                  <a:cubicBezTo>
                    <a:pt x="9161" y="1404"/>
                    <a:pt x="9136" y="1392"/>
                    <a:pt x="9108" y="1392"/>
                  </a:cubicBezTo>
                  <a:cubicBezTo>
                    <a:pt x="9080" y="1392"/>
                    <a:pt x="9048" y="1404"/>
                    <a:pt x="9023" y="1429"/>
                  </a:cubicBezTo>
                  <a:cubicBezTo>
                    <a:pt x="8472" y="2407"/>
                    <a:pt x="7495" y="3083"/>
                    <a:pt x="6467" y="3509"/>
                  </a:cubicBezTo>
                  <a:cubicBezTo>
                    <a:pt x="5549" y="3869"/>
                    <a:pt x="4566" y="4035"/>
                    <a:pt x="3584" y="4035"/>
                  </a:cubicBezTo>
                  <a:cubicBezTo>
                    <a:pt x="3198" y="4035"/>
                    <a:pt x="2813" y="4010"/>
                    <a:pt x="2432" y="3960"/>
                  </a:cubicBezTo>
                  <a:cubicBezTo>
                    <a:pt x="1694" y="3865"/>
                    <a:pt x="955" y="3657"/>
                    <a:pt x="260" y="3335"/>
                  </a:cubicBezTo>
                  <a:lnTo>
                    <a:pt x="260" y="3335"/>
                  </a:lnTo>
                  <a:cubicBezTo>
                    <a:pt x="2101" y="1724"/>
                    <a:pt x="4423" y="722"/>
                    <a:pt x="6818" y="351"/>
                  </a:cubicBezTo>
                  <a:cubicBezTo>
                    <a:pt x="7570" y="226"/>
                    <a:pt x="8347" y="176"/>
                    <a:pt x="9099" y="176"/>
                  </a:cubicBezTo>
                  <a:close/>
                  <a:moveTo>
                    <a:pt x="9099" y="1"/>
                  </a:moveTo>
                  <a:cubicBezTo>
                    <a:pt x="6492" y="1"/>
                    <a:pt x="3885" y="677"/>
                    <a:pt x="1680" y="2056"/>
                  </a:cubicBezTo>
                  <a:cubicBezTo>
                    <a:pt x="1104" y="2432"/>
                    <a:pt x="552" y="2833"/>
                    <a:pt x="51" y="3284"/>
                  </a:cubicBezTo>
                  <a:cubicBezTo>
                    <a:pt x="1" y="3334"/>
                    <a:pt x="26" y="3409"/>
                    <a:pt x="51" y="3434"/>
                  </a:cubicBezTo>
                  <a:cubicBezTo>
                    <a:pt x="1117" y="3957"/>
                    <a:pt x="2312" y="4206"/>
                    <a:pt x="3494" y="4206"/>
                  </a:cubicBezTo>
                  <a:cubicBezTo>
                    <a:pt x="3785" y="4206"/>
                    <a:pt x="4075" y="4191"/>
                    <a:pt x="4362" y="4161"/>
                  </a:cubicBezTo>
                  <a:cubicBezTo>
                    <a:pt x="5640" y="4061"/>
                    <a:pt x="6918" y="3635"/>
                    <a:pt x="7946" y="2883"/>
                  </a:cubicBezTo>
                  <a:cubicBezTo>
                    <a:pt x="8407" y="2537"/>
                    <a:pt x="8804" y="2128"/>
                    <a:pt x="9099" y="1655"/>
                  </a:cubicBezTo>
                  <a:lnTo>
                    <a:pt x="9099" y="1655"/>
                  </a:lnTo>
                  <a:cubicBezTo>
                    <a:pt x="9683" y="2589"/>
                    <a:pt x="10622" y="3227"/>
                    <a:pt x="11630" y="3635"/>
                  </a:cubicBezTo>
                  <a:cubicBezTo>
                    <a:pt x="12574" y="4034"/>
                    <a:pt x="13609" y="4210"/>
                    <a:pt x="14633" y="4210"/>
                  </a:cubicBezTo>
                  <a:cubicBezTo>
                    <a:pt x="15022" y="4210"/>
                    <a:pt x="15410" y="4184"/>
                    <a:pt x="15790" y="4136"/>
                  </a:cubicBezTo>
                  <a:cubicBezTo>
                    <a:pt x="16617" y="4011"/>
                    <a:pt x="17419" y="3785"/>
                    <a:pt x="18146" y="3434"/>
                  </a:cubicBezTo>
                  <a:cubicBezTo>
                    <a:pt x="18196" y="3409"/>
                    <a:pt x="18196" y="3334"/>
                    <a:pt x="18171" y="3284"/>
                  </a:cubicBezTo>
                  <a:cubicBezTo>
                    <a:pt x="16266" y="1605"/>
                    <a:pt x="13886" y="552"/>
                    <a:pt x="11404" y="176"/>
                  </a:cubicBezTo>
                  <a:cubicBezTo>
                    <a:pt x="10652" y="51"/>
                    <a:pt x="9875" y="1"/>
                    <a:pt x="9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2734475" y="1995025"/>
              <a:ext cx="295775" cy="164800"/>
            </a:xfrm>
            <a:custGeom>
              <a:avLst/>
              <a:gdLst/>
              <a:ahLst/>
              <a:cxnLst/>
              <a:rect l="l" t="t" r="r" b="b"/>
              <a:pathLst>
                <a:path w="11831" h="6592" extrusionOk="0">
                  <a:moveTo>
                    <a:pt x="1" y="0"/>
                  </a:moveTo>
                  <a:cubicBezTo>
                    <a:pt x="1" y="3659"/>
                    <a:pt x="2657" y="6592"/>
                    <a:pt x="5916" y="6592"/>
                  </a:cubicBezTo>
                  <a:cubicBezTo>
                    <a:pt x="9174" y="6592"/>
                    <a:pt x="11830" y="3659"/>
                    <a:pt x="1183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2732600" y="1992850"/>
              <a:ext cx="299525" cy="169475"/>
            </a:xfrm>
            <a:custGeom>
              <a:avLst/>
              <a:gdLst/>
              <a:ahLst/>
              <a:cxnLst/>
              <a:rect l="l" t="t" r="r" b="b"/>
              <a:pathLst>
                <a:path w="11981" h="6779" extrusionOk="0">
                  <a:moveTo>
                    <a:pt x="11828" y="187"/>
                  </a:moveTo>
                  <a:cubicBezTo>
                    <a:pt x="11769" y="2686"/>
                    <a:pt x="10395" y="5213"/>
                    <a:pt x="8021" y="6202"/>
                  </a:cubicBezTo>
                  <a:cubicBezTo>
                    <a:pt x="7369" y="6453"/>
                    <a:pt x="6692" y="6603"/>
                    <a:pt x="5991" y="6603"/>
                  </a:cubicBezTo>
                  <a:cubicBezTo>
                    <a:pt x="3434" y="6578"/>
                    <a:pt x="1329" y="4724"/>
                    <a:pt x="527" y="2343"/>
                  </a:cubicBezTo>
                  <a:cubicBezTo>
                    <a:pt x="311" y="1647"/>
                    <a:pt x="187" y="929"/>
                    <a:pt x="177" y="187"/>
                  </a:cubicBezTo>
                  <a:close/>
                  <a:moveTo>
                    <a:pt x="258" y="1"/>
                  </a:moveTo>
                  <a:cubicBezTo>
                    <a:pt x="204" y="1"/>
                    <a:pt x="151" y="4"/>
                    <a:pt x="101" y="12"/>
                  </a:cubicBezTo>
                  <a:lnTo>
                    <a:pt x="76" y="12"/>
                  </a:lnTo>
                  <a:cubicBezTo>
                    <a:pt x="51" y="12"/>
                    <a:pt x="1" y="37"/>
                    <a:pt x="1" y="87"/>
                  </a:cubicBezTo>
                  <a:cubicBezTo>
                    <a:pt x="1" y="2719"/>
                    <a:pt x="1429" y="5350"/>
                    <a:pt x="3935" y="6353"/>
                  </a:cubicBezTo>
                  <a:cubicBezTo>
                    <a:pt x="4587" y="6628"/>
                    <a:pt x="5289" y="6779"/>
                    <a:pt x="5991" y="6779"/>
                  </a:cubicBezTo>
                  <a:cubicBezTo>
                    <a:pt x="5991" y="6779"/>
                    <a:pt x="5992" y="6779"/>
                    <a:pt x="5993" y="6779"/>
                  </a:cubicBezTo>
                  <a:lnTo>
                    <a:pt x="5993" y="6779"/>
                  </a:lnTo>
                  <a:cubicBezTo>
                    <a:pt x="8649" y="6753"/>
                    <a:pt x="10828" y="4848"/>
                    <a:pt x="11630" y="2393"/>
                  </a:cubicBezTo>
                  <a:cubicBezTo>
                    <a:pt x="11880" y="1666"/>
                    <a:pt x="11981" y="864"/>
                    <a:pt x="11981" y="87"/>
                  </a:cubicBezTo>
                  <a:cubicBezTo>
                    <a:pt x="11981" y="37"/>
                    <a:pt x="11955" y="12"/>
                    <a:pt x="11905" y="12"/>
                  </a:cubicBezTo>
                  <a:lnTo>
                    <a:pt x="577" y="12"/>
                  </a:lnTo>
                  <a:cubicBezTo>
                    <a:pt x="477" y="12"/>
                    <a:pt x="36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2780225" y="2060800"/>
              <a:ext cx="204275" cy="99025"/>
            </a:xfrm>
            <a:custGeom>
              <a:avLst/>
              <a:gdLst/>
              <a:ahLst/>
              <a:cxnLst/>
              <a:rect l="l" t="t" r="r" b="b"/>
              <a:pathLst>
                <a:path w="8171" h="3961" extrusionOk="0">
                  <a:moveTo>
                    <a:pt x="4086" y="1"/>
                  </a:moveTo>
                  <a:cubicBezTo>
                    <a:pt x="2406" y="1"/>
                    <a:pt x="903" y="853"/>
                    <a:pt x="0" y="2131"/>
                  </a:cubicBezTo>
                  <a:cubicBezTo>
                    <a:pt x="1053" y="3259"/>
                    <a:pt x="2507" y="3961"/>
                    <a:pt x="4086" y="3961"/>
                  </a:cubicBezTo>
                  <a:cubicBezTo>
                    <a:pt x="5690" y="3961"/>
                    <a:pt x="7118" y="3259"/>
                    <a:pt x="8171" y="2131"/>
                  </a:cubicBezTo>
                  <a:cubicBezTo>
                    <a:pt x="7269" y="853"/>
                    <a:pt x="5790" y="1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2777725" y="2058825"/>
              <a:ext cx="209300" cy="103500"/>
            </a:xfrm>
            <a:custGeom>
              <a:avLst/>
              <a:gdLst/>
              <a:ahLst/>
              <a:cxnLst/>
              <a:rect l="l" t="t" r="r" b="b"/>
              <a:pathLst>
                <a:path w="8372" h="4140" extrusionOk="0">
                  <a:moveTo>
                    <a:pt x="150" y="2160"/>
                  </a:moveTo>
                  <a:cubicBezTo>
                    <a:pt x="152" y="2161"/>
                    <a:pt x="153" y="2162"/>
                    <a:pt x="154" y="2163"/>
                  </a:cubicBezTo>
                  <a:lnTo>
                    <a:pt x="154" y="2163"/>
                  </a:lnTo>
                  <a:cubicBezTo>
                    <a:pt x="153" y="2162"/>
                    <a:pt x="152" y="2161"/>
                    <a:pt x="150" y="2160"/>
                  </a:cubicBezTo>
                  <a:close/>
                  <a:moveTo>
                    <a:pt x="4179" y="165"/>
                  </a:moveTo>
                  <a:cubicBezTo>
                    <a:pt x="5075" y="165"/>
                    <a:pt x="5967" y="413"/>
                    <a:pt x="6742" y="882"/>
                  </a:cubicBezTo>
                  <a:cubicBezTo>
                    <a:pt x="7298" y="1220"/>
                    <a:pt x="7785" y="1676"/>
                    <a:pt x="8179" y="2203"/>
                  </a:cubicBezTo>
                  <a:lnTo>
                    <a:pt x="8179" y="2203"/>
                  </a:lnTo>
                  <a:cubicBezTo>
                    <a:pt x="7130" y="3281"/>
                    <a:pt x="5719" y="3964"/>
                    <a:pt x="4186" y="3964"/>
                  </a:cubicBezTo>
                  <a:cubicBezTo>
                    <a:pt x="2683" y="3964"/>
                    <a:pt x="1254" y="3287"/>
                    <a:pt x="206" y="2217"/>
                  </a:cubicBezTo>
                  <a:lnTo>
                    <a:pt x="206" y="2217"/>
                  </a:lnTo>
                  <a:cubicBezTo>
                    <a:pt x="907" y="1238"/>
                    <a:pt x="1947" y="552"/>
                    <a:pt x="3133" y="280"/>
                  </a:cubicBezTo>
                  <a:cubicBezTo>
                    <a:pt x="3478" y="203"/>
                    <a:pt x="3829" y="165"/>
                    <a:pt x="4179" y="165"/>
                  </a:cubicBezTo>
                  <a:close/>
                  <a:moveTo>
                    <a:pt x="4216" y="1"/>
                  </a:moveTo>
                  <a:cubicBezTo>
                    <a:pt x="3293" y="1"/>
                    <a:pt x="2371" y="241"/>
                    <a:pt x="1554" y="731"/>
                  </a:cubicBezTo>
                  <a:cubicBezTo>
                    <a:pt x="952" y="1107"/>
                    <a:pt x="426" y="1583"/>
                    <a:pt x="25" y="2160"/>
                  </a:cubicBezTo>
                  <a:cubicBezTo>
                    <a:pt x="0" y="2185"/>
                    <a:pt x="25" y="2235"/>
                    <a:pt x="50" y="2260"/>
                  </a:cubicBezTo>
                  <a:cubicBezTo>
                    <a:pt x="1127" y="3412"/>
                    <a:pt x="2605" y="4114"/>
                    <a:pt x="4183" y="4140"/>
                  </a:cubicBezTo>
                  <a:lnTo>
                    <a:pt x="4183" y="4140"/>
                  </a:lnTo>
                  <a:cubicBezTo>
                    <a:pt x="4184" y="4140"/>
                    <a:pt x="4185" y="4140"/>
                    <a:pt x="4186" y="4140"/>
                  </a:cubicBezTo>
                  <a:cubicBezTo>
                    <a:pt x="4187" y="4140"/>
                    <a:pt x="4188" y="4140"/>
                    <a:pt x="4190" y="4140"/>
                  </a:cubicBezTo>
                  <a:lnTo>
                    <a:pt x="4190" y="4140"/>
                  </a:lnTo>
                  <a:cubicBezTo>
                    <a:pt x="5792" y="4114"/>
                    <a:pt x="7269" y="3412"/>
                    <a:pt x="8346" y="2260"/>
                  </a:cubicBezTo>
                  <a:cubicBezTo>
                    <a:pt x="8371" y="2235"/>
                    <a:pt x="8371" y="2185"/>
                    <a:pt x="8346" y="2160"/>
                  </a:cubicBezTo>
                  <a:cubicBezTo>
                    <a:pt x="7619" y="1132"/>
                    <a:pt x="6516" y="380"/>
                    <a:pt x="5263" y="105"/>
                  </a:cubicBezTo>
                  <a:cubicBezTo>
                    <a:pt x="4918" y="36"/>
                    <a:pt x="4567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3049650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6" y="749"/>
                  </a:cubicBezTo>
                  <a:cubicBezTo>
                    <a:pt x="176" y="1125"/>
                    <a:pt x="25" y="1601"/>
                    <a:pt x="0" y="2077"/>
                  </a:cubicBezTo>
                  <a:cubicBezTo>
                    <a:pt x="0" y="2190"/>
                    <a:pt x="88" y="2246"/>
                    <a:pt x="176" y="2246"/>
                  </a:cubicBezTo>
                  <a:cubicBezTo>
                    <a:pt x="263" y="2246"/>
                    <a:pt x="351" y="2190"/>
                    <a:pt x="351" y="2077"/>
                  </a:cubicBezTo>
                  <a:cubicBezTo>
                    <a:pt x="376" y="1175"/>
                    <a:pt x="1053" y="348"/>
                    <a:pt x="2005" y="348"/>
                  </a:cubicBezTo>
                  <a:cubicBezTo>
                    <a:pt x="2933" y="348"/>
                    <a:pt x="3634" y="1175"/>
                    <a:pt x="3659" y="2077"/>
                  </a:cubicBezTo>
                  <a:cubicBezTo>
                    <a:pt x="3659" y="2190"/>
                    <a:pt x="3741" y="2246"/>
                    <a:pt x="3822" y="2246"/>
                  </a:cubicBezTo>
                  <a:cubicBezTo>
                    <a:pt x="3904" y="2246"/>
                    <a:pt x="3985" y="2190"/>
                    <a:pt x="3985" y="2077"/>
                  </a:cubicBezTo>
                  <a:cubicBezTo>
                    <a:pt x="3985" y="1225"/>
                    <a:pt x="3484" y="448"/>
                    <a:pt x="2682" y="122"/>
                  </a:cubicBezTo>
                  <a:cubicBezTo>
                    <a:pt x="2469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2615425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7" y="749"/>
                  </a:cubicBezTo>
                  <a:cubicBezTo>
                    <a:pt x="176" y="1125"/>
                    <a:pt x="1" y="1601"/>
                    <a:pt x="1" y="2077"/>
                  </a:cubicBezTo>
                  <a:cubicBezTo>
                    <a:pt x="1" y="2190"/>
                    <a:pt x="89" y="2246"/>
                    <a:pt x="176" y="2246"/>
                  </a:cubicBezTo>
                  <a:cubicBezTo>
                    <a:pt x="264" y="2246"/>
                    <a:pt x="352" y="2190"/>
                    <a:pt x="352" y="2077"/>
                  </a:cubicBezTo>
                  <a:cubicBezTo>
                    <a:pt x="352" y="1175"/>
                    <a:pt x="1053" y="348"/>
                    <a:pt x="2006" y="348"/>
                  </a:cubicBezTo>
                  <a:cubicBezTo>
                    <a:pt x="2933" y="348"/>
                    <a:pt x="3635" y="1175"/>
                    <a:pt x="3635" y="2077"/>
                  </a:cubicBezTo>
                  <a:cubicBezTo>
                    <a:pt x="3635" y="2190"/>
                    <a:pt x="3723" y="2246"/>
                    <a:pt x="3810" y="2246"/>
                  </a:cubicBezTo>
                  <a:cubicBezTo>
                    <a:pt x="3898" y="2246"/>
                    <a:pt x="3986" y="2190"/>
                    <a:pt x="3986" y="2077"/>
                  </a:cubicBezTo>
                  <a:cubicBezTo>
                    <a:pt x="3986" y="1225"/>
                    <a:pt x="3485" y="448"/>
                    <a:pt x="2683" y="122"/>
                  </a:cubicBezTo>
                  <a:cubicBezTo>
                    <a:pt x="2470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39"/>
          <p:cNvGrpSpPr/>
          <p:nvPr/>
        </p:nvGrpSpPr>
        <p:grpSpPr>
          <a:xfrm rot="1431955">
            <a:off x="8130076" y="1879766"/>
            <a:ext cx="679229" cy="582853"/>
            <a:chOff x="1358525" y="1188550"/>
            <a:chExt cx="679225" cy="582850"/>
          </a:xfrm>
        </p:grpSpPr>
        <p:sp>
          <p:nvSpPr>
            <p:cNvPr id="982" name="Google Shape;982;p39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9"/>
          <p:cNvGrpSpPr/>
          <p:nvPr/>
        </p:nvGrpSpPr>
        <p:grpSpPr>
          <a:xfrm rot="1521202">
            <a:off x="8039567" y="197072"/>
            <a:ext cx="1150275" cy="1021754"/>
            <a:chOff x="4502650" y="4074600"/>
            <a:chExt cx="891650" cy="792025"/>
          </a:xfrm>
        </p:grpSpPr>
        <p:sp>
          <p:nvSpPr>
            <p:cNvPr id="995" name="Google Shape;995;p39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39"/>
          <p:cNvGrpSpPr/>
          <p:nvPr/>
        </p:nvGrpSpPr>
        <p:grpSpPr>
          <a:xfrm rot="696839">
            <a:off x="3780403" y="-20027"/>
            <a:ext cx="1163165" cy="903747"/>
            <a:chOff x="2473825" y="721625"/>
            <a:chExt cx="713700" cy="554525"/>
          </a:xfrm>
        </p:grpSpPr>
        <p:sp>
          <p:nvSpPr>
            <p:cNvPr id="1014" name="Google Shape;1014;p39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9"/>
          <p:cNvGrpSpPr/>
          <p:nvPr/>
        </p:nvGrpSpPr>
        <p:grpSpPr>
          <a:xfrm rot="1251960">
            <a:off x="321664" y="4132937"/>
            <a:ext cx="1336329" cy="877209"/>
            <a:chOff x="4535875" y="1954275"/>
            <a:chExt cx="1185500" cy="778200"/>
          </a:xfrm>
        </p:grpSpPr>
        <p:sp>
          <p:nvSpPr>
            <p:cNvPr id="1038" name="Google Shape;1038;p39"/>
            <p:cNvSpPr/>
            <p:nvPr/>
          </p:nvSpPr>
          <p:spPr>
            <a:xfrm>
              <a:off x="4535875" y="2072075"/>
              <a:ext cx="1185500" cy="431750"/>
            </a:xfrm>
            <a:custGeom>
              <a:avLst/>
              <a:gdLst/>
              <a:ahLst/>
              <a:cxnLst/>
              <a:rect l="l" t="t" r="r" b="b"/>
              <a:pathLst>
                <a:path w="47420" h="17270" extrusionOk="0">
                  <a:moveTo>
                    <a:pt x="10978" y="1"/>
                  </a:moveTo>
                  <a:lnTo>
                    <a:pt x="1479" y="12507"/>
                  </a:lnTo>
                  <a:cubicBezTo>
                    <a:pt x="0" y="14462"/>
                    <a:pt x="1404" y="17269"/>
                    <a:pt x="3835" y="17269"/>
                  </a:cubicBezTo>
                  <a:lnTo>
                    <a:pt x="43584" y="17269"/>
                  </a:lnTo>
                  <a:cubicBezTo>
                    <a:pt x="46016" y="17269"/>
                    <a:pt x="47419" y="14462"/>
                    <a:pt x="45940" y="12507"/>
                  </a:cubicBezTo>
                  <a:lnTo>
                    <a:pt x="36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4550275" y="2068400"/>
              <a:ext cx="1158550" cy="438550"/>
            </a:xfrm>
            <a:custGeom>
              <a:avLst/>
              <a:gdLst/>
              <a:ahLst/>
              <a:cxnLst/>
              <a:rect l="l" t="t" r="r" b="b"/>
              <a:pathLst>
                <a:path w="46342" h="17542" extrusionOk="0">
                  <a:moveTo>
                    <a:pt x="35490" y="273"/>
                  </a:moveTo>
                  <a:cubicBezTo>
                    <a:pt x="35556" y="273"/>
                    <a:pt x="35646" y="284"/>
                    <a:pt x="35727" y="284"/>
                  </a:cubicBezTo>
                  <a:cubicBezTo>
                    <a:pt x="35762" y="284"/>
                    <a:pt x="35795" y="282"/>
                    <a:pt x="35825" y="277"/>
                  </a:cubicBezTo>
                  <a:lnTo>
                    <a:pt x="35825" y="277"/>
                  </a:lnTo>
                  <a:cubicBezTo>
                    <a:pt x="36883" y="1678"/>
                    <a:pt x="37940" y="3056"/>
                    <a:pt x="38998" y="4459"/>
                  </a:cubicBezTo>
                  <a:cubicBezTo>
                    <a:pt x="40678" y="6689"/>
                    <a:pt x="42382" y="8945"/>
                    <a:pt x="44086" y="11175"/>
                  </a:cubicBezTo>
                  <a:cubicBezTo>
                    <a:pt x="44462" y="11702"/>
                    <a:pt x="44863" y="12203"/>
                    <a:pt x="45264" y="12729"/>
                  </a:cubicBezTo>
                  <a:cubicBezTo>
                    <a:pt x="45264" y="12729"/>
                    <a:pt x="45264" y="12729"/>
                    <a:pt x="45264" y="12729"/>
                  </a:cubicBezTo>
                  <a:lnTo>
                    <a:pt x="45264" y="12729"/>
                  </a:lnTo>
                  <a:cubicBezTo>
                    <a:pt x="45268" y="12736"/>
                    <a:pt x="45272" y="12741"/>
                    <a:pt x="45276" y="12746"/>
                  </a:cubicBezTo>
                  <a:lnTo>
                    <a:pt x="45276" y="12746"/>
                  </a:lnTo>
                  <a:cubicBezTo>
                    <a:pt x="45818" y="13496"/>
                    <a:pt x="45989" y="14465"/>
                    <a:pt x="45690" y="15361"/>
                  </a:cubicBezTo>
                  <a:cubicBezTo>
                    <a:pt x="45389" y="16213"/>
                    <a:pt x="44688" y="16915"/>
                    <a:pt x="43810" y="17165"/>
                  </a:cubicBezTo>
                  <a:cubicBezTo>
                    <a:pt x="43384" y="17291"/>
                    <a:pt x="42933" y="17291"/>
                    <a:pt x="42507" y="17291"/>
                  </a:cubicBezTo>
                  <a:lnTo>
                    <a:pt x="3284" y="17291"/>
                  </a:lnTo>
                  <a:cubicBezTo>
                    <a:pt x="1730" y="17266"/>
                    <a:pt x="427" y="16013"/>
                    <a:pt x="427" y="14434"/>
                  </a:cubicBezTo>
                  <a:cubicBezTo>
                    <a:pt x="427" y="13782"/>
                    <a:pt x="652" y="13180"/>
                    <a:pt x="1053" y="12679"/>
                  </a:cubicBezTo>
                  <a:cubicBezTo>
                    <a:pt x="1179" y="12504"/>
                    <a:pt x="1329" y="12303"/>
                    <a:pt x="1454" y="12128"/>
                  </a:cubicBezTo>
                  <a:cubicBezTo>
                    <a:pt x="2983" y="10123"/>
                    <a:pt x="4512" y="8118"/>
                    <a:pt x="6016" y="6113"/>
                  </a:cubicBezTo>
                  <a:cubicBezTo>
                    <a:pt x="7444" y="4258"/>
                    <a:pt x="8848" y="2378"/>
                    <a:pt x="10251" y="524"/>
                  </a:cubicBezTo>
                  <a:cubicBezTo>
                    <a:pt x="10328" y="447"/>
                    <a:pt x="10390" y="356"/>
                    <a:pt x="10448" y="273"/>
                  </a:cubicBezTo>
                  <a:close/>
                  <a:moveTo>
                    <a:pt x="10708" y="0"/>
                  </a:moveTo>
                  <a:cubicBezTo>
                    <a:pt x="10605" y="0"/>
                    <a:pt x="10502" y="6"/>
                    <a:pt x="10402" y="22"/>
                  </a:cubicBezTo>
                  <a:cubicBezTo>
                    <a:pt x="10302" y="22"/>
                    <a:pt x="10276" y="98"/>
                    <a:pt x="10201" y="173"/>
                  </a:cubicBezTo>
                  <a:cubicBezTo>
                    <a:pt x="10076" y="348"/>
                    <a:pt x="9951" y="499"/>
                    <a:pt x="9825" y="674"/>
                  </a:cubicBezTo>
                  <a:cubicBezTo>
                    <a:pt x="9324" y="1351"/>
                    <a:pt x="8798" y="2028"/>
                    <a:pt x="8296" y="2704"/>
                  </a:cubicBezTo>
                  <a:cubicBezTo>
                    <a:pt x="6818" y="4659"/>
                    <a:pt x="5339" y="6614"/>
                    <a:pt x="3835" y="8569"/>
                  </a:cubicBezTo>
                  <a:cubicBezTo>
                    <a:pt x="2858" y="9872"/>
                    <a:pt x="1855" y="11200"/>
                    <a:pt x="878" y="12504"/>
                  </a:cubicBezTo>
                  <a:cubicBezTo>
                    <a:pt x="226" y="13356"/>
                    <a:pt x="1" y="14409"/>
                    <a:pt x="352" y="15436"/>
                  </a:cubicBezTo>
                  <a:cubicBezTo>
                    <a:pt x="778" y="16689"/>
                    <a:pt x="1956" y="17516"/>
                    <a:pt x="3284" y="17541"/>
                  </a:cubicBezTo>
                  <a:lnTo>
                    <a:pt x="42933" y="17541"/>
                  </a:lnTo>
                  <a:cubicBezTo>
                    <a:pt x="43861" y="17541"/>
                    <a:pt x="44738" y="17165"/>
                    <a:pt x="45364" y="16439"/>
                  </a:cubicBezTo>
                  <a:cubicBezTo>
                    <a:pt x="46290" y="15338"/>
                    <a:pt x="46342" y="13762"/>
                    <a:pt x="45469" y="12610"/>
                  </a:cubicBezTo>
                  <a:lnTo>
                    <a:pt x="45469" y="12610"/>
                  </a:lnTo>
                  <a:cubicBezTo>
                    <a:pt x="45468" y="12608"/>
                    <a:pt x="45466" y="12606"/>
                    <a:pt x="45465" y="12604"/>
                  </a:cubicBezTo>
                  <a:lnTo>
                    <a:pt x="45465" y="12604"/>
                  </a:lnTo>
                  <a:cubicBezTo>
                    <a:pt x="45465" y="12604"/>
                    <a:pt x="45465" y="12604"/>
                    <a:pt x="45465" y="12604"/>
                  </a:cubicBezTo>
                  <a:cubicBezTo>
                    <a:pt x="45461" y="12599"/>
                    <a:pt x="45457" y="12593"/>
                    <a:pt x="45453" y="12589"/>
                  </a:cubicBezTo>
                  <a:lnTo>
                    <a:pt x="45453" y="12589"/>
                  </a:lnTo>
                  <a:cubicBezTo>
                    <a:pt x="44680" y="11541"/>
                    <a:pt x="43882" y="10494"/>
                    <a:pt x="43084" y="9446"/>
                  </a:cubicBezTo>
                  <a:cubicBezTo>
                    <a:pt x="41605" y="7491"/>
                    <a:pt x="40126" y="5511"/>
                    <a:pt x="38622" y="3556"/>
                  </a:cubicBezTo>
                  <a:cubicBezTo>
                    <a:pt x="38021" y="2779"/>
                    <a:pt x="37419" y="1977"/>
                    <a:pt x="36843" y="1200"/>
                  </a:cubicBezTo>
                  <a:cubicBezTo>
                    <a:pt x="36567" y="824"/>
                    <a:pt x="36317" y="423"/>
                    <a:pt x="35991" y="98"/>
                  </a:cubicBezTo>
                  <a:cubicBezTo>
                    <a:pt x="35928" y="22"/>
                    <a:pt x="35822" y="4"/>
                    <a:pt x="35709" y="4"/>
                  </a:cubicBezTo>
                  <a:cubicBezTo>
                    <a:pt x="35596" y="4"/>
                    <a:pt x="35477" y="22"/>
                    <a:pt x="35389" y="22"/>
                  </a:cubicBezTo>
                  <a:lnTo>
                    <a:pt x="11304" y="22"/>
                  </a:lnTo>
                  <a:cubicBezTo>
                    <a:pt x="11120" y="22"/>
                    <a:pt x="10914" y="0"/>
                    <a:pt x="10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4672450" y="1957425"/>
              <a:ext cx="912950" cy="771950"/>
            </a:xfrm>
            <a:custGeom>
              <a:avLst/>
              <a:gdLst/>
              <a:ahLst/>
              <a:cxnLst/>
              <a:rect l="l" t="t" r="r" b="b"/>
              <a:pathLst>
                <a:path w="36518" h="30878" extrusionOk="0">
                  <a:moveTo>
                    <a:pt x="18247" y="0"/>
                  </a:moveTo>
                  <a:cubicBezTo>
                    <a:pt x="8171" y="0"/>
                    <a:pt x="1" y="6918"/>
                    <a:pt x="1" y="15439"/>
                  </a:cubicBezTo>
                  <a:cubicBezTo>
                    <a:pt x="1" y="23960"/>
                    <a:pt x="8171" y="30878"/>
                    <a:pt x="18247" y="30878"/>
                  </a:cubicBezTo>
                  <a:cubicBezTo>
                    <a:pt x="28322" y="30878"/>
                    <a:pt x="36517" y="23960"/>
                    <a:pt x="36517" y="15439"/>
                  </a:cubicBezTo>
                  <a:cubicBezTo>
                    <a:pt x="36517" y="6918"/>
                    <a:pt x="28322" y="0"/>
                    <a:pt x="18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4663050" y="1954425"/>
              <a:ext cx="925475" cy="778050"/>
            </a:xfrm>
            <a:custGeom>
              <a:avLst/>
              <a:gdLst/>
              <a:ahLst/>
              <a:cxnLst/>
              <a:rect l="l" t="t" r="r" b="b"/>
              <a:pathLst>
                <a:path w="37019" h="31122" extrusionOk="0">
                  <a:moveTo>
                    <a:pt x="18614" y="253"/>
                  </a:moveTo>
                  <a:cubicBezTo>
                    <a:pt x="19842" y="253"/>
                    <a:pt x="21071" y="359"/>
                    <a:pt x="22282" y="571"/>
                  </a:cubicBezTo>
                  <a:cubicBezTo>
                    <a:pt x="25740" y="1173"/>
                    <a:pt x="29074" y="2652"/>
                    <a:pt x="31730" y="4982"/>
                  </a:cubicBezTo>
                  <a:cubicBezTo>
                    <a:pt x="34162" y="7113"/>
                    <a:pt x="35941" y="9995"/>
                    <a:pt x="36543" y="13203"/>
                  </a:cubicBezTo>
                  <a:cubicBezTo>
                    <a:pt x="36693" y="13980"/>
                    <a:pt x="36743" y="14782"/>
                    <a:pt x="36768" y="15559"/>
                  </a:cubicBezTo>
                  <a:cubicBezTo>
                    <a:pt x="36743" y="18842"/>
                    <a:pt x="35490" y="21975"/>
                    <a:pt x="33385" y="24456"/>
                  </a:cubicBezTo>
                  <a:cubicBezTo>
                    <a:pt x="31154" y="27088"/>
                    <a:pt x="28121" y="28943"/>
                    <a:pt x="24838" y="29945"/>
                  </a:cubicBezTo>
                  <a:cubicBezTo>
                    <a:pt x="22817" y="30563"/>
                    <a:pt x="20701" y="30874"/>
                    <a:pt x="18592" y="30874"/>
                  </a:cubicBezTo>
                  <a:cubicBezTo>
                    <a:pt x="16936" y="30874"/>
                    <a:pt x="15284" y="30682"/>
                    <a:pt x="13685" y="30296"/>
                  </a:cubicBezTo>
                  <a:cubicBezTo>
                    <a:pt x="10302" y="29494"/>
                    <a:pt x="7094" y="27815"/>
                    <a:pt x="4638" y="25308"/>
                  </a:cubicBezTo>
                  <a:cubicBezTo>
                    <a:pt x="2382" y="23003"/>
                    <a:pt x="828" y="19970"/>
                    <a:pt x="552" y="16737"/>
                  </a:cubicBezTo>
                  <a:cubicBezTo>
                    <a:pt x="252" y="13504"/>
                    <a:pt x="1229" y="10271"/>
                    <a:pt x="3109" y="7639"/>
                  </a:cubicBezTo>
                  <a:cubicBezTo>
                    <a:pt x="5089" y="4882"/>
                    <a:pt x="7996" y="2827"/>
                    <a:pt x="11179" y="1599"/>
                  </a:cubicBezTo>
                  <a:cubicBezTo>
                    <a:pt x="13543" y="704"/>
                    <a:pt x="16077" y="253"/>
                    <a:pt x="18614" y="253"/>
                  </a:cubicBezTo>
                  <a:close/>
                  <a:moveTo>
                    <a:pt x="18631" y="0"/>
                  </a:moveTo>
                  <a:cubicBezTo>
                    <a:pt x="16938" y="0"/>
                    <a:pt x="15247" y="198"/>
                    <a:pt x="13610" y="596"/>
                  </a:cubicBezTo>
                  <a:cubicBezTo>
                    <a:pt x="10176" y="1424"/>
                    <a:pt x="6918" y="3128"/>
                    <a:pt x="4437" y="5659"/>
                  </a:cubicBezTo>
                  <a:cubicBezTo>
                    <a:pt x="2156" y="8015"/>
                    <a:pt x="603" y="11048"/>
                    <a:pt x="302" y="14331"/>
                  </a:cubicBezTo>
                  <a:cubicBezTo>
                    <a:pt x="1" y="17639"/>
                    <a:pt x="953" y="20922"/>
                    <a:pt x="2883" y="23604"/>
                  </a:cubicBezTo>
                  <a:cubicBezTo>
                    <a:pt x="4888" y="26411"/>
                    <a:pt x="7796" y="28491"/>
                    <a:pt x="11004" y="29719"/>
                  </a:cubicBezTo>
                  <a:cubicBezTo>
                    <a:pt x="13431" y="30660"/>
                    <a:pt x="16045" y="31122"/>
                    <a:pt x="18655" y="31122"/>
                  </a:cubicBezTo>
                  <a:cubicBezTo>
                    <a:pt x="19871" y="31122"/>
                    <a:pt x="21087" y="31021"/>
                    <a:pt x="22282" y="30822"/>
                  </a:cubicBezTo>
                  <a:cubicBezTo>
                    <a:pt x="25816" y="30221"/>
                    <a:pt x="29199" y="28717"/>
                    <a:pt x="31906" y="26336"/>
                  </a:cubicBezTo>
                  <a:cubicBezTo>
                    <a:pt x="34362" y="24156"/>
                    <a:pt x="36192" y="21223"/>
                    <a:pt x="36793" y="17965"/>
                  </a:cubicBezTo>
                  <a:cubicBezTo>
                    <a:pt x="36944" y="17188"/>
                    <a:pt x="37019" y="16361"/>
                    <a:pt x="37019" y="15559"/>
                  </a:cubicBezTo>
                  <a:cubicBezTo>
                    <a:pt x="37019" y="15558"/>
                    <a:pt x="37019" y="15558"/>
                    <a:pt x="37019" y="15557"/>
                  </a:cubicBezTo>
                  <a:lnTo>
                    <a:pt x="37019" y="15557"/>
                  </a:lnTo>
                  <a:cubicBezTo>
                    <a:pt x="36993" y="12249"/>
                    <a:pt x="35740" y="9092"/>
                    <a:pt x="33635" y="6587"/>
                  </a:cubicBezTo>
                  <a:cubicBezTo>
                    <a:pt x="31380" y="3905"/>
                    <a:pt x="28297" y="2000"/>
                    <a:pt x="24964" y="947"/>
                  </a:cubicBezTo>
                  <a:cubicBezTo>
                    <a:pt x="22920" y="317"/>
                    <a:pt x="20774" y="0"/>
                    <a:pt x="18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4742000" y="1989375"/>
              <a:ext cx="773225" cy="553275"/>
            </a:xfrm>
            <a:custGeom>
              <a:avLst/>
              <a:gdLst/>
              <a:ahLst/>
              <a:cxnLst/>
              <a:rect l="l" t="t" r="r" b="b"/>
              <a:pathLst>
                <a:path w="30929" h="22131" extrusionOk="0">
                  <a:moveTo>
                    <a:pt x="15465" y="1"/>
                  </a:moveTo>
                  <a:cubicBezTo>
                    <a:pt x="6943" y="1"/>
                    <a:pt x="1" y="4963"/>
                    <a:pt x="1" y="11078"/>
                  </a:cubicBezTo>
                  <a:cubicBezTo>
                    <a:pt x="1" y="17169"/>
                    <a:pt x="6943" y="22131"/>
                    <a:pt x="15465" y="22131"/>
                  </a:cubicBezTo>
                  <a:cubicBezTo>
                    <a:pt x="24011" y="22131"/>
                    <a:pt x="30928" y="17169"/>
                    <a:pt x="30928" y="11078"/>
                  </a:cubicBezTo>
                  <a:cubicBezTo>
                    <a:pt x="30928" y="4963"/>
                    <a:pt x="24011" y="1"/>
                    <a:pt x="1546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5374850" y="2143900"/>
              <a:ext cx="146650" cy="82175"/>
            </a:xfrm>
            <a:custGeom>
              <a:avLst/>
              <a:gdLst/>
              <a:ahLst/>
              <a:cxnLst/>
              <a:rect l="l" t="t" r="r" b="b"/>
              <a:pathLst>
                <a:path w="5866" h="3287" extrusionOk="0">
                  <a:moveTo>
                    <a:pt x="2968" y="0"/>
                  </a:moveTo>
                  <a:cubicBezTo>
                    <a:pt x="2100" y="0"/>
                    <a:pt x="1245" y="400"/>
                    <a:pt x="702" y="1088"/>
                  </a:cubicBezTo>
                  <a:cubicBezTo>
                    <a:pt x="251" y="1639"/>
                    <a:pt x="25" y="2341"/>
                    <a:pt x="0" y="3043"/>
                  </a:cubicBezTo>
                  <a:cubicBezTo>
                    <a:pt x="0" y="3206"/>
                    <a:pt x="126" y="3287"/>
                    <a:pt x="254" y="3287"/>
                  </a:cubicBezTo>
                  <a:cubicBezTo>
                    <a:pt x="383" y="3287"/>
                    <a:pt x="514" y="3206"/>
                    <a:pt x="527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38" y="637"/>
                    <a:pt x="3960" y="185"/>
                  </a:cubicBezTo>
                  <a:cubicBezTo>
                    <a:pt x="3639" y="60"/>
                    <a:pt x="330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4735750" y="2143900"/>
              <a:ext cx="146625" cy="82175"/>
            </a:xfrm>
            <a:custGeom>
              <a:avLst/>
              <a:gdLst/>
              <a:ahLst/>
              <a:cxnLst/>
              <a:rect l="l" t="t" r="r" b="b"/>
              <a:pathLst>
                <a:path w="5865" h="3287" extrusionOk="0">
                  <a:moveTo>
                    <a:pt x="2957" y="0"/>
                  </a:moveTo>
                  <a:cubicBezTo>
                    <a:pt x="2085" y="0"/>
                    <a:pt x="1238" y="400"/>
                    <a:pt x="677" y="1088"/>
                  </a:cubicBezTo>
                  <a:cubicBezTo>
                    <a:pt x="251" y="1639"/>
                    <a:pt x="0" y="2341"/>
                    <a:pt x="0" y="3043"/>
                  </a:cubicBezTo>
                  <a:cubicBezTo>
                    <a:pt x="0" y="3206"/>
                    <a:pt x="126" y="3287"/>
                    <a:pt x="251" y="3287"/>
                  </a:cubicBezTo>
                  <a:cubicBezTo>
                    <a:pt x="376" y="3287"/>
                    <a:pt x="502" y="3206"/>
                    <a:pt x="502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13" y="637"/>
                    <a:pt x="3960" y="185"/>
                  </a:cubicBezTo>
                  <a:cubicBezTo>
                    <a:pt x="3632" y="60"/>
                    <a:pt x="3293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5103675" y="2260450"/>
              <a:ext cx="120200" cy="127625"/>
            </a:xfrm>
            <a:custGeom>
              <a:avLst/>
              <a:gdLst/>
              <a:ahLst/>
              <a:cxnLst/>
              <a:rect l="l" t="t" r="r" b="b"/>
              <a:pathLst>
                <a:path w="4808" h="5105" extrusionOk="0">
                  <a:moveTo>
                    <a:pt x="3214" y="1"/>
                  </a:moveTo>
                  <a:cubicBezTo>
                    <a:pt x="2471" y="1"/>
                    <a:pt x="1507" y="780"/>
                    <a:pt x="1073" y="1163"/>
                  </a:cubicBezTo>
                  <a:cubicBezTo>
                    <a:pt x="722" y="1463"/>
                    <a:pt x="396" y="1764"/>
                    <a:pt x="95" y="2115"/>
                  </a:cubicBezTo>
                  <a:cubicBezTo>
                    <a:pt x="0" y="2210"/>
                    <a:pt x="92" y="2334"/>
                    <a:pt x="186" y="2334"/>
                  </a:cubicBezTo>
                  <a:cubicBezTo>
                    <a:pt x="216" y="2334"/>
                    <a:pt x="247" y="2321"/>
                    <a:pt x="271" y="2290"/>
                  </a:cubicBezTo>
                  <a:cubicBezTo>
                    <a:pt x="872" y="1639"/>
                    <a:pt x="1549" y="987"/>
                    <a:pt x="2326" y="536"/>
                  </a:cubicBezTo>
                  <a:cubicBezTo>
                    <a:pt x="2566" y="408"/>
                    <a:pt x="2888" y="249"/>
                    <a:pt x="3181" y="249"/>
                  </a:cubicBezTo>
                  <a:cubicBezTo>
                    <a:pt x="3346" y="249"/>
                    <a:pt x="3502" y="300"/>
                    <a:pt x="3629" y="436"/>
                  </a:cubicBezTo>
                  <a:cubicBezTo>
                    <a:pt x="4080" y="937"/>
                    <a:pt x="3679" y="1639"/>
                    <a:pt x="3328" y="2065"/>
                  </a:cubicBezTo>
                  <a:cubicBezTo>
                    <a:pt x="3053" y="2416"/>
                    <a:pt x="2702" y="2742"/>
                    <a:pt x="2326" y="3017"/>
                  </a:cubicBezTo>
                  <a:cubicBezTo>
                    <a:pt x="2226" y="3092"/>
                    <a:pt x="2251" y="3243"/>
                    <a:pt x="2376" y="3243"/>
                  </a:cubicBezTo>
                  <a:cubicBezTo>
                    <a:pt x="2702" y="3268"/>
                    <a:pt x="3028" y="3318"/>
                    <a:pt x="3328" y="3368"/>
                  </a:cubicBezTo>
                  <a:cubicBezTo>
                    <a:pt x="3704" y="3443"/>
                    <a:pt x="4331" y="3569"/>
                    <a:pt x="4506" y="3995"/>
                  </a:cubicBezTo>
                  <a:cubicBezTo>
                    <a:pt x="4707" y="4471"/>
                    <a:pt x="4131" y="4797"/>
                    <a:pt x="3729" y="4822"/>
                  </a:cubicBezTo>
                  <a:cubicBezTo>
                    <a:pt x="3621" y="4837"/>
                    <a:pt x="3512" y="4844"/>
                    <a:pt x="3402" y="4844"/>
                  </a:cubicBezTo>
                  <a:cubicBezTo>
                    <a:pt x="2978" y="4844"/>
                    <a:pt x="2548" y="4741"/>
                    <a:pt x="2151" y="4621"/>
                  </a:cubicBezTo>
                  <a:cubicBezTo>
                    <a:pt x="1800" y="4521"/>
                    <a:pt x="1424" y="4396"/>
                    <a:pt x="1123" y="4245"/>
                  </a:cubicBezTo>
                  <a:cubicBezTo>
                    <a:pt x="1107" y="4240"/>
                    <a:pt x="1091" y="4237"/>
                    <a:pt x="1075" y="4237"/>
                  </a:cubicBezTo>
                  <a:cubicBezTo>
                    <a:pt x="949" y="4237"/>
                    <a:pt x="864" y="4404"/>
                    <a:pt x="998" y="4471"/>
                  </a:cubicBezTo>
                  <a:cubicBezTo>
                    <a:pt x="1323" y="4621"/>
                    <a:pt x="1649" y="4721"/>
                    <a:pt x="2000" y="4847"/>
                  </a:cubicBezTo>
                  <a:cubicBezTo>
                    <a:pt x="2449" y="4983"/>
                    <a:pt x="2927" y="5105"/>
                    <a:pt x="3401" y="5105"/>
                  </a:cubicBezTo>
                  <a:cubicBezTo>
                    <a:pt x="3536" y="5105"/>
                    <a:pt x="3671" y="5095"/>
                    <a:pt x="3805" y="5072"/>
                  </a:cubicBezTo>
                  <a:cubicBezTo>
                    <a:pt x="4306" y="5022"/>
                    <a:pt x="4807" y="4671"/>
                    <a:pt x="4782" y="4120"/>
                  </a:cubicBezTo>
                  <a:cubicBezTo>
                    <a:pt x="4757" y="3594"/>
                    <a:pt x="4156" y="3343"/>
                    <a:pt x="3729" y="3218"/>
                  </a:cubicBezTo>
                  <a:cubicBezTo>
                    <a:pt x="3414" y="3125"/>
                    <a:pt x="3071" y="3060"/>
                    <a:pt x="2731" y="3022"/>
                  </a:cubicBezTo>
                  <a:lnTo>
                    <a:pt x="2731" y="3022"/>
                  </a:lnTo>
                  <a:cubicBezTo>
                    <a:pt x="2993" y="2800"/>
                    <a:pt x="3230" y="2558"/>
                    <a:pt x="3454" y="2315"/>
                  </a:cubicBezTo>
                  <a:cubicBezTo>
                    <a:pt x="3855" y="1839"/>
                    <a:pt x="4281" y="1188"/>
                    <a:pt x="4005" y="561"/>
                  </a:cubicBezTo>
                  <a:cubicBezTo>
                    <a:pt x="3828" y="154"/>
                    <a:pt x="3543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423100" y="2266325"/>
              <a:ext cx="116550" cy="115925"/>
            </a:xfrm>
            <a:custGeom>
              <a:avLst/>
              <a:gdLst/>
              <a:ahLst/>
              <a:cxnLst/>
              <a:rect l="l" t="t" r="r" b="b"/>
              <a:pathLst>
                <a:path w="4662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09" y="4637"/>
                    <a:pt x="4662" y="3609"/>
                    <a:pt x="4662" y="2306"/>
                  </a:cubicBezTo>
                  <a:cubicBezTo>
                    <a:pt x="4662" y="1028"/>
                    <a:pt x="3609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4717575" y="2266325"/>
              <a:ext cx="116575" cy="115925"/>
            </a:xfrm>
            <a:custGeom>
              <a:avLst/>
              <a:gdLst/>
              <a:ahLst/>
              <a:cxnLst/>
              <a:rect l="l" t="t" r="r" b="b"/>
              <a:pathLst>
                <a:path w="4663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10" y="4637"/>
                    <a:pt x="4662" y="3609"/>
                    <a:pt x="4662" y="2306"/>
                  </a:cubicBezTo>
                  <a:cubicBezTo>
                    <a:pt x="4662" y="1028"/>
                    <a:pt x="3610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4837250" y="1957425"/>
              <a:ext cx="582725" cy="127225"/>
            </a:xfrm>
            <a:custGeom>
              <a:avLst/>
              <a:gdLst/>
              <a:ahLst/>
              <a:cxnLst/>
              <a:rect l="l" t="t" r="r" b="b"/>
              <a:pathLst>
                <a:path w="23309" h="5089" extrusionOk="0">
                  <a:moveTo>
                    <a:pt x="11655" y="0"/>
                  </a:moveTo>
                  <a:cubicBezTo>
                    <a:pt x="7219" y="0"/>
                    <a:pt x="3158" y="1354"/>
                    <a:pt x="0" y="3559"/>
                  </a:cubicBezTo>
                  <a:cubicBezTo>
                    <a:pt x="1404" y="4512"/>
                    <a:pt x="3334" y="5088"/>
                    <a:pt x="5489" y="5088"/>
                  </a:cubicBezTo>
                  <a:cubicBezTo>
                    <a:pt x="7995" y="5088"/>
                    <a:pt x="10226" y="4286"/>
                    <a:pt x="11655" y="3058"/>
                  </a:cubicBezTo>
                  <a:cubicBezTo>
                    <a:pt x="13083" y="4286"/>
                    <a:pt x="15314" y="5088"/>
                    <a:pt x="17820" y="5088"/>
                  </a:cubicBezTo>
                  <a:cubicBezTo>
                    <a:pt x="19975" y="5088"/>
                    <a:pt x="21905" y="4512"/>
                    <a:pt x="23309" y="3559"/>
                  </a:cubicBezTo>
                  <a:cubicBezTo>
                    <a:pt x="20151" y="1354"/>
                    <a:pt x="16091" y="0"/>
                    <a:pt x="11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4833500" y="1954275"/>
              <a:ext cx="590250" cy="133650"/>
            </a:xfrm>
            <a:custGeom>
              <a:avLst/>
              <a:gdLst/>
              <a:ahLst/>
              <a:cxnLst/>
              <a:rect l="l" t="t" r="r" b="b"/>
              <a:pathLst>
                <a:path w="23610" h="5346" extrusionOk="0">
                  <a:moveTo>
                    <a:pt x="11805" y="277"/>
                  </a:moveTo>
                  <a:cubicBezTo>
                    <a:pt x="15063" y="277"/>
                    <a:pt x="18321" y="1004"/>
                    <a:pt x="21203" y="2482"/>
                  </a:cubicBezTo>
                  <a:cubicBezTo>
                    <a:pt x="21918" y="2851"/>
                    <a:pt x="22591" y="3242"/>
                    <a:pt x="23240" y="3692"/>
                  </a:cubicBezTo>
                  <a:lnTo>
                    <a:pt x="23240" y="3692"/>
                  </a:lnTo>
                  <a:cubicBezTo>
                    <a:pt x="21710" y="4641"/>
                    <a:pt x="19859" y="5093"/>
                    <a:pt x="18013" y="5093"/>
                  </a:cubicBezTo>
                  <a:cubicBezTo>
                    <a:pt x="16640" y="5093"/>
                    <a:pt x="15270" y="4843"/>
                    <a:pt x="14035" y="4362"/>
                  </a:cubicBezTo>
                  <a:cubicBezTo>
                    <a:pt x="13258" y="4036"/>
                    <a:pt x="12531" y="3635"/>
                    <a:pt x="11905" y="3084"/>
                  </a:cubicBezTo>
                  <a:cubicBezTo>
                    <a:pt x="11867" y="3059"/>
                    <a:pt x="11836" y="3046"/>
                    <a:pt x="11808" y="3046"/>
                  </a:cubicBezTo>
                  <a:cubicBezTo>
                    <a:pt x="11780" y="3046"/>
                    <a:pt x="11755" y="3059"/>
                    <a:pt x="11729" y="3084"/>
                  </a:cubicBezTo>
                  <a:cubicBezTo>
                    <a:pt x="10101" y="4477"/>
                    <a:pt x="7878" y="5094"/>
                    <a:pt x="5698" y="5094"/>
                  </a:cubicBezTo>
                  <a:cubicBezTo>
                    <a:pt x="4623" y="5094"/>
                    <a:pt x="3558" y="4944"/>
                    <a:pt x="2582" y="4663"/>
                  </a:cubicBezTo>
                  <a:cubicBezTo>
                    <a:pt x="1795" y="4431"/>
                    <a:pt x="1051" y="4115"/>
                    <a:pt x="370" y="3693"/>
                  </a:cubicBezTo>
                  <a:lnTo>
                    <a:pt x="370" y="3693"/>
                  </a:lnTo>
                  <a:cubicBezTo>
                    <a:pt x="2938" y="1933"/>
                    <a:pt x="5907" y="844"/>
                    <a:pt x="8973" y="452"/>
                  </a:cubicBezTo>
                  <a:cubicBezTo>
                    <a:pt x="9900" y="327"/>
                    <a:pt x="10852" y="277"/>
                    <a:pt x="11805" y="277"/>
                  </a:cubicBezTo>
                  <a:close/>
                  <a:moveTo>
                    <a:pt x="11805" y="1"/>
                  </a:moveTo>
                  <a:cubicBezTo>
                    <a:pt x="11804" y="1"/>
                    <a:pt x="11803" y="1"/>
                    <a:pt x="11803" y="1"/>
                  </a:cubicBezTo>
                  <a:lnTo>
                    <a:pt x="11803" y="1"/>
                  </a:lnTo>
                  <a:cubicBezTo>
                    <a:pt x="8520" y="26"/>
                    <a:pt x="5263" y="753"/>
                    <a:pt x="2331" y="2232"/>
                  </a:cubicBezTo>
                  <a:cubicBezTo>
                    <a:pt x="1554" y="2633"/>
                    <a:pt x="802" y="3084"/>
                    <a:pt x="75" y="3585"/>
                  </a:cubicBezTo>
                  <a:cubicBezTo>
                    <a:pt x="0" y="3635"/>
                    <a:pt x="0" y="3760"/>
                    <a:pt x="75" y="3811"/>
                  </a:cubicBezTo>
                  <a:cubicBezTo>
                    <a:pt x="1672" y="4847"/>
                    <a:pt x="3633" y="5346"/>
                    <a:pt x="5592" y="5346"/>
                  </a:cubicBezTo>
                  <a:cubicBezTo>
                    <a:pt x="7045" y="5346"/>
                    <a:pt x="8497" y="5071"/>
                    <a:pt x="9800" y="4537"/>
                  </a:cubicBezTo>
                  <a:cubicBezTo>
                    <a:pt x="10517" y="4226"/>
                    <a:pt x="11212" y="3847"/>
                    <a:pt x="11818" y="3334"/>
                  </a:cubicBezTo>
                  <a:lnTo>
                    <a:pt x="11818" y="3334"/>
                  </a:lnTo>
                  <a:cubicBezTo>
                    <a:pt x="13476" y="4712"/>
                    <a:pt x="15711" y="5340"/>
                    <a:pt x="17913" y="5340"/>
                  </a:cubicBezTo>
                  <a:cubicBezTo>
                    <a:pt x="19010" y="5340"/>
                    <a:pt x="20098" y="5185"/>
                    <a:pt x="21103" y="4888"/>
                  </a:cubicBezTo>
                  <a:cubicBezTo>
                    <a:pt x="21955" y="4663"/>
                    <a:pt x="22782" y="4287"/>
                    <a:pt x="23534" y="3811"/>
                  </a:cubicBezTo>
                  <a:cubicBezTo>
                    <a:pt x="23609" y="3760"/>
                    <a:pt x="23609" y="3635"/>
                    <a:pt x="23534" y="3585"/>
                  </a:cubicBezTo>
                  <a:cubicBezTo>
                    <a:pt x="20928" y="1755"/>
                    <a:pt x="17870" y="628"/>
                    <a:pt x="14737" y="201"/>
                  </a:cubicBezTo>
                  <a:cubicBezTo>
                    <a:pt x="13762" y="77"/>
                    <a:pt x="12788" y="26"/>
                    <a:pt x="11813" y="1"/>
                  </a:cubicBezTo>
                  <a:lnTo>
                    <a:pt x="11813" y="1"/>
                  </a:lnTo>
                  <a:cubicBezTo>
                    <a:pt x="11810" y="1"/>
                    <a:pt x="11808" y="1"/>
                    <a:pt x="1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39"/>
          <p:cNvGrpSpPr/>
          <p:nvPr/>
        </p:nvGrpSpPr>
        <p:grpSpPr>
          <a:xfrm rot="-1437999">
            <a:off x="7773327" y="3240264"/>
            <a:ext cx="953533" cy="801157"/>
            <a:chOff x="2621700" y="3283875"/>
            <a:chExt cx="850900" cy="714925"/>
          </a:xfrm>
        </p:grpSpPr>
        <p:sp>
          <p:nvSpPr>
            <p:cNvPr id="1051" name="Google Shape;1051;p39"/>
            <p:cNvSpPr/>
            <p:nvPr/>
          </p:nvSpPr>
          <p:spPr>
            <a:xfrm>
              <a:off x="2630475" y="3287000"/>
              <a:ext cx="839000" cy="708675"/>
            </a:xfrm>
            <a:custGeom>
              <a:avLst/>
              <a:gdLst/>
              <a:ahLst/>
              <a:cxnLst/>
              <a:rect l="l" t="t" r="r" b="b"/>
              <a:pathLst>
                <a:path w="33560" h="28347" extrusionOk="0">
                  <a:moveTo>
                    <a:pt x="16767" y="1"/>
                  </a:moveTo>
                  <a:cubicBezTo>
                    <a:pt x="7519" y="1"/>
                    <a:pt x="0" y="6341"/>
                    <a:pt x="0" y="14161"/>
                  </a:cubicBezTo>
                  <a:cubicBezTo>
                    <a:pt x="0" y="22006"/>
                    <a:pt x="7519" y="28347"/>
                    <a:pt x="16767" y="28347"/>
                  </a:cubicBezTo>
                  <a:cubicBezTo>
                    <a:pt x="26041" y="28347"/>
                    <a:pt x="33559" y="22006"/>
                    <a:pt x="33559" y="14161"/>
                  </a:cubicBezTo>
                  <a:cubicBezTo>
                    <a:pt x="33559" y="6341"/>
                    <a:pt x="26041" y="1"/>
                    <a:pt x="16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2621700" y="3283875"/>
              <a:ext cx="850900" cy="714925"/>
            </a:xfrm>
            <a:custGeom>
              <a:avLst/>
              <a:gdLst/>
              <a:ahLst/>
              <a:cxnLst/>
              <a:rect l="l" t="t" r="r" b="b"/>
              <a:pathLst>
                <a:path w="34036" h="28597" extrusionOk="0">
                  <a:moveTo>
                    <a:pt x="17125" y="233"/>
                  </a:moveTo>
                  <a:cubicBezTo>
                    <a:pt x="18251" y="233"/>
                    <a:pt x="19375" y="331"/>
                    <a:pt x="20477" y="527"/>
                  </a:cubicBezTo>
                  <a:cubicBezTo>
                    <a:pt x="23660" y="1078"/>
                    <a:pt x="26742" y="2431"/>
                    <a:pt x="29174" y="4562"/>
                  </a:cubicBezTo>
                  <a:cubicBezTo>
                    <a:pt x="31404" y="6542"/>
                    <a:pt x="33058" y="9173"/>
                    <a:pt x="33585" y="12131"/>
                  </a:cubicBezTo>
                  <a:cubicBezTo>
                    <a:pt x="33735" y="12832"/>
                    <a:pt x="33785" y="13559"/>
                    <a:pt x="33785" y="14286"/>
                  </a:cubicBezTo>
                  <a:cubicBezTo>
                    <a:pt x="33785" y="17294"/>
                    <a:pt x="32632" y="20176"/>
                    <a:pt x="30702" y="22456"/>
                  </a:cubicBezTo>
                  <a:cubicBezTo>
                    <a:pt x="28647" y="24888"/>
                    <a:pt x="25840" y="26592"/>
                    <a:pt x="22833" y="27519"/>
                  </a:cubicBezTo>
                  <a:cubicBezTo>
                    <a:pt x="20986" y="28079"/>
                    <a:pt x="19054" y="28365"/>
                    <a:pt x="17123" y="28365"/>
                  </a:cubicBezTo>
                  <a:cubicBezTo>
                    <a:pt x="15594" y="28365"/>
                    <a:pt x="14066" y="28185"/>
                    <a:pt x="12582" y="27820"/>
                  </a:cubicBezTo>
                  <a:cubicBezTo>
                    <a:pt x="9474" y="27093"/>
                    <a:pt x="6542" y="25539"/>
                    <a:pt x="4286" y="23259"/>
                  </a:cubicBezTo>
                  <a:cubicBezTo>
                    <a:pt x="2206" y="21128"/>
                    <a:pt x="777" y="18346"/>
                    <a:pt x="527" y="15364"/>
                  </a:cubicBezTo>
                  <a:cubicBezTo>
                    <a:pt x="251" y="12406"/>
                    <a:pt x="1128" y="9449"/>
                    <a:pt x="2858" y="7018"/>
                  </a:cubicBezTo>
                  <a:cubicBezTo>
                    <a:pt x="4687" y="4461"/>
                    <a:pt x="7369" y="2582"/>
                    <a:pt x="10276" y="1479"/>
                  </a:cubicBezTo>
                  <a:cubicBezTo>
                    <a:pt x="12456" y="651"/>
                    <a:pt x="14795" y="233"/>
                    <a:pt x="17125" y="233"/>
                  </a:cubicBezTo>
                  <a:close/>
                  <a:moveTo>
                    <a:pt x="17160" y="1"/>
                  </a:moveTo>
                  <a:cubicBezTo>
                    <a:pt x="15595" y="1"/>
                    <a:pt x="14029" y="185"/>
                    <a:pt x="12507" y="552"/>
                  </a:cubicBezTo>
                  <a:cubicBezTo>
                    <a:pt x="9374" y="1304"/>
                    <a:pt x="6366" y="2857"/>
                    <a:pt x="4111" y="5188"/>
                  </a:cubicBezTo>
                  <a:cubicBezTo>
                    <a:pt x="2005" y="7344"/>
                    <a:pt x="577" y="10151"/>
                    <a:pt x="301" y="13158"/>
                  </a:cubicBezTo>
                  <a:cubicBezTo>
                    <a:pt x="0" y="16191"/>
                    <a:pt x="903" y="19223"/>
                    <a:pt x="2657" y="21680"/>
                  </a:cubicBezTo>
                  <a:cubicBezTo>
                    <a:pt x="4512" y="24261"/>
                    <a:pt x="7193" y="26166"/>
                    <a:pt x="10126" y="27319"/>
                  </a:cubicBezTo>
                  <a:cubicBezTo>
                    <a:pt x="12365" y="28173"/>
                    <a:pt x="14755" y="28597"/>
                    <a:pt x="17146" y="28597"/>
                  </a:cubicBezTo>
                  <a:cubicBezTo>
                    <a:pt x="18262" y="28597"/>
                    <a:pt x="19377" y="28505"/>
                    <a:pt x="20477" y="28321"/>
                  </a:cubicBezTo>
                  <a:cubicBezTo>
                    <a:pt x="23735" y="27770"/>
                    <a:pt x="26843" y="26366"/>
                    <a:pt x="29324" y="24186"/>
                  </a:cubicBezTo>
                  <a:cubicBezTo>
                    <a:pt x="31605" y="22181"/>
                    <a:pt x="33284" y="19499"/>
                    <a:pt x="33810" y="16517"/>
                  </a:cubicBezTo>
                  <a:cubicBezTo>
                    <a:pt x="33960" y="15793"/>
                    <a:pt x="34010" y="15044"/>
                    <a:pt x="34035" y="14295"/>
                  </a:cubicBezTo>
                  <a:lnTo>
                    <a:pt x="34035" y="14295"/>
                  </a:lnTo>
                  <a:cubicBezTo>
                    <a:pt x="34036" y="14292"/>
                    <a:pt x="34036" y="14289"/>
                    <a:pt x="34036" y="14286"/>
                  </a:cubicBezTo>
                  <a:lnTo>
                    <a:pt x="34036" y="14286"/>
                  </a:lnTo>
                  <a:cubicBezTo>
                    <a:pt x="34036" y="14286"/>
                    <a:pt x="34036" y="14286"/>
                    <a:pt x="34036" y="14286"/>
                  </a:cubicBezTo>
                  <a:cubicBezTo>
                    <a:pt x="34036" y="14286"/>
                    <a:pt x="34036" y="14285"/>
                    <a:pt x="34036" y="14284"/>
                  </a:cubicBezTo>
                  <a:lnTo>
                    <a:pt x="34036" y="14284"/>
                  </a:lnTo>
                  <a:cubicBezTo>
                    <a:pt x="34010" y="11252"/>
                    <a:pt x="32857" y="8371"/>
                    <a:pt x="30928" y="6040"/>
                  </a:cubicBezTo>
                  <a:cubicBezTo>
                    <a:pt x="28848" y="3584"/>
                    <a:pt x="26016" y="1830"/>
                    <a:pt x="22958" y="877"/>
                  </a:cubicBezTo>
                  <a:cubicBezTo>
                    <a:pt x="21088" y="291"/>
                    <a:pt x="19125" y="1"/>
                    <a:pt x="17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2695000" y="3316450"/>
              <a:ext cx="709925" cy="507550"/>
            </a:xfrm>
            <a:custGeom>
              <a:avLst/>
              <a:gdLst/>
              <a:ahLst/>
              <a:cxnLst/>
              <a:rect l="l" t="t" r="r" b="b"/>
              <a:pathLst>
                <a:path w="28397" h="20302" extrusionOk="0">
                  <a:moveTo>
                    <a:pt x="14186" y="1"/>
                  </a:moveTo>
                  <a:cubicBezTo>
                    <a:pt x="6367" y="1"/>
                    <a:pt x="1" y="4537"/>
                    <a:pt x="1" y="10151"/>
                  </a:cubicBezTo>
                  <a:cubicBezTo>
                    <a:pt x="1" y="15765"/>
                    <a:pt x="6367" y="20301"/>
                    <a:pt x="14186" y="20301"/>
                  </a:cubicBezTo>
                  <a:cubicBezTo>
                    <a:pt x="22031" y="20301"/>
                    <a:pt x="28397" y="15765"/>
                    <a:pt x="28397" y="10151"/>
                  </a:cubicBezTo>
                  <a:cubicBezTo>
                    <a:pt x="28397" y="4537"/>
                    <a:pt x="22031" y="1"/>
                    <a:pt x="1418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3224450" y="346055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810" y="1"/>
                  </a:moveTo>
                  <a:cubicBezTo>
                    <a:pt x="1705" y="1"/>
                    <a:pt x="1" y="1705"/>
                    <a:pt x="1" y="3785"/>
                  </a:cubicBezTo>
                  <a:cubicBezTo>
                    <a:pt x="1" y="5891"/>
                    <a:pt x="1705" y="7595"/>
                    <a:pt x="3810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705"/>
                    <a:pt x="5891" y="1"/>
                    <a:pt x="3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3221950" y="3457625"/>
              <a:ext cx="202400" cy="195350"/>
            </a:xfrm>
            <a:custGeom>
              <a:avLst/>
              <a:gdLst/>
              <a:ahLst/>
              <a:cxnLst/>
              <a:rect l="l" t="t" r="r" b="b"/>
              <a:pathLst>
                <a:path w="8096" h="7814" extrusionOk="0">
                  <a:moveTo>
                    <a:pt x="3898" y="226"/>
                  </a:moveTo>
                  <a:cubicBezTo>
                    <a:pt x="4972" y="226"/>
                    <a:pt x="6020" y="697"/>
                    <a:pt x="6742" y="1547"/>
                  </a:cubicBezTo>
                  <a:cubicBezTo>
                    <a:pt x="7720" y="2750"/>
                    <a:pt x="7845" y="4504"/>
                    <a:pt x="7043" y="5807"/>
                  </a:cubicBezTo>
                  <a:cubicBezTo>
                    <a:pt x="6368" y="6926"/>
                    <a:pt x="5142" y="7582"/>
                    <a:pt x="3874" y="7582"/>
                  </a:cubicBezTo>
                  <a:cubicBezTo>
                    <a:pt x="3636" y="7582"/>
                    <a:pt x="3396" y="7559"/>
                    <a:pt x="3158" y="7511"/>
                  </a:cubicBezTo>
                  <a:cubicBezTo>
                    <a:pt x="1454" y="7161"/>
                    <a:pt x="226" y="5632"/>
                    <a:pt x="226" y="3902"/>
                  </a:cubicBezTo>
                  <a:cubicBezTo>
                    <a:pt x="226" y="2374"/>
                    <a:pt x="1204" y="970"/>
                    <a:pt x="2657" y="444"/>
                  </a:cubicBezTo>
                  <a:cubicBezTo>
                    <a:pt x="3063" y="297"/>
                    <a:pt x="3483" y="226"/>
                    <a:pt x="3898" y="226"/>
                  </a:cubicBezTo>
                  <a:close/>
                  <a:moveTo>
                    <a:pt x="3858" y="1"/>
                  </a:moveTo>
                  <a:cubicBezTo>
                    <a:pt x="3617" y="1"/>
                    <a:pt x="3375" y="23"/>
                    <a:pt x="3133" y="68"/>
                  </a:cubicBezTo>
                  <a:cubicBezTo>
                    <a:pt x="1329" y="419"/>
                    <a:pt x="1" y="2073"/>
                    <a:pt x="1" y="3902"/>
                  </a:cubicBezTo>
                  <a:cubicBezTo>
                    <a:pt x="1" y="5532"/>
                    <a:pt x="1028" y="7035"/>
                    <a:pt x="2557" y="7587"/>
                  </a:cubicBezTo>
                  <a:cubicBezTo>
                    <a:pt x="2982" y="7740"/>
                    <a:pt x="3425" y="7814"/>
                    <a:pt x="3868" y="7814"/>
                  </a:cubicBezTo>
                  <a:cubicBezTo>
                    <a:pt x="5018" y="7814"/>
                    <a:pt x="6158" y="7314"/>
                    <a:pt x="6918" y="6409"/>
                  </a:cubicBezTo>
                  <a:cubicBezTo>
                    <a:pt x="7971" y="5131"/>
                    <a:pt x="8096" y="3301"/>
                    <a:pt x="7244" y="1872"/>
                  </a:cubicBezTo>
                  <a:cubicBezTo>
                    <a:pt x="6520" y="701"/>
                    <a:pt x="5217" y="1"/>
                    <a:pt x="3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3254525" y="3491900"/>
              <a:ext cx="129725" cy="129725"/>
            </a:xfrm>
            <a:custGeom>
              <a:avLst/>
              <a:gdLst/>
              <a:ahLst/>
              <a:cxnLst/>
              <a:rect l="l" t="t" r="r" b="b"/>
              <a:pathLst>
                <a:path w="5189" h="5189" extrusionOk="0">
                  <a:moveTo>
                    <a:pt x="2607" y="0"/>
                  </a:moveTo>
                  <a:cubicBezTo>
                    <a:pt x="1179" y="0"/>
                    <a:pt x="1" y="1153"/>
                    <a:pt x="1" y="2582"/>
                  </a:cubicBezTo>
                  <a:cubicBezTo>
                    <a:pt x="1" y="4010"/>
                    <a:pt x="1179" y="5188"/>
                    <a:pt x="2607" y="5188"/>
                  </a:cubicBezTo>
                  <a:cubicBezTo>
                    <a:pt x="4036" y="5188"/>
                    <a:pt x="5189" y="4010"/>
                    <a:pt x="5189" y="2582"/>
                  </a:cubicBezTo>
                  <a:cubicBezTo>
                    <a:pt x="5189" y="1153"/>
                    <a:pt x="4036" y="0"/>
                    <a:pt x="2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3261425" y="3489375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28" y="1"/>
                  </a:moveTo>
                  <a:cubicBezTo>
                    <a:pt x="376" y="1"/>
                    <a:pt x="1" y="377"/>
                    <a:pt x="1" y="828"/>
                  </a:cubicBezTo>
                  <a:cubicBezTo>
                    <a:pt x="1" y="1279"/>
                    <a:pt x="376" y="1655"/>
                    <a:pt x="828" y="1655"/>
                  </a:cubicBezTo>
                  <a:cubicBezTo>
                    <a:pt x="1279" y="1655"/>
                    <a:pt x="1655" y="1279"/>
                    <a:pt x="1655" y="828"/>
                  </a:cubicBezTo>
                  <a:cubicBezTo>
                    <a:pt x="1655" y="377"/>
                    <a:pt x="1279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2685600" y="345930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785" y="1"/>
                  </a:moveTo>
                  <a:cubicBezTo>
                    <a:pt x="1705" y="1"/>
                    <a:pt x="1" y="1680"/>
                    <a:pt x="1" y="3785"/>
                  </a:cubicBezTo>
                  <a:cubicBezTo>
                    <a:pt x="1" y="5891"/>
                    <a:pt x="1705" y="7595"/>
                    <a:pt x="3785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680"/>
                    <a:pt x="5891" y="1"/>
                    <a:pt x="3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2682475" y="3456175"/>
              <a:ext cx="203025" cy="195550"/>
            </a:xfrm>
            <a:custGeom>
              <a:avLst/>
              <a:gdLst/>
              <a:ahLst/>
              <a:cxnLst/>
              <a:rect l="l" t="t" r="r" b="b"/>
              <a:pathLst>
                <a:path w="8121" h="7822" extrusionOk="0">
                  <a:moveTo>
                    <a:pt x="3912" y="234"/>
                  </a:moveTo>
                  <a:cubicBezTo>
                    <a:pt x="4982" y="234"/>
                    <a:pt x="6038" y="705"/>
                    <a:pt x="6742" y="1554"/>
                  </a:cubicBezTo>
                  <a:cubicBezTo>
                    <a:pt x="7745" y="2757"/>
                    <a:pt x="7870" y="4487"/>
                    <a:pt x="7068" y="5815"/>
                  </a:cubicBezTo>
                  <a:cubicBezTo>
                    <a:pt x="6393" y="6934"/>
                    <a:pt x="5167" y="7590"/>
                    <a:pt x="3899" y="7590"/>
                  </a:cubicBezTo>
                  <a:cubicBezTo>
                    <a:pt x="3661" y="7590"/>
                    <a:pt x="3421" y="7567"/>
                    <a:pt x="3183" y="7519"/>
                  </a:cubicBezTo>
                  <a:cubicBezTo>
                    <a:pt x="1479" y="7168"/>
                    <a:pt x="251" y="5640"/>
                    <a:pt x="226" y="3910"/>
                  </a:cubicBezTo>
                  <a:cubicBezTo>
                    <a:pt x="251" y="2381"/>
                    <a:pt x="1204" y="978"/>
                    <a:pt x="2682" y="452"/>
                  </a:cubicBezTo>
                  <a:cubicBezTo>
                    <a:pt x="3081" y="305"/>
                    <a:pt x="3498" y="234"/>
                    <a:pt x="3912" y="234"/>
                  </a:cubicBezTo>
                  <a:close/>
                  <a:moveTo>
                    <a:pt x="3911" y="0"/>
                  </a:moveTo>
                  <a:cubicBezTo>
                    <a:pt x="3661" y="0"/>
                    <a:pt x="3409" y="25"/>
                    <a:pt x="3158" y="76"/>
                  </a:cubicBezTo>
                  <a:cubicBezTo>
                    <a:pt x="1330" y="426"/>
                    <a:pt x="28" y="2078"/>
                    <a:pt x="1" y="3906"/>
                  </a:cubicBezTo>
                  <a:lnTo>
                    <a:pt x="1" y="3906"/>
                  </a:lnTo>
                  <a:cubicBezTo>
                    <a:pt x="1" y="3907"/>
                    <a:pt x="1" y="3909"/>
                    <a:pt x="1" y="3910"/>
                  </a:cubicBezTo>
                  <a:cubicBezTo>
                    <a:pt x="1" y="3910"/>
                    <a:pt x="1" y="3910"/>
                    <a:pt x="1" y="3910"/>
                  </a:cubicBezTo>
                  <a:lnTo>
                    <a:pt x="1" y="3910"/>
                  </a:lnTo>
                  <a:cubicBezTo>
                    <a:pt x="1" y="3912"/>
                    <a:pt x="1" y="3913"/>
                    <a:pt x="1" y="3915"/>
                  </a:cubicBezTo>
                  <a:lnTo>
                    <a:pt x="1" y="3915"/>
                  </a:lnTo>
                  <a:cubicBezTo>
                    <a:pt x="28" y="5542"/>
                    <a:pt x="1030" y="7019"/>
                    <a:pt x="2582" y="7595"/>
                  </a:cubicBezTo>
                  <a:cubicBezTo>
                    <a:pt x="3007" y="7748"/>
                    <a:pt x="3450" y="7822"/>
                    <a:pt x="3892" y="7822"/>
                  </a:cubicBezTo>
                  <a:cubicBezTo>
                    <a:pt x="5041" y="7822"/>
                    <a:pt x="6176" y="7322"/>
                    <a:pt x="6918" y="6417"/>
                  </a:cubicBezTo>
                  <a:cubicBezTo>
                    <a:pt x="7970" y="5138"/>
                    <a:pt x="8121" y="3309"/>
                    <a:pt x="7269" y="1880"/>
                  </a:cubicBezTo>
                  <a:cubicBezTo>
                    <a:pt x="6550" y="717"/>
                    <a:pt x="5260" y="0"/>
                    <a:pt x="3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2715675" y="3490625"/>
              <a:ext cx="129100" cy="129100"/>
            </a:xfrm>
            <a:custGeom>
              <a:avLst/>
              <a:gdLst/>
              <a:ahLst/>
              <a:cxnLst/>
              <a:rect l="l" t="t" r="r" b="b"/>
              <a:pathLst>
                <a:path w="5164" h="5164" extrusionOk="0">
                  <a:moveTo>
                    <a:pt x="2582" y="1"/>
                  </a:moveTo>
                  <a:cubicBezTo>
                    <a:pt x="1154" y="1"/>
                    <a:pt x="1" y="1154"/>
                    <a:pt x="1" y="2582"/>
                  </a:cubicBezTo>
                  <a:cubicBezTo>
                    <a:pt x="1" y="4011"/>
                    <a:pt x="1154" y="5164"/>
                    <a:pt x="2582" y="5164"/>
                  </a:cubicBezTo>
                  <a:cubicBezTo>
                    <a:pt x="4011" y="5164"/>
                    <a:pt x="5164" y="4011"/>
                    <a:pt x="5164" y="2582"/>
                  </a:cubicBezTo>
                  <a:cubicBezTo>
                    <a:pt x="5164" y="1154"/>
                    <a:pt x="4011" y="1"/>
                    <a:pt x="2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2944375" y="3654800"/>
              <a:ext cx="211175" cy="117825"/>
            </a:xfrm>
            <a:custGeom>
              <a:avLst/>
              <a:gdLst/>
              <a:ahLst/>
              <a:cxnLst/>
              <a:rect l="l" t="t" r="r" b="b"/>
              <a:pathLst>
                <a:path w="8447" h="4713" extrusionOk="0">
                  <a:moveTo>
                    <a:pt x="1" y="0"/>
                  </a:moveTo>
                  <a:cubicBezTo>
                    <a:pt x="1" y="2607"/>
                    <a:pt x="1880" y="4712"/>
                    <a:pt x="4211" y="4712"/>
                  </a:cubicBezTo>
                  <a:cubicBezTo>
                    <a:pt x="6567" y="4712"/>
                    <a:pt x="8447" y="2607"/>
                    <a:pt x="844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2941250" y="3652300"/>
              <a:ext cx="217450" cy="123450"/>
            </a:xfrm>
            <a:custGeom>
              <a:avLst/>
              <a:gdLst/>
              <a:ahLst/>
              <a:cxnLst/>
              <a:rect l="l" t="t" r="r" b="b"/>
              <a:pathLst>
                <a:path w="8698" h="4938" extrusionOk="0">
                  <a:moveTo>
                    <a:pt x="8445" y="226"/>
                  </a:moveTo>
                  <a:cubicBezTo>
                    <a:pt x="8386" y="2488"/>
                    <a:pt x="6748" y="4687"/>
                    <a:pt x="4336" y="4712"/>
                  </a:cubicBezTo>
                  <a:cubicBezTo>
                    <a:pt x="1949" y="4687"/>
                    <a:pt x="311" y="2488"/>
                    <a:pt x="253" y="226"/>
                  </a:cubicBezTo>
                  <a:close/>
                  <a:moveTo>
                    <a:pt x="126" y="0"/>
                  </a:moveTo>
                  <a:cubicBezTo>
                    <a:pt x="51" y="0"/>
                    <a:pt x="0" y="50"/>
                    <a:pt x="0" y="100"/>
                  </a:cubicBezTo>
                  <a:cubicBezTo>
                    <a:pt x="26" y="1354"/>
                    <a:pt x="452" y="2582"/>
                    <a:pt x="1279" y="3534"/>
                  </a:cubicBezTo>
                  <a:cubicBezTo>
                    <a:pt x="2056" y="4386"/>
                    <a:pt x="3158" y="4938"/>
                    <a:pt x="4336" y="4938"/>
                  </a:cubicBezTo>
                  <a:cubicBezTo>
                    <a:pt x="5514" y="4938"/>
                    <a:pt x="6642" y="4386"/>
                    <a:pt x="7419" y="3534"/>
                  </a:cubicBezTo>
                  <a:cubicBezTo>
                    <a:pt x="8246" y="2582"/>
                    <a:pt x="8672" y="1354"/>
                    <a:pt x="8697" y="100"/>
                  </a:cubicBezTo>
                  <a:cubicBezTo>
                    <a:pt x="8697" y="50"/>
                    <a:pt x="8622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2976975" y="3701800"/>
              <a:ext cx="146000" cy="70825"/>
            </a:xfrm>
            <a:custGeom>
              <a:avLst/>
              <a:gdLst/>
              <a:ahLst/>
              <a:cxnLst/>
              <a:rect l="l" t="t" r="r" b="b"/>
              <a:pathLst>
                <a:path w="5840" h="2833" extrusionOk="0">
                  <a:moveTo>
                    <a:pt x="2907" y="0"/>
                  </a:moveTo>
                  <a:cubicBezTo>
                    <a:pt x="1704" y="0"/>
                    <a:pt x="652" y="602"/>
                    <a:pt x="0" y="1529"/>
                  </a:cubicBezTo>
                  <a:cubicBezTo>
                    <a:pt x="752" y="2331"/>
                    <a:pt x="1779" y="2832"/>
                    <a:pt x="2907" y="2832"/>
                  </a:cubicBezTo>
                  <a:cubicBezTo>
                    <a:pt x="4060" y="2832"/>
                    <a:pt x="5088" y="2331"/>
                    <a:pt x="5840" y="1529"/>
                  </a:cubicBezTo>
                  <a:cubicBezTo>
                    <a:pt x="5188" y="602"/>
                    <a:pt x="4135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2973825" y="3699275"/>
              <a:ext cx="152275" cy="76475"/>
            </a:xfrm>
            <a:custGeom>
              <a:avLst/>
              <a:gdLst/>
              <a:ahLst/>
              <a:cxnLst/>
              <a:rect l="l" t="t" r="r" b="b"/>
              <a:pathLst>
                <a:path w="6091" h="3059" extrusionOk="0">
                  <a:moveTo>
                    <a:pt x="3033" y="226"/>
                  </a:moveTo>
                  <a:cubicBezTo>
                    <a:pt x="4137" y="226"/>
                    <a:pt x="5169" y="755"/>
                    <a:pt x="5823" y="1623"/>
                  </a:cubicBezTo>
                  <a:lnTo>
                    <a:pt x="5823" y="1623"/>
                  </a:lnTo>
                  <a:cubicBezTo>
                    <a:pt x="5079" y="2359"/>
                    <a:pt x="4103" y="2809"/>
                    <a:pt x="3033" y="2833"/>
                  </a:cubicBezTo>
                  <a:cubicBezTo>
                    <a:pt x="1987" y="2809"/>
                    <a:pt x="1012" y="2359"/>
                    <a:pt x="269" y="1623"/>
                  </a:cubicBezTo>
                  <a:lnTo>
                    <a:pt x="269" y="1623"/>
                  </a:lnTo>
                  <a:cubicBezTo>
                    <a:pt x="923" y="755"/>
                    <a:pt x="1954" y="226"/>
                    <a:pt x="3033" y="226"/>
                  </a:cubicBezTo>
                  <a:close/>
                  <a:moveTo>
                    <a:pt x="3033" y="1"/>
                  </a:moveTo>
                  <a:cubicBezTo>
                    <a:pt x="1830" y="1"/>
                    <a:pt x="728" y="602"/>
                    <a:pt x="26" y="1580"/>
                  </a:cubicBezTo>
                  <a:cubicBezTo>
                    <a:pt x="1" y="1605"/>
                    <a:pt x="1" y="1680"/>
                    <a:pt x="51" y="1705"/>
                  </a:cubicBezTo>
                  <a:cubicBezTo>
                    <a:pt x="828" y="2532"/>
                    <a:pt x="1880" y="3059"/>
                    <a:pt x="3033" y="3059"/>
                  </a:cubicBezTo>
                  <a:cubicBezTo>
                    <a:pt x="4211" y="3059"/>
                    <a:pt x="5264" y="2532"/>
                    <a:pt x="6041" y="1705"/>
                  </a:cubicBezTo>
                  <a:cubicBezTo>
                    <a:pt x="6091" y="1680"/>
                    <a:pt x="6091" y="1605"/>
                    <a:pt x="6066" y="1580"/>
                  </a:cubicBezTo>
                  <a:cubicBezTo>
                    <a:pt x="5364" y="602"/>
                    <a:pt x="4261" y="1"/>
                    <a:pt x="3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39"/>
          <p:cNvGrpSpPr/>
          <p:nvPr/>
        </p:nvGrpSpPr>
        <p:grpSpPr>
          <a:xfrm rot="-1089421">
            <a:off x="4676201" y="119521"/>
            <a:ext cx="926636" cy="624671"/>
            <a:chOff x="4746400" y="727625"/>
            <a:chExt cx="1093375" cy="737075"/>
          </a:xfrm>
        </p:grpSpPr>
        <p:sp>
          <p:nvSpPr>
            <p:cNvPr id="1066" name="Google Shape;1066;p39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narkah Homeschooling Bisa Lindungi Anak dari Bullyi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850024"/>
            <a:ext cx="641032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12" y="634913"/>
            <a:ext cx="6924775" cy="653700"/>
          </a:xfrm>
        </p:spPr>
        <p:txBody>
          <a:bodyPr/>
          <a:lstStyle/>
          <a:p>
            <a:r>
              <a:rPr lang="en-ID" dirty="0" err="1" smtClean="0"/>
              <a:t>Pendapat</a:t>
            </a:r>
            <a:r>
              <a:rPr lang="en-ID" dirty="0" smtClean="0"/>
              <a:t> </a:t>
            </a:r>
            <a:r>
              <a:rPr lang="en-ID" dirty="0" err="1" smtClean="0"/>
              <a:t>Saya</a:t>
            </a:r>
            <a:r>
              <a:rPr lang="en-ID" dirty="0" smtClean="0"/>
              <a:t> </a:t>
            </a:r>
            <a:r>
              <a:rPr lang="en-ID" dirty="0" err="1" smtClean="0"/>
              <a:t>mengenai</a:t>
            </a:r>
            <a:r>
              <a:rPr lang="en-ID" dirty="0" smtClean="0"/>
              <a:t> bullying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612" y="1541124"/>
            <a:ext cx="7140536" cy="30206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" panose="020F0502020204030204" pitchFamily="34" charset="0"/>
              </a:rPr>
              <a:t>Bully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</a:rPr>
              <a:t>merupakan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perbuatan</a:t>
            </a:r>
            <a:r>
              <a:rPr lang="en-US" sz="1600" b="1" dirty="0">
                <a:latin typeface="Calibri" panose="020F0502020204030204" pitchFamily="34" charset="0"/>
              </a:rPr>
              <a:t> yang </a:t>
            </a:r>
            <a:r>
              <a:rPr lang="en-US" sz="1600" b="1" dirty="0" err="1">
                <a:latin typeface="Calibri" panose="020F0502020204030204" pitchFamily="34" charset="0"/>
              </a:rPr>
              <a:t>tidak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baik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karena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menyakiti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seseorang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secara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berulang</a:t>
            </a:r>
            <a:r>
              <a:rPr lang="en-US" sz="1600" b="1" dirty="0">
                <a:latin typeface="Calibri" panose="020F0502020204030204" pitchFamily="34" charset="0"/>
              </a:rPr>
              <a:t> kali. Bully </a:t>
            </a:r>
            <a:r>
              <a:rPr lang="en-US" sz="1600" b="1" dirty="0" err="1">
                <a:latin typeface="Calibri" panose="020F0502020204030204" pitchFamily="34" charset="0"/>
              </a:rPr>
              <a:t>dapat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menyebabkan</a:t>
            </a:r>
            <a:r>
              <a:rPr lang="en-US" sz="1600" b="1" dirty="0">
                <a:latin typeface="Calibri" panose="020F0502020204030204" pitchFamily="34" charset="0"/>
              </a:rPr>
              <a:t> trauma </a:t>
            </a:r>
            <a:r>
              <a:rPr lang="en-US" sz="1600" b="1" dirty="0" err="1">
                <a:latin typeface="Calibri" panose="020F0502020204030204" pitchFamily="34" charset="0"/>
              </a:rPr>
              <a:t>dan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ketakutan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bagi</a:t>
            </a:r>
            <a:r>
              <a:rPr lang="en-US" sz="1600" b="1" dirty="0">
                <a:latin typeface="Calibri" panose="020F0502020204030204" pitchFamily="34" charset="0"/>
              </a:rPr>
              <a:t> orang yang </a:t>
            </a:r>
            <a:r>
              <a:rPr lang="en-US" sz="1600" b="1" dirty="0" err="1">
                <a:latin typeface="Calibri" panose="020F0502020204030204" pitchFamily="34" charset="0"/>
              </a:rPr>
              <a:t>dirundung</a:t>
            </a:r>
            <a:r>
              <a:rPr lang="en-US" sz="1600" b="1" dirty="0">
                <a:latin typeface="Calibri" panose="020F0502020204030204" pitchFamily="34" charset="0"/>
              </a:rPr>
              <a:t>. Dan </a:t>
            </a:r>
            <a:r>
              <a:rPr lang="en-US" sz="1600" b="1" dirty="0" err="1">
                <a:latin typeface="Calibri" panose="020F0502020204030204" pitchFamily="34" charset="0"/>
              </a:rPr>
              <a:t>bagi</a:t>
            </a:r>
            <a:r>
              <a:rPr lang="en-US" sz="1600" b="1" dirty="0">
                <a:latin typeface="Calibri" panose="020F0502020204030204" pitchFamily="34" charset="0"/>
              </a:rPr>
              <a:t> orang yang </a:t>
            </a:r>
            <a:r>
              <a:rPr lang="en-US" sz="1600" b="1" dirty="0" err="1">
                <a:latin typeface="Calibri" panose="020F0502020204030204" pitchFamily="34" charset="0"/>
              </a:rPr>
              <a:t>melakukan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perundungan</a:t>
            </a:r>
            <a:r>
              <a:rPr lang="en-US" sz="1600" b="1" dirty="0">
                <a:latin typeface="Calibri" panose="020F0502020204030204" pitchFamily="34" charset="0"/>
              </a:rPr>
              <a:t>, </a:t>
            </a:r>
            <a:r>
              <a:rPr lang="en-US" sz="1600" b="1" dirty="0" err="1">
                <a:latin typeface="Calibri" panose="020F0502020204030204" pitchFamily="34" charset="0"/>
              </a:rPr>
              <a:t>akan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sukar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berhenti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karena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bagi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mereka</a:t>
            </a:r>
            <a:r>
              <a:rPr lang="en-US" sz="1600" b="1" dirty="0">
                <a:latin typeface="Calibri" panose="020F0502020204030204" pitchFamily="34" charset="0"/>
              </a:rPr>
              <a:t>, </a:t>
            </a:r>
            <a:r>
              <a:rPr lang="en-US" sz="1600" b="1" dirty="0" err="1">
                <a:latin typeface="Calibri" panose="020F0502020204030204" pitchFamily="34" charset="0"/>
              </a:rPr>
              <a:t>merundung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seseorang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merupakan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pembuktian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bahwa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dirinya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lebih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baik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dan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kuat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daripada</a:t>
            </a:r>
            <a:r>
              <a:rPr lang="en-US" sz="1600" b="1" dirty="0">
                <a:latin typeface="Calibri" panose="020F0502020204030204" pitchFamily="34" charset="0"/>
              </a:rPr>
              <a:t> orang </a:t>
            </a:r>
            <a:r>
              <a:rPr lang="en-US" sz="1600" b="1" dirty="0" smtClean="0">
                <a:latin typeface="Calibri" panose="020F0502020204030204" pitchFamily="34" charset="0"/>
              </a:rPr>
              <a:t>lain. </a:t>
            </a:r>
            <a:r>
              <a:rPr lang="en-US" sz="1600" b="1" dirty="0" err="1">
                <a:latin typeface="Calibri" panose="020F0502020204030204" pitchFamily="34" charset="0"/>
              </a:rPr>
              <a:t>Perilaku</a:t>
            </a:r>
            <a:r>
              <a:rPr lang="en-US" sz="1600" b="1" dirty="0">
                <a:latin typeface="Calibri" panose="020F0502020204030204" pitchFamily="34" charset="0"/>
              </a:rPr>
              <a:t> bully </a:t>
            </a:r>
            <a:r>
              <a:rPr lang="en-US" sz="1600" b="1" dirty="0" err="1" smtClean="0">
                <a:latin typeface="Calibri" panose="020F0502020204030204" pitchFamily="34" charset="0"/>
              </a:rPr>
              <a:t>dapat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</a:rPr>
              <a:t>menimbulkan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banyak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efek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negatif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bagi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korban</a:t>
            </a:r>
            <a:r>
              <a:rPr lang="en-US" sz="1600" b="1" dirty="0">
                <a:latin typeface="Calibri" panose="020F0502020204030204" pitchFamily="34" charset="0"/>
              </a:rPr>
              <a:t>, di </a:t>
            </a:r>
            <a:r>
              <a:rPr lang="en-US" sz="1600" b="1" dirty="0" err="1" smtClean="0">
                <a:latin typeface="Calibri" panose="020F0502020204030204" pitchFamily="34" charset="0"/>
              </a:rPr>
              <a:t>antaranya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</a:rPr>
              <a:t>yaitu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m</a:t>
            </a:r>
            <a:r>
              <a:rPr lang="en-US" sz="1600" b="1" dirty="0" err="1" smtClean="0">
                <a:latin typeface="Calibri" panose="020F0502020204030204" pitchFamily="34" charset="0"/>
              </a:rPr>
              <a:t>engalami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gangguan</a:t>
            </a:r>
            <a:r>
              <a:rPr lang="en-US" sz="1600" b="1" dirty="0">
                <a:latin typeface="Calibri" panose="020F0502020204030204" pitchFamily="34" charset="0"/>
              </a:rPr>
              <a:t> mental, 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</a:rPr>
              <a:t>seperti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depresi</a:t>
            </a:r>
            <a:r>
              <a:rPr lang="en-US" sz="1600" b="1" dirty="0">
                <a:latin typeface="Calibri" panose="020F0502020204030204" pitchFamily="34" charset="0"/>
              </a:rPr>
              <a:t>, </a:t>
            </a:r>
            <a:r>
              <a:rPr lang="en-US" sz="1600" b="1" dirty="0" err="1">
                <a:latin typeface="Calibri" panose="020F0502020204030204" pitchFamily="34" charset="0"/>
              </a:rPr>
              <a:t>rendah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diri</a:t>
            </a:r>
            <a:r>
              <a:rPr lang="en-US" sz="1600" b="1" dirty="0">
                <a:latin typeface="Calibri" panose="020F0502020204030204" pitchFamily="34" charset="0"/>
              </a:rPr>
              <a:t>, </a:t>
            </a:r>
            <a:r>
              <a:rPr lang="en-US" sz="1600" b="1" dirty="0" err="1">
                <a:latin typeface="Calibri" panose="020F0502020204030204" pitchFamily="34" charset="0"/>
              </a:rPr>
              <a:t>cemas</a:t>
            </a:r>
            <a:r>
              <a:rPr lang="en-US" sz="1600" b="1" dirty="0">
                <a:latin typeface="Calibri" panose="020F0502020204030204" pitchFamily="34" charset="0"/>
              </a:rPr>
              <a:t>, </a:t>
            </a:r>
            <a:r>
              <a:rPr lang="en-US" sz="1600" b="1" dirty="0" err="1">
                <a:latin typeface="Calibri" panose="020F0502020204030204" pitchFamily="34" charset="0"/>
              </a:rPr>
              <a:t>sulit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tidur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nyenyak</a:t>
            </a:r>
            <a:r>
              <a:rPr lang="en-US" sz="1600" b="1" dirty="0">
                <a:latin typeface="Calibri" panose="020F0502020204030204" pitchFamily="34" charset="0"/>
              </a:rPr>
              <a:t>, </a:t>
            </a:r>
            <a:r>
              <a:rPr lang="en-US" sz="1600" b="1" dirty="0" err="1" smtClean="0">
                <a:latin typeface="Calibri" panose="020F0502020204030204" pitchFamily="34" charset="0"/>
              </a:rPr>
              <a:t>dan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</a:rPr>
              <a:t>keinginan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</a:rPr>
              <a:t>untuk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menyakiti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diri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</a:rPr>
              <a:t>sendiri</a:t>
            </a:r>
            <a:r>
              <a:rPr lang="en-US" sz="1600" b="1" dirty="0" smtClean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25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97951" y="1767404"/>
            <a:ext cx="8609744" cy="2616600"/>
          </a:xfrm>
        </p:spPr>
        <p:txBody>
          <a:bodyPr/>
          <a:lstStyle/>
          <a:p>
            <a:pPr marL="127000" indent="0">
              <a:lnSpc>
                <a:spcPct val="150000"/>
              </a:lnSpc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1. Ada </a:t>
            </a:r>
            <a:r>
              <a:rPr lang="en-US" sz="1400" dirty="0" err="1">
                <a:latin typeface="Calibri" panose="020F0502020204030204" pitchFamily="34" charset="0"/>
              </a:rPr>
              <a:t>banyak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faktor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penyebab</a:t>
            </a:r>
            <a:r>
              <a:rPr lang="en-US" sz="1400" dirty="0">
                <a:latin typeface="Calibri" panose="020F0502020204030204" pitchFamily="34" charset="0"/>
              </a:rPr>
              <a:t> bullying </a:t>
            </a:r>
            <a:r>
              <a:rPr lang="en-US" sz="1400" dirty="0" err="1">
                <a:latin typeface="Calibri" panose="020F0502020204030204" pitchFamily="34" charset="0"/>
              </a:rPr>
              <a:t>pada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anak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salah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satunya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datang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dari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faktor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keluarga</a:t>
            </a:r>
            <a:r>
              <a:rPr lang="en-US" sz="1400" dirty="0">
                <a:latin typeface="Calibri" panose="020F0502020204030204" pitchFamily="34" charset="0"/>
              </a:rPr>
              <a:t>. </a:t>
            </a:r>
            <a:r>
              <a:rPr lang="en-US" sz="1400" dirty="0" err="1">
                <a:latin typeface="Calibri" panose="020F0502020204030204" pitchFamily="34" charset="0"/>
              </a:rPr>
              <a:t>Anak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tumbuh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berkembang</a:t>
            </a:r>
            <a:r>
              <a:rPr lang="en-US" sz="1400" dirty="0">
                <a:latin typeface="Calibri" panose="020F0502020204030204" pitchFamily="34" charset="0"/>
              </a:rPr>
              <a:t> di </a:t>
            </a:r>
            <a:r>
              <a:rPr lang="en-US" sz="1400" dirty="0" err="1">
                <a:latin typeface="Calibri" panose="020F0502020204030204" pitchFamily="34" charset="0"/>
              </a:rPr>
              <a:t>dalam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keluarga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kurang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harmonis</a:t>
            </a:r>
            <a:r>
              <a:rPr lang="en-US" sz="1400" dirty="0">
                <a:latin typeface="Calibri" panose="020F0502020204030204" pitchFamily="34" charset="0"/>
              </a:rPr>
              <a:t>, orang </a:t>
            </a:r>
            <a:r>
              <a:rPr lang="en-US" sz="1400" dirty="0" err="1">
                <a:latin typeface="Calibri" panose="020F0502020204030204" pitchFamily="34" charset="0"/>
              </a:rPr>
              <a:t>tua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terlalu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emosional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kurangnya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perhatian</a:t>
            </a:r>
            <a:r>
              <a:rPr lang="en-US" sz="1400" dirty="0">
                <a:latin typeface="Calibri" panose="020F0502020204030204" pitchFamily="34" charset="0"/>
              </a:rPr>
              <a:t> orang </a:t>
            </a:r>
            <a:r>
              <a:rPr lang="en-US" sz="1400" dirty="0" err="1">
                <a:latin typeface="Calibri" panose="020F0502020204030204" pitchFamily="34" charset="0"/>
              </a:rPr>
              <a:t>tua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terhadap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anak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dapat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menyebabkan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timbulnya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perilaku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menyimpang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salah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satunya</a:t>
            </a:r>
            <a:r>
              <a:rPr lang="en-US" sz="1400" dirty="0">
                <a:latin typeface="Calibri" panose="020F0502020204030204" pitchFamily="34" charset="0"/>
              </a:rPr>
              <a:t> bullying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</a:p>
          <a:p>
            <a:pPr marL="127000" indent="0">
              <a:lnSpc>
                <a:spcPct val="150000"/>
              </a:lnSpc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2. </a:t>
            </a:r>
            <a:r>
              <a:rPr lang="en-US" sz="1400" dirty="0" err="1" smtClean="0">
                <a:latin typeface="Calibri" panose="020F0502020204030204" pitchFamily="34" charset="0"/>
              </a:rPr>
              <a:t>Faktor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lainnya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disebabkan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oleh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teman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sebaya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memberikan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pengaruh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negatif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dengan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cara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memberikan</a:t>
            </a:r>
            <a:r>
              <a:rPr lang="en-US" sz="1400" dirty="0">
                <a:latin typeface="Calibri" panose="020F0502020204030204" pitchFamily="34" charset="0"/>
              </a:rPr>
              <a:t> ide </a:t>
            </a:r>
            <a:r>
              <a:rPr lang="en-US" sz="1400" dirty="0" err="1">
                <a:latin typeface="Calibri" panose="020F0502020204030204" pitchFamily="34" charset="0"/>
              </a:rPr>
              <a:t>baik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secara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aktif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maupun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pasif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bahwa</a:t>
            </a:r>
            <a:r>
              <a:rPr lang="en-US" sz="1400" dirty="0">
                <a:latin typeface="Calibri" panose="020F0502020204030204" pitchFamily="34" charset="0"/>
              </a:rPr>
              <a:t> bullying </a:t>
            </a:r>
            <a:r>
              <a:rPr lang="en-US" sz="1400" dirty="0" err="1">
                <a:latin typeface="Calibri" panose="020F0502020204030204" pitchFamily="34" charset="0"/>
              </a:rPr>
              <a:t>tidak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berdampak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apa-apa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merupakan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suatu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hal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wajar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dilakukan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</a:p>
          <a:p>
            <a:pPr marL="127000" indent="0">
              <a:lnSpc>
                <a:spcPct val="150000"/>
              </a:lnSpc>
              <a:buNone/>
            </a:pPr>
            <a:r>
              <a:rPr lang="en-ID" sz="1400" dirty="0" smtClean="0">
                <a:latin typeface="Calibri" panose="020F0502020204030204" pitchFamily="34" charset="0"/>
              </a:rPr>
              <a:t>3. </a:t>
            </a:r>
            <a:r>
              <a:rPr lang="en-US" sz="1400" dirty="0" smtClean="0">
                <a:latin typeface="Calibri" panose="020F0502020204030204" pitchFamily="34" charset="0"/>
              </a:rPr>
              <a:t>Bullying </a:t>
            </a:r>
            <a:r>
              <a:rPr lang="en-US" sz="1400" dirty="0" err="1">
                <a:latin typeface="Calibri" panose="020F0502020204030204" pitchFamily="34" charset="0"/>
              </a:rPr>
              <a:t>dapat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berkembang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pesat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dalam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lingkungan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sekolah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sering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memberikan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masukan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negatif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pada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siswanya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misalnya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berupa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hukuman</a:t>
            </a:r>
            <a:r>
              <a:rPr lang="en-US" sz="1400" dirty="0">
                <a:latin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</a:rPr>
              <a:t>bersifat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tidak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membangun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sehingga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tidak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mengembangkan</a:t>
            </a:r>
            <a:r>
              <a:rPr lang="en-US" sz="1400" dirty="0">
                <a:latin typeface="Calibri" panose="020F0502020204030204" pitchFamily="34" charset="0"/>
              </a:rPr>
              <a:t> rasa </a:t>
            </a:r>
            <a:r>
              <a:rPr lang="en-US" sz="1400" dirty="0" err="1">
                <a:latin typeface="Calibri" panose="020F0502020204030204" pitchFamily="34" charset="0"/>
              </a:rPr>
              <a:t>menghargai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menghormati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antar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sesama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anggota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sekolah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serta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kurangnya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tanggung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jawab</a:t>
            </a:r>
            <a:r>
              <a:rPr lang="en-US" sz="1400" dirty="0">
                <a:latin typeface="Calibri" panose="020F0502020204030204" pitchFamily="34" charset="0"/>
              </a:rPr>
              <a:t> guru </a:t>
            </a:r>
            <a:r>
              <a:rPr lang="en-US" sz="1400" dirty="0" err="1">
                <a:latin typeface="Calibri" panose="020F0502020204030204" pitchFamily="34" charset="0"/>
              </a:rPr>
              <a:t>sebagai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pendidik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serta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lemahnya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pengawasan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dari</a:t>
            </a:r>
            <a:r>
              <a:rPr lang="en-US" sz="1400" dirty="0">
                <a:latin typeface="Calibri" panose="020F0502020204030204" pitchFamily="34" charset="0"/>
              </a:rPr>
              <a:t> guru </a:t>
            </a:r>
            <a:r>
              <a:rPr lang="en-US" sz="1400" dirty="0" err="1">
                <a:latin typeface="Calibri" panose="020F0502020204030204" pitchFamily="34" charset="0"/>
              </a:rPr>
              <a:t>juga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bisa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membuat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siswa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mudah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melakukan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tindakan</a:t>
            </a:r>
            <a:r>
              <a:rPr lang="en-US" sz="1400" dirty="0">
                <a:latin typeface="Calibri" panose="020F0502020204030204" pitchFamily="34" charset="0"/>
              </a:rPr>
              <a:t> bullying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6028" y="465936"/>
            <a:ext cx="5225363" cy="695044"/>
          </a:xfrm>
        </p:spPr>
        <p:txBody>
          <a:bodyPr/>
          <a:lstStyle/>
          <a:p>
            <a:r>
              <a:rPr lang="en-ID" dirty="0" err="1" smtClean="0"/>
              <a:t>Faktor</a:t>
            </a:r>
            <a:r>
              <a:rPr lang="en-ID" dirty="0" smtClean="0"/>
              <a:t> </a:t>
            </a:r>
            <a:r>
              <a:rPr lang="en-ID" dirty="0" err="1" smtClean="0"/>
              <a:t>penyebab</a:t>
            </a:r>
            <a:r>
              <a:rPr lang="en-ID" dirty="0" smtClean="0"/>
              <a:t> bullying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11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1"/>
          <p:cNvSpPr txBox="1">
            <a:spLocks noGrp="1"/>
          </p:cNvSpPr>
          <p:nvPr>
            <p:ph type="title"/>
          </p:nvPr>
        </p:nvSpPr>
        <p:spPr>
          <a:xfrm>
            <a:off x="1116545" y="2062775"/>
            <a:ext cx="7127893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KECANDUAN NARKOBA</a:t>
            </a:r>
            <a:endParaRPr sz="8000" dirty="0"/>
          </a:p>
        </p:txBody>
      </p:sp>
      <p:grpSp>
        <p:nvGrpSpPr>
          <p:cNvPr id="1173" name="Google Shape;1173;p41"/>
          <p:cNvGrpSpPr/>
          <p:nvPr/>
        </p:nvGrpSpPr>
        <p:grpSpPr>
          <a:xfrm rot="-1646114">
            <a:off x="7528479" y="3937489"/>
            <a:ext cx="1291647" cy="847878"/>
            <a:chOff x="4535875" y="1954275"/>
            <a:chExt cx="1185500" cy="778200"/>
          </a:xfrm>
        </p:grpSpPr>
        <p:sp>
          <p:nvSpPr>
            <p:cNvPr id="1174" name="Google Shape;1174;p41"/>
            <p:cNvSpPr/>
            <p:nvPr/>
          </p:nvSpPr>
          <p:spPr>
            <a:xfrm>
              <a:off x="4535875" y="2072075"/>
              <a:ext cx="1185500" cy="431750"/>
            </a:xfrm>
            <a:custGeom>
              <a:avLst/>
              <a:gdLst/>
              <a:ahLst/>
              <a:cxnLst/>
              <a:rect l="l" t="t" r="r" b="b"/>
              <a:pathLst>
                <a:path w="47420" h="17270" extrusionOk="0">
                  <a:moveTo>
                    <a:pt x="10978" y="1"/>
                  </a:moveTo>
                  <a:lnTo>
                    <a:pt x="1479" y="12507"/>
                  </a:lnTo>
                  <a:cubicBezTo>
                    <a:pt x="0" y="14462"/>
                    <a:pt x="1404" y="17269"/>
                    <a:pt x="3835" y="17269"/>
                  </a:cubicBezTo>
                  <a:lnTo>
                    <a:pt x="43584" y="17269"/>
                  </a:lnTo>
                  <a:cubicBezTo>
                    <a:pt x="46016" y="17269"/>
                    <a:pt x="47419" y="14462"/>
                    <a:pt x="45940" y="12507"/>
                  </a:cubicBezTo>
                  <a:lnTo>
                    <a:pt x="36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4550275" y="2068400"/>
              <a:ext cx="1158550" cy="438550"/>
            </a:xfrm>
            <a:custGeom>
              <a:avLst/>
              <a:gdLst/>
              <a:ahLst/>
              <a:cxnLst/>
              <a:rect l="l" t="t" r="r" b="b"/>
              <a:pathLst>
                <a:path w="46342" h="17542" extrusionOk="0">
                  <a:moveTo>
                    <a:pt x="35490" y="273"/>
                  </a:moveTo>
                  <a:cubicBezTo>
                    <a:pt x="35556" y="273"/>
                    <a:pt x="35646" y="284"/>
                    <a:pt x="35727" y="284"/>
                  </a:cubicBezTo>
                  <a:cubicBezTo>
                    <a:pt x="35762" y="284"/>
                    <a:pt x="35795" y="282"/>
                    <a:pt x="35825" y="277"/>
                  </a:cubicBezTo>
                  <a:lnTo>
                    <a:pt x="35825" y="277"/>
                  </a:lnTo>
                  <a:cubicBezTo>
                    <a:pt x="36883" y="1678"/>
                    <a:pt x="37940" y="3056"/>
                    <a:pt x="38998" y="4459"/>
                  </a:cubicBezTo>
                  <a:cubicBezTo>
                    <a:pt x="40678" y="6689"/>
                    <a:pt x="42382" y="8945"/>
                    <a:pt x="44086" y="11175"/>
                  </a:cubicBezTo>
                  <a:cubicBezTo>
                    <a:pt x="44462" y="11702"/>
                    <a:pt x="44863" y="12203"/>
                    <a:pt x="45264" y="12729"/>
                  </a:cubicBezTo>
                  <a:cubicBezTo>
                    <a:pt x="45264" y="12729"/>
                    <a:pt x="45264" y="12729"/>
                    <a:pt x="45264" y="12729"/>
                  </a:cubicBezTo>
                  <a:lnTo>
                    <a:pt x="45264" y="12729"/>
                  </a:lnTo>
                  <a:cubicBezTo>
                    <a:pt x="45268" y="12736"/>
                    <a:pt x="45272" y="12741"/>
                    <a:pt x="45276" y="12746"/>
                  </a:cubicBezTo>
                  <a:lnTo>
                    <a:pt x="45276" y="12746"/>
                  </a:lnTo>
                  <a:cubicBezTo>
                    <a:pt x="45818" y="13496"/>
                    <a:pt x="45989" y="14465"/>
                    <a:pt x="45690" y="15361"/>
                  </a:cubicBezTo>
                  <a:cubicBezTo>
                    <a:pt x="45389" y="16213"/>
                    <a:pt x="44688" y="16915"/>
                    <a:pt x="43810" y="17165"/>
                  </a:cubicBezTo>
                  <a:cubicBezTo>
                    <a:pt x="43384" y="17291"/>
                    <a:pt x="42933" y="17291"/>
                    <a:pt x="42507" y="17291"/>
                  </a:cubicBezTo>
                  <a:lnTo>
                    <a:pt x="3284" y="17291"/>
                  </a:lnTo>
                  <a:cubicBezTo>
                    <a:pt x="1730" y="17266"/>
                    <a:pt x="427" y="16013"/>
                    <a:pt x="427" y="14434"/>
                  </a:cubicBezTo>
                  <a:cubicBezTo>
                    <a:pt x="427" y="13782"/>
                    <a:pt x="652" y="13180"/>
                    <a:pt x="1053" y="12679"/>
                  </a:cubicBezTo>
                  <a:cubicBezTo>
                    <a:pt x="1179" y="12504"/>
                    <a:pt x="1329" y="12303"/>
                    <a:pt x="1454" y="12128"/>
                  </a:cubicBezTo>
                  <a:cubicBezTo>
                    <a:pt x="2983" y="10123"/>
                    <a:pt x="4512" y="8118"/>
                    <a:pt x="6016" y="6113"/>
                  </a:cubicBezTo>
                  <a:cubicBezTo>
                    <a:pt x="7444" y="4258"/>
                    <a:pt x="8848" y="2378"/>
                    <a:pt x="10251" y="524"/>
                  </a:cubicBezTo>
                  <a:cubicBezTo>
                    <a:pt x="10328" y="447"/>
                    <a:pt x="10390" y="356"/>
                    <a:pt x="10448" y="273"/>
                  </a:cubicBezTo>
                  <a:close/>
                  <a:moveTo>
                    <a:pt x="10708" y="0"/>
                  </a:moveTo>
                  <a:cubicBezTo>
                    <a:pt x="10605" y="0"/>
                    <a:pt x="10502" y="6"/>
                    <a:pt x="10402" y="22"/>
                  </a:cubicBezTo>
                  <a:cubicBezTo>
                    <a:pt x="10302" y="22"/>
                    <a:pt x="10276" y="98"/>
                    <a:pt x="10201" y="173"/>
                  </a:cubicBezTo>
                  <a:cubicBezTo>
                    <a:pt x="10076" y="348"/>
                    <a:pt x="9951" y="499"/>
                    <a:pt x="9825" y="674"/>
                  </a:cubicBezTo>
                  <a:cubicBezTo>
                    <a:pt x="9324" y="1351"/>
                    <a:pt x="8798" y="2028"/>
                    <a:pt x="8296" y="2704"/>
                  </a:cubicBezTo>
                  <a:cubicBezTo>
                    <a:pt x="6818" y="4659"/>
                    <a:pt x="5339" y="6614"/>
                    <a:pt x="3835" y="8569"/>
                  </a:cubicBezTo>
                  <a:cubicBezTo>
                    <a:pt x="2858" y="9872"/>
                    <a:pt x="1855" y="11200"/>
                    <a:pt x="878" y="12504"/>
                  </a:cubicBezTo>
                  <a:cubicBezTo>
                    <a:pt x="226" y="13356"/>
                    <a:pt x="1" y="14409"/>
                    <a:pt x="352" y="15436"/>
                  </a:cubicBezTo>
                  <a:cubicBezTo>
                    <a:pt x="778" y="16689"/>
                    <a:pt x="1956" y="17516"/>
                    <a:pt x="3284" y="17541"/>
                  </a:cubicBezTo>
                  <a:lnTo>
                    <a:pt x="42933" y="17541"/>
                  </a:lnTo>
                  <a:cubicBezTo>
                    <a:pt x="43861" y="17541"/>
                    <a:pt x="44738" y="17165"/>
                    <a:pt x="45364" y="16439"/>
                  </a:cubicBezTo>
                  <a:cubicBezTo>
                    <a:pt x="46290" y="15338"/>
                    <a:pt x="46342" y="13762"/>
                    <a:pt x="45469" y="12610"/>
                  </a:cubicBezTo>
                  <a:lnTo>
                    <a:pt x="45469" y="12610"/>
                  </a:lnTo>
                  <a:cubicBezTo>
                    <a:pt x="45468" y="12608"/>
                    <a:pt x="45466" y="12606"/>
                    <a:pt x="45465" y="12604"/>
                  </a:cubicBezTo>
                  <a:lnTo>
                    <a:pt x="45465" y="12604"/>
                  </a:lnTo>
                  <a:cubicBezTo>
                    <a:pt x="45465" y="12604"/>
                    <a:pt x="45465" y="12604"/>
                    <a:pt x="45465" y="12604"/>
                  </a:cubicBezTo>
                  <a:cubicBezTo>
                    <a:pt x="45461" y="12599"/>
                    <a:pt x="45457" y="12593"/>
                    <a:pt x="45453" y="12589"/>
                  </a:cubicBezTo>
                  <a:lnTo>
                    <a:pt x="45453" y="12589"/>
                  </a:lnTo>
                  <a:cubicBezTo>
                    <a:pt x="44680" y="11541"/>
                    <a:pt x="43882" y="10494"/>
                    <a:pt x="43084" y="9446"/>
                  </a:cubicBezTo>
                  <a:cubicBezTo>
                    <a:pt x="41605" y="7491"/>
                    <a:pt x="40126" y="5511"/>
                    <a:pt x="38622" y="3556"/>
                  </a:cubicBezTo>
                  <a:cubicBezTo>
                    <a:pt x="38021" y="2779"/>
                    <a:pt x="37419" y="1977"/>
                    <a:pt x="36843" y="1200"/>
                  </a:cubicBezTo>
                  <a:cubicBezTo>
                    <a:pt x="36567" y="824"/>
                    <a:pt x="36317" y="423"/>
                    <a:pt x="35991" y="98"/>
                  </a:cubicBezTo>
                  <a:cubicBezTo>
                    <a:pt x="35928" y="22"/>
                    <a:pt x="35822" y="4"/>
                    <a:pt x="35709" y="4"/>
                  </a:cubicBezTo>
                  <a:cubicBezTo>
                    <a:pt x="35596" y="4"/>
                    <a:pt x="35477" y="22"/>
                    <a:pt x="35389" y="22"/>
                  </a:cubicBezTo>
                  <a:lnTo>
                    <a:pt x="11304" y="22"/>
                  </a:lnTo>
                  <a:cubicBezTo>
                    <a:pt x="11120" y="22"/>
                    <a:pt x="10914" y="0"/>
                    <a:pt x="10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4672450" y="1957425"/>
              <a:ext cx="912950" cy="771950"/>
            </a:xfrm>
            <a:custGeom>
              <a:avLst/>
              <a:gdLst/>
              <a:ahLst/>
              <a:cxnLst/>
              <a:rect l="l" t="t" r="r" b="b"/>
              <a:pathLst>
                <a:path w="36518" h="30878" extrusionOk="0">
                  <a:moveTo>
                    <a:pt x="18247" y="0"/>
                  </a:moveTo>
                  <a:cubicBezTo>
                    <a:pt x="8171" y="0"/>
                    <a:pt x="1" y="6918"/>
                    <a:pt x="1" y="15439"/>
                  </a:cubicBezTo>
                  <a:cubicBezTo>
                    <a:pt x="1" y="23960"/>
                    <a:pt x="8171" y="30878"/>
                    <a:pt x="18247" y="30878"/>
                  </a:cubicBezTo>
                  <a:cubicBezTo>
                    <a:pt x="28322" y="30878"/>
                    <a:pt x="36517" y="23960"/>
                    <a:pt x="36517" y="15439"/>
                  </a:cubicBezTo>
                  <a:cubicBezTo>
                    <a:pt x="36517" y="6918"/>
                    <a:pt x="28322" y="0"/>
                    <a:pt x="18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4663050" y="1954425"/>
              <a:ext cx="925475" cy="778050"/>
            </a:xfrm>
            <a:custGeom>
              <a:avLst/>
              <a:gdLst/>
              <a:ahLst/>
              <a:cxnLst/>
              <a:rect l="l" t="t" r="r" b="b"/>
              <a:pathLst>
                <a:path w="37019" h="31122" extrusionOk="0">
                  <a:moveTo>
                    <a:pt x="18614" y="253"/>
                  </a:moveTo>
                  <a:cubicBezTo>
                    <a:pt x="19842" y="253"/>
                    <a:pt x="21071" y="359"/>
                    <a:pt x="22282" y="571"/>
                  </a:cubicBezTo>
                  <a:cubicBezTo>
                    <a:pt x="25740" y="1173"/>
                    <a:pt x="29074" y="2652"/>
                    <a:pt x="31730" y="4982"/>
                  </a:cubicBezTo>
                  <a:cubicBezTo>
                    <a:pt x="34162" y="7113"/>
                    <a:pt x="35941" y="9995"/>
                    <a:pt x="36543" y="13203"/>
                  </a:cubicBezTo>
                  <a:cubicBezTo>
                    <a:pt x="36693" y="13980"/>
                    <a:pt x="36743" y="14782"/>
                    <a:pt x="36768" y="15559"/>
                  </a:cubicBezTo>
                  <a:cubicBezTo>
                    <a:pt x="36743" y="18842"/>
                    <a:pt x="35490" y="21975"/>
                    <a:pt x="33385" y="24456"/>
                  </a:cubicBezTo>
                  <a:cubicBezTo>
                    <a:pt x="31154" y="27088"/>
                    <a:pt x="28121" y="28943"/>
                    <a:pt x="24838" y="29945"/>
                  </a:cubicBezTo>
                  <a:cubicBezTo>
                    <a:pt x="22817" y="30563"/>
                    <a:pt x="20701" y="30874"/>
                    <a:pt x="18592" y="30874"/>
                  </a:cubicBezTo>
                  <a:cubicBezTo>
                    <a:pt x="16936" y="30874"/>
                    <a:pt x="15284" y="30682"/>
                    <a:pt x="13685" y="30296"/>
                  </a:cubicBezTo>
                  <a:cubicBezTo>
                    <a:pt x="10302" y="29494"/>
                    <a:pt x="7094" y="27815"/>
                    <a:pt x="4638" y="25308"/>
                  </a:cubicBezTo>
                  <a:cubicBezTo>
                    <a:pt x="2382" y="23003"/>
                    <a:pt x="828" y="19970"/>
                    <a:pt x="552" y="16737"/>
                  </a:cubicBezTo>
                  <a:cubicBezTo>
                    <a:pt x="252" y="13504"/>
                    <a:pt x="1229" y="10271"/>
                    <a:pt x="3109" y="7639"/>
                  </a:cubicBezTo>
                  <a:cubicBezTo>
                    <a:pt x="5089" y="4882"/>
                    <a:pt x="7996" y="2827"/>
                    <a:pt x="11179" y="1599"/>
                  </a:cubicBezTo>
                  <a:cubicBezTo>
                    <a:pt x="13543" y="704"/>
                    <a:pt x="16077" y="253"/>
                    <a:pt x="18614" y="253"/>
                  </a:cubicBezTo>
                  <a:close/>
                  <a:moveTo>
                    <a:pt x="18631" y="0"/>
                  </a:moveTo>
                  <a:cubicBezTo>
                    <a:pt x="16938" y="0"/>
                    <a:pt x="15247" y="198"/>
                    <a:pt x="13610" y="596"/>
                  </a:cubicBezTo>
                  <a:cubicBezTo>
                    <a:pt x="10176" y="1424"/>
                    <a:pt x="6918" y="3128"/>
                    <a:pt x="4437" y="5659"/>
                  </a:cubicBezTo>
                  <a:cubicBezTo>
                    <a:pt x="2156" y="8015"/>
                    <a:pt x="603" y="11048"/>
                    <a:pt x="302" y="14331"/>
                  </a:cubicBezTo>
                  <a:cubicBezTo>
                    <a:pt x="1" y="17639"/>
                    <a:pt x="953" y="20922"/>
                    <a:pt x="2883" y="23604"/>
                  </a:cubicBezTo>
                  <a:cubicBezTo>
                    <a:pt x="4888" y="26411"/>
                    <a:pt x="7796" y="28491"/>
                    <a:pt x="11004" y="29719"/>
                  </a:cubicBezTo>
                  <a:cubicBezTo>
                    <a:pt x="13431" y="30660"/>
                    <a:pt x="16045" y="31122"/>
                    <a:pt x="18655" y="31122"/>
                  </a:cubicBezTo>
                  <a:cubicBezTo>
                    <a:pt x="19871" y="31122"/>
                    <a:pt x="21087" y="31021"/>
                    <a:pt x="22282" y="30822"/>
                  </a:cubicBezTo>
                  <a:cubicBezTo>
                    <a:pt x="25816" y="30221"/>
                    <a:pt x="29199" y="28717"/>
                    <a:pt x="31906" y="26336"/>
                  </a:cubicBezTo>
                  <a:cubicBezTo>
                    <a:pt x="34362" y="24156"/>
                    <a:pt x="36192" y="21223"/>
                    <a:pt x="36793" y="17965"/>
                  </a:cubicBezTo>
                  <a:cubicBezTo>
                    <a:pt x="36944" y="17188"/>
                    <a:pt x="37019" y="16361"/>
                    <a:pt x="37019" y="15559"/>
                  </a:cubicBezTo>
                  <a:cubicBezTo>
                    <a:pt x="37019" y="15558"/>
                    <a:pt x="37019" y="15558"/>
                    <a:pt x="37019" y="15557"/>
                  </a:cubicBezTo>
                  <a:lnTo>
                    <a:pt x="37019" y="15557"/>
                  </a:lnTo>
                  <a:cubicBezTo>
                    <a:pt x="36993" y="12249"/>
                    <a:pt x="35740" y="9092"/>
                    <a:pt x="33635" y="6587"/>
                  </a:cubicBezTo>
                  <a:cubicBezTo>
                    <a:pt x="31380" y="3905"/>
                    <a:pt x="28297" y="2000"/>
                    <a:pt x="24964" y="947"/>
                  </a:cubicBezTo>
                  <a:cubicBezTo>
                    <a:pt x="22920" y="317"/>
                    <a:pt x="20774" y="0"/>
                    <a:pt x="18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4742000" y="1989375"/>
              <a:ext cx="773225" cy="553275"/>
            </a:xfrm>
            <a:custGeom>
              <a:avLst/>
              <a:gdLst/>
              <a:ahLst/>
              <a:cxnLst/>
              <a:rect l="l" t="t" r="r" b="b"/>
              <a:pathLst>
                <a:path w="30929" h="22131" extrusionOk="0">
                  <a:moveTo>
                    <a:pt x="15465" y="1"/>
                  </a:moveTo>
                  <a:cubicBezTo>
                    <a:pt x="6943" y="1"/>
                    <a:pt x="1" y="4963"/>
                    <a:pt x="1" y="11078"/>
                  </a:cubicBezTo>
                  <a:cubicBezTo>
                    <a:pt x="1" y="17169"/>
                    <a:pt x="6943" y="22131"/>
                    <a:pt x="15465" y="22131"/>
                  </a:cubicBezTo>
                  <a:cubicBezTo>
                    <a:pt x="24011" y="22131"/>
                    <a:pt x="30928" y="17169"/>
                    <a:pt x="30928" y="11078"/>
                  </a:cubicBezTo>
                  <a:cubicBezTo>
                    <a:pt x="30928" y="4963"/>
                    <a:pt x="24011" y="1"/>
                    <a:pt x="1546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5374850" y="2143900"/>
              <a:ext cx="146650" cy="82175"/>
            </a:xfrm>
            <a:custGeom>
              <a:avLst/>
              <a:gdLst/>
              <a:ahLst/>
              <a:cxnLst/>
              <a:rect l="l" t="t" r="r" b="b"/>
              <a:pathLst>
                <a:path w="5866" h="3287" extrusionOk="0">
                  <a:moveTo>
                    <a:pt x="2968" y="0"/>
                  </a:moveTo>
                  <a:cubicBezTo>
                    <a:pt x="2100" y="0"/>
                    <a:pt x="1245" y="400"/>
                    <a:pt x="702" y="1088"/>
                  </a:cubicBezTo>
                  <a:cubicBezTo>
                    <a:pt x="251" y="1639"/>
                    <a:pt x="25" y="2341"/>
                    <a:pt x="0" y="3043"/>
                  </a:cubicBezTo>
                  <a:cubicBezTo>
                    <a:pt x="0" y="3206"/>
                    <a:pt x="126" y="3287"/>
                    <a:pt x="254" y="3287"/>
                  </a:cubicBezTo>
                  <a:cubicBezTo>
                    <a:pt x="383" y="3287"/>
                    <a:pt x="514" y="3206"/>
                    <a:pt x="527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38" y="637"/>
                    <a:pt x="3960" y="185"/>
                  </a:cubicBezTo>
                  <a:cubicBezTo>
                    <a:pt x="3639" y="60"/>
                    <a:pt x="330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4735750" y="2143900"/>
              <a:ext cx="146625" cy="82175"/>
            </a:xfrm>
            <a:custGeom>
              <a:avLst/>
              <a:gdLst/>
              <a:ahLst/>
              <a:cxnLst/>
              <a:rect l="l" t="t" r="r" b="b"/>
              <a:pathLst>
                <a:path w="5865" h="3287" extrusionOk="0">
                  <a:moveTo>
                    <a:pt x="2957" y="0"/>
                  </a:moveTo>
                  <a:cubicBezTo>
                    <a:pt x="2085" y="0"/>
                    <a:pt x="1238" y="400"/>
                    <a:pt x="677" y="1088"/>
                  </a:cubicBezTo>
                  <a:cubicBezTo>
                    <a:pt x="251" y="1639"/>
                    <a:pt x="0" y="2341"/>
                    <a:pt x="0" y="3043"/>
                  </a:cubicBezTo>
                  <a:cubicBezTo>
                    <a:pt x="0" y="3206"/>
                    <a:pt x="126" y="3287"/>
                    <a:pt x="251" y="3287"/>
                  </a:cubicBezTo>
                  <a:cubicBezTo>
                    <a:pt x="376" y="3287"/>
                    <a:pt x="502" y="3206"/>
                    <a:pt x="502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13" y="637"/>
                    <a:pt x="3960" y="185"/>
                  </a:cubicBezTo>
                  <a:cubicBezTo>
                    <a:pt x="3632" y="60"/>
                    <a:pt x="3293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5103675" y="2260450"/>
              <a:ext cx="120200" cy="127625"/>
            </a:xfrm>
            <a:custGeom>
              <a:avLst/>
              <a:gdLst/>
              <a:ahLst/>
              <a:cxnLst/>
              <a:rect l="l" t="t" r="r" b="b"/>
              <a:pathLst>
                <a:path w="4808" h="5105" extrusionOk="0">
                  <a:moveTo>
                    <a:pt x="3214" y="1"/>
                  </a:moveTo>
                  <a:cubicBezTo>
                    <a:pt x="2471" y="1"/>
                    <a:pt x="1507" y="780"/>
                    <a:pt x="1073" y="1163"/>
                  </a:cubicBezTo>
                  <a:cubicBezTo>
                    <a:pt x="722" y="1463"/>
                    <a:pt x="396" y="1764"/>
                    <a:pt x="95" y="2115"/>
                  </a:cubicBezTo>
                  <a:cubicBezTo>
                    <a:pt x="0" y="2210"/>
                    <a:pt x="92" y="2334"/>
                    <a:pt x="186" y="2334"/>
                  </a:cubicBezTo>
                  <a:cubicBezTo>
                    <a:pt x="216" y="2334"/>
                    <a:pt x="247" y="2321"/>
                    <a:pt x="271" y="2290"/>
                  </a:cubicBezTo>
                  <a:cubicBezTo>
                    <a:pt x="872" y="1639"/>
                    <a:pt x="1549" y="987"/>
                    <a:pt x="2326" y="536"/>
                  </a:cubicBezTo>
                  <a:cubicBezTo>
                    <a:pt x="2566" y="408"/>
                    <a:pt x="2888" y="249"/>
                    <a:pt x="3181" y="249"/>
                  </a:cubicBezTo>
                  <a:cubicBezTo>
                    <a:pt x="3346" y="249"/>
                    <a:pt x="3502" y="300"/>
                    <a:pt x="3629" y="436"/>
                  </a:cubicBezTo>
                  <a:cubicBezTo>
                    <a:pt x="4080" y="937"/>
                    <a:pt x="3679" y="1639"/>
                    <a:pt x="3328" y="2065"/>
                  </a:cubicBezTo>
                  <a:cubicBezTo>
                    <a:pt x="3053" y="2416"/>
                    <a:pt x="2702" y="2742"/>
                    <a:pt x="2326" y="3017"/>
                  </a:cubicBezTo>
                  <a:cubicBezTo>
                    <a:pt x="2226" y="3092"/>
                    <a:pt x="2251" y="3243"/>
                    <a:pt x="2376" y="3243"/>
                  </a:cubicBezTo>
                  <a:cubicBezTo>
                    <a:pt x="2702" y="3268"/>
                    <a:pt x="3028" y="3318"/>
                    <a:pt x="3328" y="3368"/>
                  </a:cubicBezTo>
                  <a:cubicBezTo>
                    <a:pt x="3704" y="3443"/>
                    <a:pt x="4331" y="3569"/>
                    <a:pt x="4506" y="3995"/>
                  </a:cubicBezTo>
                  <a:cubicBezTo>
                    <a:pt x="4707" y="4471"/>
                    <a:pt x="4131" y="4797"/>
                    <a:pt x="3729" y="4822"/>
                  </a:cubicBezTo>
                  <a:cubicBezTo>
                    <a:pt x="3621" y="4837"/>
                    <a:pt x="3512" y="4844"/>
                    <a:pt x="3402" y="4844"/>
                  </a:cubicBezTo>
                  <a:cubicBezTo>
                    <a:pt x="2978" y="4844"/>
                    <a:pt x="2548" y="4741"/>
                    <a:pt x="2151" y="4621"/>
                  </a:cubicBezTo>
                  <a:cubicBezTo>
                    <a:pt x="1800" y="4521"/>
                    <a:pt x="1424" y="4396"/>
                    <a:pt x="1123" y="4245"/>
                  </a:cubicBezTo>
                  <a:cubicBezTo>
                    <a:pt x="1107" y="4240"/>
                    <a:pt x="1091" y="4237"/>
                    <a:pt x="1075" y="4237"/>
                  </a:cubicBezTo>
                  <a:cubicBezTo>
                    <a:pt x="949" y="4237"/>
                    <a:pt x="864" y="4404"/>
                    <a:pt x="998" y="4471"/>
                  </a:cubicBezTo>
                  <a:cubicBezTo>
                    <a:pt x="1323" y="4621"/>
                    <a:pt x="1649" y="4721"/>
                    <a:pt x="2000" y="4847"/>
                  </a:cubicBezTo>
                  <a:cubicBezTo>
                    <a:pt x="2449" y="4983"/>
                    <a:pt x="2927" y="5105"/>
                    <a:pt x="3401" y="5105"/>
                  </a:cubicBezTo>
                  <a:cubicBezTo>
                    <a:pt x="3536" y="5105"/>
                    <a:pt x="3671" y="5095"/>
                    <a:pt x="3805" y="5072"/>
                  </a:cubicBezTo>
                  <a:cubicBezTo>
                    <a:pt x="4306" y="5022"/>
                    <a:pt x="4807" y="4671"/>
                    <a:pt x="4782" y="4120"/>
                  </a:cubicBezTo>
                  <a:cubicBezTo>
                    <a:pt x="4757" y="3594"/>
                    <a:pt x="4156" y="3343"/>
                    <a:pt x="3729" y="3218"/>
                  </a:cubicBezTo>
                  <a:cubicBezTo>
                    <a:pt x="3414" y="3125"/>
                    <a:pt x="3071" y="3060"/>
                    <a:pt x="2731" y="3022"/>
                  </a:cubicBezTo>
                  <a:lnTo>
                    <a:pt x="2731" y="3022"/>
                  </a:lnTo>
                  <a:cubicBezTo>
                    <a:pt x="2993" y="2800"/>
                    <a:pt x="3230" y="2558"/>
                    <a:pt x="3454" y="2315"/>
                  </a:cubicBezTo>
                  <a:cubicBezTo>
                    <a:pt x="3855" y="1839"/>
                    <a:pt x="4281" y="1188"/>
                    <a:pt x="4005" y="561"/>
                  </a:cubicBezTo>
                  <a:cubicBezTo>
                    <a:pt x="3828" y="154"/>
                    <a:pt x="3543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5423100" y="2266325"/>
              <a:ext cx="116550" cy="115925"/>
            </a:xfrm>
            <a:custGeom>
              <a:avLst/>
              <a:gdLst/>
              <a:ahLst/>
              <a:cxnLst/>
              <a:rect l="l" t="t" r="r" b="b"/>
              <a:pathLst>
                <a:path w="4662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09" y="4637"/>
                    <a:pt x="4662" y="3609"/>
                    <a:pt x="4662" y="2306"/>
                  </a:cubicBezTo>
                  <a:cubicBezTo>
                    <a:pt x="4662" y="1028"/>
                    <a:pt x="3609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4717575" y="2266325"/>
              <a:ext cx="116575" cy="115925"/>
            </a:xfrm>
            <a:custGeom>
              <a:avLst/>
              <a:gdLst/>
              <a:ahLst/>
              <a:cxnLst/>
              <a:rect l="l" t="t" r="r" b="b"/>
              <a:pathLst>
                <a:path w="4663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10" y="4637"/>
                    <a:pt x="4662" y="3609"/>
                    <a:pt x="4662" y="2306"/>
                  </a:cubicBezTo>
                  <a:cubicBezTo>
                    <a:pt x="4662" y="1028"/>
                    <a:pt x="3610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4837250" y="1957425"/>
              <a:ext cx="582725" cy="127225"/>
            </a:xfrm>
            <a:custGeom>
              <a:avLst/>
              <a:gdLst/>
              <a:ahLst/>
              <a:cxnLst/>
              <a:rect l="l" t="t" r="r" b="b"/>
              <a:pathLst>
                <a:path w="23309" h="5089" extrusionOk="0">
                  <a:moveTo>
                    <a:pt x="11655" y="0"/>
                  </a:moveTo>
                  <a:cubicBezTo>
                    <a:pt x="7219" y="0"/>
                    <a:pt x="3158" y="1354"/>
                    <a:pt x="0" y="3559"/>
                  </a:cubicBezTo>
                  <a:cubicBezTo>
                    <a:pt x="1404" y="4512"/>
                    <a:pt x="3334" y="5088"/>
                    <a:pt x="5489" y="5088"/>
                  </a:cubicBezTo>
                  <a:cubicBezTo>
                    <a:pt x="7995" y="5088"/>
                    <a:pt x="10226" y="4286"/>
                    <a:pt x="11655" y="3058"/>
                  </a:cubicBezTo>
                  <a:cubicBezTo>
                    <a:pt x="13083" y="4286"/>
                    <a:pt x="15314" y="5088"/>
                    <a:pt x="17820" y="5088"/>
                  </a:cubicBezTo>
                  <a:cubicBezTo>
                    <a:pt x="19975" y="5088"/>
                    <a:pt x="21905" y="4512"/>
                    <a:pt x="23309" y="3559"/>
                  </a:cubicBezTo>
                  <a:cubicBezTo>
                    <a:pt x="20151" y="1354"/>
                    <a:pt x="16091" y="0"/>
                    <a:pt x="11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4833500" y="1954275"/>
              <a:ext cx="590250" cy="133650"/>
            </a:xfrm>
            <a:custGeom>
              <a:avLst/>
              <a:gdLst/>
              <a:ahLst/>
              <a:cxnLst/>
              <a:rect l="l" t="t" r="r" b="b"/>
              <a:pathLst>
                <a:path w="23610" h="5346" extrusionOk="0">
                  <a:moveTo>
                    <a:pt x="11805" y="277"/>
                  </a:moveTo>
                  <a:cubicBezTo>
                    <a:pt x="15063" y="277"/>
                    <a:pt x="18321" y="1004"/>
                    <a:pt x="21203" y="2482"/>
                  </a:cubicBezTo>
                  <a:cubicBezTo>
                    <a:pt x="21918" y="2851"/>
                    <a:pt x="22591" y="3242"/>
                    <a:pt x="23240" y="3692"/>
                  </a:cubicBezTo>
                  <a:lnTo>
                    <a:pt x="23240" y="3692"/>
                  </a:lnTo>
                  <a:cubicBezTo>
                    <a:pt x="21710" y="4641"/>
                    <a:pt x="19859" y="5093"/>
                    <a:pt x="18013" y="5093"/>
                  </a:cubicBezTo>
                  <a:cubicBezTo>
                    <a:pt x="16640" y="5093"/>
                    <a:pt x="15270" y="4843"/>
                    <a:pt x="14035" y="4362"/>
                  </a:cubicBezTo>
                  <a:cubicBezTo>
                    <a:pt x="13258" y="4036"/>
                    <a:pt x="12531" y="3635"/>
                    <a:pt x="11905" y="3084"/>
                  </a:cubicBezTo>
                  <a:cubicBezTo>
                    <a:pt x="11867" y="3059"/>
                    <a:pt x="11836" y="3046"/>
                    <a:pt x="11808" y="3046"/>
                  </a:cubicBezTo>
                  <a:cubicBezTo>
                    <a:pt x="11780" y="3046"/>
                    <a:pt x="11755" y="3059"/>
                    <a:pt x="11729" y="3084"/>
                  </a:cubicBezTo>
                  <a:cubicBezTo>
                    <a:pt x="10101" y="4477"/>
                    <a:pt x="7878" y="5094"/>
                    <a:pt x="5698" y="5094"/>
                  </a:cubicBezTo>
                  <a:cubicBezTo>
                    <a:pt x="4623" y="5094"/>
                    <a:pt x="3558" y="4944"/>
                    <a:pt x="2582" y="4663"/>
                  </a:cubicBezTo>
                  <a:cubicBezTo>
                    <a:pt x="1795" y="4431"/>
                    <a:pt x="1051" y="4115"/>
                    <a:pt x="370" y="3693"/>
                  </a:cubicBezTo>
                  <a:lnTo>
                    <a:pt x="370" y="3693"/>
                  </a:lnTo>
                  <a:cubicBezTo>
                    <a:pt x="2938" y="1933"/>
                    <a:pt x="5907" y="844"/>
                    <a:pt x="8973" y="452"/>
                  </a:cubicBezTo>
                  <a:cubicBezTo>
                    <a:pt x="9900" y="327"/>
                    <a:pt x="10852" y="277"/>
                    <a:pt x="11805" y="277"/>
                  </a:cubicBezTo>
                  <a:close/>
                  <a:moveTo>
                    <a:pt x="11805" y="1"/>
                  </a:moveTo>
                  <a:cubicBezTo>
                    <a:pt x="11804" y="1"/>
                    <a:pt x="11803" y="1"/>
                    <a:pt x="11803" y="1"/>
                  </a:cubicBezTo>
                  <a:lnTo>
                    <a:pt x="11803" y="1"/>
                  </a:lnTo>
                  <a:cubicBezTo>
                    <a:pt x="8520" y="26"/>
                    <a:pt x="5263" y="753"/>
                    <a:pt x="2331" y="2232"/>
                  </a:cubicBezTo>
                  <a:cubicBezTo>
                    <a:pt x="1554" y="2633"/>
                    <a:pt x="802" y="3084"/>
                    <a:pt x="75" y="3585"/>
                  </a:cubicBezTo>
                  <a:cubicBezTo>
                    <a:pt x="0" y="3635"/>
                    <a:pt x="0" y="3760"/>
                    <a:pt x="75" y="3811"/>
                  </a:cubicBezTo>
                  <a:cubicBezTo>
                    <a:pt x="1672" y="4847"/>
                    <a:pt x="3633" y="5346"/>
                    <a:pt x="5592" y="5346"/>
                  </a:cubicBezTo>
                  <a:cubicBezTo>
                    <a:pt x="7045" y="5346"/>
                    <a:pt x="8497" y="5071"/>
                    <a:pt x="9800" y="4537"/>
                  </a:cubicBezTo>
                  <a:cubicBezTo>
                    <a:pt x="10517" y="4226"/>
                    <a:pt x="11212" y="3847"/>
                    <a:pt x="11818" y="3334"/>
                  </a:cubicBezTo>
                  <a:lnTo>
                    <a:pt x="11818" y="3334"/>
                  </a:lnTo>
                  <a:cubicBezTo>
                    <a:pt x="13476" y="4712"/>
                    <a:pt x="15711" y="5340"/>
                    <a:pt x="17913" y="5340"/>
                  </a:cubicBezTo>
                  <a:cubicBezTo>
                    <a:pt x="19010" y="5340"/>
                    <a:pt x="20098" y="5185"/>
                    <a:pt x="21103" y="4888"/>
                  </a:cubicBezTo>
                  <a:cubicBezTo>
                    <a:pt x="21955" y="4663"/>
                    <a:pt x="22782" y="4287"/>
                    <a:pt x="23534" y="3811"/>
                  </a:cubicBezTo>
                  <a:cubicBezTo>
                    <a:pt x="23609" y="3760"/>
                    <a:pt x="23609" y="3635"/>
                    <a:pt x="23534" y="3585"/>
                  </a:cubicBezTo>
                  <a:cubicBezTo>
                    <a:pt x="20928" y="1755"/>
                    <a:pt x="17870" y="628"/>
                    <a:pt x="14737" y="201"/>
                  </a:cubicBezTo>
                  <a:cubicBezTo>
                    <a:pt x="13762" y="77"/>
                    <a:pt x="12788" y="26"/>
                    <a:pt x="11813" y="1"/>
                  </a:cubicBezTo>
                  <a:lnTo>
                    <a:pt x="11813" y="1"/>
                  </a:lnTo>
                  <a:cubicBezTo>
                    <a:pt x="11810" y="1"/>
                    <a:pt x="11808" y="1"/>
                    <a:pt x="1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41"/>
          <p:cNvGrpSpPr/>
          <p:nvPr/>
        </p:nvGrpSpPr>
        <p:grpSpPr>
          <a:xfrm rot="586200">
            <a:off x="334420" y="208900"/>
            <a:ext cx="1131785" cy="912085"/>
            <a:chOff x="2473825" y="721625"/>
            <a:chExt cx="713700" cy="554525"/>
          </a:xfrm>
        </p:grpSpPr>
        <p:sp>
          <p:nvSpPr>
            <p:cNvPr id="1187" name="Google Shape;1187;p41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1"/>
          <p:cNvGrpSpPr/>
          <p:nvPr/>
        </p:nvGrpSpPr>
        <p:grpSpPr>
          <a:xfrm rot="1715908">
            <a:off x="8320449" y="3070675"/>
            <a:ext cx="875743" cy="713096"/>
            <a:chOff x="1342250" y="3181500"/>
            <a:chExt cx="740750" cy="603175"/>
          </a:xfrm>
        </p:grpSpPr>
        <p:sp>
          <p:nvSpPr>
            <p:cNvPr id="1211" name="Google Shape;1211;p41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41"/>
          <p:cNvGrpSpPr/>
          <p:nvPr/>
        </p:nvGrpSpPr>
        <p:grpSpPr>
          <a:xfrm rot="-2461484">
            <a:off x="-257066" y="1035407"/>
            <a:ext cx="1192953" cy="599073"/>
            <a:chOff x="4982625" y="3018200"/>
            <a:chExt cx="1256275" cy="626600"/>
          </a:xfrm>
        </p:grpSpPr>
        <p:sp>
          <p:nvSpPr>
            <p:cNvPr id="1225" name="Google Shape;1225;p41"/>
            <p:cNvSpPr/>
            <p:nvPr/>
          </p:nvSpPr>
          <p:spPr>
            <a:xfrm>
              <a:off x="4988875" y="3106075"/>
              <a:ext cx="377225" cy="235450"/>
            </a:xfrm>
            <a:custGeom>
              <a:avLst/>
              <a:gdLst/>
              <a:ahLst/>
              <a:cxnLst/>
              <a:rect l="l" t="t" r="r" b="b"/>
              <a:pathLst>
                <a:path w="15089" h="9418" extrusionOk="0">
                  <a:moveTo>
                    <a:pt x="12994" y="0"/>
                  </a:moveTo>
                  <a:cubicBezTo>
                    <a:pt x="12355" y="0"/>
                    <a:pt x="11609" y="172"/>
                    <a:pt x="10878" y="521"/>
                  </a:cubicBezTo>
                  <a:cubicBezTo>
                    <a:pt x="9349" y="1248"/>
                    <a:pt x="8397" y="2476"/>
                    <a:pt x="8597" y="3403"/>
                  </a:cubicBezTo>
                  <a:cubicBezTo>
                    <a:pt x="8294" y="3062"/>
                    <a:pt x="7761" y="2886"/>
                    <a:pt x="7117" y="2886"/>
                  </a:cubicBezTo>
                  <a:cubicBezTo>
                    <a:pt x="6485" y="2886"/>
                    <a:pt x="5746" y="3055"/>
                    <a:pt x="5013" y="3403"/>
                  </a:cubicBezTo>
                  <a:cubicBezTo>
                    <a:pt x="3885" y="3929"/>
                    <a:pt x="3058" y="4756"/>
                    <a:pt x="2808" y="5533"/>
                  </a:cubicBezTo>
                  <a:lnTo>
                    <a:pt x="1" y="4982"/>
                  </a:lnTo>
                  <a:lnTo>
                    <a:pt x="2006" y="9418"/>
                  </a:lnTo>
                  <a:lnTo>
                    <a:pt x="3384" y="7037"/>
                  </a:lnTo>
                  <a:cubicBezTo>
                    <a:pt x="3680" y="7190"/>
                    <a:pt x="4064" y="7269"/>
                    <a:pt x="4499" y="7269"/>
                  </a:cubicBezTo>
                  <a:cubicBezTo>
                    <a:pt x="5132" y="7269"/>
                    <a:pt x="5875" y="7103"/>
                    <a:pt x="6617" y="6761"/>
                  </a:cubicBezTo>
                  <a:cubicBezTo>
                    <a:pt x="8146" y="6035"/>
                    <a:pt x="9098" y="4781"/>
                    <a:pt x="8873" y="3879"/>
                  </a:cubicBezTo>
                  <a:lnTo>
                    <a:pt x="8873" y="3879"/>
                  </a:lnTo>
                  <a:cubicBezTo>
                    <a:pt x="9174" y="4217"/>
                    <a:pt x="9700" y="4387"/>
                    <a:pt x="10336" y="4387"/>
                  </a:cubicBezTo>
                  <a:cubicBezTo>
                    <a:pt x="10972" y="4387"/>
                    <a:pt x="11718" y="4217"/>
                    <a:pt x="12457" y="3879"/>
                  </a:cubicBezTo>
                  <a:cubicBezTo>
                    <a:pt x="14111" y="3102"/>
                    <a:pt x="15088" y="1699"/>
                    <a:pt x="14637" y="771"/>
                  </a:cubicBezTo>
                  <a:cubicBezTo>
                    <a:pt x="14402" y="260"/>
                    <a:pt x="13779" y="0"/>
                    <a:pt x="12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4982625" y="3102000"/>
              <a:ext cx="381600" cy="247675"/>
            </a:xfrm>
            <a:custGeom>
              <a:avLst/>
              <a:gdLst/>
              <a:ahLst/>
              <a:cxnLst/>
              <a:rect l="l" t="t" r="r" b="b"/>
              <a:pathLst>
                <a:path w="15264" h="9907" extrusionOk="0">
                  <a:moveTo>
                    <a:pt x="13226" y="303"/>
                  </a:moveTo>
                  <a:cubicBezTo>
                    <a:pt x="13964" y="303"/>
                    <a:pt x="14543" y="544"/>
                    <a:pt x="14762" y="1010"/>
                  </a:cubicBezTo>
                  <a:cubicBezTo>
                    <a:pt x="14937" y="1411"/>
                    <a:pt x="14837" y="1912"/>
                    <a:pt x="14461" y="2463"/>
                  </a:cubicBezTo>
                  <a:cubicBezTo>
                    <a:pt x="14060" y="3015"/>
                    <a:pt x="13409" y="3541"/>
                    <a:pt x="12632" y="3892"/>
                  </a:cubicBezTo>
                  <a:cubicBezTo>
                    <a:pt x="11935" y="4227"/>
                    <a:pt x="11205" y="4397"/>
                    <a:pt x="10582" y="4397"/>
                  </a:cubicBezTo>
                  <a:cubicBezTo>
                    <a:pt x="9995" y="4397"/>
                    <a:pt x="9503" y="4246"/>
                    <a:pt x="9223" y="3942"/>
                  </a:cubicBezTo>
                  <a:lnTo>
                    <a:pt x="9048" y="3766"/>
                  </a:lnTo>
                  <a:lnTo>
                    <a:pt x="8998" y="3516"/>
                  </a:lnTo>
                  <a:cubicBezTo>
                    <a:pt x="8797" y="2689"/>
                    <a:pt x="9749" y="1486"/>
                    <a:pt x="11178" y="809"/>
                  </a:cubicBezTo>
                  <a:cubicBezTo>
                    <a:pt x="11894" y="468"/>
                    <a:pt x="12615" y="303"/>
                    <a:pt x="13226" y="303"/>
                  </a:cubicBezTo>
                  <a:close/>
                  <a:moveTo>
                    <a:pt x="7352" y="3199"/>
                  </a:moveTo>
                  <a:cubicBezTo>
                    <a:pt x="7955" y="3199"/>
                    <a:pt x="8462" y="3356"/>
                    <a:pt x="8747" y="3666"/>
                  </a:cubicBezTo>
                  <a:lnTo>
                    <a:pt x="8922" y="3842"/>
                  </a:lnTo>
                  <a:lnTo>
                    <a:pt x="8973" y="4067"/>
                  </a:lnTo>
                  <a:cubicBezTo>
                    <a:pt x="9173" y="4919"/>
                    <a:pt x="8221" y="6122"/>
                    <a:pt x="6792" y="6799"/>
                  </a:cubicBezTo>
                  <a:cubicBezTo>
                    <a:pt x="6089" y="7120"/>
                    <a:pt x="5358" y="7292"/>
                    <a:pt x="4730" y="7292"/>
                  </a:cubicBezTo>
                  <a:cubicBezTo>
                    <a:pt x="4328" y="7292"/>
                    <a:pt x="3968" y="7221"/>
                    <a:pt x="3684" y="7075"/>
                  </a:cubicBezTo>
                  <a:lnTo>
                    <a:pt x="3559" y="7000"/>
                  </a:lnTo>
                  <a:lnTo>
                    <a:pt x="2256" y="9280"/>
                  </a:lnTo>
                  <a:lnTo>
                    <a:pt x="501" y="5345"/>
                  </a:lnTo>
                  <a:lnTo>
                    <a:pt x="501" y="5345"/>
                  </a:lnTo>
                  <a:lnTo>
                    <a:pt x="3158" y="5872"/>
                  </a:lnTo>
                  <a:lnTo>
                    <a:pt x="3208" y="5746"/>
                  </a:lnTo>
                  <a:cubicBezTo>
                    <a:pt x="3459" y="4995"/>
                    <a:pt x="4261" y="4193"/>
                    <a:pt x="5338" y="3691"/>
                  </a:cubicBezTo>
                  <a:cubicBezTo>
                    <a:pt x="6022" y="3362"/>
                    <a:pt x="6737" y="3199"/>
                    <a:pt x="7352" y="3199"/>
                  </a:cubicBezTo>
                  <a:close/>
                  <a:moveTo>
                    <a:pt x="13218" y="1"/>
                  </a:moveTo>
                  <a:cubicBezTo>
                    <a:pt x="12566" y="1"/>
                    <a:pt x="11812" y="175"/>
                    <a:pt x="11053" y="533"/>
                  </a:cubicBezTo>
                  <a:cubicBezTo>
                    <a:pt x="9674" y="1210"/>
                    <a:pt x="8722" y="2288"/>
                    <a:pt x="8672" y="3215"/>
                  </a:cubicBezTo>
                  <a:cubicBezTo>
                    <a:pt x="8347" y="3009"/>
                    <a:pt x="7901" y="2907"/>
                    <a:pt x="7394" y="2907"/>
                  </a:cubicBezTo>
                  <a:cubicBezTo>
                    <a:pt x="6726" y="2907"/>
                    <a:pt x="5954" y="3085"/>
                    <a:pt x="5213" y="3441"/>
                  </a:cubicBezTo>
                  <a:cubicBezTo>
                    <a:pt x="4135" y="3942"/>
                    <a:pt x="3283" y="4744"/>
                    <a:pt x="2957" y="5521"/>
                  </a:cubicBezTo>
                  <a:lnTo>
                    <a:pt x="0" y="4944"/>
                  </a:lnTo>
                  <a:lnTo>
                    <a:pt x="2231" y="9907"/>
                  </a:lnTo>
                  <a:lnTo>
                    <a:pt x="3684" y="7401"/>
                  </a:lnTo>
                  <a:cubicBezTo>
                    <a:pt x="3977" y="7519"/>
                    <a:pt x="4329" y="7578"/>
                    <a:pt x="4717" y="7578"/>
                  </a:cubicBezTo>
                  <a:cubicBezTo>
                    <a:pt x="5391" y="7578"/>
                    <a:pt x="6169" y="7400"/>
                    <a:pt x="6917" y="7050"/>
                  </a:cubicBezTo>
                  <a:cubicBezTo>
                    <a:pt x="8296" y="6398"/>
                    <a:pt x="9248" y="5295"/>
                    <a:pt x="9298" y="4368"/>
                  </a:cubicBezTo>
                  <a:cubicBezTo>
                    <a:pt x="9639" y="4588"/>
                    <a:pt x="10096" y="4697"/>
                    <a:pt x="10612" y="4697"/>
                  </a:cubicBezTo>
                  <a:cubicBezTo>
                    <a:pt x="11271" y="4697"/>
                    <a:pt x="12026" y="4519"/>
                    <a:pt x="12757" y="4167"/>
                  </a:cubicBezTo>
                  <a:cubicBezTo>
                    <a:pt x="13584" y="3792"/>
                    <a:pt x="14286" y="3240"/>
                    <a:pt x="14712" y="2639"/>
                  </a:cubicBezTo>
                  <a:cubicBezTo>
                    <a:pt x="15138" y="2012"/>
                    <a:pt x="15263" y="1385"/>
                    <a:pt x="15038" y="884"/>
                  </a:cubicBezTo>
                  <a:cubicBezTo>
                    <a:pt x="14753" y="301"/>
                    <a:pt x="14074" y="1"/>
                    <a:pt x="1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5213250" y="3130075"/>
              <a:ext cx="78275" cy="62150"/>
            </a:xfrm>
            <a:custGeom>
              <a:avLst/>
              <a:gdLst/>
              <a:ahLst/>
              <a:cxnLst/>
              <a:rect l="l" t="t" r="r" b="b"/>
              <a:pathLst>
                <a:path w="3131" h="2486" extrusionOk="0">
                  <a:moveTo>
                    <a:pt x="2499" y="1"/>
                  </a:moveTo>
                  <a:cubicBezTo>
                    <a:pt x="2084" y="1"/>
                    <a:pt x="1631" y="340"/>
                    <a:pt x="1326" y="563"/>
                  </a:cubicBezTo>
                  <a:cubicBezTo>
                    <a:pt x="900" y="889"/>
                    <a:pt x="524" y="1290"/>
                    <a:pt x="249" y="1741"/>
                  </a:cubicBezTo>
                  <a:cubicBezTo>
                    <a:pt x="1" y="2113"/>
                    <a:pt x="329" y="2486"/>
                    <a:pt x="676" y="2486"/>
                  </a:cubicBezTo>
                  <a:cubicBezTo>
                    <a:pt x="819" y="2486"/>
                    <a:pt x="966" y="2422"/>
                    <a:pt x="1076" y="2268"/>
                  </a:cubicBezTo>
                  <a:cubicBezTo>
                    <a:pt x="1326" y="1917"/>
                    <a:pt x="1652" y="1616"/>
                    <a:pt x="2003" y="1365"/>
                  </a:cubicBezTo>
                  <a:cubicBezTo>
                    <a:pt x="2379" y="1115"/>
                    <a:pt x="2830" y="1014"/>
                    <a:pt x="3031" y="588"/>
                  </a:cubicBezTo>
                  <a:cubicBezTo>
                    <a:pt x="3131" y="363"/>
                    <a:pt x="2956" y="162"/>
                    <a:pt x="2780" y="62"/>
                  </a:cubicBezTo>
                  <a:cubicBezTo>
                    <a:pt x="2690" y="19"/>
                    <a:pt x="2595" y="1"/>
                    <a:pt x="2499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5079100" y="3216275"/>
              <a:ext cx="39500" cy="36050"/>
            </a:xfrm>
            <a:custGeom>
              <a:avLst/>
              <a:gdLst/>
              <a:ahLst/>
              <a:cxnLst/>
              <a:rect l="l" t="t" r="r" b="b"/>
              <a:pathLst>
                <a:path w="1580" h="1442" extrusionOk="0">
                  <a:moveTo>
                    <a:pt x="1135" y="1"/>
                  </a:moveTo>
                  <a:cubicBezTo>
                    <a:pt x="909" y="1"/>
                    <a:pt x="680" y="131"/>
                    <a:pt x="502" y="273"/>
                  </a:cubicBezTo>
                  <a:cubicBezTo>
                    <a:pt x="276" y="449"/>
                    <a:pt x="101" y="724"/>
                    <a:pt x="26" y="1000"/>
                  </a:cubicBezTo>
                  <a:cubicBezTo>
                    <a:pt x="1" y="1175"/>
                    <a:pt x="51" y="1376"/>
                    <a:pt x="251" y="1426"/>
                  </a:cubicBezTo>
                  <a:cubicBezTo>
                    <a:pt x="286" y="1436"/>
                    <a:pt x="322" y="1441"/>
                    <a:pt x="358" y="1441"/>
                  </a:cubicBezTo>
                  <a:cubicBezTo>
                    <a:pt x="501" y="1441"/>
                    <a:pt x="637" y="1361"/>
                    <a:pt x="677" y="1200"/>
                  </a:cubicBezTo>
                  <a:cubicBezTo>
                    <a:pt x="728" y="1050"/>
                    <a:pt x="828" y="925"/>
                    <a:pt x="953" y="825"/>
                  </a:cubicBezTo>
                  <a:cubicBezTo>
                    <a:pt x="1103" y="724"/>
                    <a:pt x="1304" y="724"/>
                    <a:pt x="1454" y="599"/>
                  </a:cubicBezTo>
                  <a:cubicBezTo>
                    <a:pt x="1580" y="449"/>
                    <a:pt x="1580" y="198"/>
                    <a:pt x="1404" y="73"/>
                  </a:cubicBezTo>
                  <a:cubicBezTo>
                    <a:pt x="1317" y="22"/>
                    <a:pt x="1226" y="1"/>
                    <a:pt x="113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5017075" y="3254425"/>
              <a:ext cx="25075" cy="23200"/>
            </a:xfrm>
            <a:custGeom>
              <a:avLst/>
              <a:gdLst/>
              <a:ahLst/>
              <a:cxnLst/>
              <a:rect l="l" t="t" r="r" b="b"/>
              <a:pathLst>
                <a:path w="1003" h="928" extrusionOk="0">
                  <a:moveTo>
                    <a:pt x="602" y="0"/>
                  </a:moveTo>
                  <a:cubicBezTo>
                    <a:pt x="477" y="0"/>
                    <a:pt x="376" y="0"/>
                    <a:pt x="276" y="50"/>
                  </a:cubicBezTo>
                  <a:cubicBezTo>
                    <a:pt x="176" y="126"/>
                    <a:pt x="76" y="226"/>
                    <a:pt x="51" y="351"/>
                  </a:cubicBezTo>
                  <a:cubicBezTo>
                    <a:pt x="0" y="527"/>
                    <a:pt x="26" y="702"/>
                    <a:pt x="176" y="802"/>
                  </a:cubicBezTo>
                  <a:cubicBezTo>
                    <a:pt x="226" y="877"/>
                    <a:pt x="326" y="903"/>
                    <a:pt x="427" y="903"/>
                  </a:cubicBezTo>
                  <a:cubicBezTo>
                    <a:pt x="427" y="903"/>
                    <a:pt x="401" y="903"/>
                    <a:pt x="401" y="928"/>
                  </a:cubicBezTo>
                  <a:cubicBezTo>
                    <a:pt x="477" y="928"/>
                    <a:pt x="502" y="928"/>
                    <a:pt x="577" y="903"/>
                  </a:cubicBezTo>
                  <a:cubicBezTo>
                    <a:pt x="627" y="903"/>
                    <a:pt x="677" y="877"/>
                    <a:pt x="727" y="852"/>
                  </a:cubicBezTo>
                  <a:cubicBezTo>
                    <a:pt x="752" y="852"/>
                    <a:pt x="777" y="827"/>
                    <a:pt x="828" y="802"/>
                  </a:cubicBezTo>
                  <a:cubicBezTo>
                    <a:pt x="878" y="777"/>
                    <a:pt x="903" y="727"/>
                    <a:pt x="928" y="677"/>
                  </a:cubicBezTo>
                  <a:cubicBezTo>
                    <a:pt x="953" y="677"/>
                    <a:pt x="953" y="652"/>
                    <a:pt x="953" y="652"/>
                  </a:cubicBezTo>
                  <a:cubicBezTo>
                    <a:pt x="978" y="602"/>
                    <a:pt x="1003" y="552"/>
                    <a:pt x="1003" y="476"/>
                  </a:cubicBezTo>
                  <a:cubicBezTo>
                    <a:pt x="1003" y="476"/>
                    <a:pt x="1003" y="451"/>
                    <a:pt x="1003" y="426"/>
                  </a:cubicBezTo>
                  <a:cubicBezTo>
                    <a:pt x="1003" y="426"/>
                    <a:pt x="1003" y="426"/>
                    <a:pt x="1003" y="401"/>
                  </a:cubicBezTo>
                  <a:cubicBezTo>
                    <a:pt x="978" y="201"/>
                    <a:pt x="802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5860425" y="3109825"/>
              <a:ext cx="371600" cy="250500"/>
            </a:xfrm>
            <a:custGeom>
              <a:avLst/>
              <a:gdLst/>
              <a:ahLst/>
              <a:cxnLst/>
              <a:rect l="l" t="t" r="r" b="b"/>
              <a:pathLst>
                <a:path w="14864" h="10020" extrusionOk="0">
                  <a:moveTo>
                    <a:pt x="2024" y="1"/>
                  </a:moveTo>
                  <a:cubicBezTo>
                    <a:pt x="1311" y="1"/>
                    <a:pt x="735" y="233"/>
                    <a:pt x="477" y="697"/>
                  </a:cubicBezTo>
                  <a:cubicBezTo>
                    <a:pt x="1" y="1574"/>
                    <a:pt x="903" y="3027"/>
                    <a:pt x="2507" y="3905"/>
                  </a:cubicBezTo>
                  <a:cubicBezTo>
                    <a:pt x="3293" y="4318"/>
                    <a:pt x="4094" y="4527"/>
                    <a:pt x="4768" y="4527"/>
                  </a:cubicBezTo>
                  <a:cubicBezTo>
                    <a:pt x="5320" y="4527"/>
                    <a:pt x="5787" y="4387"/>
                    <a:pt x="6091" y="4105"/>
                  </a:cubicBezTo>
                  <a:lnTo>
                    <a:pt x="6091" y="4105"/>
                  </a:lnTo>
                  <a:cubicBezTo>
                    <a:pt x="5816" y="5007"/>
                    <a:pt x="6693" y="6286"/>
                    <a:pt x="8171" y="7113"/>
                  </a:cubicBezTo>
                  <a:cubicBezTo>
                    <a:pt x="8953" y="7536"/>
                    <a:pt x="9757" y="7748"/>
                    <a:pt x="10429" y="7748"/>
                  </a:cubicBezTo>
                  <a:cubicBezTo>
                    <a:pt x="10792" y="7748"/>
                    <a:pt x="11116" y="7687"/>
                    <a:pt x="11380" y="7564"/>
                  </a:cubicBezTo>
                  <a:lnTo>
                    <a:pt x="12633" y="10020"/>
                  </a:lnTo>
                  <a:lnTo>
                    <a:pt x="14863" y="5709"/>
                  </a:lnTo>
                  <a:lnTo>
                    <a:pt x="14863" y="5709"/>
                  </a:lnTo>
                  <a:lnTo>
                    <a:pt x="12031" y="6085"/>
                  </a:lnTo>
                  <a:cubicBezTo>
                    <a:pt x="11831" y="5308"/>
                    <a:pt x="11054" y="4431"/>
                    <a:pt x="9951" y="3829"/>
                  </a:cubicBezTo>
                  <a:cubicBezTo>
                    <a:pt x="9165" y="3416"/>
                    <a:pt x="8357" y="3207"/>
                    <a:pt x="7680" y="3207"/>
                  </a:cubicBezTo>
                  <a:cubicBezTo>
                    <a:pt x="7126" y="3207"/>
                    <a:pt x="6660" y="3347"/>
                    <a:pt x="6367" y="3629"/>
                  </a:cubicBezTo>
                  <a:cubicBezTo>
                    <a:pt x="6643" y="2727"/>
                    <a:pt x="5765" y="1448"/>
                    <a:pt x="4262" y="621"/>
                  </a:cubicBezTo>
                  <a:cubicBezTo>
                    <a:pt x="3495" y="207"/>
                    <a:pt x="269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5856050" y="3105925"/>
              <a:ext cx="382850" cy="262550"/>
            </a:xfrm>
            <a:custGeom>
              <a:avLst/>
              <a:gdLst/>
              <a:ahLst/>
              <a:cxnLst/>
              <a:rect l="l" t="t" r="r" b="b"/>
              <a:pathLst>
                <a:path w="15314" h="10502" extrusionOk="0">
                  <a:moveTo>
                    <a:pt x="2181" y="301"/>
                  </a:moveTo>
                  <a:cubicBezTo>
                    <a:pt x="2858" y="301"/>
                    <a:pt x="3635" y="527"/>
                    <a:pt x="4387" y="928"/>
                  </a:cubicBezTo>
                  <a:cubicBezTo>
                    <a:pt x="5765" y="1680"/>
                    <a:pt x="6642" y="2908"/>
                    <a:pt x="6392" y="3760"/>
                  </a:cubicBezTo>
                  <a:lnTo>
                    <a:pt x="6341" y="3985"/>
                  </a:lnTo>
                  <a:lnTo>
                    <a:pt x="6166" y="4136"/>
                  </a:lnTo>
                  <a:cubicBezTo>
                    <a:pt x="5891" y="4400"/>
                    <a:pt x="5457" y="4529"/>
                    <a:pt x="4941" y="4529"/>
                  </a:cubicBezTo>
                  <a:cubicBezTo>
                    <a:pt x="4283" y="4529"/>
                    <a:pt x="3492" y="4318"/>
                    <a:pt x="2732" y="3910"/>
                  </a:cubicBezTo>
                  <a:cubicBezTo>
                    <a:pt x="1229" y="3083"/>
                    <a:pt x="351" y="1730"/>
                    <a:pt x="778" y="903"/>
                  </a:cubicBezTo>
                  <a:cubicBezTo>
                    <a:pt x="1003" y="527"/>
                    <a:pt x="1479" y="301"/>
                    <a:pt x="2131" y="301"/>
                  </a:cubicBezTo>
                  <a:close/>
                  <a:moveTo>
                    <a:pt x="7865" y="3517"/>
                  </a:moveTo>
                  <a:cubicBezTo>
                    <a:pt x="8521" y="3517"/>
                    <a:pt x="9305" y="3728"/>
                    <a:pt x="10051" y="4136"/>
                  </a:cubicBezTo>
                  <a:cubicBezTo>
                    <a:pt x="11078" y="4687"/>
                    <a:pt x="11855" y="5514"/>
                    <a:pt x="12081" y="6291"/>
                  </a:cubicBezTo>
                  <a:lnTo>
                    <a:pt x="12106" y="6416"/>
                  </a:lnTo>
                  <a:lnTo>
                    <a:pt x="14788" y="6041"/>
                  </a:lnTo>
                  <a:lnTo>
                    <a:pt x="12808" y="9875"/>
                  </a:lnTo>
                  <a:lnTo>
                    <a:pt x="11630" y="7519"/>
                  </a:lnTo>
                  <a:lnTo>
                    <a:pt x="11504" y="7594"/>
                  </a:lnTo>
                  <a:cubicBezTo>
                    <a:pt x="11256" y="7702"/>
                    <a:pt x="10958" y="7755"/>
                    <a:pt x="10630" y="7755"/>
                  </a:cubicBezTo>
                  <a:cubicBezTo>
                    <a:pt x="9966" y="7755"/>
                    <a:pt x="9177" y="7538"/>
                    <a:pt x="8422" y="7118"/>
                  </a:cubicBezTo>
                  <a:cubicBezTo>
                    <a:pt x="7043" y="6366"/>
                    <a:pt x="6141" y="5138"/>
                    <a:pt x="6392" y="4286"/>
                  </a:cubicBezTo>
                  <a:lnTo>
                    <a:pt x="6467" y="4061"/>
                  </a:lnTo>
                  <a:lnTo>
                    <a:pt x="6642" y="3910"/>
                  </a:lnTo>
                  <a:cubicBezTo>
                    <a:pt x="6917" y="3646"/>
                    <a:pt x="7351" y="3517"/>
                    <a:pt x="7865" y="3517"/>
                  </a:cubicBezTo>
                  <a:close/>
                  <a:moveTo>
                    <a:pt x="2131" y="0"/>
                  </a:moveTo>
                  <a:cubicBezTo>
                    <a:pt x="1354" y="25"/>
                    <a:pt x="803" y="276"/>
                    <a:pt x="527" y="777"/>
                  </a:cubicBezTo>
                  <a:cubicBezTo>
                    <a:pt x="1" y="1755"/>
                    <a:pt x="903" y="3259"/>
                    <a:pt x="2607" y="4186"/>
                  </a:cubicBezTo>
                  <a:cubicBezTo>
                    <a:pt x="3396" y="4619"/>
                    <a:pt x="4222" y="4832"/>
                    <a:pt x="4928" y="4832"/>
                  </a:cubicBezTo>
                  <a:cubicBezTo>
                    <a:pt x="5367" y="4832"/>
                    <a:pt x="5759" y="4750"/>
                    <a:pt x="6066" y="4587"/>
                  </a:cubicBezTo>
                  <a:lnTo>
                    <a:pt x="6066" y="4587"/>
                  </a:lnTo>
                  <a:cubicBezTo>
                    <a:pt x="6041" y="5514"/>
                    <a:pt x="6943" y="6667"/>
                    <a:pt x="8271" y="7394"/>
                  </a:cubicBezTo>
                  <a:cubicBezTo>
                    <a:pt x="9057" y="7821"/>
                    <a:pt x="9878" y="8038"/>
                    <a:pt x="10583" y="8038"/>
                  </a:cubicBezTo>
                  <a:cubicBezTo>
                    <a:pt x="10912" y="8038"/>
                    <a:pt x="11216" y="7991"/>
                    <a:pt x="11479" y="7895"/>
                  </a:cubicBezTo>
                  <a:lnTo>
                    <a:pt x="12808" y="10502"/>
                  </a:lnTo>
                  <a:lnTo>
                    <a:pt x="15314" y="5665"/>
                  </a:lnTo>
                  <a:lnTo>
                    <a:pt x="12306" y="6091"/>
                  </a:lnTo>
                  <a:cubicBezTo>
                    <a:pt x="12056" y="5289"/>
                    <a:pt x="11254" y="4437"/>
                    <a:pt x="10201" y="3860"/>
                  </a:cubicBezTo>
                  <a:cubicBezTo>
                    <a:pt x="9397" y="3427"/>
                    <a:pt x="8574" y="3214"/>
                    <a:pt x="7873" y="3214"/>
                  </a:cubicBezTo>
                  <a:cubicBezTo>
                    <a:pt x="7438" y="3214"/>
                    <a:pt x="7050" y="3296"/>
                    <a:pt x="6742" y="3459"/>
                  </a:cubicBezTo>
                  <a:cubicBezTo>
                    <a:pt x="6742" y="2532"/>
                    <a:pt x="5865" y="1379"/>
                    <a:pt x="4512" y="652"/>
                  </a:cubicBezTo>
                  <a:cubicBezTo>
                    <a:pt x="3735" y="226"/>
                    <a:pt x="29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5232625" y="3023225"/>
              <a:ext cx="748150" cy="617825"/>
            </a:xfrm>
            <a:custGeom>
              <a:avLst/>
              <a:gdLst/>
              <a:ahLst/>
              <a:cxnLst/>
              <a:rect l="l" t="t" r="r" b="b"/>
              <a:pathLst>
                <a:path w="29926" h="24713" extrusionOk="0">
                  <a:moveTo>
                    <a:pt x="14963" y="0"/>
                  </a:moveTo>
                  <a:cubicBezTo>
                    <a:pt x="6692" y="0"/>
                    <a:pt x="0" y="5539"/>
                    <a:pt x="0" y="12356"/>
                  </a:cubicBezTo>
                  <a:cubicBezTo>
                    <a:pt x="0" y="19198"/>
                    <a:pt x="6692" y="24712"/>
                    <a:pt x="14963" y="24712"/>
                  </a:cubicBezTo>
                  <a:cubicBezTo>
                    <a:pt x="23208" y="24712"/>
                    <a:pt x="29925" y="19198"/>
                    <a:pt x="29925" y="12356"/>
                  </a:cubicBezTo>
                  <a:cubicBezTo>
                    <a:pt x="29925" y="5539"/>
                    <a:pt x="23208" y="0"/>
                    <a:pt x="14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5228850" y="3019450"/>
              <a:ext cx="755675" cy="625350"/>
            </a:xfrm>
            <a:custGeom>
              <a:avLst/>
              <a:gdLst/>
              <a:ahLst/>
              <a:cxnLst/>
              <a:rect l="l" t="t" r="r" b="b"/>
              <a:pathLst>
                <a:path w="30227" h="25014" extrusionOk="0">
                  <a:moveTo>
                    <a:pt x="15114" y="301"/>
                  </a:moveTo>
                  <a:cubicBezTo>
                    <a:pt x="23284" y="301"/>
                    <a:pt x="29926" y="5790"/>
                    <a:pt x="29926" y="12507"/>
                  </a:cubicBezTo>
                  <a:cubicBezTo>
                    <a:pt x="29926" y="19249"/>
                    <a:pt x="23284" y="24738"/>
                    <a:pt x="15114" y="24738"/>
                  </a:cubicBezTo>
                  <a:cubicBezTo>
                    <a:pt x="6943" y="24738"/>
                    <a:pt x="276" y="19249"/>
                    <a:pt x="276" y="12507"/>
                  </a:cubicBezTo>
                  <a:cubicBezTo>
                    <a:pt x="276" y="5790"/>
                    <a:pt x="6943" y="301"/>
                    <a:pt x="15114" y="301"/>
                  </a:cubicBezTo>
                  <a:close/>
                  <a:moveTo>
                    <a:pt x="15114" y="1"/>
                  </a:moveTo>
                  <a:cubicBezTo>
                    <a:pt x="6768" y="1"/>
                    <a:pt x="1" y="5615"/>
                    <a:pt x="1" y="12507"/>
                  </a:cubicBezTo>
                  <a:cubicBezTo>
                    <a:pt x="1" y="19399"/>
                    <a:pt x="6768" y="25013"/>
                    <a:pt x="15114" y="25013"/>
                  </a:cubicBezTo>
                  <a:cubicBezTo>
                    <a:pt x="23434" y="25013"/>
                    <a:pt x="30226" y="19399"/>
                    <a:pt x="30226" y="12507"/>
                  </a:cubicBezTo>
                  <a:cubicBezTo>
                    <a:pt x="30226" y="5615"/>
                    <a:pt x="23434" y="1"/>
                    <a:pt x="1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5240975" y="3221125"/>
              <a:ext cx="364975" cy="376725"/>
            </a:xfrm>
            <a:custGeom>
              <a:avLst/>
              <a:gdLst/>
              <a:ahLst/>
              <a:cxnLst/>
              <a:rect l="l" t="t" r="r" b="b"/>
              <a:pathLst>
                <a:path w="14599" h="15069" extrusionOk="0">
                  <a:moveTo>
                    <a:pt x="3446" y="0"/>
                  </a:moveTo>
                  <a:cubicBezTo>
                    <a:pt x="1628" y="0"/>
                    <a:pt x="1" y="5296"/>
                    <a:pt x="1997" y="9553"/>
                  </a:cubicBezTo>
                  <a:cubicBezTo>
                    <a:pt x="4077" y="13964"/>
                    <a:pt x="8764" y="14966"/>
                    <a:pt x="11095" y="15067"/>
                  </a:cubicBezTo>
                  <a:cubicBezTo>
                    <a:pt x="11131" y="15068"/>
                    <a:pt x="11167" y="15069"/>
                    <a:pt x="11202" y="15069"/>
                  </a:cubicBezTo>
                  <a:cubicBezTo>
                    <a:pt x="13462" y="15069"/>
                    <a:pt x="14599" y="11968"/>
                    <a:pt x="11095" y="10981"/>
                  </a:cubicBezTo>
                  <a:cubicBezTo>
                    <a:pt x="11095" y="10981"/>
                    <a:pt x="7135" y="9703"/>
                    <a:pt x="6057" y="5994"/>
                  </a:cubicBezTo>
                  <a:cubicBezTo>
                    <a:pt x="5004" y="2285"/>
                    <a:pt x="5556" y="505"/>
                    <a:pt x="3676" y="29"/>
                  </a:cubicBezTo>
                  <a:cubicBezTo>
                    <a:pt x="3599" y="10"/>
                    <a:pt x="3522" y="0"/>
                    <a:pt x="344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5296475" y="3147150"/>
              <a:ext cx="107225" cy="64650"/>
            </a:xfrm>
            <a:custGeom>
              <a:avLst/>
              <a:gdLst/>
              <a:ahLst/>
              <a:cxnLst/>
              <a:rect l="l" t="t" r="r" b="b"/>
              <a:pathLst>
                <a:path w="4289" h="2586" extrusionOk="0">
                  <a:moveTo>
                    <a:pt x="2315" y="0"/>
                  </a:moveTo>
                  <a:cubicBezTo>
                    <a:pt x="1290" y="0"/>
                    <a:pt x="1" y="678"/>
                    <a:pt x="779" y="2136"/>
                  </a:cubicBezTo>
                  <a:cubicBezTo>
                    <a:pt x="779" y="2136"/>
                    <a:pt x="1211" y="2586"/>
                    <a:pt x="2228" y="2586"/>
                  </a:cubicBezTo>
                  <a:cubicBezTo>
                    <a:pt x="2411" y="2586"/>
                    <a:pt x="2613" y="2571"/>
                    <a:pt x="2835" y="2537"/>
                  </a:cubicBezTo>
                  <a:cubicBezTo>
                    <a:pt x="4288" y="2311"/>
                    <a:pt x="3937" y="532"/>
                    <a:pt x="3010" y="131"/>
                  </a:cubicBezTo>
                  <a:cubicBezTo>
                    <a:pt x="2822" y="44"/>
                    <a:pt x="2577" y="0"/>
                    <a:pt x="2315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5327850" y="3023225"/>
              <a:ext cx="580225" cy="126775"/>
            </a:xfrm>
            <a:custGeom>
              <a:avLst/>
              <a:gdLst/>
              <a:ahLst/>
              <a:cxnLst/>
              <a:rect l="l" t="t" r="r" b="b"/>
              <a:pathLst>
                <a:path w="23209" h="5071" extrusionOk="0">
                  <a:moveTo>
                    <a:pt x="11154" y="0"/>
                  </a:moveTo>
                  <a:cubicBezTo>
                    <a:pt x="6717" y="0"/>
                    <a:pt x="2732" y="1579"/>
                    <a:pt x="1" y="4110"/>
                  </a:cubicBezTo>
                  <a:cubicBezTo>
                    <a:pt x="1670" y="4533"/>
                    <a:pt x="3103" y="4709"/>
                    <a:pt x="4331" y="4709"/>
                  </a:cubicBezTo>
                  <a:cubicBezTo>
                    <a:pt x="10461" y="4709"/>
                    <a:pt x="11504" y="326"/>
                    <a:pt x="11504" y="326"/>
                  </a:cubicBezTo>
                  <a:cubicBezTo>
                    <a:pt x="12915" y="4441"/>
                    <a:pt x="18981" y="5070"/>
                    <a:pt x="22540" y="5070"/>
                  </a:cubicBezTo>
                  <a:cubicBezTo>
                    <a:pt x="22774" y="5070"/>
                    <a:pt x="22998" y="5067"/>
                    <a:pt x="23209" y="5063"/>
                  </a:cubicBezTo>
                  <a:cubicBezTo>
                    <a:pt x="20502" y="2005"/>
                    <a:pt x="16091" y="0"/>
                    <a:pt x="1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1"/>
            <p:cNvSpPr/>
            <p:nvPr/>
          </p:nvSpPr>
          <p:spPr>
            <a:xfrm>
              <a:off x="5320325" y="3018200"/>
              <a:ext cx="595900" cy="135375"/>
            </a:xfrm>
            <a:custGeom>
              <a:avLst/>
              <a:gdLst/>
              <a:ahLst/>
              <a:cxnLst/>
              <a:rect l="l" t="t" r="r" b="b"/>
              <a:pathLst>
                <a:path w="23836" h="5415" extrusionOk="0">
                  <a:moveTo>
                    <a:pt x="11705" y="351"/>
                  </a:moveTo>
                  <a:lnTo>
                    <a:pt x="11680" y="502"/>
                  </a:lnTo>
                  <a:cubicBezTo>
                    <a:pt x="11655" y="502"/>
                    <a:pt x="11204" y="2407"/>
                    <a:pt x="9124" y="3660"/>
                  </a:cubicBezTo>
                  <a:cubicBezTo>
                    <a:pt x="7909" y="4400"/>
                    <a:pt x="6414" y="4773"/>
                    <a:pt x="4649" y="4773"/>
                  </a:cubicBezTo>
                  <a:cubicBezTo>
                    <a:pt x="3428" y="4773"/>
                    <a:pt x="2078" y="4595"/>
                    <a:pt x="602" y="4236"/>
                  </a:cubicBezTo>
                  <a:cubicBezTo>
                    <a:pt x="3409" y="1755"/>
                    <a:pt x="7344" y="351"/>
                    <a:pt x="11455" y="351"/>
                  </a:cubicBezTo>
                  <a:close/>
                  <a:moveTo>
                    <a:pt x="11906" y="351"/>
                  </a:moveTo>
                  <a:cubicBezTo>
                    <a:pt x="16317" y="477"/>
                    <a:pt x="20477" y="2231"/>
                    <a:pt x="23184" y="5113"/>
                  </a:cubicBezTo>
                  <a:cubicBezTo>
                    <a:pt x="23042" y="5116"/>
                    <a:pt x="22892" y="5117"/>
                    <a:pt x="22737" y="5117"/>
                  </a:cubicBezTo>
                  <a:cubicBezTo>
                    <a:pt x="19459" y="5117"/>
                    <a:pt x="13344" y="4544"/>
                    <a:pt x="11956" y="477"/>
                  </a:cubicBezTo>
                  <a:lnTo>
                    <a:pt x="11906" y="351"/>
                  </a:lnTo>
                  <a:close/>
                  <a:moveTo>
                    <a:pt x="11780" y="1"/>
                  </a:moveTo>
                  <a:lnTo>
                    <a:pt x="11780" y="51"/>
                  </a:lnTo>
                  <a:cubicBezTo>
                    <a:pt x="11677" y="49"/>
                    <a:pt x="11573" y="48"/>
                    <a:pt x="11470" y="48"/>
                  </a:cubicBezTo>
                  <a:cubicBezTo>
                    <a:pt x="7171" y="48"/>
                    <a:pt x="3065" y="1568"/>
                    <a:pt x="201" y="4211"/>
                  </a:cubicBezTo>
                  <a:lnTo>
                    <a:pt x="1" y="4387"/>
                  </a:lnTo>
                  <a:lnTo>
                    <a:pt x="277" y="4462"/>
                  </a:lnTo>
                  <a:cubicBezTo>
                    <a:pt x="1867" y="4862"/>
                    <a:pt x="3325" y="5063"/>
                    <a:pt x="4642" y="5063"/>
                  </a:cubicBezTo>
                  <a:cubicBezTo>
                    <a:pt x="6459" y="5063"/>
                    <a:pt x="8010" y="4680"/>
                    <a:pt x="9274" y="3910"/>
                  </a:cubicBezTo>
                  <a:cubicBezTo>
                    <a:pt x="10878" y="2933"/>
                    <a:pt x="11580" y="1630"/>
                    <a:pt x="11831" y="953"/>
                  </a:cubicBezTo>
                  <a:cubicBezTo>
                    <a:pt x="13510" y="4863"/>
                    <a:pt x="19550" y="5414"/>
                    <a:pt x="22783" y="5414"/>
                  </a:cubicBezTo>
                  <a:lnTo>
                    <a:pt x="23510" y="5414"/>
                  </a:lnTo>
                  <a:lnTo>
                    <a:pt x="23836" y="5389"/>
                  </a:lnTo>
                  <a:lnTo>
                    <a:pt x="23635" y="5164"/>
                  </a:lnTo>
                  <a:cubicBezTo>
                    <a:pt x="20853" y="2056"/>
                    <a:pt x="16467" y="151"/>
                    <a:pt x="11805" y="51"/>
                  </a:cubicBezTo>
                  <a:lnTo>
                    <a:pt x="11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5379225" y="3048500"/>
              <a:ext cx="183625" cy="85200"/>
            </a:xfrm>
            <a:custGeom>
              <a:avLst/>
              <a:gdLst/>
              <a:ahLst/>
              <a:cxnLst/>
              <a:rect l="l" t="t" r="r" b="b"/>
              <a:pathLst>
                <a:path w="7345" h="3408" extrusionOk="0">
                  <a:moveTo>
                    <a:pt x="5893" y="0"/>
                  </a:moveTo>
                  <a:cubicBezTo>
                    <a:pt x="5311" y="0"/>
                    <a:pt x="4704" y="208"/>
                    <a:pt x="4186" y="343"/>
                  </a:cubicBezTo>
                  <a:cubicBezTo>
                    <a:pt x="3510" y="518"/>
                    <a:pt x="2833" y="744"/>
                    <a:pt x="2181" y="994"/>
                  </a:cubicBezTo>
                  <a:cubicBezTo>
                    <a:pt x="1830" y="1119"/>
                    <a:pt x="1479" y="1270"/>
                    <a:pt x="1129" y="1420"/>
                  </a:cubicBezTo>
                  <a:cubicBezTo>
                    <a:pt x="778" y="1571"/>
                    <a:pt x="377" y="1721"/>
                    <a:pt x="176" y="2097"/>
                  </a:cubicBezTo>
                  <a:cubicBezTo>
                    <a:pt x="101" y="2222"/>
                    <a:pt x="76" y="2373"/>
                    <a:pt x="76" y="2498"/>
                  </a:cubicBezTo>
                  <a:cubicBezTo>
                    <a:pt x="26" y="2598"/>
                    <a:pt x="1" y="2698"/>
                    <a:pt x="1" y="2824"/>
                  </a:cubicBezTo>
                  <a:cubicBezTo>
                    <a:pt x="51" y="3049"/>
                    <a:pt x="226" y="3175"/>
                    <a:pt x="452" y="3200"/>
                  </a:cubicBezTo>
                  <a:cubicBezTo>
                    <a:pt x="627" y="3225"/>
                    <a:pt x="778" y="3275"/>
                    <a:pt x="953" y="3300"/>
                  </a:cubicBezTo>
                  <a:cubicBezTo>
                    <a:pt x="1129" y="3325"/>
                    <a:pt x="1304" y="3325"/>
                    <a:pt x="1479" y="3350"/>
                  </a:cubicBezTo>
                  <a:cubicBezTo>
                    <a:pt x="1830" y="3375"/>
                    <a:pt x="2206" y="3400"/>
                    <a:pt x="2582" y="3400"/>
                  </a:cubicBezTo>
                  <a:cubicBezTo>
                    <a:pt x="2714" y="3405"/>
                    <a:pt x="2849" y="3408"/>
                    <a:pt x="2985" y="3408"/>
                  </a:cubicBezTo>
                  <a:cubicBezTo>
                    <a:pt x="3574" y="3408"/>
                    <a:pt x="4193" y="3353"/>
                    <a:pt x="4763" y="3150"/>
                  </a:cubicBezTo>
                  <a:cubicBezTo>
                    <a:pt x="5414" y="2924"/>
                    <a:pt x="6041" y="2573"/>
                    <a:pt x="6617" y="2172"/>
                  </a:cubicBezTo>
                  <a:cubicBezTo>
                    <a:pt x="6993" y="1921"/>
                    <a:pt x="7344" y="1621"/>
                    <a:pt x="7344" y="1145"/>
                  </a:cubicBezTo>
                  <a:cubicBezTo>
                    <a:pt x="7344" y="568"/>
                    <a:pt x="6893" y="217"/>
                    <a:pt x="6417" y="67"/>
                  </a:cubicBezTo>
                  <a:cubicBezTo>
                    <a:pt x="6247" y="20"/>
                    <a:pt x="6071" y="0"/>
                    <a:pt x="5893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52977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56" y="0"/>
                    <a:pt x="1" y="1980"/>
                    <a:pt x="1" y="4411"/>
                  </a:cubicBezTo>
                  <a:cubicBezTo>
                    <a:pt x="1" y="6842"/>
                    <a:pt x="1956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52940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276" y="6918"/>
                    <a:pt x="276" y="4562"/>
                  </a:cubicBezTo>
                  <a:cubicBezTo>
                    <a:pt x="276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30" y="1"/>
                    <a:pt x="0" y="2056"/>
                    <a:pt x="0" y="4562"/>
                  </a:cubicBezTo>
                  <a:cubicBezTo>
                    <a:pt x="0" y="7069"/>
                    <a:pt x="2030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53328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28" y="1"/>
                    <a:pt x="0" y="1329"/>
                    <a:pt x="0" y="3008"/>
                  </a:cubicBezTo>
                  <a:cubicBezTo>
                    <a:pt x="0" y="4663"/>
                    <a:pt x="1328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1"/>
            <p:cNvSpPr/>
            <p:nvPr/>
          </p:nvSpPr>
          <p:spPr>
            <a:xfrm>
              <a:off x="5340375" y="3197400"/>
              <a:ext cx="48275" cy="47650"/>
            </a:xfrm>
            <a:custGeom>
              <a:avLst/>
              <a:gdLst/>
              <a:ahLst/>
              <a:cxnLst/>
              <a:rect l="l" t="t" r="r" b="b"/>
              <a:pathLst>
                <a:path w="1931" h="1906" extrusionOk="0">
                  <a:moveTo>
                    <a:pt x="978" y="1"/>
                  </a:moveTo>
                  <a:cubicBezTo>
                    <a:pt x="452" y="1"/>
                    <a:pt x="1" y="427"/>
                    <a:pt x="1" y="953"/>
                  </a:cubicBezTo>
                  <a:cubicBezTo>
                    <a:pt x="1" y="1479"/>
                    <a:pt x="452" y="1905"/>
                    <a:pt x="978" y="1905"/>
                  </a:cubicBezTo>
                  <a:cubicBezTo>
                    <a:pt x="1505" y="1905"/>
                    <a:pt x="1931" y="1479"/>
                    <a:pt x="1931" y="953"/>
                  </a:cubicBezTo>
                  <a:cubicBezTo>
                    <a:pt x="1931" y="427"/>
                    <a:pt x="1505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1"/>
            <p:cNvSpPr/>
            <p:nvPr/>
          </p:nvSpPr>
          <p:spPr>
            <a:xfrm>
              <a:off x="56774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81" y="0"/>
                    <a:pt x="1" y="1980"/>
                    <a:pt x="1" y="4411"/>
                  </a:cubicBezTo>
                  <a:cubicBezTo>
                    <a:pt x="1" y="6842"/>
                    <a:pt x="1981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56737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301" y="6918"/>
                    <a:pt x="301" y="4562"/>
                  </a:cubicBezTo>
                  <a:cubicBezTo>
                    <a:pt x="301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55" y="1"/>
                    <a:pt x="0" y="2056"/>
                    <a:pt x="0" y="4562"/>
                  </a:cubicBezTo>
                  <a:cubicBezTo>
                    <a:pt x="0" y="7069"/>
                    <a:pt x="2055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57125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54" y="1"/>
                    <a:pt x="0" y="1329"/>
                    <a:pt x="0" y="3008"/>
                  </a:cubicBezTo>
                  <a:cubicBezTo>
                    <a:pt x="0" y="4663"/>
                    <a:pt x="1354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5720700" y="31974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cubicBezTo>
                    <a:pt x="1" y="1479"/>
                    <a:pt x="427" y="1905"/>
                    <a:pt x="953" y="1905"/>
                  </a:cubicBezTo>
                  <a:cubicBezTo>
                    <a:pt x="1480" y="1905"/>
                    <a:pt x="1906" y="1479"/>
                    <a:pt x="1906" y="953"/>
                  </a:cubicBez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5541500" y="3370050"/>
              <a:ext cx="124500" cy="82950"/>
            </a:xfrm>
            <a:custGeom>
              <a:avLst/>
              <a:gdLst/>
              <a:ahLst/>
              <a:cxnLst/>
              <a:rect l="l" t="t" r="r" b="b"/>
              <a:pathLst>
                <a:path w="4980" h="3318" extrusionOk="0">
                  <a:moveTo>
                    <a:pt x="4438" y="0"/>
                  </a:moveTo>
                  <a:cubicBezTo>
                    <a:pt x="4223" y="0"/>
                    <a:pt x="4051" y="103"/>
                    <a:pt x="3861" y="187"/>
                  </a:cubicBezTo>
                  <a:cubicBezTo>
                    <a:pt x="3660" y="313"/>
                    <a:pt x="3460" y="413"/>
                    <a:pt x="3259" y="538"/>
                  </a:cubicBezTo>
                  <a:cubicBezTo>
                    <a:pt x="2984" y="689"/>
                    <a:pt x="2708" y="864"/>
                    <a:pt x="2432" y="1065"/>
                  </a:cubicBezTo>
                  <a:cubicBezTo>
                    <a:pt x="1831" y="664"/>
                    <a:pt x="1179" y="237"/>
                    <a:pt x="402" y="37"/>
                  </a:cubicBezTo>
                  <a:cubicBezTo>
                    <a:pt x="372" y="29"/>
                    <a:pt x="343" y="25"/>
                    <a:pt x="317" y="25"/>
                  </a:cubicBezTo>
                  <a:cubicBezTo>
                    <a:pt x="98" y="25"/>
                    <a:pt x="1" y="273"/>
                    <a:pt x="202" y="363"/>
                  </a:cubicBezTo>
                  <a:cubicBezTo>
                    <a:pt x="853" y="664"/>
                    <a:pt x="1405" y="1039"/>
                    <a:pt x="1981" y="1415"/>
                  </a:cubicBezTo>
                  <a:cubicBezTo>
                    <a:pt x="1329" y="1917"/>
                    <a:pt x="778" y="2468"/>
                    <a:pt x="277" y="3070"/>
                  </a:cubicBezTo>
                  <a:cubicBezTo>
                    <a:pt x="170" y="3194"/>
                    <a:pt x="340" y="3318"/>
                    <a:pt x="501" y="3318"/>
                  </a:cubicBezTo>
                  <a:cubicBezTo>
                    <a:pt x="568" y="3318"/>
                    <a:pt x="634" y="3296"/>
                    <a:pt x="678" y="3245"/>
                  </a:cubicBezTo>
                  <a:cubicBezTo>
                    <a:pt x="1204" y="2694"/>
                    <a:pt x="1780" y="2167"/>
                    <a:pt x="2407" y="1716"/>
                  </a:cubicBezTo>
                  <a:cubicBezTo>
                    <a:pt x="2758" y="1942"/>
                    <a:pt x="3059" y="2167"/>
                    <a:pt x="3385" y="2393"/>
                  </a:cubicBezTo>
                  <a:cubicBezTo>
                    <a:pt x="3535" y="2518"/>
                    <a:pt x="3710" y="2669"/>
                    <a:pt x="3886" y="2794"/>
                  </a:cubicBezTo>
                  <a:cubicBezTo>
                    <a:pt x="4061" y="2919"/>
                    <a:pt x="4237" y="3045"/>
                    <a:pt x="4487" y="3120"/>
                  </a:cubicBezTo>
                  <a:cubicBezTo>
                    <a:pt x="4517" y="3126"/>
                    <a:pt x="4546" y="3128"/>
                    <a:pt x="4576" y="3128"/>
                  </a:cubicBezTo>
                  <a:cubicBezTo>
                    <a:pt x="4793" y="3128"/>
                    <a:pt x="4980" y="2974"/>
                    <a:pt x="4913" y="2819"/>
                  </a:cubicBezTo>
                  <a:cubicBezTo>
                    <a:pt x="4813" y="2618"/>
                    <a:pt x="4638" y="2493"/>
                    <a:pt x="4462" y="2368"/>
                  </a:cubicBezTo>
                  <a:cubicBezTo>
                    <a:pt x="4262" y="2217"/>
                    <a:pt x="4086" y="2092"/>
                    <a:pt x="3886" y="1967"/>
                  </a:cubicBezTo>
                  <a:cubicBezTo>
                    <a:pt x="3560" y="1766"/>
                    <a:pt x="3234" y="1566"/>
                    <a:pt x="2908" y="1365"/>
                  </a:cubicBezTo>
                  <a:cubicBezTo>
                    <a:pt x="3159" y="1215"/>
                    <a:pt x="3385" y="1065"/>
                    <a:pt x="3635" y="914"/>
                  </a:cubicBezTo>
                  <a:cubicBezTo>
                    <a:pt x="3811" y="814"/>
                    <a:pt x="4011" y="714"/>
                    <a:pt x="4187" y="613"/>
                  </a:cubicBezTo>
                  <a:cubicBezTo>
                    <a:pt x="4412" y="488"/>
                    <a:pt x="4638" y="413"/>
                    <a:pt x="4713" y="187"/>
                  </a:cubicBezTo>
                  <a:cubicBezTo>
                    <a:pt x="4738" y="112"/>
                    <a:pt x="4663" y="37"/>
                    <a:pt x="4562" y="12"/>
                  </a:cubicBezTo>
                  <a:cubicBezTo>
                    <a:pt x="4519" y="4"/>
                    <a:pt x="4478" y="0"/>
                    <a:pt x="4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1"/>
          <p:cNvGrpSpPr/>
          <p:nvPr/>
        </p:nvGrpSpPr>
        <p:grpSpPr>
          <a:xfrm rot="-1242188">
            <a:off x="184308" y="2182216"/>
            <a:ext cx="820582" cy="725297"/>
            <a:chOff x="1358525" y="1188550"/>
            <a:chExt cx="679225" cy="582850"/>
          </a:xfrm>
        </p:grpSpPr>
        <p:sp>
          <p:nvSpPr>
            <p:cNvPr id="1249" name="Google Shape;1249;p41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41"/>
          <p:cNvGrpSpPr/>
          <p:nvPr/>
        </p:nvGrpSpPr>
        <p:grpSpPr>
          <a:xfrm rot="201294">
            <a:off x="7281755" y="158064"/>
            <a:ext cx="1380572" cy="1040710"/>
            <a:chOff x="1452525" y="2238225"/>
            <a:chExt cx="803900" cy="606000"/>
          </a:xfrm>
        </p:grpSpPr>
        <p:sp>
          <p:nvSpPr>
            <p:cNvPr id="1262" name="Google Shape;1262;p41"/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" name="Google Shape;1283;p41"/>
          <p:cNvGrpSpPr/>
          <p:nvPr/>
        </p:nvGrpSpPr>
        <p:grpSpPr>
          <a:xfrm rot="-3439682">
            <a:off x="8088611" y="800309"/>
            <a:ext cx="1142173" cy="820809"/>
            <a:chOff x="3504525" y="1726300"/>
            <a:chExt cx="829625" cy="596200"/>
          </a:xfrm>
        </p:grpSpPr>
        <p:sp>
          <p:nvSpPr>
            <p:cNvPr id="1284" name="Google Shape;1284;p41"/>
            <p:cNvSpPr/>
            <p:nvPr/>
          </p:nvSpPr>
          <p:spPr>
            <a:xfrm>
              <a:off x="4144275" y="1728100"/>
              <a:ext cx="187975" cy="188000"/>
            </a:xfrm>
            <a:custGeom>
              <a:avLst/>
              <a:gdLst/>
              <a:ahLst/>
              <a:cxnLst/>
              <a:rect l="l" t="t" r="r" b="b"/>
              <a:pathLst>
                <a:path w="7519" h="7520" extrusionOk="0">
                  <a:moveTo>
                    <a:pt x="3759" y="0"/>
                  </a:moveTo>
                  <a:cubicBezTo>
                    <a:pt x="1679" y="0"/>
                    <a:pt x="0" y="1680"/>
                    <a:pt x="0" y="3760"/>
                  </a:cubicBezTo>
                  <a:cubicBezTo>
                    <a:pt x="0" y="5840"/>
                    <a:pt x="1679" y="7519"/>
                    <a:pt x="3759" y="7519"/>
                  </a:cubicBezTo>
                  <a:cubicBezTo>
                    <a:pt x="5815" y="7519"/>
                    <a:pt x="7519" y="5840"/>
                    <a:pt x="7519" y="3760"/>
                  </a:cubicBezTo>
                  <a:cubicBezTo>
                    <a:pt x="7519" y="1680"/>
                    <a:pt x="5815" y="0"/>
                    <a:pt x="3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4134875" y="1726300"/>
              <a:ext cx="199275" cy="191775"/>
            </a:xfrm>
            <a:custGeom>
              <a:avLst/>
              <a:gdLst/>
              <a:ahLst/>
              <a:cxnLst/>
              <a:rect l="l" t="t" r="r" b="b"/>
              <a:pathLst>
                <a:path w="7971" h="7671" extrusionOk="0">
                  <a:moveTo>
                    <a:pt x="4162" y="179"/>
                  </a:moveTo>
                  <a:cubicBezTo>
                    <a:pt x="4395" y="179"/>
                    <a:pt x="4629" y="201"/>
                    <a:pt x="4862" y="248"/>
                  </a:cubicBezTo>
                  <a:cubicBezTo>
                    <a:pt x="6541" y="599"/>
                    <a:pt x="7770" y="2102"/>
                    <a:pt x="7795" y="3832"/>
                  </a:cubicBezTo>
                  <a:cubicBezTo>
                    <a:pt x="7770" y="5361"/>
                    <a:pt x="6817" y="6764"/>
                    <a:pt x="5364" y="7265"/>
                  </a:cubicBezTo>
                  <a:cubicBezTo>
                    <a:pt x="4965" y="7412"/>
                    <a:pt x="4548" y="7483"/>
                    <a:pt x="4134" y="7483"/>
                  </a:cubicBezTo>
                  <a:cubicBezTo>
                    <a:pt x="3064" y="7483"/>
                    <a:pt x="2008" y="7012"/>
                    <a:pt x="1303" y="6163"/>
                  </a:cubicBezTo>
                  <a:cubicBezTo>
                    <a:pt x="326" y="4985"/>
                    <a:pt x="201" y="3280"/>
                    <a:pt x="978" y="1952"/>
                  </a:cubicBezTo>
                  <a:cubicBezTo>
                    <a:pt x="1655" y="851"/>
                    <a:pt x="2888" y="179"/>
                    <a:pt x="4162" y="179"/>
                  </a:cubicBezTo>
                  <a:close/>
                  <a:moveTo>
                    <a:pt x="4149" y="0"/>
                  </a:moveTo>
                  <a:cubicBezTo>
                    <a:pt x="3010" y="0"/>
                    <a:pt x="1882" y="514"/>
                    <a:pt x="1153" y="1426"/>
                  </a:cubicBezTo>
                  <a:cubicBezTo>
                    <a:pt x="125" y="2679"/>
                    <a:pt x="0" y="4458"/>
                    <a:pt x="852" y="5837"/>
                  </a:cubicBezTo>
                  <a:cubicBezTo>
                    <a:pt x="1565" y="6990"/>
                    <a:pt x="2823" y="7670"/>
                    <a:pt x="4139" y="7670"/>
                  </a:cubicBezTo>
                  <a:cubicBezTo>
                    <a:pt x="4396" y="7670"/>
                    <a:pt x="4655" y="7644"/>
                    <a:pt x="4912" y="7591"/>
                  </a:cubicBezTo>
                  <a:cubicBezTo>
                    <a:pt x="6692" y="7240"/>
                    <a:pt x="7970" y="5636"/>
                    <a:pt x="7970" y="3832"/>
                  </a:cubicBezTo>
                  <a:cubicBezTo>
                    <a:pt x="7970" y="2228"/>
                    <a:pt x="6942" y="774"/>
                    <a:pt x="5414" y="223"/>
                  </a:cubicBezTo>
                  <a:cubicBezTo>
                    <a:pt x="5004" y="72"/>
                    <a:pt x="4575" y="0"/>
                    <a:pt x="4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3513300" y="1728100"/>
              <a:ext cx="188000" cy="188000"/>
            </a:xfrm>
            <a:custGeom>
              <a:avLst/>
              <a:gdLst/>
              <a:ahLst/>
              <a:cxnLst/>
              <a:rect l="l" t="t" r="r" b="b"/>
              <a:pathLst>
                <a:path w="7520" h="7520" extrusionOk="0">
                  <a:moveTo>
                    <a:pt x="3760" y="0"/>
                  </a:moveTo>
                  <a:cubicBezTo>
                    <a:pt x="1680" y="0"/>
                    <a:pt x="1" y="1680"/>
                    <a:pt x="1" y="3760"/>
                  </a:cubicBezTo>
                  <a:cubicBezTo>
                    <a:pt x="1" y="5840"/>
                    <a:pt x="1680" y="7519"/>
                    <a:pt x="3760" y="7519"/>
                  </a:cubicBezTo>
                  <a:cubicBezTo>
                    <a:pt x="5840" y="7519"/>
                    <a:pt x="7520" y="5840"/>
                    <a:pt x="7520" y="3760"/>
                  </a:cubicBezTo>
                  <a:cubicBezTo>
                    <a:pt x="7520" y="1680"/>
                    <a:pt x="5840" y="0"/>
                    <a:pt x="3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3504525" y="1726300"/>
              <a:ext cx="198650" cy="191775"/>
            </a:xfrm>
            <a:custGeom>
              <a:avLst/>
              <a:gdLst/>
              <a:ahLst/>
              <a:cxnLst/>
              <a:rect l="l" t="t" r="r" b="b"/>
              <a:pathLst>
                <a:path w="7946" h="7671" extrusionOk="0">
                  <a:moveTo>
                    <a:pt x="4137" y="179"/>
                  </a:moveTo>
                  <a:cubicBezTo>
                    <a:pt x="4371" y="179"/>
                    <a:pt x="4605" y="201"/>
                    <a:pt x="4838" y="248"/>
                  </a:cubicBezTo>
                  <a:cubicBezTo>
                    <a:pt x="6517" y="599"/>
                    <a:pt x="7745" y="2102"/>
                    <a:pt x="7770" y="3832"/>
                  </a:cubicBezTo>
                  <a:cubicBezTo>
                    <a:pt x="7770" y="5361"/>
                    <a:pt x="6793" y="6764"/>
                    <a:pt x="5364" y="7265"/>
                  </a:cubicBezTo>
                  <a:cubicBezTo>
                    <a:pt x="4958" y="7412"/>
                    <a:pt x="4537" y="7483"/>
                    <a:pt x="4119" y="7483"/>
                  </a:cubicBezTo>
                  <a:cubicBezTo>
                    <a:pt x="3040" y="7483"/>
                    <a:pt x="1984" y="7012"/>
                    <a:pt x="1279" y="6163"/>
                  </a:cubicBezTo>
                  <a:cubicBezTo>
                    <a:pt x="302" y="4985"/>
                    <a:pt x="176" y="3280"/>
                    <a:pt x="953" y="1952"/>
                  </a:cubicBezTo>
                  <a:cubicBezTo>
                    <a:pt x="1631" y="851"/>
                    <a:pt x="2864" y="179"/>
                    <a:pt x="4137" y="179"/>
                  </a:cubicBezTo>
                  <a:close/>
                  <a:moveTo>
                    <a:pt x="4124" y="0"/>
                  </a:moveTo>
                  <a:cubicBezTo>
                    <a:pt x="2985" y="0"/>
                    <a:pt x="1858" y="514"/>
                    <a:pt x="1129" y="1426"/>
                  </a:cubicBezTo>
                  <a:cubicBezTo>
                    <a:pt x="126" y="2679"/>
                    <a:pt x="1" y="4458"/>
                    <a:pt x="828" y="5837"/>
                  </a:cubicBezTo>
                  <a:cubicBezTo>
                    <a:pt x="1541" y="6990"/>
                    <a:pt x="2799" y="7670"/>
                    <a:pt x="4115" y="7670"/>
                  </a:cubicBezTo>
                  <a:cubicBezTo>
                    <a:pt x="4372" y="7670"/>
                    <a:pt x="4631" y="7644"/>
                    <a:pt x="4888" y="7591"/>
                  </a:cubicBezTo>
                  <a:cubicBezTo>
                    <a:pt x="6668" y="7240"/>
                    <a:pt x="7946" y="5636"/>
                    <a:pt x="7946" y="3832"/>
                  </a:cubicBezTo>
                  <a:cubicBezTo>
                    <a:pt x="7946" y="2228"/>
                    <a:pt x="6918" y="774"/>
                    <a:pt x="5389" y="223"/>
                  </a:cubicBezTo>
                  <a:cubicBezTo>
                    <a:pt x="4980" y="72"/>
                    <a:pt x="4551" y="0"/>
                    <a:pt x="4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3594125" y="1764425"/>
              <a:ext cx="657300" cy="555800"/>
            </a:xfrm>
            <a:custGeom>
              <a:avLst/>
              <a:gdLst/>
              <a:ahLst/>
              <a:cxnLst/>
              <a:rect l="l" t="t" r="r" b="b"/>
              <a:pathLst>
                <a:path w="26292" h="22232" extrusionOk="0">
                  <a:moveTo>
                    <a:pt x="13134" y="1"/>
                  </a:moveTo>
                  <a:cubicBezTo>
                    <a:pt x="5891" y="1"/>
                    <a:pt x="1" y="4988"/>
                    <a:pt x="1" y="11104"/>
                  </a:cubicBezTo>
                  <a:cubicBezTo>
                    <a:pt x="1" y="17244"/>
                    <a:pt x="5891" y="22232"/>
                    <a:pt x="13134" y="22232"/>
                  </a:cubicBezTo>
                  <a:cubicBezTo>
                    <a:pt x="20402" y="22232"/>
                    <a:pt x="26292" y="17244"/>
                    <a:pt x="26292" y="11104"/>
                  </a:cubicBezTo>
                  <a:cubicBezTo>
                    <a:pt x="26292" y="4988"/>
                    <a:pt x="20402" y="1"/>
                    <a:pt x="13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3587250" y="1762200"/>
              <a:ext cx="666050" cy="560300"/>
            </a:xfrm>
            <a:custGeom>
              <a:avLst/>
              <a:gdLst/>
              <a:ahLst/>
              <a:cxnLst/>
              <a:rect l="l" t="t" r="r" b="b"/>
              <a:pathLst>
                <a:path w="26642" h="22412" extrusionOk="0">
                  <a:moveTo>
                    <a:pt x="13396" y="182"/>
                  </a:moveTo>
                  <a:cubicBezTo>
                    <a:pt x="14284" y="182"/>
                    <a:pt x="15170" y="260"/>
                    <a:pt x="16040" y="416"/>
                  </a:cubicBezTo>
                  <a:cubicBezTo>
                    <a:pt x="18547" y="842"/>
                    <a:pt x="20953" y="1894"/>
                    <a:pt x="22857" y="3574"/>
                  </a:cubicBezTo>
                  <a:cubicBezTo>
                    <a:pt x="24587" y="5128"/>
                    <a:pt x="25890" y="7183"/>
                    <a:pt x="26316" y="9489"/>
                  </a:cubicBezTo>
                  <a:cubicBezTo>
                    <a:pt x="26416" y="10065"/>
                    <a:pt x="26466" y="10641"/>
                    <a:pt x="26466" y="11193"/>
                  </a:cubicBezTo>
                  <a:cubicBezTo>
                    <a:pt x="26466" y="13549"/>
                    <a:pt x="25564" y="15804"/>
                    <a:pt x="24060" y="17609"/>
                  </a:cubicBezTo>
                  <a:cubicBezTo>
                    <a:pt x="22456" y="19489"/>
                    <a:pt x="20251" y="20842"/>
                    <a:pt x="17895" y="21569"/>
                  </a:cubicBezTo>
                  <a:cubicBezTo>
                    <a:pt x="16444" y="22001"/>
                    <a:pt x="14930" y="22224"/>
                    <a:pt x="13419" y="22224"/>
                  </a:cubicBezTo>
                  <a:cubicBezTo>
                    <a:pt x="12217" y="22224"/>
                    <a:pt x="11016" y="22083"/>
                    <a:pt x="9850" y="21794"/>
                  </a:cubicBezTo>
                  <a:cubicBezTo>
                    <a:pt x="7419" y="21218"/>
                    <a:pt x="5113" y="20015"/>
                    <a:pt x="3359" y="18210"/>
                  </a:cubicBezTo>
                  <a:cubicBezTo>
                    <a:pt x="1730" y="16556"/>
                    <a:pt x="602" y="14376"/>
                    <a:pt x="401" y="12045"/>
                  </a:cubicBezTo>
                  <a:cubicBezTo>
                    <a:pt x="201" y="9714"/>
                    <a:pt x="877" y="7408"/>
                    <a:pt x="2256" y="5504"/>
                  </a:cubicBezTo>
                  <a:cubicBezTo>
                    <a:pt x="3684" y="3499"/>
                    <a:pt x="5765" y="2020"/>
                    <a:pt x="8045" y="1168"/>
                  </a:cubicBezTo>
                  <a:cubicBezTo>
                    <a:pt x="9747" y="510"/>
                    <a:pt x="11574" y="182"/>
                    <a:pt x="13396" y="182"/>
                  </a:cubicBezTo>
                  <a:close/>
                  <a:moveTo>
                    <a:pt x="13414" y="1"/>
                  </a:moveTo>
                  <a:cubicBezTo>
                    <a:pt x="12196" y="1"/>
                    <a:pt x="10978" y="140"/>
                    <a:pt x="9800" y="416"/>
                  </a:cubicBezTo>
                  <a:cubicBezTo>
                    <a:pt x="7344" y="1017"/>
                    <a:pt x="4988" y="2245"/>
                    <a:pt x="3208" y="4075"/>
                  </a:cubicBezTo>
                  <a:cubicBezTo>
                    <a:pt x="1554" y="5754"/>
                    <a:pt x="451" y="7960"/>
                    <a:pt x="226" y="10316"/>
                  </a:cubicBezTo>
                  <a:cubicBezTo>
                    <a:pt x="0" y="12697"/>
                    <a:pt x="702" y="15078"/>
                    <a:pt x="2080" y="17007"/>
                  </a:cubicBezTo>
                  <a:cubicBezTo>
                    <a:pt x="3534" y="19012"/>
                    <a:pt x="5639" y="20516"/>
                    <a:pt x="7920" y="21393"/>
                  </a:cubicBezTo>
                  <a:cubicBezTo>
                    <a:pt x="9681" y="22077"/>
                    <a:pt x="11559" y="22411"/>
                    <a:pt x="13434" y="22411"/>
                  </a:cubicBezTo>
                  <a:cubicBezTo>
                    <a:pt x="14307" y="22411"/>
                    <a:pt x="15180" y="22339"/>
                    <a:pt x="16040" y="22195"/>
                  </a:cubicBezTo>
                  <a:cubicBezTo>
                    <a:pt x="18597" y="21744"/>
                    <a:pt x="21028" y="20667"/>
                    <a:pt x="22983" y="18962"/>
                  </a:cubicBezTo>
                  <a:cubicBezTo>
                    <a:pt x="24762" y="17383"/>
                    <a:pt x="26065" y="15278"/>
                    <a:pt x="26492" y="12947"/>
                  </a:cubicBezTo>
                  <a:cubicBezTo>
                    <a:pt x="26592" y="12371"/>
                    <a:pt x="26642" y="11794"/>
                    <a:pt x="26642" y="11193"/>
                  </a:cubicBezTo>
                  <a:cubicBezTo>
                    <a:pt x="26642" y="8837"/>
                    <a:pt x="25740" y="6556"/>
                    <a:pt x="24211" y="4727"/>
                  </a:cubicBezTo>
                  <a:cubicBezTo>
                    <a:pt x="22607" y="2797"/>
                    <a:pt x="20376" y="1443"/>
                    <a:pt x="17995" y="691"/>
                  </a:cubicBezTo>
                  <a:cubicBezTo>
                    <a:pt x="16520" y="228"/>
                    <a:pt x="14967" y="1"/>
                    <a:pt x="13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3644875" y="1787625"/>
              <a:ext cx="555800" cy="397900"/>
            </a:xfrm>
            <a:custGeom>
              <a:avLst/>
              <a:gdLst/>
              <a:ahLst/>
              <a:cxnLst/>
              <a:rect l="l" t="t" r="r" b="b"/>
              <a:pathLst>
                <a:path w="22232" h="15916" extrusionOk="0">
                  <a:moveTo>
                    <a:pt x="11104" y="0"/>
                  </a:moveTo>
                  <a:cubicBezTo>
                    <a:pt x="4963" y="0"/>
                    <a:pt x="1" y="3559"/>
                    <a:pt x="1" y="7945"/>
                  </a:cubicBezTo>
                  <a:cubicBezTo>
                    <a:pt x="1" y="12356"/>
                    <a:pt x="4963" y="15915"/>
                    <a:pt x="11104" y="15915"/>
                  </a:cubicBezTo>
                  <a:cubicBezTo>
                    <a:pt x="17269" y="15915"/>
                    <a:pt x="22232" y="12356"/>
                    <a:pt x="22232" y="7945"/>
                  </a:cubicBezTo>
                  <a:cubicBezTo>
                    <a:pt x="22232" y="3559"/>
                    <a:pt x="17269" y="0"/>
                    <a:pt x="1110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3684350" y="1764425"/>
              <a:ext cx="476850" cy="107175"/>
            </a:xfrm>
            <a:custGeom>
              <a:avLst/>
              <a:gdLst/>
              <a:ahLst/>
              <a:cxnLst/>
              <a:rect l="l" t="t" r="r" b="b"/>
              <a:pathLst>
                <a:path w="19074" h="4287" extrusionOk="0">
                  <a:moveTo>
                    <a:pt x="9525" y="1"/>
                  </a:moveTo>
                  <a:cubicBezTo>
                    <a:pt x="5790" y="1"/>
                    <a:pt x="2407" y="1329"/>
                    <a:pt x="1" y="3460"/>
                  </a:cubicBezTo>
                  <a:cubicBezTo>
                    <a:pt x="1028" y="3986"/>
                    <a:pt x="2307" y="4287"/>
                    <a:pt x="3660" y="4287"/>
                  </a:cubicBezTo>
                  <a:cubicBezTo>
                    <a:pt x="6342" y="4287"/>
                    <a:pt x="8597" y="3134"/>
                    <a:pt x="9525" y="1480"/>
                  </a:cubicBezTo>
                  <a:cubicBezTo>
                    <a:pt x="10452" y="3134"/>
                    <a:pt x="12733" y="4287"/>
                    <a:pt x="15415" y="4287"/>
                  </a:cubicBezTo>
                  <a:cubicBezTo>
                    <a:pt x="16768" y="4287"/>
                    <a:pt x="18021" y="3986"/>
                    <a:pt x="19074" y="3460"/>
                  </a:cubicBezTo>
                  <a:cubicBezTo>
                    <a:pt x="16668" y="1329"/>
                    <a:pt x="13284" y="1"/>
                    <a:pt x="9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3681850" y="1762550"/>
              <a:ext cx="481850" cy="111350"/>
            </a:xfrm>
            <a:custGeom>
              <a:avLst/>
              <a:gdLst/>
              <a:ahLst/>
              <a:cxnLst/>
              <a:rect l="l" t="t" r="r" b="b"/>
              <a:pathLst>
                <a:path w="19274" h="4454" extrusionOk="0">
                  <a:moveTo>
                    <a:pt x="9625" y="176"/>
                  </a:moveTo>
                  <a:cubicBezTo>
                    <a:pt x="12357" y="176"/>
                    <a:pt x="15063" y="878"/>
                    <a:pt x="17394" y="2332"/>
                  </a:cubicBezTo>
                  <a:cubicBezTo>
                    <a:pt x="17958" y="2684"/>
                    <a:pt x="18499" y="3080"/>
                    <a:pt x="18998" y="3520"/>
                  </a:cubicBezTo>
                  <a:lnTo>
                    <a:pt x="18998" y="3520"/>
                  </a:lnTo>
                  <a:cubicBezTo>
                    <a:pt x="17893" y="4036"/>
                    <a:pt x="16681" y="4269"/>
                    <a:pt x="15477" y="4269"/>
                  </a:cubicBezTo>
                  <a:cubicBezTo>
                    <a:pt x="15213" y="4269"/>
                    <a:pt x="14949" y="4258"/>
                    <a:pt x="14687" y="4236"/>
                  </a:cubicBezTo>
                  <a:cubicBezTo>
                    <a:pt x="13384" y="4111"/>
                    <a:pt x="12056" y="3710"/>
                    <a:pt x="11003" y="2933"/>
                  </a:cubicBezTo>
                  <a:cubicBezTo>
                    <a:pt x="10477" y="2557"/>
                    <a:pt x="10026" y="2081"/>
                    <a:pt x="9725" y="1530"/>
                  </a:cubicBezTo>
                  <a:cubicBezTo>
                    <a:pt x="9700" y="1492"/>
                    <a:pt x="9669" y="1473"/>
                    <a:pt x="9637" y="1473"/>
                  </a:cubicBezTo>
                  <a:cubicBezTo>
                    <a:pt x="9606" y="1473"/>
                    <a:pt x="9575" y="1492"/>
                    <a:pt x="9550" y="1530"/>
                  </a:cubicBezTo>
                  <a:cubicBezTo>
                    <a:pt x="8973" y="2557"/>
                    <a:pt x="7921" y="3259"/>
                    <a:pt x="6843" y="3710"/>
                  </a:cubicBezTo>
                  <a:cubicBezTo>
                    <a:pt x="5872" y="4088"/>
                    <a:pt x="4837" y="4272"/>
                    <a:pt x="3802" y="4272"/>
                  </a:cubicBezTo>
                  <a:cubicBezTo>
                    <a:pt x="3394" y="4272"/>
                    <a:pt x="2986" y="4243"/>
                    <a:pt x="2582" y="4186"/>
                  </a:cubicBezTo>
                  <a:cubicBezTo>
                    <a:pt x="1777" y="4092"/>
                    <a:pt x="995" y="3863"/>
                    <a:pt x="277" y="3521"/>
                  </a:cubicBezTo>
                  <a:lnTo>
                    <a:pt x="277" y="3521"/>
                  </a:lnTo>
                  <a:cubicBezTo>
                    <a:pt x="2216" y="1819"/>
                    <a:pt x="4681" y="770"/>
                    <a:pt x="7219" y="352"/>
                  </a:cubicBezTo>
                  <a:cubicBezTo>
                    <a:pt x="8021" y="226"/>
                    <a:pt x="8823" y="176"/>
                    <a:pt x="9625" y="176"/>
                  </a:cubicBezTo>
                  <a:close/>
                  <a:moveTo>
                    <a:pt x="9625" y="1"/>
                  </a:moveTo>
                  <a:cubicBezTo>
                    <a:pt x="6868" y="1"/>
                    <a:pt x="4111" y="703"/>
                    <a:pt x="1755" y="2181"/>
                  </a:cubicBezTo>
                  <a:cubicBezTo>
                    <a:pt x="1154" y="2557"/>
                    <a:pt x="577" y="3008"/>
                    <a:pt x="51" y="3485"/>
                  </a:cubicBezTo>
                  <a:cubicBezTo>
                    <a:pt x="1" y="3510"/>
                    <a:pt x="1" y="3585"/>
                    <a:pt x="51" y="3610"/>
                  </a:cubicBezTo>
                  <a:cubicBezTo>
                    <a:pt x="1194" y="4182"/>
                    <a:pt x="2471" y="4454"/>
                    <a:pt x="3745" y="4454"/>
                  </a:cubicBezTo>
                  <a:cubicBezTo>
                    <a:pt x="4034" y="4454"/>
                    <a:pt x="4324" y="4440"/>
                    <a:pt x="4612" y="4412"/>
                  </a:cubicBezTo>
                  <a:cubicBezTo>
                    <a:pt x="5966" y="4287"/>
                    <a:pt x="7319" y="3860"/>
                    <a:pt x="8422" y="3033"/>
                  </a:cubicBezTo>
                  <a:cubicBezTo>
                    <a:pt x="8903" y="2690"/>
                    <a:pt x="9321" y="2263"/>
                    <a:pt x="9638" y="1752"/>
                  </a:cubicBezTo>
                  <a:lnTo>
                    <a:pt x="9638" y="1752"/>
                  </a:lnTo>
                  <a:cubicBezTo>
                    <a:pt x="10251" y="2726"/>
                    <a:pt x="11256" y="3407"/>
                    <a:pt x="12306" y="3860"/>
                  </a:cubicBezTo>
                  <a:cubicBezTo>
                    <a:pt x="13299" y="4257"/>
                    <a:pt x="14382" y="4446"/>
                    <a:pt x="15463" y="4446"/>
                  </a:cubicBezTo>
                  <a:cubicBezTo>
                    <a:pt x="15883" y="4446"/>
                    <a:pt x="16303" y="4418"/>
                    <a:pt x="16718" y="4362"/>
                  </a:cubicBezTo>
                  <a:cubicBezTo>
                    <a:pt x="17595" y="4261"/>
                    <a:pt x="18422" y="4011"/>
                    <a:pt x="19199" y="3610"/>
                  </a:cubicBezTo>
                  <a:cubicBezTo>
                    <a:pt x="19274" y="3585"/>
                    <a:pt x="19274" y="3510"/>
                    <a:pt x="19224" y="3485"/>
                  </a:cubicBezTo>
                  <a:cubicBezTo>
                    <a:pt x="17219" y="1705"/>
                    <a:pt x="14687" y="602"/>
                    <a:pt x="12056" y="176"/>
                  </a:cubicBezTo>
                  <a:cubicBezTo>
                    <a:pt x="11254" y="51"/>
                    <a:pt x="10452" y="1"/>
                    <a:pt x="9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4059675" y="1895400"/>
              <a:ext cx="148525" cy="148500"/>
            </a:xfrm>
            <a:custGeom>
              <a:avLst/>
              <a:gdLst/>
              <a:ahLst/>
              <a:cxnLst/>
              <a:rect l="l" t="t" r="r" b="b"/>
              <a:pathLst>
                <a:path w="5941" h="5940" extrusionOk="0">
                  <a:moveTo>
                    <a:pt x="2958" y="0"/>
                  </a:moveTo>
                  <a:cubicBezTo>
                    <a:pt x="1329" y="0"/>
                    <a:pt x="1" y="1328"/>
                    <a:pt x="1" y="2983"/>
                  </a:cubicBezTo>
                  <a:cubicBezTo>
                    <a:pt x="1" y="4612"/>
                    <a:pt x="1329" y="5940"/>
                    <a:pt x="2958" y="5940"/>
                  </a:cubicBezTo>
                  <a:cubicBezTo>
                    <a:pt x="4612" y="5940"/>
                    <a:pt x="5940" y="4612"/>
                    <a:pt x="5940" y="2983"/>
                  </a:cubicBezTo>
                  <a:cubicBezTo>
                    <a:pt x="5940" y="1328"/>
                    <a:pt x="4612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4057175" y="1893300"/>
              <a:ext cx="159175" cy="153075"/>
            </a:xfrm>
            <a:custGeom>
              <a:avLst/>
              <a:gdLst/>
              <a:ahLst/>
              <a:cxnLst/>
              <a:rect l="l" t="t" r="r" b="b"/>
              <a:pathLst>
                <a:path w="6367" h="6123" extrusionOk="0">
                  <a:moveTo>
                    <a:pt x="3081" y="180"/>
                  </a:moveTo>
                  <a:cubicBezTo>
                    <a:pt x="3920" y="180"/>
                    <a:pt x="4733" y="549"/>
                    <a:pt x="5289" y="1212"/>
                  </a:cubicBezTo>
                  <a:cubicBezTo>
                    <a:pt x="6065" y="2139"/>
                    <a:pt x="6166" y="3518"/>
                    <a:pt x="5539" y="4570"/>
                  </a:cubicBezTo>
                  <a:cubicBezTo>
                    <a:pt x="5009" y="5440"/>
                    <a:pt x="4048" y="5950"/>
                    <a:pt x="3037" y="5950"/>
                  </a:cubicBezTo>
                  <a:cubicBezTo>
                    <a:pt x="2852" y="5950"/>
                    <a:pt x="2667" y="5933"/>
                    <a:pt x="2481" y="5899"/>
                  </a:cubicBezTo>
                  <a:cubicBezTo>
                    <a:pt x="1153" y="5623"/>
                    <a:pt x="201" y="4420"/>
                    <a:pt x="176" y="3067"/>
                  </a:cubicBezTo>
                  <a:cubicBezTo>
                    <a:pt x="201" y="1864"/>
                    <a:pt x="953" y="761"/>
                    <a:pt x="2080" y="360"/>
                  </a:cubicBezTo>
                  <a:cubicBezTo>
                    <a:pt x="2409" y="238"/>
                    <a:pt x="2747" y="180"/>
                    <a:pt x="3081" y="180"/>
                  </a:cubicBezTo>
                  <a:close/>
                  <a:moveTo>
                    <a:pt x="3070" y="1"/>
                  </a:moveTo>
                  <a:cubicBezTo>
                    <a:pt x="2875" y="1"/>
                    <a:pt x="2677" y="20"/>
                    <a:pt x="2481" y="59"/>
                  </a:cubicBezTo>
                  <a:cubicBezTo>
                    <a:pt x="1054" y="334"/>
                    <a:pt x="28" y="1610"/>
                    <a:pt x="0" y="3062"/>
                  </a:cubicBezTo>
                  <a:lnTo>
                    <a:pt x="0" y="3062"/>
                  </a:lnTo>
                  <a:cubicBezTo>
                    <a:pt x="0" y="3063"/>
                    <a:pt x="0" y="3065"/>
                    <a:pt x="0" y="3067"/>
                  </a:cubicBezTo>
                  <a:cubicBezTo>
                    <a:pt x="0" y="3067"/>
                    <a:pt x="0" y="3067"/>
                    <a:pt x="0" y="3067"/>
                  </a:cubicBezTo>
                  <a:lnTo>
                    <a:pt x="0" y="3067"/>
                  </a:lnTo>
                  <a:cubicBezTo>
                    <a:pt x="0" y="3068"/>
                    <a:pt x="0" y="3069"/>
                    <a:pt x="0" y="3070"/>
                  </a:cubicBezTo>
                  <a:lnTo>
                    <a:pt x="0" y="3070"/>
                  </a:lnTo>
                  <a:cubicBezTo>
                    <a:pt x="27" y="4347"/>
                    <a:pt x="828" y="5498"/>
                    <a:pt x="2030" y="5949"/>
                  </a:cubicBezTo>
                  <a:cubicBezTo>
                    <a:pt x="2361" y="6066"/>
                    <a:pt x="2706" y="6123"/>
                    <a:pt x="3048" y="6123"/>
                  </a:cubicBezTo>
                  <a:cubicBezTo>
                    <a:pt x="3950" y="6123"/>
                    <a:pt x="4839" y="5730"/>
                    <a:pt x="5439" y="5021"/>
                  </a:cubicBezTo>
                  <a:cubicBezTo>
                    <a:pt x="6241" y="4019"/>
                    <a:pt x="6366" y="2590"/>
                    <a:pt x="5690" y="1463"/>
                  </a:cubicBezTo>
                  <a:cubicBezTo>
                    <a:pt x="5140" y="553"/>
                    <a:pt x="412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4083475" y="1920450"/>
              <a:ext cx="100925" cy="100900"/>
            </a:xfrm>
            <a:custGeom>
              <a:avLst/>
              <a:gdLst/>
              <a:ahLst/>
              <a:cxnLst/>
              <a:rect l="l" t="t" r="r" b="b"/>
              <a:pathLst>
                <a:path w="4037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34" y="4036"/>
                    <a:pt x="4036" y="3133"/>
                    <a:pt x="4036" y="2006"/>
                  </a:cubicBezTo>
                  <a:cubicBezTo>
                    <a:pt x="4036" y="903"/>
                    <a:pt x="3134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4088500" y="1917950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304"/>
                    <a:pt x="652" y="1304"/>
                  </a:cubicBezTo>
                  <a:cubicBezTo>
                    <a:pt x="1003" y="1304"/>
                    <a:pt x="1304" y="1003"/>
                    <a:pt x="1304" y="652"/>
                  </a:cubicBezTo>
                  <a:cubicBezTo>
                    <a:pt x="1304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3636750" y="1935075"/>
              <a:ext cx="123450" cy="69525"/>
            </a:xfrm>
            <a:custGeom>
              <a:avLst/>
              <a:gdLst/>
              <a:ahLst/>
              <a:cxnLst/>
              <a:rect l="l" t="t" r="r" b="b"/>
              <a:pathLst>
                <a:path w="4938" h="2781" extrusionOk="0">
                  <a:moveTo>
                    <a:pt x="2483" y="1"/>
                  </a:moveTo>
                  <a:cubicBezTo>
                    <a:pt x="1757" y="1"/>
                    <a:pt x="1044" y="344"/>
                    <a:pt x="577" y="919"/>
                  </a:cubicBezTo>
                  <a:cubicBezTo>
                    <a:pt x="201" y="1396"/>
                    <a:pt x="0" y="1972"/>
                    <a:pt x="0" y="2574"/>
                  </a:cubicBezTo>
                  <a:cubicBezTo>
                    <a:pt x="0" y="2711"/>
                    <a:pt x="107" y="2780"/>
                    <a:pt x="213" y="2780"/>
                  </a:cubicBezTo>
                  <a:cubicBezTo>
                    <a:pt x="320" y="2780"/>
                    <a:pt x="426" y="2711"/>
                    <a:pt x="426" y="2574"/>
                  </a:cubicBezTo>
                  <a:cubicBezTo>
                    <a:pt x="451" y="1446"/>
                    <a:pt x="1303" y="418"/>
                    <a:pt x="2481" y="418"/>
                  </a:cubicBezTo>
                  <a:cubicBezTo>
                    <a:pt x="3634" y="418"/>
                    <a:pt x="4511" y="1446"/>
                    <a:pt x="4511" y="2574"/>
                  </a:cubicBezTo>
                  <a:cubicBezTo>
                    <a:pt x="4511" y="2711"/>
                    <a:pt x="4618" y="2780"/>
                    <a:pt x="4724" y="2780"/>
                  </a:cubicBezTo>
                  <a:cubicBezTo>
                    <a:pt x="4831" y="2780"/>
                    <a:pt x="4938" y="2711"/>
                    <a:pt x="4938" y="2574"/>
                  </a:cubicBezTo>
                  <a:cubicBezTo>
                    <a:pt x="4938" y="1521"/>
                    <a:pt x="4311" y="543"/>
                    <a:pt x="3333" y="167"/>
                  </a:cubicBezTo>
                  <a:cubicBezTo>
                    <a:pt x="3057" y="54"/>
                    <a:pt x="2769" y="1"/>
                    <a:pt x="2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3827850" y="2042000"/>
              <a:ext cx="189875" cy="95900"/>
            </a:xfrm>
            <a:custGeom>
              <a:avLst/>
              <a:gdLst/>
              <a:ahLst/>
              <a:cxnLst/>
              <a:rect l="l" t="t" r="r" b="b"/>
              <a:pathLst>
                <a:path w="7595" h="3836" extrusionOk="0">
                  <a:moveTo>
                    <a:pt x="0" y="1"/>
                  </a:moveTo>
                  <a:cubicBezTo>
                    <a:pt x="0" y="2106"/>
                    <a:pt x="1705" y="3835"/>
                    <a:pt x="3785" y="3835"/>
                  </a:cubicBezTo>
                  <a:cubicBezTo>
                    <a:pt x="5890" y="3835"/>
                    <a:pt x="7594" y="2106"/>
                    <a:pt x="759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3825350" y="2039500"/>
              <a:ext cx="194875" cy="100900"/>
            </a:xfrm>
            <a:custGeom>
              <a:avLst/>
              <a:gdLst/>
              <a:ahLst/>
              <a:cxnLst/>
              <a:rect l="l" t="t" r="r" b="b"/>
              <a:pathLst>
                <a:path w="7795" h="4036" extrusionOk="0">
                  <a:moveTo>
                    <a:pt x="7593" y="176"/>
                  </a:moveTo>
                  <a:lnTo>
                    <a:pt x="7593" y="176"/>
                  </a:lnTo>
                  <a:cubicBezTo>
                    <a:pt x="7575" y="1127"/>
                    <a:pt x="7200" y="2049"/>
                    <a:pt x="6516" y="2757"/>
                  </a:cubicBezTo>
                  <a:cubicBezTo>
                    <a:pt x="5815" y="3434"/>
                    <a:pt x="4887" y="3835"/>
                    <a:pt x="3885" y="3835"/>
                  </a:cubicBezTo>
                  <a:cubicBezTo>
                    <a:pt x="2907" y="3835"/>
                    <a:pt x="1955" y="3434"/>
                    <a:pt x="1278" y="2757"/>
                  </a:cubicBezTo>
                  <a:cubicBezTo>
                    <a:pt x="594" y="2049"/>
                    <a:pt x="220" y="1127"/>
                    <a:pt x="178" y="176"/>
                  </a:cubicBezTo>
                  <a:close/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25" y="1705"/>
                    <a:pt x="1003" y="3209"/>
                    <a:pt x="2531" y="3785"/>
                  </a:cubicBezTo>
                  <a:cubicBezTo>
                    <a:pt x="2980" y="3934"/>
                    <a:pt x="3428" y="4010"/>
                    <a:pt x="3877" y="4035"/>
                  </a:cubicBezTo>
                  <a:lnTo>
                    <a:pt x="3877" y="4035"/>
                  </a:lnTo>
                  <a:cubicBezTo>
                    <a:pt x="3879" y="4035"/>
                    <a:pt x="3882" y="4036"/>
                    <a:pt x="3885" y="4036"/>
                  </a:cubicBezTo>
                  <a:cubicBezTo>
                    <a:pt x="3886" y="4036"/>
                    <a:pt x="3887" y="4036"/>
                    <a:pt x="3888" y="4036"/>
                  </a:cubicBezTo>
                  <a:lnTo>
                    <a:pt x="3888" y="4036"/>
                  </a:lnTo>
                  <a:cubicBezTo>
                    <a:pt x="5516" y="4009"/>
                    <a:pt x="6968" y="2982"/>
                    <a:pt x="7544" y="1479"/>
                  </a:cubicBezTo>
                  <a:cubicBezTo>
                    <a:pt x="7694" y="1028"/>
                    <a:pt x="7770" y="552"/>
                    <a:pt x="7795" y="101"/>
                  </a:cubicBezTo>
                  <a:cubicBezTo>
                    <a:pt x="7795" y="51"/>
                    <a:pt x="7744" y="1"/>
                    <a:pt x="7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3867950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3865450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5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805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201" y="903"/>
                  </a:cubicBezTo>
                  <a:cubicBezTo>
                    <a:pt x="201" y="702"/>
                    <a:pt x="201" y="502"/>
                    <a:pt x="201" y="301"/>
                  </a:cubicBezTo>
                  <a:cubicBezTo>
                    <a:pt x="201" y="251"/>
                    <a:pt x="201" y="211"/>
                    <a:pt x="201" y="176"/>
                  </a:cubicBezTo>
                  <a:close/>
                  <a:moveTo>
                    <a:pt x="125" y="1"/>
                  </a:moveTo>
                  <a:cubicBezTo>
                    <a:pt x="75" y="1"/>
                    <a:pt x="50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33" y="1930"/>
                    <a:pt x="1025" y="1930"/>
                  </a:cubicBezTo>
                  <a:cubicBezTo>
                    <a:pt x="1216" y="1930"/>
                    <a:pt x="1404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3928725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3926225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6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780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176" y="903"/>
                  </a:cubicBezTo>
                  <a:cubicBezTo>
                    <a:pt x="176" y="702"/>
                    <a:pt x="176" y="502"/>
                    <a:pt x="176" y="301"/>
                  </a:cubicBezTo>
                  <a:cubicBezTo>
                    <a:pt x="192" y="251"/>
                    <a:pt x="198" y="211"/>
                    <a:pt x="200" y="176"/>
                  </a:cubicBezTo>
                  <a:close/>
                  <a:moveTo>
                    <a:pt x="125" y="1"/>
                  </a:moveTo>
                  <a:cubicBezTo>
                    <a:pt x="75" y="1"/>
                    <a:pt x="25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27" y="1930"/>
                    <a:pt x="1015" y="1930"/>
                  </a:cubicBezTo>
                  <a:cubicBezTo>
                    <a:pt x="1203" y="1930"/>
                    <a:pt x="1391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41"/>
          <p:cNvGrpSpPr/>
          <p:nvPr/>
        </p:nvGrpSpPr>
        <p:grpSpPr>
          <a:xfrm rot="42176">
            <a:off x="1906387" y="4053641"/>
            <a:ext cx="1443801" cy="973381"/>
            <a:chOff x="4746400" y="727625"/>
            <a:chExt cx="1093375" cy="737075"/>
          </a:xfrm>
        </p:grpSpPr>
        <p:sp>
          <p:nvSpPr>
            <p:cNvPr id="1305" name="Google Shape;1305;p41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1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1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1"/>
          <p:cNvGrpSpPr/>
          <p:nvPr/>
        </p:nvGrpSpPr>
        <p:grpSpPr>
          <a:xfrm rot="955823">
            <a:off x="1274391" y="3893092"/>
            <a:ext cx="896634" cy="832830"/>
            <a:chOff x="3801525" y="617175"/>
            <a:chExt cx="570200" cy="529625"/>
          </a:xfrm>
        </p:grpSpPr>
        <p:sp>
          <p:nvSpPr>
            <p:cNvPr id="1320" name="Google Shape;1320;p41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1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1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1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1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1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1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1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41"/>
          <p:cNvGrpSpPr/>
          <p:nvPr/>
        </p:nvGrpSpPr>
        <p:grpSpPr>
          <a:xfrm rot="-2769514">
            <a:off x="4886823" y="-341172"/>
            <a:ext cx="1060199" cy="895402"/>
            <a:chOff x="4502650" y="4074600"/>
            <a:chExt cx="891650" cy="792025"/>
          </a:xfrm>
        </p:grpSpPr>
        <p:sp>
          <p:nvSpPr>
            <p:cNvPr id="1335" name="Google Shape;1335;p41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1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ndemi Corona, Kapolda: Kasus Narkoba di Jakarta Naik 120 Persen - Metro  Tempo.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41" y="912688"/>
            <a:ext cx="6265773" cy="35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25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otional Intelligence Subject for Pre-K: Motivation by Slidesgo">
  <a:themeElements>
    <a:clrScheme name="Simple Light">
      <a:dk1>
        <a:srgbClr val="434343"/>
      </a:dk1>
      <a:lt1>
        <a:srgbClr val="BAF0E4"/>
      </a:lt1>
      <a:dk2>
        <a:srgbClr val="FDF6DF"/>
      </a:dk2>
      <a:lt2>
        <a:srgbClr val="EAE9E5"/>
      </a:lt2>
      <a:accent1>
        <a:srgbClr val="4E879E"/>
      </a:accent1>
      <a:accent2>
        <a:srgbClr val="FF5555"/>
      </a:accent2>
      <a:accent3>
        <a:srgbClr val="FABC53"/>
      </a:accent3>
      <a:accent4>
        <a:srgbClr val="F3E49C"/>
      </a:accent4>
      <a:accent5>
        <a:srgbClr val="AC5C9C"/>
      </a:accent5>
      <a:accent6>
        <a:srgbClr val="FFC4CD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296</Words>
  <Application>Microsoft Office PowerPoint</Application>
  <PresentationFormat>On-screen Show (16:9)</PresentationFormat>
  <Paragraphs>32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Concert One</vt:lpstr>
      <vt:lpstr>Baloo 2</vt:lpstr>
      <vt:lpstr>Arial</vt:lpstr>
      <vt:lpstr>Odibee Sans</vt:lpstr>
      <vt:lpstr>Roboto Condensed Light</vt:lpstr>
      <vt:lpstr>Emotional Intelligence Subject for Pre-K: Motivation by Slidesgo</vt:lpstr>
      <vt:lpstr>PowerPoint Presentation</vt:lpstr>
      <vt:lpstr>PERMASALAHAN MORAL DI LINGKUNGAN SEKITAR</vt:lpstr>
      <vt:lpstr>NAZLA  ASA LUQYANA 2013053152 KELAS B</vt:lpstr>
      <vt:lpstr>BULLYING</vt:lpstr>
      <vt:lpstr>PowerPoint Presentation</vt:lpstr>
      <vt:lpstr>Pendapat Saya mengenai bullying</vt:lpstr>
      <vt:lpstr>Faktor penyebab bullying</vt:lpstr>
      <vt:lpstr>KECANDUAN NARKOBA</vt:lpstr>
      <vt:lpstr>PowerPoint Presentation</vt:lpstr>
      <vt:lpstr>Pendapat Saya mengenai pencandu narkoba</vt:lpstr>
      <vt:lpstr>Faktor penyebab seseorang mengonsumsi narkoba</vt:lpstr>
      <vt:lpstr>TAWURAN</vt:lpstr>
      <vt:lpstr>PowerPoint Presentation</vt:lpstr>
      <vt:lpstr>Pendapat Saya mengenai Tawuran</vt:lpstr>
      <vt:lpstr>Faktor penyebab terjadinya Tawuran</vt:lpstr>
      <vt:lpstr>THANK YOU!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PERMASALAHAN MORAL DI LINGKUNGAN SEKITAR</dc:title>
  <dc:creator>Asus X</dc:creator>
  <cp:lastModifiedBy>Windows User</cp:lastModifiedBy>
  <cp:revision>9</cp:revision>
  <dcterms:modified xsi:type="dcterms:W3CDTF">2021-09-20T07:19:30Z</dcterms:modified>
</cp:coreProperties>
</file>