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15"/>
  </p:notesMasterIdLst>
  <p:sldIdLst>
    <p:sldId id="256" r:id="rId2"/>
    <p:sldId id="324" r:id="rId3"/>
    <p:sldId id="257" r:id="rId4"/>
    <p:sldId id="325" r:id="rId5"/>
    <p:sldId id="326" r:id="rId6"/>
    <p:sldId id="327" r:id="rId7"/>
    <p:sldId id="328" r:id="rId8"/>
    <p:sldId id="329" r:id="rId9"/>
    <p:sldId id="331" r:id="rId10"/>
    <p:sldId id="332" r:id="rId11"/>
    <p:sldId id="330" r:id="rId12"/>
    <p:sldId id="333" r:id="rId13"/>
    <p:sldId id="258" r:id="rId14"/>
  </p:sldIdLst>
  <p:sldSz cx="9144000" cy="5143500" type="screen16x9"/>
  <p:notesSz cx="6858000" cy="9144000"/>
  <p:embeddedFontLst>
    <p:embeddedFont>
      <p:font typeface="Passion One" charset="0"/>
      <p:regular r:id="rId16"/>
      <p:bold r:id="rId17"/>
    </p:embeddedFont>
    <p:embeddedFont>
      <p:font typeface="Century Schoolbook" pitchFamily="18" charset="0"/>
      <p:regular r:id="rId18"/>
      <p:bold r:id="rId19"/>
      <p:italic r:id="rId20"/>
      <p:boldItalic r:id="rId21"/>
    </p:embeddedFont>
    <p:embeddedFont>
      <p:font typeface="Roboto" charset="0"/>
      <p:regular r:id="rId22"/>
      <p:bold r:id="rId23"/>
      <p:italic r:id="rId24"/>
      <p:boldItalic r:id="rId25"/>
    </p:embeddedFont>
    <p:embeddedFont>
      <p:font typeface="Patrick Hand" charset="0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A835949-C075-4250-94D9-2A75379896CA}">
  <a:tblStyle styleId="{EA835949-C075-4250-94D9-2A75379896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61247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g90184db047_0_4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2" name="Google Shape;1342;g90184db047_0_4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g7395e1ec2a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7" name="Google Shape;867;g7395e1ec2a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ga164196c1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5" name="Google Shape;725;ga164196c1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g90184db047_0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0" name="Google Shape;900;g90184db047_0_3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g7348ee11bb_0_37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9" name="Google Shape;1069;g7348ee11bb_0_37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g90184db047_0_5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9" name="Google Shape;1219;g90184db047_0_5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g773b376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g7348ee11bb_0_37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9" name="Google Shape;1069;g7348ee11bb_0_37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23373" y="-418371"/>
            <a:ext cx="8090715" cy="1802824"/>
            <a:chOff x="663552" y="-583"/>
            <a:chExt cx="7373966" cy="1643114"/>
          </a:xfrm>
        </p:grpSpPr>
        <p:sp>
          <p:nvSpPr>
            <p:cNvPr id="10" name="Google Shape;10;p2"/>
            <p:cNvSpPr/>
            <p:nvPr/>
          </p:nvSpPr>
          <p:spPr>
            <a:xfrm>
              <a:off x="4341099" y="589068"/>
              <a:ext cx="436285" cy="450655"/>
            </a:xfrm>
            <a:custGeom>
              <a:avLst/>
              <a:gdLst/>
              <a:ahLst/>
              <a:cxnLst/>
              <a:rect l="l" t="t" r="r" b="b"/>
              <a:pathLst>
                <a:path w="12691" h="13109" extrusionOk="0">
                  <a:moveTo>
                    <a:pt x="4741" y="1"/>
                  </a:moveTo>
                  <a:cubicBezTo>
                    <a:pt x="4377" y="1"/>
                    <a:pt x="4012" y="252"/>
                    <a:pt x="3986" y="716"/>
                  </a:cubicBezTo>
                  <a:cubicBezTo>
                    <a:pt x="3986" y="1560"/>
                    <a:pt x="4080" y="2404"/>
                    <a:pt x="4267" y="3201"/>
                  </a:cubicBezTo>
                  <a:cubicBezTo>
                    <a:pt x="4408" y="4280"/>
                    <a:pt x="4455" y="5311"/>
                    <a:pt x="4549" y="6390"/>
                  </a:cubicBezTo>
                  <a:lnTo>
                    <a:pt x="4549" y="6624"/>
                  </a:lnTo>
                  <a:cubicBezTo>
                    <a:pt x="4080" y="6812"/>
                    <a:pt x="3611" y="7046"/>
                    <a:pt x="3142" y="7234"/>
                  </a:cubicBezTo>
                  <a:cubicBezTo>
                    <a:pt x="2345" y="7609"/>
                    <a:pt x="1407" y="7562"/>
                    <a:pt x="610" y="7984"/>
                  </a:cubicBezTo>
                  <a:cubicBezTo>
                    <a:pt x="0" y="8359"/>
                    <a:pt x="235" y="9297"/>
                    <a:pt x="938" y="9297"/>
                  </a:cubicBezTo>
                  <a:cubicBezTo>
                    <a:pt x="1254" y="9285"/>
                    <a:pt x="1568" y="9279"/>
                    <a:pt x="1879" y="9279"/>
                  </a:cubicBezTo>
                  <a:cubicBezTo>
                    <a:pt x="2814" y="9279"/>
                    <a:pt x="3728" y="9332"/>
                    <a:pt x="4642" y="9438"/>
                  </a:cubicBezTo>
                  <a:cubicBezTo>
                    <a:pt x="4736" y="10235"/>
                    <a:pt x="4877" y="11032"/>
                    <a:pt x="5205" y="11735"/>
                  </a:cubicBezTo>
                  <a:cubicBezTo>
                    <a:pt x="5285" y="12456"/>
                    <a:pt x="5502" y="13108"/>
                    <a:pt x="6264" y="13108"/>
                  </a:cubicBezTo>
                  <a:cubicBezTo>
                    <a:pt x="6395" y="13108"/>
                    <a:pt x="6541" y="13089"/>
                    <a:pt x="6705" y="13048"/>
                  </a:cubicBezTo>
                  <a:cubicBezTo>
                    <a:pt x="7643" y="12767"/>
                    <a:pt x="8206" y="11219"/>
                    <a:pt x="8675" y="10141"/>
                  </a:cubicBezTo>
                  <a:cubicBezTo>
                    <a:pt x="9613" y="10282"/>
                    <a:pt x="10550" y="10329"/>
                    <a:pt x="11535" y="10422"/>
                  </a:cubicBezTo>
                  <a:cubicBezTo>
                    <a:pt x="11571" y="10427"/>
                    <a:pt x="11605" y="10429"/>
                    <a:pt x="11637" y="10429"/>
                  </a:cubicBezTo>
                  <a:cubicBezTo>
                    <a:pt x="12298" y="10429"/>
                    <a:pt x="12408" y="9558"/>
                    <a:pt x="12051" y="9156"/>
                  </a:cubicBezTo>
                  <a:cubicBezTo>
                    <a:pt x="11535" y="8453"/>
                    <a:pt x="10926" y="7843"/>
                    <a:pt x="10316" y="7187"/>
                  </a:cubicBezTo>
                  <a:lnTo>
                    <a:pt x="10738" y="6437"/>
                  </a:lnTo>
                  <a:cubicBezTo>
                    <a:pt x="11348" y="5546"/>
                    <a:pt x="12285" y="4795"/>
                    <a:pt x="12567" y="3764"/>
                  </a:cubicBezTo>
                  <a:cubicBezTo>
                    <a:pt x="12690" y="3311"/>
                    <a:pt x="12344" y="2895"/>
                    <a:pt x="11909" y="2895"/>
                  </a:cubicBezTo>
                  <a:cubicBezTo>
                    <a:pt x="11848" y="2895"/>
                    <a:pt x="11786" y="2903"/>
                    <a:pt x="11723" y="2920"/>
                  </a:cubicBezTo>
                  <a:cubicBezTo>
                    <a:pt x="10457" y="3483"/>
                    <a:pt x="9238" y="4092"/>
                    <a:pt x="8112" y="4842"/>
                  </a:cubicBezTo>
                  <a:cubicBezTo>
                    <a:pt x="6940" y="3623"/>
                    <a:pt x="6002" y="2123"/>
                    <a:pt x="5439" y="528"/>
                  </a:cubicBezTo>
                  <a:cubicBezTo>
                    <a:pt x="5334" y="169"/>
                    <a:pt x="5038" y="1"/>
                    <a:pt x="47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2785370" y="659313"/>
              <a:ext cx="309535" cy="326999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455672" y="562817"/>
              <a:ext cx="54832" cy="45172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404349" y="-583"/>
              <a:ext cx="1880989" cy="117196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63552" y="607975"/>
              <a:ext cx="1751435" cy="1034556"/>
            </a:xfrm>
            <a:custGeom>
              <a:avLst/>
              <a:gdLst/>
              <a:ahLst/>
              <a:cxnLst/>
              <a:rect l="l" t="t" r="r" b="b"/>
              <a:pathLst>
                <a:path w="30808" h="18198" extrusionOk="0">
                  <a:moveTo>
                    <a:pt x="13928" y="1"/>
                  </a:moveTo>
                  <a:cubicBezTo>
                    <a:pt x="13746" y="1"/>
                    <a:pt x="13558" y="12"/>
                    <a:pt x="13364" y="37"/>
                  </a:cubicBezTo>
                  <a:cubicBezTo>
                    <a:pt x="11489" y="224"/>
                    <a:pt x="9238" y="2100"/>
                    <a:pt x="8863" y="4116"/>
                  </a:cubicBezTo>
                  <a:cubicBezTo>
                    <a:pt x="8234" y="3980"/>
                    <a:pt x="7606" y="3907"/>
                    <a:pt x="6978" y="3907"/>
                  </a:cubicBezTo>
                  <a:cubicBezTo>
                    <a:pt x="6528" y="3907"/>
                    <a:pt x="6077" y="3944"/>
                    <a:pt x="5627" y="4022"/>
                  </a:cubicBezTo>
                  <a:cubicBezTo>
                    <a:pt x="4127" y="4397"/>
                    <a:pt x="1735" y="4726"/>
                    <a:pt x="751" y="6085"/>
                  </a:cubicBezTo>
                  <a:cubicBezTo>
                    <a:pt x="0" y="7117"/>
                    <a:pt x="376" y="8524"/>
                    <a:pt x="1548" y="8993"/>
                  </a:cubicBezTo>
                  <a:cubicBezTo>
                    <a:pt x="2439" y="9274"/>
                    <a:pt x="3330" y="9462"/>
                    <a:pt x="4267" y="9462"/>
                  </a:cubicBezTo>
                  <a:cubicBezTo>
                    <a:pt x="2908" y="11384"/>
                    <a:pt x="2204" y="13588"/>
                    <a:pt x="4174" y="15229"/>
                  </a:cubicBezTo>
                  <a:cubicBezTo>
                    <a:pt x="4709" y="15672"/>
                    <a:pt x="5279" y="15862"/>
                    <a:pt x="5864" y="15862"/>
                  </a:cubicBezTo>
                  <a:cubicBezTo>
                    <a:pt x="7074" y="15862"/>
                    <a:pt x="8350" y="15053"/>
                    <a:pt x="9519" y="14010"/>
                  </a:cubicBezTo>
                  <a:lnTo>
                    <a:pt x="9519" y="14010"/>
                  </a:lnTo>
                  <a:cubicBezTo>
                    <a:pt x="9332" y="15042"/>
                    <a:pt x="9613" y="16120"/>
                    <a:pt x="10363" y="16870"/>
                  </a:cubicBezTo>
                  <a:cubicBezTo>
                    <a:pt x="11231" y="17800"/>
                    <a:pt x="12652" y="18197"/>
                    <a:pt x="14016" y="18197"/>
                  </a:cubicBezTo>
                  <a:cubicBezTo>
                    <a:pt x="14716" y="18197"/>
                    <a:pt x="15402" y="18093"/>
                    <a:pt x="15990" y="17902"/>
                  </a:cubicBezTo>
                  <a:cubicBezTo>
                    <a:pt x="17256" y="17433"/>
                    <a:pt x="18335" y="16589"/>
                    <a:pt x="19038" y="15510"/>
                  </a:cubicBezTo>
                  <a:cubicBezTo>
                    <a:pt x="19272" y="15792"/>
                    <a:pt x="19554" y="16073"/>
                    <a:pt x="19835" y="16308"/>
                  </a:cubicBezTo>
                  <a:cubicBezTo>
                    <a:pt x="20224" y="16662"/>
                    <a:pt x="20728" y="16810"/>
                    <a:pt x="21254" y="16810"/>
                  </a:cubicBezTo>
                  <a:cubicBezTo>
                    <a:pt x="22187" y="16810"/>
                    <a:pt x="23187" y="16345"/>
                    <a:pt x="23727" y="15745"/>
                  </a:cubicBezTo>
                  <a:cubicBezTo>
                    <a:pt x="24805" y="14432"/>
                    <a:pt x="25462" y="12838"/>
                    <a:pt x="25556" y="11150"/>
                  </a:cubicBezTo>
                  <a:cubicBezTo>
                    <a:pt x="27478" y="10728"/>
                    <a:pt x="29635" y="9837"/>
                    <a:pt x="30245" y="7867"/>
                  </a:cubicBezTo>
                  <a:cubicBezTo>
                    <a:pt x="30807" y="5945"/>
                    <a:pt x="28697" y="4257"/>
                    <a:pt x="26962" y="4163"/>
                  </a:cubicBezTo>
                  <a:cubicBezTo>
                    <a:pt x="26825" y="4155"/>
                    <a:pt x="26687" y="4151"/>
                    <a:pt x="26548" y="4151"/>
                  </a:cubicBezTo>
                  <a:cubicBezTo>
                    <a:pt x="25832" y="4151"/>
                    <a:pt x="25098" y="4256"/>
                    <a:pt x="24430" y="4491"/>
                  </a:cubicBezTo>
                  <a:cubicBezTo>
                    <a:pt x="24337" y="3788"/>
                    <a:pt x="24055" y="3131"/>
                    <a:pt x="23680" y="2522"/>
                  </a:cubicBezTo>
                  <a:cubicBezTo>
                    <a:pt x="23043" y="1577"/>
                    <a:pt x="22055" y="1240"/>
                    <a:pt x="20945" y="1240"/>
                  </a:cubicBezTo>
                  <a:cubicBezTo>
                    <a:pt x="19685" y="1240"/>
                    <a:pt x="18267" y="1673"/>
                    <a:pt x="17022" y="2147"/>
                  </a:cubicBezTo>
                  <a:cubicBezTo>
                    <a:pt x="16643" y="885"/>
                    <a:pt x="15510" y="1"/>
                    <a:pt x="139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422935" y="780053"/>
              <a:ext cx="236277" cy="250303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985917" y="709101"/>
              <a:ext cx="51601" cy="44278"/>
            </a:xfrm>
            <a:custGeom>
              <a:avLst/>
              <a:gdLst/>
              <a:ahLst/>
              <a:cxnLst/>
              <a:rect l="l" t="t" r="r" b="b"/>
              <a:pathLst>
                <a:path w="1501" h="1288" extrusionOk="0">
                  <a:moveTo>
                    <a:pt x="662" y="1"/>
                  </a:moveTo>
                  <a:cubicBezTo>
                    <a:pt x="322" y="1"/>
                    <a:pt x="0" y="257"/>
                    <a:pt x="0" y="647"/>
                  </a:cubicBezTo>
                  <a:cubicBezTo>
                    <a:pt x="0" y="1009"/>
                    <a:pt x="336" y="1287"/>
                    <a:pt x="683" y="1287"/>
                  </a:cubicBezTo>
                  <a:cubicBezTo>
                    <a:pt x="785" y="1287"/>
                    <a:pt x="889" y="1263"/>
                    <a:pt x="985" y="1210"/>
                  </a:cubicBezTo>
                  <a:lnTo>
                    <a:pt x="1173" y="1116"/>
                  </a:lnTo>
                  <a:cubicBezTo>
                    <a:pt x="1501" y="881"/>
                    <a:pt x="1501" y="412"/>
                    <a:pt x="1173" y="178"/>
                  </a:cubicBezTo>
                  <a:lnTo>
                    <a:pt x="985" y="84"/>
                  </a:lnTo>
                  <a:cubicBezTo>
                    <a:pt x="882" y="27"/>
                    <a:pt x="771" y="1"/>
                    <a:pt x="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2"/>
          <p:cNvSpPr/>
          <p:nvPr/>
        </p:nvSpPr>
        <p:spPr>
          <a:xfrm>
            <a:off x="1297500" y="1104900"/>
            <a:ext cx="6549000" cy="2933700"/>
          </a:xfrm>
          <a:prstGeom prst="roundRect">
            <a:avLst>
              <a:gd name="adj" fmla="val 702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8248100" y="969209"/>
            <a:ext cx="488159" cy="525350"/>
            <a:chOff x="7792241" y="1473159"/>
            <a:chExt cx="444914" cy="478810"/>
          </a:xfrm>
        </p:grpSpPr>
        <p:sp>
          <p:nvSpPr>
            <p:cNvPr id="19" name="Google Shape;19;p2"/>
            <p:cNvSpPr/>
            <p:nvPr/>
          </p:nvSpPr>
          <p:spPr>
            <a:xfrm>
              <a:off x="7792241" y="1473159"/>
              <a:ext cx="444914" cy="478810"/>
            </a:xfrm>
            <a:custGeom>
              <a:avLst/>
              <a:gdLst/>
              <a:ahLst/>
              <a:cxnLst/>
              <a:rect l="l" t="t" r="r" b="b"/>
              <a:pathLst>
                <a:path w="12942" h="13928" extrusionOk="0">
                  <a:moveTo>
                    <a:pt x="4394" y="1"/>
                  </a:moveTo>
                  <a:cubicBezTo>
                    <a:pt x="3651" y="1"/>
                    <a:pt x="2967" y="415"/>
                    <a:pt x="2814" y="1387"/>
                  </a:cubicBezTo>
                  <a:cubicBezTo>
                    <a:pt x="2673" y="2934"/>
                    <a:pt x="3001" y="4576"/>
                    <a:pt x="3751" y="5982"/>
                  </a:cubicBezTo>
                  <a:cubicBezTo>
                    <a:pt x="1876" y="6732"/>
                    <a:pt x="0" y="8092"/>
                    <a:pt x="47" y="10062"/>
                  </a:cubicBezTo>
                  <a:cubicBezTo>
                    <a:pt x="47" y="10671"/>
                    <a:pt x="469" y="11234"/>
                    <a:pt x="1079" y="11422"/>
                  </a:cubicBezTo>
                  <a:cubicBezTo>
                    <a:pt x="1290" y="11461"/>
                    <a:pt x="1497" y="11479"/>
                    <a:pt x="1700" y="11479"/>
                  </a:cubicBezTo>
                  <a:cubicBezTo>
                    <a:pt x="2717" y="11479"/>
                    <a:pt x="3642" y="11023"/>
                    <a:pt x="4502" y="10437"/>
                  </a:cubicBezTo>
                  <a:cubicBezTo>
                    <a:pt x="4830" y="10202"/>
                    <a:pt x="5158" y="9921"/>
                    <a:pt x="5440" y="9640"/>
                  </a:cubicBezTo>
                  <a:cubicBezTo>
                    <a:pt x="5486" y="10906"/>
                    <a:pt x="5674" y="12219"/>
                    <a:pt x="6612" y="13063"/>
                  </a:cubicBezTo>
                  <a:cubicBezTo>
                    <a:pt x="7160" y="13583"/>
                    <a:pt x="7932" y="13928"/>
                    <a:pt x="8722" y="13928"/>
                  </a:cubicBezTo>
                  <a:cubicBezTo>
                    <a:pt x="9285" y="13928"/>
                    <a:pt x="9856" y="13753"/>
                    <a:pt x="10363" y="13344"/>
                  </a:cubicBezTo>
                  <a:cubicBezTo>
                    <a:pt x="11535" y="12266"/>
                    <a:pt x="11957" y="10577"/>
                    <a:pt x="11301" y="9077"/>
                  </a:cubicBezTo>
                  <a:cubicBezTo>
                    <a:pt x="10973" y="8186"/>
                    <a:pt x="10269" y="7483"/>
                    <a:pt x="9378" y="7155"/>
                  </a:cubicBezTo>
                  <a:cubicBezTo>
                    <a:pt x="10410" y="6498"/>
                    <a:pt x="11301" y="5654"/>
                    <a:pt x="12004" y="4669"/>
                  </a:cubicBezTo>
                  <a:cubicBezTo>
                    <a:pt x="12942" y="3263"/>
                    <a:pt x="12145" y="1387"/>
                    <a:pt x="10504" y="1059"/>
                  </a:cubicBezTo>
                  <a:cubicBezTo>
                    <a:pt x="10333" y="1030"/>
                    <a:pt x="10169" y="1017"/>
                    <a:pt x="10012" y="1017"/>
                  </a:cubicBezTo>
                  <a:cubicBezTo>
                    <a:pt x="8619" y="1017"/>
                    <a:pt x="7755" y="2087"/>
                    <a:pt x="7081" y="3309"/>
                  </a:cubicBezTo>
                  <a:cubicBezTo>
                    <a:pt x="6987" y="2372"/>
                    <a:pt x="6659" y="1528"/>
                    <a:pt x="6096" y="777"/>
                  </a:cubicBezTo>
                  <a:cubicBezTo>
                    <a:pt x="5670" y="288"/>
                    <a:pt x="5012" y="1"/>
                    <a:pt x="43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955051" y="1649788"/>
              <a:ext cx="112861" cy="96738"/>
            </a:xfrm>
            <a:custGeom>
              <a:avLst/>
              <a:gdLst/>
              <a:ahLst/>
              <a:cxnLst/>
              <a:rect l="l" t="t" r="r" b="b"/>
              <a:pathLst>
                <a:path w="3283" h="2814" extrusionOk="0">
                  <a:moveTo>
                    <a:pt x="1876" y="0"/>
                  </a:moveTo>
                  <a:cubicBezTo>
                    <a:pt x="657" y="0"/>
                    <a:pt x="0" y="1501"/>
                    <a:pt x="891" y="2392"/>
                  </a:cubicBezTo>
                  <a:cubicBezTo>
                    <a:pt x="1182" y="2683"/>
                    <a:pt x="1539" y="2814"/>
                    <a:pt x="1887" y="2814"/>
                  </a:cubicBezTo>
                  <a:cubicBezTo>
                    <a:pt x="2603" y="2814"/>
                    <a:pt x="3283" y="2259"/>
                    <a:pt x="3283" y="1407"/>
                  </a:cubicBezTo>
                  <a:cubicBezTo>
                    <a:pt x="3283" y="610"/>
                    <a:pt x="2673" y="0"/>
                    <a:pt x="18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508234" y="2169031"/>
            <a:ext cx="374975" cy="340989"/>
            <a:chOff x="8355834" y="2321431"/>
            <a:chExt cx="374975" cy="340989"/>
          </a:xfrm>
        </p:grpSpPr>
        <p:sp>
          <p:nvSpPr>
            <p:cNvPr id="22" name="Google Shape;22;p2"/>
            <p:cNvSpPr/>
            <p:nvPr/>
          </p:nvSpPr>
          <p:spPr>
            <a:xfrm>
              <a:off x="8355834" y="2321431"/>
              <a:ext cx="374975" cy="340989"/>
            </a:xfrm>
            <a:custGeom>
              <a:avLst/>
              <a:gdLst/>
              <a:ahLst/>
              <a:cxnLst/>
              <a:rect l="l" t="t" r="r" b="b"/>
              <a:pathLst>
                <a:path w="9941" h="9040" extrusionOk="0">
                  <a:moveTo>
                    <a:pt x="7916" y="1"/>
                  </a:moveTo>
                  <a:cubicBezTo>
                    <a:pt x="7699" y="1"/>
                    <a:pt x="7479" y="47"/>
                    <a:pt x="7268" y="131"/>
                  </a:cubicBezTo>
                  <a:cubicBezTo>
                    <a:pt x="6752" y="366"/>
                    <a:pt x="6237" y="694"/>
                    <a:pt x="5862" y="1163"/>
                  </a:cubicBezTo>
                  <a:cubicBezTo>
                    <a:pt x="5815" y="1257"/>
                    <a:pt x="5721" y="1350"/>
                    <a:pt x="5674" y="1444"/>
                  </a:cubicBezTo>
                  <a:cubicBezTo>
                    <a:pt x="5393" y="1069"/>
                    <a:pt x="5064" y="694"/>
                    <a:pt x="4736" y="413"/>
                  </a:cubicBezTo>
                  <a:cubicBezTo>
                    <a:pt x="4512" y="189"/>
                    <a:pt x="4238" y="82"/>
                    <a:pt x="3974" y="82"/>
                  </a:cubicBezTo>
                  <a:cubicBezTo>
                    <a:pt x="3795" y="82"/>
                    <a:pt x="3621" y="131"/>
                    <a:pt x="3470" y="225"/>
                  </a:cubicBezTo>
                  <a:cubicBezTo>
                    <a:pt x="2157" y="1163"/>
                    <a:pt x="2532" y="2851"/>
                    <a:pt x="3470" y="4117"/>
                  </a:cubicBezTo>
                  <a:cubicBezTo>
                    <a:pt x="1829" y="4539"/>
                    <a:pt x="188" y="5805"/>
                    <a:pt x="0" y="7306"/>
                  </a:cubicBezTo>
                  <a:cubicBezTo>
                    <a:pt x="0" y="7681"/>
                    <a:pt x="188" y="8056"/>
                    <a:pt x="516" y="8243"/>
                  </a:cubicBezTo>
                  <a:cubicBezTo>
                    <a:pt x="841" y="8386"/>
                    <a:pt x="1166" y="8449"/>
                    <a:pt x="1488" y="8449"/>
                  </a:cubicBezTo>
                  <a:cubicBezTo>
                    <a:pt x="2653" y="8449"/>
                    <a:pt x="3781" y="7624"/>
                    <a:pt x="4736" y="6743"/>
                  </a:cubicBezTo>
                  <a:cubicBezTo>
                    <a:pt x="4924" y="7493"/>
                    <a:pt x="5393" y="8150"/>
                    <a:pt x="6049" y="8572"/>
                  </a:cubicBezTo>
                  <a:cubicBezTo>
                    <a:pt x="6502" y="8860"/>
                    <a:pt x="7072" y="9039"/>
                    <a:pt x="7625" y="9039"/>
                  </a:cubicBezTo>
                  <a:cubicBezTo>
                    <a:pt x="8332" y="9039"/>
                    <a:pt x="9010" y="8746"/>
                    <a:pt x="9378" y="8009"/>
                  </a:cubicBezTo>
                  <a:cubicBezTo>
                    <a:pt x="9894" y="6837"/>
                    <a:pt x="9941" y="5149"/>
                    <a:pt x="8909" y="4211"/>
                  </a:cubicBezTo>
                  <a:cubicBezTo>
                    <a:pt x="8769" y="4117"/>
                    <a:pt x="8628" y="3976"/>
                    <a:pt x="8487" y="3883"/>
                  </a:cubicBezTo>
                  <a:cubicBezTo>
                    <a:pt x="9191" y="3367"/>
                    <a:pt x="9519" y="2476"/>
                    <a:pt x="9378" y="1632"/>
                  </a:cubicBezTo>
                  <a:cubicBezTo>
                    <a:pt x="9331" y="1069"/>
                    <a:pt x="9097" y="553"/>
                    <a:pt x="8675" y="225"/>
                  </a:cubicBezTo>
                  <a:cubicBezTo>
                    <a:pt x="8443" y="70"/>
                    <a:pt x="8182" y="1"/>
                    <a:pt x="79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06149" y="2429612"/>
              <a:ext cx="107955" cy="87360"/>
            </a:xfrm>
            <a:custGeom>
              <a:avLst/>
              <a:gdLst/>
              <a:ahLst/>
              <a:cxnLst/>
              <a:rect l="l" t="t" r="r" b="b"/>
              <a:pathLst>
                <a:path w="2862" h="2316" extrusionOk="0">
                  <a:moveTo>
                    <a:pt x="1337" y="1"/>
                  </a:moveTo>
                  <a:cubicBezTo>
                    <a:pt x="1019" y="1"/>
                    <a:pt x="730" y="135"/>
                    <a:pt x="470" y="358"/>
                  </a:cubicBezTo>
                  <a:cubicBezTo>
                    <a:pt x="1" y="780"/>
                    <a:pt x="1" y="1530"/>
                    <a:pt x="470" y="1999"/>
                  </a:cubicBezTo>
                  <a:cubicBezTo>
                    <a:pt x="716" y="2210"/>
                    <a:pt x="989" y="2316"/>
                    <a:pt x="1287" y="2316"/>
                  </a:cubicBezTo>
                  <a:cubicBezTo>
                    <a:pt x="1387" y="2316"/>
                    <a:pt x="1490" y="2304"/>
                    <a:pt x="1595" y="2281"/>
                  </a:cubicBezTo>
                  <a:lnTo>
                    <a:pt x="1830" y="2234"/>
                  </a:lnTo>
                  <a:cubicBezTo>
                    <a:pt x="1923" y="2187"/>
                    <a:pt x="1970" y="2187"/>
                    <a:pt x="2017" y="2140"/>
                  </a:cubicBezTo>
                  <a:cubicBezTo>
                    <a:pt x="2861" y="1765"/>
                    <a:pt x="2861" y="546"/>
                    <a:pt x="2017" y="171"/>
                  </a:cubicBezTo>
                  <a:lnTo>
                    <a:pt x="1830" y="124"/>
                  </a:lnTo>
                  <a:lnTo>
                    <a:pt x="1595" y="30"/>
                  </a:lnTo>
                  <a:cubicBezTo>
                    <a:pt x="1507" y="10"/>
                    <a:pt x="1421" y="1"/>
                    <a:pt x="13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3746709" y="572409"/>
            <a:ext cx="79627" cy="67255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3070" y="1910403"/>
            <a:ext cx="316923" cy="275884"/>
            <a:chOff x="196733" y="2312303"/>
            <a:chExt cx="316923" cy="275884"/>
          </a:xfrm>
        </p:grpSpPr>
        <p:sp>
          <p:nvSpPr>
            <p:cNvPr id="26" name="Google Shape;26;p2"/>
            <p:cNvSpPr/>
            <p:nvPr/>
          </p:nvSpPr>
          <p:spPr>
            <a:xfrm>
              <a:off x="196733" y="2312303"/>
              <a:ext cx="316923" cy="275884"/>
            </a:xfrm>
            <a:custGeom>
              <a:avLst/>
              <a:gdLst/>
              <a:ahLst/>
              <a:cxnLst/>
              <a:rect l="l" t="t" r="r" b="b"/>
              <a:pathLst>
                <a:path w="8402" h="7314" extrusionOk="0">
                  <a:moveTo>
                    <a:pt x="6929" y="0"/>
                  </a:moveTo>
                  <a:cubicBezTo>
                    <a:pt x="6633" y="0"/>
                    <a:pt x="6313" y="113"/>
                    <a:pt x="6003" y="373"/>
                  </a:cubicBezTo>
                  <a:cubicBezTo>
                    <a:pt x="5581" y="748"/>
                    <a:pt x="5206" y="1217"/>
                    <a:pt x="4924" y="1686"/>
                  </a:cubicBezTo>
                  <a:cubicBezTo>
                    <a:pt x="4784" y="1499"/>
                    <a:pt x="4596" y="1311"/>
                    <a:pt x="4409" y="1124"/>
                  </a:cubicBezTo>
                  <a:cubicBezTo>
                    <a:pt x="4005" y="771"/>
                    <a:pt x="3535" y="540"/>
                    <a:pt x="3084" y="540"/>
                  </a:cubicBezTo>
                  <a:cubicBezTo>
                    <a:pt x="2695" y="540"/>
                    <a:pt x="2321" y="711"/>
                    <a:pt x="2017" y="1124"/>
                  </a:cubicBezTo>
                  <a:cubicBezTo>
                    <a:pt x="1454" y="1874"/>
                    <a:pt x="1830" y="2718"/>
                    <a:pt x="2486" y="3468"/>
                  </a:cubicBezTo>
                  <a:cubicBezTo>
                    <a:pt x="2298" y="3656"/>
                    <a:pt x="2158" y="3843"/>
                    <a:pt x="2064" y="4031"/>
                  </a:cubicBezTo>
                  <a:cubicBezTo>
                    <a:pt x="1595" y="4828"/>
                    <a:pt x="1" y="7032"/>
                    <a:pt x="2017" y="7313"/>
                  </a:cubicBezTo>
                  <a:cubicBezTo>
                    <a:pt x="2721" y="7313"/>
                    <a:pt x="3377" y="7032"/>
                    <a:pt x="3893" y="6516"/>
                  </a:cubicBezTo>
                  <a:cubicBezTo>
                    <a:pt x="4221" y="6235"/>
                    <a:pt x="4549" y="5906"/>
                    <a:pt x="4831" y="5625"/>
                  </a:cubicBezTo>
                  <a:cubicBezTo>
                    <a:pt x="5147" y="6258"/>
                    <a:pt x="5594" y="6847"/>
                    <a:pt x="6339" y="6847"/>
                  </a:cubicBezTo>
                  <a:cubicBezTo>
                    <a:pt x="6367" y="6847"/>
                    <a:pt x="6396" y="6846"/>
                    <a:pt x="6425" y="6844"/>
                  </a:cubicBezTo>
                  <a:cubicBezTo>
                    <a:pt x="7597" y="6797"/>
                    <a:pt x="8254" y="6000"/>
                    <a:pt x="8207" y="4828"/>
                  </a:cubicBezTo>
                  <a:cubicBezTo>
                    <a:pt x="8207" y="4218"/>
                    <a:pt x="7644" y="3609"/>
                    <a:pt x="6894" y="3234"/>
                  </a:cubicBezTo>
                  <a:cubicBezTo>
                    <a:pt x="7503" y="2999"/>
                    <a:pt x="7972" y="2483"/>
                    <a:pt x="8160" y="1874"/>
                  </a:cubicBezTo>
                  <a:cubicBezTo>
                    <a:pt x="8401" y="874"/>
                    <a:pt x="7755" y="0"/>
                    <a:pt x="6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29394" y="2414788"/>
              <a:ext cx="81400" cy="60201"/>
            </a:xfrm>
            <a:custGeom>
              <a:avLst/>
              <a:gdLst/>
              <a:ahLst/>
              <a:cxnLst/>
              <a:rect l="l" t="t" r="r" b="b"/>
              <a:pathLst>
                <a:path w="2158" h="1596" extrusionOk="0">
                  <a:moveTo>
                    <a:pt x="1079" y="1"/>
                  </a:moveTo>
                  <a:cubicBezTo>
                    <a:pt x="1" y="1"/>
                    <a:pt x="1" y="1595"/>
                    <a:pt x="1079" y="1595"/>
                  </a:cubicBezTo>
                  <a:cubicBezTo>
                    <a:pt x="2158" y="1595"/>
                    <a:pt x="2158" y="1"/>
                    <a:pt x="10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2"/>
          <p:cNvSpPr/>
          <p:nvPr/>
        </p:nvSpPr>
        <p:spPr>
          <a:xfrm>
            <a:off x="6814418" y="1614970"/>
            <a:ext cx="69028" cy="57862"/>
          </a:xfrm>
          <a:custGeom>
            <a:avLst/>
            <a:gdLst/>
            <a:ahLst/>
            <a:cxnLst/>
            <a:rect l="l" t="t" r="r" b="b"/>
            <a:pathLst>
              <a:path w="1830" h="1534" extrusionOk="0">
                <a:moveTo>
                  <a:pt x="1032" y="1"/>
                </a:moveTo>
                <a:cubicBezTo>
                  <a:pt x="329" y="1"/>
                  <a:pt x="1" y="845"/>
                  <a:pt x="470" y="1314"/>
                </a:cubicBezTo>
                <a:cubicBezTo>
                  <a:pt x="635" y="1465"/>
                  <a:pt x="835" y="1533"/>
                  <a:pt x="1030" y="1533"/>
                </a:cubicBezTo>
                <a:cubicBezTo>
                  <a:pt x="1441" y="1533"/>
                  <a:pt x="1829" y="1228"/>
                  <a:pt x="1829" y="751"/>
                </a:cubicBezTo>
                <a:cubicBezTo>
                  <a:pt x="1783" y="329"/>
                  <a:pt x="1454" y="1"/>
                  <a:pt x="1032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7033761" y="2025327"/>
            <a:ext cx="56618" cy="46018"/>
          </a:xfrm>
          <a:custGeom>
            <a:avLst/>
            <a:gdLst/>
            <a:ahLst/>
            <a:cxnLst/>
            <a:rect l="l" t="t" r="r" b="b"/>
            <a:pathLst>
              <a:path w="1501" h="1220" extrusionOk="0">
                <a:moveTo>
                  <a:pt x="750" y="1"/>
                </a:moveTo>
                <a:cubicBezTo>
                  <a:pt x="0" y="47"/>
                  <a:pt x="0" y="1173"/>
                  <a:pt x="750" y="1220"/>
                </a:cubicBezTo>
                <a:cubicBezTo>
                  <a:pt x="1501" y="1173"/>
                  <a:pt x="1501" y="47"/>
                  <a:pt x="750" y="1"/>
                </a:cubicBezTo>
                <a:close/>
              </a:path>
            </a:pathLst>
          </a:custGeom>
          <a:solidFill>
            <a:srgbClr val="FFFF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2364150" y="3384925"/>
            <a:ext cx="4416000" cy="4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5093583" y="4381280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4516552" y="46341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4084202" y="4405598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164858" y="4521467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786864" y="4463536"/>
            <a:ext cx="79627" cy="67259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867520" y="4579405"/>
            <a:ext cx="137162" cy="115882"/>
          </a:xfrm>
          <a:custGeom>
            <a:avLst/>
            <a:gdLst/>
            <a:ahLst/>
            <a:cxnLst/>
            <a:rect l="l" t="t" r="r" b="b"/>
            <a:pathLst>
              <a:path w="2111" h="1783" extrusionOk="0">
                <a:moveTo>
                  <a:pt x="1032" y="1"/>
                </a:moveTo>
                <a:cubicBezTo>
                  <a:pt x="0" y="142"/>
                  <a:pt x="0" y="1642"/>
                  <a:pt x="1032" y="1783"/>
                </a:cubicBezTo>
                <a:cubicBezTo>
                  <a:pt x="2110" y="1642"/>
                  <a:pt x="2110" y="142"/>
                  <a:pt x="10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126700" y="1323375"/>
            <a:ext cx="4890600" cy="189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1pPr>
            <a:lvl2pPr lvl="1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2pPr>
            <a:lvl3pPr lvl="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3pPr>
            <a:lvl4pPr lvl="3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4pPr>
            <a:lvl5pPr lvl="4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7000"/>
              <a:buNone/>
              <a:defRPr sz="7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"/>
          <p:cNvSpPr/>
          <p:nvPr/>
        </p:nvSpPr>
        <p:spPr>
          <a:xfrm>
            <a:off x="720000" y="1061225"/>
            <a:ext cx="5778000" cy="35427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4492952" y="1814832"/>
            <a:ext cx="5571650" cy="3812575"/>
          </a:xfrm>
          <a:custGeom>
            <a:avLst/>
            <a:gdLst/>
            <a:ahLst/>
            <a:cxnLst/>
            <a:rect l="l" t="t" r="r" b="b"/>
            <a:pathLst>
              <a:path w="222866" h="152503" extrusionOk="0">
                <a:moveTo>
                  <a:pt x="206938" y="22943"/>
                </a:moveTo>
                <a:cubicBezTo>
                  <a:pt x="201296" y="250"/>
                  <a:pt x="184370" y="-4138"/>
                  <a:pt x="175343" y="3384"/>
                </a:cubicBezTo>
                <a:cubicBezTo>
                  <a:pt x="166316" y="10906"/>
                  <a:pt x="168949" y="54537"/>
                  <a:pt x="152776" y="68077"/>
                </a:cubicBezTo>
                <a:cubicBezTo>
                  <a:pt x="136603" y="81618"/>
                  <a:pt x="99617" y="80928"/>
                  <a:pt x="78303" y="84627"/>
                </a:cubicBezTo>
                <a:cubicBezTo>
                  <a:pt x="56989" y="88326"/>
                  <a:pt x="37933" y="83812"/>
                  <a:pt x="24894" y="90269"/>
                </a:cubicBezTo>
                <a:cubicBezTo>
                  <a:pt x="11855" y="96726"/>
                  <a:pt x="-1059" y="113777"/>
                  <a:pt x="69" y="123368"/>
                </a:cubicBezTo>
                <a:cubicBezTo>
                  <a:pt x="1197" y="132959"/>
                  <a:pt x="-3190" y="145121"/>
                  <a:pt x="31664" y="147816"/>
                </a:cubicBezTo>
                <a:cubicBezTo>
                  <a:pt x="66518" y="150512"/>
                  <a:pt x="179983" y="160353"/>
                  <a:pt x="209195" y="139541"/>
                </a:cubicBezTo>
                <a:cubicBezTo>
                  <a:pt x="238407" y="118729"/>
                  <a:pt x="212580" y="45636"/>
                  <a:pt x="206938" y="22943"/>
                </a:cubicBezTo>
                <a:close/>
              </a:path>
            </a:pathLst>
          </a:custGeom>
          <a:solidFill>
            <a:srgbClr val="FFB966"/>
          </a:solidFill>
          <a:ln>
            <a:noFill/>
          </a:ln>
        </p:spPr>
      </p:sp>
      <p:sp>
        <p:nvSpPr>
          <p:cNvPr id="41" name="Google Shape;41;p3"/>
          <p:cNvSpPr/>
          <p:nvPr/>
        </p:nvSpPr>
        <p:spPr>
          <a:xfrm rot="-3488925" flipH="1">
            <a:off x="7633708" y="1028523"/>
            <a:ext cx="1348734" cy="1644534"/>
          </a:xfrm>
          <a:custGeom>
            <a:avLst/>
            <a:gdLst/>
            <a:ahLst/>
            <a:cxnLst/>
            <a:rect l="l" t="t" r="r" b="b"/>
            <a:pathLst>
              <a:path w="39231" h="47835" extrusionOk="0">
                <a:moveTo>
                  <a:pt x="10738" y="0"/>
                </a:moveTo>
                <a:cubicBezTo>
                  <a:pt x="8394" y="0"/>
                  <a:pt x="7268" y="3095"/>
                  <a:pt x="7221" y="4924"/>
                </a:cubicBezTo>
                <a:cubicBezTo>
                  <a:pt x="7128" y="8206"/>
                  <a:pt x="7550" y="11770"/>
                  <a:pt x="9191" y="14677"/>
                </a:cubicBezTo>
                <a:cubicBezTo>
                  <a:pt x="8581" y="14114"/>
                  <a:pt x="8019" y="13645"/>
                  <a:pt x="7644" y="13317"/>
                </a:cubicBezTo>
                <a:cubicBezTo>
                  <a:pt x="6566" y="12157"/>
                  <a:pt x="4684" y="10009"/>
                  <a:pt x="2805" y="10009"/>
                </a:cubicBezTo>
                <a:cubicBezTo>
                  <a:pt x="2557" y="10009"/>
                  <a:pt x="2309" y="10047"/>
                  <a:pt x="2064" y="10129"/>
                </a:cubicBezTo>
                <a:cubicBezTo>
                  <a:pt x="0" y="10879"/>
                  <a:pt x="1970" y="14161"/>
                  <a:pt x="2720" y="15099"/>
                </a:cubicBezTo>
                <a:cubicBezTo>
                  <a:pt x="4616" y="17503"/>
                  <a:pt x="7013" y="19133"/>
                  <a:pt x="10136" y="19133"/>
                </a:cubicBezTo>
                <a:cubicBezTo>
                  <a:pt x="10181" y="19133"/>
                  <a:pt x="10225" y="19132"/>
                  <a:pt x="10269" y="19132"/>
                </a:cubicBezTo>
                <a:cubicBezTo>
                  <a:pt x="10504" y="19132"/>
                  <a:pt x="10644" y="18991"/>
                  <a:pt x="10691" y="18803"/>
                </a:cubicBezTo>
                <a:lnTo>
                  <a:pt x="10738" y="18803"/>
                </a:lnTo>
                <a:cubicBezTo>
                  <a:pt x="11348" y="21148"/>
                  <a:pt x="12192" y="23399"/>
                  <a:pt x="13223" y="25602"/>
                </a:cubicBezTo>
                <a:cubicBezTo>
                  <a:pt x="12098" y="24618"/>
                  <a:pt x="10785" y="23868"/>
                  <a:pt x="9378" y="23352"/>
                </a:cubicBezTo>
                <a:cubicBezTo>
                  <a:pt x="8685" y="23130"/>
                  <a:pt x="7811" y="22859"/>
                  <a:pt x="6999" y="22859"/>
                </a:cubicBezTo>
                <a:cubicBezTo>
                  <a:pt x="6439" y="22859"/>
                  <a:pt x="5908" y="22988"/>
                  <a:pt x="5487" y="23352"/>
                </a:cubicBezTo>
                <a:cubicBezTo>
                  <a:pt x="4314" y="24430"/>
                  <a:pt x="5909" y="25931"/>
                  <a:pt x="6846" y="26306"/>
                </a:cubicBezTo>
                <a:cubicBezTo>
                  <a:pt x="7972" y="26681"/>
                  <a:pt x="9097" y="26915"/>
                  <a:pt x="10269" y="27009"/>
                </a:cubicBezTo>
                <a:cubicBezTo>
                  <a:pt x="11113" y="27115"/>
                  <a:pt x="11984" y="27167"/>
                  <a:pt x="12841" y="27167"/>
                </a:cubicBezTo>
                <a:cubicBezTo>
                  <a:pt x="13127" y="27167"/>
                  <a:pt x="13411" y="27162"/>
                  <a:pt x="13692" y="27150"/>
                </a:cubicBezTo>
                <a:lnTo>
                  <a:pt x="14208" y="27478"/>
                </a:lnTo>
                <a:lnTo>
                  <a:pt x="14255" y="27572"/>
                </a:lnTo>
                <a:cubicBezTo>
                  <a:pt x="14255" y="27666"/>
                  <a:pt x="14349" y="27759"/>
                  <a:pt x="14396" y="27853"/>
                </a:cubicBezTo>
                <a:cubicBezTo>
                  <a:pt x="15521" y="29823"/>
                  <a:pt x="16787" y="31698"/>
                  <a:pt x="18194" y="33480"/>
                </a:cubicBezTo>
                <a:lnTo>
                  <a:pt x="18522" y="33902"/>
                </a:lnTo>
                <a:cubicBezTo>
                  <a:pt x="16178" y="32917"/>
                  <a:pt x="14021" y="31839"/>
                  <a:pt x="11442" y="31651"/>
                </a:cubicBezTo>
                <a:cubicBezTo>
                  <a:pt x="11354" y="31643"/>
                  <a:pt x="11265" y="31639"/>
                  <a:pt x="11175" y="31639"/>
                </a:cubicBezTo>
                <a:cubicBezTo>
                  <a:pt x="9725" y="31639"/>
                  <a:pt x="8049" y="32691"/>
                  <a:pt x="8534" y="34324"/>
                </a:cubicBezTo>
                <a:cubicBezTo>
                  <a:pt x="8956" y="35918"/>
                  <a:pt x="11113" y="36715"/>
                  <a:pt x="12520" y="36903"/>
                </a:cubicBezTo>
                <a:cubicBezTo>
                  <a:pt x="13012" y="36948"/>
                  <a:pt x="13505" y="36970"/>
                  <a:pt x="13995" y="36970"/>
                </a:cubicBezTo>
                <a:cubicBezTo>
                  <a:pt x="16075" y="36970"/>
                  <a:pt x="18126" y="36565"/>
                  <a:pt x="20023" y="35731"/>
                </a:cubicBezTo>
                <a:cubicBezTo>
                  <a:pt x="20069" y="35918"/>
                  <a:pt x="20116" y="36153"/>
                  <a:pt x="20163" y="36340"/>
                </a:cubicBezTo>
                <a:cubicBezTo>
                  <a:pt x="20231" y="36543"/>
                  <a:pt x="20420" y="36697"/>
                  <a:pt x="20626" y="36697"/>
                </a:cubicBezTo>
                <a:cubicBezTo>
                  <a:pt x="20706" y="36697"/>
                  <a:pt x="20788" y="36674"/>
                  <a:pt x="20867" y="36622"/>
                </a:cubicBezTo>
                <a:cubicBezTo>
                  <a:pt x="22836" y="38826"/>
                  <a:pt x="24946" y="40842"/>
                  <a:pt x="27197" y="42717"/>
                </a:cubicBezTo>
                <a:lnTo>
                  <a:pt x="27337" y="42811"/>
                </a:lnTo>
                <a:cubicBezTo>
                  <a:pt x="24847" y="42100"/>
                  <a:pt x="22483" y="41304"/>
                  <a:pt x="19885" y="41304"/>
                </a:cubicBezTo>
                <a:cubicBezTo>
                  <a:pt x="19744" y="41304"/>
                  <a:pt x="19602" y="41306"/>
                  <a:pt x="19460" y="41311"/>
                </a:cubicBezTo>
                <a:cubicBezTo>
                  <a:pt x="18522" y="41358"/>
                  <a:pt x="16131" y="42014"/>
                  <a:pt x="16553" y="43421"/>
                </a:cubicBezTo>
                <a:cubicBezTo>
                  <a:pt x="16975" y="45062"/>
                  <a:pt x="19413" y="45343"/>
                  <a:pt x="20820" y="45437"/>
                </a:cubicBezTo>
                <a:cubicBezTo>
                  <a:pt x="21046" y="45454"/>
                  <a:pt x="21275" y="45461"/>
                  <a:pt x="21507" y="45461"/>
                </a:cubicBezTo>
                <a:cubicBezTo>
                  <a:pt x="23920" y="45461"/>
                  <a:pt x="26613" y="44617"/>
                  <a:pt x="28838" y="43890"/>
                </a:cubicBezTo>
                <a:cubicBezTo>
                  <a:pt x="31886" y="46000"/>
                  <a:pt x="35168" y="47125"/>
                  <a:pt x="38966" y="47829"/>
                </a:cubicBezTo>
                <a:cubicBezTo>
                  <a:pt x="38979" y="47833"/>
                  <a:pt x="38991" y="47835"/>
                  <a:pt x="39003" y="47835"/>
                </a:cubicBezTo>
                <a:cubicBezTo>
                  <a:pt x="39129" y="47835"/>
                  <a:pt x="39231" y="47628"/>
                  <a:pt x="39060" y="47500"/>
                </a:cubicBezTo>
                <a:cubicBezTo>
                  <a:pt x="35684" y="45859"/>
                  <a:pt x="32308" y="44640"/>
                  <a:pt x="29307" y="42436"/>
                </a:cubicBezTo>
                <a:cubicBezTo>
                  <a:pt x="29494" y="42061"/>
                  <a:pt x="29682" y="41639"/>
                  <a:pt x="29776" y="41217"/>
                </a:cubicBezTo>
                <a:cubicBezTo>
                  <a:pt x="29963" y="40326"/>
                  <a:pt x="30010" y="39435"/>
                  <a:pt x="30151" y="38591"/>
                </a:cubicBezTo>
                <a:cubicBezTo>
                  <a:pt x="30479" y="37138"/>
                  <a:pt x="30667" y="35684"/>
                  <a:pt x="30714" y="34230"/>
                </a:cubicBezTo>
                <a:cubicBezTo>
                  <a:pt x="30753" y="33243"/>
                  <a:pt x="30527" y="31391"/>
                  <a:pt x="29390" y="31391"/>
                </a:cubicBezTo>
                <a:cubicBezTo>
                  <a:pt x="29177" y="31391"/>
                  <a:pt x="28932" y="31456"/>
                  <a:pt x="28650" y="31604"/>
                </a:cubicBezTo>
                <a:cubicBezTo>
                  <a:pt x="27431" y="32261"/>
                  <a:pt x="27103" y="34793"/>
                  <a:pt x="26869" y="36012"/>
                </a:cubicBezTo>
                <a:cubicBezTo>
                  <a:pt x="26540" y="37466"/>
                  <a:pt x="26540" y="38919"/>
                  <a:pt x="26822" y="40373"/>
                </a:cubicBezTo>
                <a:cubicBezTo>
                  <a:pt x="25274" y="38966"/>
                  <a:pt x="23868" y="37466"/>
                  <a:pt x="22414" y="35965"/>
                </a:cubicBezTo>
                <a:cubicBezTo>
                  <a:pt x="22883" y="35543"/>
                  <a:pt x="23211" y="34934"/>
                  <a:pt x="23305" y="34324"/>
                </a:cubicBezTo>
                <a:cubicBezTo>
                  <a:pt x="23633" y="33058"/>
                  <a:pt x="24149" y="31886"/>
                  <a:pt x="24477" y="30573"/>
                </a:cubicBezTo>
                <a:cubicBezTo>
                  <a:pt x="24805" y="29213"/>
                  <a:pt x="24993" y="26400"/>
                  <a:pt x="23258" y="25790"/>
                </a:cubicBezTo>
                <a:cubicBezTo>
                  <a:pt x="23146" y="25751"/>
                  <a:pt x="23036" y="25734"/>
                  <a:pt x="22928" y="25734"/>
                </a:cubicBezTo>
                <a:cubicBezTo>
                  <a:pt x="21726" y="25734"/>
                  <a:pt x="20789" y="27970"/>
                  <a:pt x="20445" y="28744"/>
                </a:cubicBezTo>
                <a:cubicBezTo>
                  <a:pt x="19882" y="30057"/>
                  <a:pt x="19647" y="31511"/>
                  <a:pt x="19694" y="33011"/>
                </a:cubicBezTo>
                <a:cubicBezTo>
                  <a:pt x="18194" y="31323"/>
                  <a:pt x="16834" y="29494"/>
                  <a:pt x="15662" y="27525"/>
                </a:cubicBezTo>
                <a:cubicBezTo>
                  <a:pt x="17022" y="26869"/>
                  <a:pt x="17772" y="25227"/>
                  <a:pt x="18522" y="23914"/>
                </a:cubicBezTo>
                <a:cubicBezTo>
                  <a:pt x="19319" y="22602"/>
                  <a:pt x="20585" y="20445"/>
                  <a:pt x="20304" y="18850"/>
                </a:cubicBezTo>
                <a:cubicBezTo>
                  <a:pt x="20160" y="18114"/>
                  <a:pt x="19841" y="17848"/>
                  <a:pt x="19454" y="17848"/>
                </a:cubicBezTo>
                <a:cubicBezTo>
                  <a:pt x="18706" y="17848"/>
                  <a:pt x="17703" y="18841"/>
                  <a:pt x="17209" y="19366"/>
                </a:cubicBezTo>
                <a:cubicBezTo>
                  <a:pt x="15568" y="21054"/>
                  <a:pt x="14630" y="23305"/>
                  <a:pt x="14583" y="25696"/>
                </a:cubicBezTo>
                <a:cubicBezTo>
                  <a:pt x="13411" y="23492"/>
                  <a:pt x="12473" y="21148"/>
                  <a:pt x="11770" y="18803"/>
                </a:cubicBezTo>
                <a:lnTo>
                  <a:pt x="11911" y="18803"/>
                </a:lnTo>
                <a:cubicBezTo>
                  <a:pt x="13927" y="18803"/>
                  <a:pt x="15427" y="15802"/>
                  <a:pt x="16412" y="14349"/>
                </a:cubicBezTo>
                <a:cubicBezTo>
                  <a:pt x="17256" y="13083"/>
                  <a:pt x="18757" y="10644"/>
                  <a:pt x="17256" y="9191"/>
                </a:cubicBezTo>
                <a:cubicBezTo>
                  <a:pt x="16985" y="8920"/>
                  <a:pt x="16692" y="8809"/>
                  <a:pt x="16390" y="8809"/>
                </a:cubicBezTo>
                <a:cubicBezTo>
                  <a:pt x="15331" y="8809"/>
                  <a:pt x="14172" y="10175"/>
                  <a:pt x="13552" y="10832"/>
                </a:cubicBezTo>
                <a:cubicBezTo>
                  <a:pt x="12286" y="12333"/>
                  <a:pt x="11395" y="14208"/>
                  <a:pt x="11113" y="16178"/>
                </a:cubicBezTo>
                <a:cubicBezTo>
                  <a:pt x="10973" y="15521"/>
                  <a:pt x="10879" y="14865"/>
                  <a:pt x="10738" y="14208"/>
                </a:cubicBezTo>
                <a:cubicBezTo>
                  <a:pt x="11770" y="10269"/>
                  <a:pt x="14021" y="0"/>
                  <a:pt x="10738" y="0"/>
                </a:cubicBezTo>
                <a:close/>
              </a:path>
            </a:pathLst>
          </a:custGeom>
          <a:solidFill>
            <a:srgbClr val="FFB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title"/>
          </p:nvPr>
        </p:nvSpPr>
        <p:spPr>
          <a:xfrm>
            <a:off x="1175100" y="3117403"/>
            <a:ext cx="42036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subTitle" idx="1"/>
          </p:nvPr>
        </p:nvSpPr>
        <p:spPr>
          <a:xfrm>
            <a:off x="1175100" y="3828825"/>
            <a:ext cx="3578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grpSp>
        <p:nvGrpSpPr>
          <p:cNvPr id="44" name="Google Shape;44;p3"/>
          <p:cNvGrpSpPr/>
          <p:nvPr/>
        </p:nvGrpSpPr>
        <p:grpSpPr>
          <a:xfrm rot="5400000">
            <a:off x="7182200" y="-302787"/>
            <a:ext cx="456950" cy="1685575"/>
            <a:chOff x="359950" y="1805163"/>
            <a:chExt cx="456950" cy="1685575"/>
          </a:xfrm>
        </p:grpSpPr>
        <p:sp>
          <p:nvSpPr>
            <p:cNvPr id="45" name="Google Shape;45;p3"/>
            <p:cNvSpPr/>
            <p:nvPr/>
          </p:nvSpPr>
          <p:spPr>
            <a:xfrm rot="5400000">
              <a:off x="675288" y="3349125"/>
              <a:ext cx="152775" cy="130450"/>
            </a:xfrm>
            <a:custGeom>
              <a:avLst/>
              <a:gdLst/>
              <a:ahLst/>
              <a:cxnLst/>
              <a:rect l="l" t="t" r="r" b="b"/>
              <a:pathLst>
                <a:path w="6111" h="5218" extrusionOk="0">
                  <a:moveTo>
                    <a:pt x="3542" y="1"/>
                  </a:moveTo>
                  <a:cubicBezTo>
                    <a:pt x="3521" y="1"/>
                    <a:pt x="3499" y="1"/>
                    <a:pt x="3478" y="2"/>
                  </a:cubicBezTo>
                  <a:cubicBezTo>
                    <a:pt x="1160" y="2"/>
                    <a:pt x="1" y="2827"/>
                    <a:pt x="1631" y="4457"/>
                  </a:cubicBezTo>
                  <a:cubicBezTo>
                    <a:pt x="2167" y="4981"/>
                    <a:pt x="2823" y="5217"/>
                    <a:pt x="3465" y="5217"/>
                  </a:cubicBezTo>
                  <a:cubicBezTo>
                    <a:pt x="4819" y="5217"/>
                    <a:pt x="6110" y="4170"/>
                    <a:pt x="6086" y="2573"/>
                  </a:cubicBezTo>
                  <a:cubicBezTo>
                    <a:pt x="6086" y="1182"/>
                    <a:pt x="4961" y="1"/>
                    <a:pt x="35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 rot="5400000">
              <a:off x="354600" y="2850988"/>
              <a:ext cx="76075" cy="65375"/>
            </a:xfrm>
            <a:custGeom>
              <a:avLst/>
              <a:gdLst/>
              <a:ahLst/>
              <a:cxnLst/>
              <a:rect l="l" t="t" r="r" b="b"/>
              <a:pathLst>
                <a:path w="3043" h="2615" extrusionOk="0">
                  <a:moveTo>
                    <a:pt x="1739" y="1"/>
                  </a:moveTo>
                  <a:cubicBezTo>
                    <a:pt x="580" y="1"/>
                    <a:pt x="0" y="1413"/>
                    <a:pt x="833" y="2247"/>
                  </a:cubicBezTo>
                  <a:cubicBezTo>
                    <a:pt x="1099" y="2501"/>
                    <a:pt x="1420" y="2615"/>
                    <a:pt x="1734" y="2615"/>
                  </a:cubicBezTo>
                  <a:cubicBezTo>
                    <a:pt x="2404" y="2615"/>
                    <a:pt x="3043" y="2094"/>
                    <a:pt x="3043" y="1305"/>
                  </a:cubicBezTo>
                  <a:cubicBezTo>
                    <a:pt x="3043" y="580"/>
                    <a:pt x="2463" y="1"/>
                    <a:pt x="17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 rot="5400000">
              <a:off x="681500" y="2291325"/>
              <a:ext cx="77000" cy="65375"/>
            </a:xfrm>
            <a:custGeom>
              <a:avLst/>
              <a:gdLst/>
              <a:ahLst/>
              <a:cxnLst/>
              <a:rect l="l" t="t" r="r" b="b"/>
              <a:pathLst>
                <a:path w="3080" h="2615" extrusionOk="0">
                  <a:moveTo>
                    <a:pt x="1776" y="1"/>
                  </a:moveTo>
                  <a:cubicBezTo>
                    <a:pt x="580" y="1"/>
                    <a:pt x="1" y="1413"/>
                    <a:pt x="834" y="2247"/>
                  </a:cubicBezTo>
                  <a:cubicBezTo>
                    <a:pt x="1100" y="2501"/>
                    <a:pt x="1424" y="2615"/>
                    <a:pt x="1743" y="2615"/>
                  </a:cubicBezTo>
                  <a:cubicBezTo>
                    <a:pt x="2424" y="2615"/>
                    <a:pt x="3080" y="2094"/>
                    <a:pt x="3080" y="1305"/>
                  </a:cubicBezTo>
                  <a:cubicBezTo>
                    <a:pt x="3080" y="580"/>
                    <a:pt x="2464" y="1"/>
                    <a:pt x="17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 rot="5400000">
              <a:off x="382825" y="1814313"/>
              <a:ext cx="126800" cy="108500"/>
            </a:xfrm>
            <a:custGeom>
              <a:avLst/>
              <a:gdLst/>
              <a:ahLst/>
              <a:cxnLst/>
              <a:rect l="l" t="t" r="r" b="b"/>
              <a:pathLst>
                <a:path w="5072" h="4340" extrusionOk="0">
                  <a:moveTo>
                    <a:pt x="2898" y="0"/>
                  </a:moveTo>
                  <a:cubicBezTo>
                    <a:pt x="979" y="0"/>
                    <a:pt x="1" y="2355"/>
                    <a:pt x="1377" y="3695"/>
                  </a:cubicBezTo>
                  <a:cubicBezTo>
                    <a:pt x="1823" y="4141"/>
                    <a:pt x="2367" y="4340"/>
                    <a:pt x="2900" y="4340"/>
                  </a:cubicBezTo>
                  <a:cubicBezTo>
                    <a:pt x="4012" y="4340"/>
                    <a:pt x="5072" y="3472"/>
                    <a:pt x="5072" y="2174"/>
                  </a:cubicBezTo>
                  <a:cubicBezTo>
                    <a:pt x="5036" y="978"/>
                    <a:pt x="4094" y="0"/>
                    <a:pt x="28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" name="Google Shape;49;p3"/>
          <p:cNvGrpSpPr/>
          <p:nvPr/>
        </p:nvGrpSpPr>
        <p:grpSpPr>
          <a:xfrm rot="-179195">
            <a:off x="4225124" y="313958"/>
            <a:ext cx="1286866" cy="452081"/>
            <a:chOff x="1384889" y="287879"/>
            <a:chExt cx="1286920" cy="452100"/>
          </a:xfrm>
        </p:grpSpPr>
        <p:sp>
          <p:nvSpPr>
            <p:cNvPr id="50" name="Google Shape;50;p3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 flipH="1">
              <a:off x="2054521" y="2878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 flipH="1">
              <a:off x="1384889" y="436545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" name="Google Shape;54;p3"/>
          <p:cNvSpPr/>
          <p:nvPr/>
        </p:nvSpPr>
        <p:spPr>
          <a:xfrm>
            <a:off x="5899709" y="232170"/>
            <a:ext cx="291392" cy="307832"/>
          </a:xfrm>
          <a:custGeom>
            <a:avLst/>
            <a:gdLst/>
            <a:ahLst/>
            <a:cxnLst/>
            <a:rect l="l" t="t" r="r" b="b"/>
            <a:pathLst>
              <a:path w="9004" h="9512" extrusionOk="0">
                <a:moveTo>
                  <a:pt x="3157" y="1"/>
                </a:moveTo>
                <a:cubicBezTo>
                  <a:pt x="2972" y="1"/>
                  <a:pt x="2783" y="96"/>
                  <a:pt x="2673" y="288"/>
                </a:cubicBezTo>
                <a:cubicBezTo>
                  <a:pt x="2392" y="851"/>
                  <a:pt x="2580" y="3570"/>
                  <a:pt x="2673" y="4414"/>
                </a:cubicBezTo>
                <a:cubicBezTo>
                  <a:pt x="1970" y="4789"/>
                  <a:pt x="1267" y="5118"/>
                  <a:pt x="563" y="5399"/>
                </a:cubicBezTo>
                <a:cubicBezTo>
                  <a:pt x="1" y="5727"/>
                  <a:pt x="94" y="6524"/>
                  <a:pt x="704" y="6665"/>
                </a:cubicBezTo>
                <a:cubicBezTo>
                  <a:pt x="1139" y="6723"/>
                  <a:pt x="1591" y="6763"/>
                  <a:pt x="2040" y="6763"/>
                </a:cubicBezTo>
                <a:cubicBezTo>
                  <a:pt x="2317" y="6763"/>
                  <a:pt x="2592" y="6748"/>
                  <a:pt x="2861" y="6712"/>
                </a:cubicBezTo>
                <a:lnTo>
                  <a:pt x="2861" y="6712"/>
                </a:lnTo>
                <a:cubicBezTo>
                  <a:pt x="2861" y="6993"/>
                  <a:pt x="2861" y="7321"/>
                  <a:pt x="2814" y="7603"/>
                </a:cubicBezTo>
                <a:cubicBezTo>
                  <a:pt x="2720" y="8400"/>
                  <a:pt x="2673" y="9197"/>
                  <a:pt x="3564" y="9478"/>
                </a:cubicBezTo>
                <a:cubicBezTo>
                  <a:pt x="3636" y="9501"/>
                  <a:pt x="3705" y="9511"/>
                  <a:pt x="3771" y="9511"/>
                </a:cubicBezTo>
                <a:cubicBezTo>
                  <a:pt x="4393" y="9511"/>
                  <a:pt x="4755" y="8589"/>
                  <a:pt x="4924" y="8165"/>
                </a:cubicBezTo>
                <a:cubicBezTo>
                  <a:pt x="5065" y="7790"/>
                  <a:pt x="5205" y="7368"/>
                  <a:pt x="5346" y="6993"/>
                </a:cubicBezTo>
                <a:lnTo>
                  <a:pt x="5721" y="7087"/>
                </a:lnTo>
                <a:cubicBezTo>
                  <a:pt x="6257" y="7206"/>
                  <a:pt x="7057" y="7457"/>
                  <a:pt x="7761" y="7457"/>
                </a:cubicBezTo>
                <a:cubicBezTo>
                  <a:pt x="8167" y="7457"/>
                  <a:pt x="8542" y="7374"/>
                  <a:pt x="8816" y="7134"/>
                </a:cubicBezTo>
                <a:cubicBezTo>
                  <a:pt x="9004" y="6899"/>
                  <a:pt x="9004" y="6571"/>
                  <a:pt x="8816" y="6337"/>
                </a:cubicBezTo>
                <a:cubicBezTo>
                  <a:pt x="8441" y="5962"/>
                  <a:pt x="8019" y="5633"/>
                  <a:pt x="7550" y="5352"/>
                </a:cubicBezTo>
                <a:cubicBezTo>
                  <a:pt x="7128" y="5024"/>
                  <a:pt x="6706" y="4696"/>
                  <a:pt x="6378" y="4274"/>
                </a:cubicBezTo>
                <a:cubicBezTo>
                  <a:pt x="6659" y="3570"/>
                  <a:pt x="6987" y="2961"/>
                  <a:pt x="7362" y="2304"/>
                </a:cubicBezTo>
                <a:cubicBezTo>
                  <a:pt x="7627" y="1889"/>
                  <a:pt x="7313" y="1534"/>
                  <a:pt x="6937" y="1534"/>
                </a:cubicBezTo>
                <a:cubicBezTo>
                  <a:pt x="6845" y="1534"/>
                  <a:pt x="6750" y="1555"/>
                  <a:pt x="6659" y="1601"/>
                </a:cubicBezTo>
                <a:cubicBezTo>
                  <a:pt x="6096" y="1835"/>
                  <a:pt x="5581" y="2210"/>
                  <a:pt x="5159" y="2679"/>
                </a:cubicBezTo>
                <a:cubicBezTo>
                  <a:pt x="4643" y="1835"/>
                  <a:pt x="4268" y="804"/>
                  <a:pt x="3517" y="147"/>
                </a:cubicBezTo>
                <a:cubicBezTo>
                  <a:pt x="3420" y="49"/>
                  <a:pt x="3290" y="1"/>
                  <a:pt x="315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3"/>
          <p:cNvSpPr txBox="1">
            <a:spLocks noGrp="1"/>
          </p:cNvSpPr>
          <p:nvPr>
            <p:ph type="title" idx="2"/>
          </p:nvPr>
        </p:nvSpPr>
        <p:spPr>
          <a:xfrm>
            <a:off x="1175100" y="1334725"/>
            <a:ext cx="31830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"/>
          <p:cNvSpPr txBox="1">
            <a:spLocks noGrp="1"/>
          </p:cNvSpPr>
          <p:nvPr>
            <p:ph type="subTitle" idx="3"/>
          </p:nvPr>
        </p:nvSpPr>
        <p:spPr>
          <a:xfrm>
            <a:off x="1175100" y="1872050"/>
            <a:ext cx="2419500" cy="57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/>
          <p:nvPr/>
        </p:nvSpPr>
        <p:spPr>
          <a:xfrm>
            <a:off x="-376550" y="565675"/>
            <a:ext cx="6874500" cy="5727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720000" y="1250125"/>
            <a:ext cx="7704000" cy="34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grpSp>
        <p:nvGrpSpPr>
          <p:cNvPr id="61" name="Google Shape;61;p4"/>
          <p:cNvGrpSpPr/>
          <p:nvPr/>
        </p:nvGrpSpPr>
        <p:grpSpPr>
          <a:xfrm>
            <a:off x="7339211" y="203738"/>
            <a:ext cx="1620856" cy="4736024"/>
            <a:chOff x="7263011" y="181478"/>
            <a:chExt cx="1620856" cy="4736024"/>
          </a:xfrm>
        </p:grpSpPr>
        <p:grpSp>
          <p:nvGrpSpPr>
            <p:cNvPr id="62" name="Google Shape;62;p4"/>
            <p:cNvGrpSpPr/>
            <p:nvPr/>
          </p:nvGrpSpPr>
          <p:grpSpPr>
            <a:xfrm flipH="1">
              <a:off x="8135332" y="3882947"/>
              <a:ext cx="748535" cy="1034555"/>
              <a:chOff x="4632820" y="4191072"/>
              <a:chExt cx="748535" cy="1034555"/>
            </a:xfrm>
          </p:grpSpPr>
          <p:sp>
            <p:nvSpPr>
              <p:cNvPr id="63" name="Google Shape;63;p4"/>
              <p:cNvSpPr/>
              <p:nvPr/>
            </p:nvSpPr>
            <p:spPr>
              <a:xfrm>
                <a:off x="4698549" y="4269589"/>
                <a:ext cx="682806" cy="956038"/>
              </a:xfrm>
              <a:custGeom>
                <a:avLst/>
                <a:gdLst/>
                <a:ahLst/>
                <a:cxnLst/>
                <a:rect l="l" t="t" r="r" b="b"/>
                <a:pathLst>
                  <a:path w="19862" h="27810" extrusionOk="0">
                    <a:moveTo>
                      <a:pt x="2877" y="1"/>
                    </a:moveTo>
                    <a:cubicBezTo>
                      <a:pt x="2719" y="1"/>
                      <a:pt x="2566" y="106"/>
                      <a:pt x="2590" y="317"/>
                    </a:cubicBezTo>
                    <a:cubicBezTo>
                      <a:pt x="2496" y="3834"/>
                      <a:pt x="3152" y="7351"/>
                      <a:pt x="4512" y="10586"/>
                    </a:cubicBezTo>
                    <a:cubicBezTo>
                      <a:pt x="3949" y="10258"/>
                      <a:pt x="3434" y="9883"/>
                      <a:pt x="2965" y="9414"/>
                    </a:cubicBezTo>
                    <a:cubicBezTo>
                      <a:pt x="1980" y="8335"/>
                      <a:pt x="1183" y="7069"/>
                      <a:pt x="761" y="5710"/>
                    </a:cubicBezTo>
                    <a:cubicBezTo>
                      <a:pt x="687" y="5543"/>
                      <a:pt x="548" y="5472"/>
                      <a:pt x="412" y="5472"/>
                    </a:cubicBezTo>
                    <a:cubicBezTo>
                      <a:pt x="202" y="5472"/>
                      <a:pt x="1" y="5641"/>
                      <a:pt x="57" y="5897"/>
                    </a:cubicBezTo>
                    <a:cubicBezTo>
                      <a:pt x="292" y="7491"/>
                      <a:pt x="1042" y="9039"/>
                      <a:pt x="2121" y="10258"/>
                    </a:cubicBezTo>
                    <a:cubicBezTo>
                      <a:pt x="2871" y="11149"/>
                      <a:pt x="3949" y="11946"/>
                      <a:pt x="5075" y="11993"/>
                    </a:cubicBezTo>
                    <a:cubicBezTo>
                      <a:pt x="5872" y="13775"/>
                      <a:pt x="6810" y="15463"/>
                      <a:pt x="7888" y="17151"/>
                    </a:cubicBezTo>
                    <a:cubicBezTo>
                      <a:pt x="8451" y="18042"/>
                      <a:pt x="9060" y="18980"/>
                      <a:pt x="9764" y="19917"/>
                    </a:cubicBezTo>
                    <a:cubicBezTo>
                      <a:pt x="9651" y="19922"/>
                      <a:pt x="9538" y="19924"/>
                      <a:pt x="9425" y="19924"/>
                    </a:cubicBezTo>
                    <a:cubicBezTo>
                      <a:pt x="7293" y="19924"/>
                      <a:pt x="5229" y="19087"/>
                      <a:pt x="3715" y="17573"/>
                    </a:cubicBezTo>
                    <a:cubicBezTo>
                      <a:pt x="3641" y="17526"/>
                      <a:pt x="3564" y="17506"/>
                      <a:pt x="3492" y="17506"/>
                    </a:cubicBezTo>
                    <a:cubicBezTo>
                      <a:pt x="3198" y="17506"/>
                      <a:pt x="2964" y="17844"/>
                      <a:pt x="3152" y="18182"/>
                    </a:cubicBezTo>
                    <a:cubicBezTo>
                      <a:pt x="4137" y="19355"/>
                      <a:pt x="5497" y="20246"/>
                      <a:pt x="6950" y="20761"/>
                    </a:cubicBezTo>
                    <a:cubicBezTo>
                      <a:pt x="7418" y="20924"/>
                      <a:pt x="7913" y="21008"/>
                      <a:pt x="8407" y="21008"/>
                    </a:cubicBezTo>
                    <a:cubicBezTo>
                      <a:pt x="9052" y="21008"/>
                      <a:pt x="9696" y="20866"/>
                      <a:pt x="10280" y="20574"/>
                    </a:cubicBezTo>
                    <a:cubicBezTo>
                      <a:pt x="12624" y="23762"/>
                      <a:pt x="15625" y="26857"/>
                      <a:pt x="19283" y="27795"/>
                    </a:cubicBezTo>
                    <a:cubicBezTo>
                      <a:pt x="19313" y="27805"/>
                      <a:pt x="19344" y="27810"/>
                      <a:pt x="19374" y="27810"/>
                    </a:cubicBezTo>
                    <a:cubicBezTo>
                      <a:pt x="19627" y="27810"/>
                      <a:pt x="19862" y="27488"/>
                      <a:pt x="19611" y="27279"/>
                    </a:cubicBezTo>
                    <a:cubicBezTo>
                      <a:pt x="17782" y="25826"/>
                      <a:pt x="15860" y="24513"/>
                      <a:pt x="14171" y="22871"/>
                    </a:cubicBezTo>
                    <a:cubicBezTo>
                      <a:pt x="13562" y="22215"/>
                      <a:pt x="12952" y="21559"/>
                      <a:pt x="12390" y="20902"/>
                    </a:cubicBezTo>
                    <a:cubicBezTo>
                      <a:pt x="12812" y="20199"/>
                      <a:pt x="13046" y="19355"/>
                      <a:pt x="13046" y="18558"/>
                    </a:cubicBezTo>
                    <a:cubicBezTo>
                      <a:pt x="13140" y="16682"/>
                      <a:pt x="12530" y="14900"/>
                      <a:pt x="12249" y="13118"/>
                    </a:cubicBezTo>
                    <a:cubicBezTo>
                      <a:pt x="12229" y="12961"/>
                      <a:pt x="12127" y="12894"/>
                      <a:pt x="12012" y="12894"/>
                    </a:cubicBezTo>
                    <a:cubicBezTo>
                      <a:pt x="11852" y="12894"/>
                      <a:pt x="11667" y="13022"/>
                      <a:pt x="11639" y="13212"/>
                    </a:cubicBezTo>
                    <a:cubicBezTo>
                      <a:pt x="11499" y="14572"/>
                      <a:pt x="11546" y="15979"/>
                      <a:pt x="11499" y="17385"/>
                    </a:cubicBezTo>
                    <a:cubicBezTo>
                      <a:pt x="11452" y="17995"/>
                      <a:pt x="11405" y="18604"/>
                      <a:pt x="11311" y="19214"/>
                    </a:cubicBezTo>
                    <a:cubicBezTo>
                      <a:pt x="11311" y="19308"/>
                      <a:pt x="11264" y="19355"/>
                      <a:pt x="11264" y="19402"/>
                    </a:cubicBezTo>
                    <a:cubicBezTo>
                      <a:pt x="10514" y="18417"/>
                      <a:pt x="9858" y="17385"/>
                      <a:pt x="9154" y="16401"/>
                    </a:cubicBezTo>
                    <a:cubicBezTo>
                      <a:pt x="8170" y="14947"/>
                      <a:pt x="7279" y="13400"/>
                      <a:pt x="6528" y="11805"/>
                    </a:cubicBezTo>
                    <a:cubicBezTo>
                      <a:pt x="7044" y="11477"/>
                      <a:pt x="7466" y="11055"/>
                      <a:pt x="7748" y="10539"/>
                    </a:cubicBezTo>
                    <a:cubicBezTo>
                      <a:pt x="8779" y="9086"/>
                      <a:pt x="9060" y="6976"/>
                      <a:pt x="8920" y="5241"/>
                    </a:cubicBezTo>
                    <a:cubicBezTo>
                      <a:pt x="8896" y="5077"/>
                      <a:pt x="8767" y="4995"/>
                      <a:pt x="8638" y="4995"/>
                    </a:cubicBezTo>
                    <a:cubicBezTo>
                      <a:pt x="8509" y="4995"/>
                      <a:pt x="8381" y="5077"/>
                      <a:pt x="8357" y="5241"/>
                    </a:cubicBezTo>
                    <a:cubicBezTo>
                      <a:pt x="8216" y="6694"/>
                      <a:pt x="7748" y="8101"/>
                      <a:pt x="6950" y="9320"/>
                    </a:cubicBezTo>
                    <a:cubicBezTo>
                      <a:pt x="6669" y="9742"/>
                      <a:pt x="6294" y="10117"/>
                      <a:pt x="5919" y="10446"/>
                    </a:cubicBezTo>
                    <a:cubicBezTo>
                      <a:pt x="4465" y="7257"/>
                      <a:pt x="3527" y="3834"/>
                      <a:pt x="3199" y="317"/>
                    </a:cubicBezTo>
                    <a:cubicBezTo>
                      <a:pt x="3199" y="106"/>
                      <a:pt x="3035" y="1"/>
                      <a:pt x="28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4"/>
              <p:cNvSpPr/>
              <p:nvPr/>
            </p:nvSpPr>
            <p:spPr>
              <a:xfrm>
                <a:off x="4687617" y="4191072"/>
                <a:ext cx="174122" cy="151089"/>
              </a:xfrm>
              <a:custGeom>
                <a:avLst/>
                <a:gdLst/>
                <a:ahLst/>
                <a:cxnLst/>
                <a:rect l="l" t="t" r="r" b="b"/>
                <a:pathLst>
                  <a:path w="5065" h="4395" extrusionOk="0">
                    <a:moveTo>
                      <a:pt x="3004" y="0"/>
                    </a:moveTo>
                    <a:cubicBezTo>
                      <a:pt x="2714" y="0"/>
                      <a:pt x="2422" y="69"/>
                      <a:pt x="2157" y="210"/>
                    </a:cubicBezTo>
                    <a:cubicBezTo>
                      <a:pt x="1642" y="304"/>
                      <a:pt x="1173" y="585"/>
                      <a:pt x="798" y="1007"/>
                    </a:cubicBezTo>
                    <a:cubicBezTo>
                      <a:pt x="188" y="1663"/>
                      <a:pt x="0" y="2929"/>
                      <a:pt x="798" y="3586"/>
                    </a:cubicBezTo>
                    <a:cubicBezTo>
                      <a:pt x="844" y="3633"/>
                      <a:pt x="844" y="3680"/>
                      <a:pt x="891" y="3680"/>
                    </a:cubicBezTo>
                    <a:cubicBezTo>
                      <a:pt x="1079" y="4055"/>
                      <a:pt x="1454" y="4242"/>
                      <a:pt x="1829" y="4289"/>
                    </a:cubicBezTo>
                    <a:lnTo>
                      <a:pt x="1970" y="4289"/>
                    </a:lnTo>
                    <a:cubicBezTo>
                      <a:pt x="2181" y="4360"/>
                      <a:pt x="2392" y="4395"/>
                      <a:pt x="2603" y="4395"/>
                    </a:cubicBezTo>
                    <a:cubicBezTo>
                      <a:pt x="2814" y="4395"/>
                      <a:pt x="3025" y="4360"/>
                      <a:pt x="3236" y="4289"/>
                    </a:cubicBezTo>
                    <a:cubicBezTo>
                      <a:pt x="4033" y="4102"/>
                      <a:pt x="4643" y="3445"/>
                      <a:pt x="4877" y="2648"/>
                    </a:cubicBezTo>
                    <a:cubicBezTo>
                      <a:pt x="5065" y="1898"/>
                      <a:pt x="4877" y="1101"/>
                      <a:pt x="4314" y="538"/>
                    </a:cubicBezTo>
                    <a:cubicBezTo>
                      <a:pt x="3963" y="187"/>
                      <a:pt x="3485" y="0"/>
                      <a:pt x="30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4"/>
              <p:cNvSpPr/>
              <p:nvPr/>
            </p:nvSpPr>
            <p:spPr>
              <a:xfrm>
                <a:off x="4632820" y="4408232"/>
                <a:ext cx="122521" cy="133419"/>
              </a:xfrm>
              <a:custGeom>
                <a:avLst/>
                <a:gdLst/>
                <a:ahLst/>
                <a:cxnLst/>
                <a:rect l="l" t="t" r="r" b="b"/>
                <a:pathLst>
                  <a:path w="3564" h="3881" extrusionOk="0">
                    <a:moveTo>
                      <a:pt x="1688" y="0"/>
                    </a:moveTo>
                    <a:cubicBezTo>
                      <a:pt x="1653" y="0"/>
                      <a:pt x="1618" y="12"/>
                      <a:pt x="1594" y="35"/>
                    </a:cubicBezTo>
                    <a:lnTo>
                      <a:pt x="1313" y="35"/>
                    </a:lnTo>
                    <a:cubicBezTo>
                      <a:pt x="1172" y="82"/>
                      <a:pt x="1032" y="129"/>
                      <a:pt x="891" y="223"/>
                    </a:cubicBezTo>
                    <a:lnTo>
                      <a:pt x="891" y="270"/>
                    </a:lnTo>
                    <a:cubicBezTo>
                      <a:pt x="797" y="317"/>
                      <a:pt x="750" y="364"/>
                      <a:pt x="657" y="411"/>
                    </a:cubicBezTo>
                    <a:cubicBezTo>
                      <a:pt x="375" y="598"/>
                      <a:pt x="188" y="926"/>
                      <a:pt x="94" y="1301"/>
                    </a:cubicBezTo>
                    <a:cubicBezTo>
                      <a:pt x="0" y="1536"/>
                      <a:pt x="0" y="1770"/>
                      <a:pt x="47" y="2052"/>
                    </a:cubicBezTo>
                    <a:cubicBezTo>
                      <a:pt x="47" y="2286"/>
                      <a:pt x="141" y="2568"/>
                      <a:pt x="235" y="2802"/>
                    </a:cubicBezTo>
                    <a:cubicBezTo>
                      <a:pt x="469" y="3458"/>
                      <a:pt x="1079" y="3880"/>
                      <a:pt x="1782" y="3880"/>
                    </a:cubicBezTo>
                    <a:cubicBezTo>
                      <a:pt x="2392" y="3880"/>
                      <a:pt x="2907" y="3552"/>
                      <a:pt x="3236" y="3036"/>
                    </a:cubicBezTo>
                    <a:cubicBezTo>
                      <a:pt x="3423" y="2755"/>
                      <a:pt x="3517" y="2380"/>
                      <a:pt x="3517" y="2052"/>
                    </a:cubicBezTo>
                    <a:cubicBezTo>
                      <a:pt x="3517" y="1958"/>
                      <a:pt x="3517" y="1911"/>
                      <a:pt x="3517" y="1864"/>
                    </a:cubicBezTo>
                    <a:cubicBezTo>
                      <a:pt x="3564" y="1677"/>
                      <a:pt x="3517" y="1489"/>
                      <a:pt x="3470" y="1301"/>
                    </a:cubicBezTo>
                    <a:cubicBezTo>
                      <a:pt x="3376" y="926"/>
                      <a:pt x="3189" y="598"/>
                      <a:pt x="2907" y="411"/>
                    </a:cubicBezTo>
                    <a:cubicBezTo>
                      <a:pt x="2814" y="364"/>
                      <a:pt x="2767" y="317"/>
                      <a:pt x="2673" y="270"/>
                    </a:cubicBezTo>
                    <a:lnTo>
                      <a:pt x="2626" y="223"/>
                    </a:lnTo>
                    <a:cubicBezTo>
                      <a:pt x="2532" y="176"/>
                      <a:pt x="2392" y="82"/>
                      <a:pt x="2251" y="35"/>
                    </a:cubicBezTo>
                    <a:lnTo>
                      <a:pt x="1969" y="35"/>
                    </a:lnTo>
                    <a:cubicBezTo>
                      <a:pt x="1946" y="12"/>
                      <a:pt x="1911" y="0"/>
                      <a:pt x="1876" y="0"/>
                    </a:cubicBezTo>
                    <a:cubicBezTo>
                      <a:pt x="1841" y="0"/>
                      <a:pt x="1805" y="12"/>
                      <a:pt x="1782" y="35"/>
                    </a:cubicBezTo>
                    <a:cubicBezTo>
                      <a:pt x="1758" y="12"/>
                      <a:pt x="1723" y="0"/>
                      <a:pt x="16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4"/>
              <p:cNvSpPr/>
              <p:nvPr/>
            </p:nvSpPr>
            <p:spPr>
              <a:xfrm>
                <a:off x="4892779" y="4364263"/>
                <a:ext cx="180138" cy="153014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451" extrusionOk="0">
                    <a:moveTo>
                      <a:pt x="2933" y="1"/>
                    </a:moveTo>
                    <a:cubicBezTo>
                      <a:pt x="1000" y="1"/>
                      <a:pt x="1" y="2406"/>
                      <a:pt x="1394" y="3800"/>
                    </a:cubicBezTo>
                    <a:cubicBezTo>
                      <a:pt x="1844" y="4250"/>
                      <a:pt x="2400" y="4450"/>
                      <a:pt x="2948" y="4450"/>
                    </a:cubicBezTo>
                    <a:cubicBezTo>
                      <a:pt x="4112" y="4450"/>
                      <a:pt x="5239" y="3545"/>
                      <a:pt x="5239" y="2205"/>
                    </a:cubicBezTo>
                    <a:cubicBezTo>
                      <a:pt x="5192" y="986"/>
                      <a:pt x="4208" y="2"/>
                      <a:pt x="2988" y="2"/>
                    </a:cubicBezTo>
                    <a:cubicBezTo>
                      <a:pt x="2970" y="1"/>
                      <a:pt x="2951" y="1"/>
                      <a:pt x="293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4"/>
              <p:cNvSpPr/>
              <p:nvPr/>
            </p:nvSpPr>
            <p:spPr>
              <a:xfrm>
                <a:off x="4706971" y="4804358"/>
                <a:ext cx="182166" cy="141876"/>
              </a:xfrm>
              <a:custGeom>
                <a:avLst/>
                <a:gdLst/>
                <a:ahLst/>
                <a:cxnLst/>
                <a:rect l="l" t="t" r="r" b="b"/>
                <a:pathLst>
                  <a:path w="5299" h="4127" extrusionOk="0">
                    <a:moveTo>
                      <a:pt x="2626" y="1"/>
                    </a:moveTo>
                    <a:cubicBezTo>
                      <a:pt x="0" y="1"/>
                      <a:pt x="0" y="4127"/>
                      <a:pt x="2626" y="4127"/>
                    </a:cubicBezTo>
                    <a:cubicBezTo>
                      <a:pt x="5252" y="4127"/>
                      <a:pt x="5299" y="1"/>
                      <a:pt x="262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4"/>
              <p:cNvSpPr/>
              <p:nvPr/>
            </p:nvSpPr>
            <p:spPr>
              <a:xfrm>
                <a:off x="5005157" y="4631888"/>
                <a:ext cx="188629" cy="146723"/>
              </a:xfrm>
              <a:custGeom>
                <a:avLst/>
                <a:gdLst/>
                <a:ahLst/>
                <a:cxnLst/>
                <a:rect l="l" t="t" r="r" b="b"/>
                <a:pathLst>
                  <a:path w="5487" h="4268" extrusionOk="0">
                    <a:moveTo>
                      <a:pt x="2767" y="0"/>
                    </a:moveTo>
                    <a:cubicBezTo>
                      <a:pt x="1" y="0"/>
                      <a:pt x="1" y="4267"/>
                      <a:pt x="2767" y="4267"/>
                    </a:cubicBezTo>
                    <a:cubicBezTo>
                      <a:pt x="5487" y="4267"/>
                      <a:pt x="5487" y="0"/>
                      <a:pt x="27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" name="Google Shape;69;p4"/>
            <p:cNvGrpSpPr/>
            <p:nvPr/>
          </p:nvGrpSpPr>
          <p:grpSpPr>
            <a:xfrm>
              <a:off x="8424006" y="2381011"/>
              <a:ext cx="378840" cy="383034"/>
              <a:chOff x="1589606" y="1422486"/>
              <a:chExt cx="378840" cy="383034"/>
            </a:xfrm>
          </p:grpSpPr>
          <p:sp>
            <p:nvSpPr>
              <p:cNvPr id="70" name="Google Shape;70;p4"/>
              <p:cNvSpPr/>
              <p:nvPr/>
            </p:nvSpPr>
            <p:spPr>
              <a:xfrm>
                <a:off x="1589606" y="1422486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4"/>
              <p:cNvSpPr/>
              <p:nvPr/>
            </p:nvSpPr>
            <p:spPr>
              <a:xfrm>
                <a:off x="1745953" y="1546449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2" name="Google Shape;72;p4"/>
            <p:cNvGrpSpPr/>
            <p:nvPr/>
          </p:nvGrpSpPr>
          <p:grpSpPr>
            <a:xfrm flipH="1">
              <a:off x="7263011" y="181478"/>
              <a:ext cx="1603538" cy="3225778"/>
              <a:chOff x="2750440" y="403194"/>
              <a:chExt cx="1461482" cy="2940009"/>
            </a:xfrm>
          </p:grpSpPr>
          <p:sp>
            <p:nvSpPr>
              <p:cNvPr id="73" name="Google Shape;73;p4"/>
              <p:cNvSpPr/>
              <p:nvPr/>
            </p:nvSpPr>
            <p:spPr>
              <a:xfrm rot="-3674693">
                <a:off x="3691309" y="477505"/>
                <a:ext cx="436275" cy="450644"/>
              </a:xfrm>
              <a:custGeom>
                <a:avLst/>
                <a:gdLst/>
                <a:ahLst/>
                <a:cxnLst/>
                <a:rect l="l" t="t" r="r" b="b"/>
                <a:pathLst>
                  <a:path w="12691" h="13109" extrusionOk="0">
                    <a:moveTo>
                      <a:pt x="4741" y="1"/>
                    </a:moveTo>
                    <a:cubicBezTo>
                      <a:pt x="4377" y="1"/>
                      <a:pt x="4012" y="252"/>
                      <a:pt x="3986" y="716"/>
                    </a:cubicBezTo>
                    <a:cubicBezTo>
                      <a:pt x="3986" y="1560"/>
                      <a:pt x="4080" y="2404"/>
                      <a:pt x="4267" y="3201"/>
                    </a:cubicBezTo>
                    <a:cubicBezTo>
                      <a:pt x="4408" y="4280"/>
                      <a:pt x="4455" y="5311"/>
                      <a:pt x="4549" y="6390"/>
                    </a:cubicBezTo>
                    <a:lnTo>
                      <a:pt x="4549" y="6624"/>
                    </a:lnTo>
                    <a:cubicBezTo>
                      <a:pt x="4080" y="6812"/>
                      <a:pt x="3611" y="7046"/>
                      <a:pt x="3142" y="7234"/>
                    </a:cubicBezTo>
                    <a:cubicBezTo>
                      <a:pt x="2345" y="7609"/>
                      <a:pt x="1407" y="7562"/>
                      <a:pt x="610" y="7984"/>
                    </a:cubicBezTo>
                    <a:cubicBezTo>
                      <a:pt x="0" y="8359"/>
                      <a:pt x="235" y="9297"/>
                      <a:pt x="938" y="9297"/>
                    </a:cubicBezTo>
                    <a:cubicBezTo>
                      <a:pt x="1254" y="9285"/>
                      <a:pt x="1568" y="9279"/>
                      <a:pt x="1879" y="9279"/>
                    </a:cubicBezTo>
                    <a:cubicBezTo>
                      <a:pt x="2814" y="9279"/>
                      <a:pt x="3728" y="9332"/>
                      <a:pt x="4642" y="9438"/>
                    </a:cubicBezTo>
                    <a:cubicBezTo>
                      <a:pt x="4736" y="10235"/>
                      <a:pt x="4877" y="11032"/>
                      <a:pt x="5205" y="11735"/>
                    </a:cubicBezTo>
                    <a:cubicBezTo>
                      <a:pt x="5285" y="12456"/>
                      <a:pt x="5502" y="13108"/>
                      <a:pt x="6264" y="13108"/>
                    </a:cubicBezTo>
                    <a:cubicBezTo>
                      <a:pt x="6395" y="13108"/>
                      <a:pt x="6541" y="13089"/>
                      <a:pt x="6705" y="13048"/>
                    </a:cubicBezTo>
                    <a:cubicBezTo>
                      <a:pt x="7643" y="12767"/>
                      <a:pt x="8206" y="11219"/>
                      <a:pt x="8675" y="10141"/>
                    </a:cubicBezTo>
                    <a:cubicBezTo>
                      <a:pt x="9613" y="10282"/>
                      <a:pt x="10550" y="10329"/>
                      <a:pt x="11535" y="10422"/>
                    </a:cubicBezTo>
                    <a:cubicBezTo>
                      <a:pt x="11571" y="10427"/>
                      <a:pt x="11605" y="10429"/>
                      <a:pt x="11637" y="10429"/>
                    </a:cubicBezTo>
                    <a:cubicBezTo>
                      <a:pt x="12298" y="10429"/>
                      <a:pt x="12408" y="9558"/>
                      <a:pt x="12051" y="9156"/>
                    </a:cubicBezTo>
                    <a:cubicBezTo>
                      <a:pt x="11535" y="8453"/>
                      <a:pt x="10926" y="7843"/>
                      <a:pt x="10316" y="7187"/>
                    </a:cubicBezTo>
                    <a:lnTo>
                      <a:pt x="10738" y="6437"/>
                    </a:lnTo>
                    <a:cubicBezTo>
                      <a:pt x="11348" y="5546"/>
                      <a:pt x="12285" y="4795"/>
                      <a:pt x="12567" y="3764"/>
                    </a:cubicBezTo>
                    <a:cubicBezTo>
                      <a:pt x="12690" y="3311"/>
                      <a:pt x="12344" y="2895"/>
                      <a:pt x="11909" y="2895"/>
                    </a:cubicBezTo>
                    <a:cubicBezTo>
                      <a:pt x="11848" y="2895"/>
                      <a:pt x="11786" y="2903"/>
                      <a:pt x="11723" y="2920"/>
                    </a:cubicBezTo>
                    <a:cubicBezTo>
                      <a:pt x="10457" y="3483"/>
                      <a:pt x="9238" y="4092"/>
                      <a:pt x="8112" y="4842"/>
                    </a:cubicBezTo>
                    <a:cubicBezTo>
                      <a:pt x="6940" y="3623"/>
                      <a:pt x="6002" y="2123"/>
                      <a:pt x="5439" y="528"/>
                    </a:cubicBezTo>
                    <a:cubicBezTo>
                      <a:pt x="5334" y="169"/>
                      <a:pt x="5038" y="1"/>
                      <a:pt x="474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4"/>
              <p:cNvSpPr/>
              <p:nvPr/>
            </p:nvSpPr>
            <p:spPr>
              <a:xfrm>
                <a:off x="2993718" y="1423258"/>
                <a:ext cx="309535" cy="326999"/>
              </a:xfrm>
              <a:custGeom>
                <a:avLst/>
                <a:gdLst/>
                <a:ahLst/>
                <a:cxnLst/>
                <a:rect l="l" t="t" r="r" b="b"/>
                <a:pathLst>
                  <a:path w="9004" h="9512" extrusionOk="0">
                    <a:moveTo>
                      <a:pt x="3157" y="1"/>
                    </a:moveTo>
                    <a:cubicBezTo>
                      <a:pt x="2972" y="1"/>
                      <a:pt x="2783" y="96"/>
                      <a:pt x="2673" y="288"/>
                    </a:cubicBezTo>
                    <a:cubicBezTo>
                      <a:pt x="2392" y="851"/>
                      <a:pt x="2580" y="3570"/>
                      <a:pt x="2673" y="4414"/>
                    </a:cubicBezTo>
                    <a:cubicBezTo>
                      <a:pt x="1970" y="4789"/>
                      <a:pt x="1267" y="5118"/>
                      <a:pt x="563" y="5399"/>
                    </a:cubicBezTo>
                    <a:cubicBezTo>
                      <a:pt x="1" y="5727"/>
                      <a:pt x="94" y="6524"/>
                      <a:pt x="704" y="6665"/>
                    </a:cubicBezTo>
                    <a:cubicBezTo>
                      <a:pt x="1139" y="6723"/>
                      <a:pt x="1591" y="6763"/>
                      <a:pt x="2040" y="6763"/>
                    </a:cubicBezTo>
                    <a:cubicBezTo>
                      <a:pt x="2317" y="6763"/>
                      <a:pt x="2592" y="6748"/>
                      <a:pt x="2861" y="6712"/>
                    </a:cubicBezTo>
                    <a:lnTo>
                      <a:pt x="2861" y="6712"/>
                    </a:lnTo>
                    <a:cubicBezTo>
                      <a:pt x="2861" y="6993"/>
                      <a:pt x="2861" y="7321"/>
                      <a:pt x="2814" y="7603"/>
                    </a:cubicBezTo>
                    <a:cubicBezTo>
                      <a:pt x="2720" y="8400"/>
                      <a:pt x="2673" y="9197"/>
                      <a:pt x="3564" y="9478"/>
                    </a:cubicBezTo>
                    <a:cubicBezTo>
                      <a:pt x="3636" y="9501"/>
                      <a:pt x="3705" y="9511"/>
                      <a:pt x="3771" y="9511"/>
                    </a:cubicBezTo>
                    <a:cubicBezTo>
                      <a:pt x="4393" y="9511"/>
                      <a:pt x="4755" y="8589"/>
                      <a:pt x="4924" y="8165"/>
                    </a:cubicBezTo>
                    <a:cubicBezTo>
                      <a:pt x="5065" y="7790"/>
                      <a:pt x="5205" y="7368"/>
                      <a:pt x="5346" y="6993"/>
                    </a:cubicBezTo>
                    <a:lnTo>
                      <a:pt x="5721" y="7087"/>
                    </a:lnTo>
                    <a:cubicBezTo>
                      <a:pt x="6257" y="7206"/>
                      <a:pt x="7057" y="7457"/>
                      <a:pt x="7761" y="7457"/>
                    </a:cubicBezTo>
                    <a:cubicBezTo>
                      <a:pt x="8167" y="7457"/>
                      <a:pt x="8542" y="7374"/>
                      <a:pt x="8816" y="7134"/>
                    </a:cubicBezTo>
                    <a:cubicBezTo>
                      <a:pt x="9004" y="6899"/>
                      <a:pt x="9004" y="6571"/>
                      <a:pt x="8816" y="6337"/>
                    </a:cubicBezTo>
                    <a:cubicBezTo>
                      <a:pt x="8441" y="5962"/>
                      <a:pt x="8019" y="5633"/>
                      <a:pt x="7550" y="5352"/>
                    </a:cubicBezTo>
                    <a:cubicBezTo>
                      <a:pt x="7128" y="5024"/>
                      <a:pt x="6706" y="4696"/>
                      <a:pt x="6378" y="4274"/>
                    </a:cubicBezTo>
                    <a:cubicBezTo>
                      <a:pt x="6659" y="3570"/>
                      <a:pt x="6987" y="2961"/>
                      <a:pt x="7362" y="2304"/>
                    </a:cubicBezTo>
                    <a:cubicBezTo>
                      <a:pt x="7627" y="1889"/>
                      <a:pt x="7313" y="1534"/>
                      <a:pt x="6937" y="1534"/>
                    </a:cubicBezTo>
                    <a:cubicBezTo>
                      <a:pt x="6845" y="1534"/>
                      <a:pt x="6750" y="1555"/>
                      <a:pt x="6659" y="1601"/>
                    </a:cubicBezTo>
                    <a:cubicBezTo>
                      <a:pt x="6096" y="1835"/>
                      <a:pt x="5581" y="2210"/>
                      <a:pt x="5159" y="2679"/>
                    </a:cubicBezTo>
                    <a:cubicBezTo>
                      <a:pt x="4643" y="1835"/>
                      <a:pt x="4268" y="804"/>
                      <a:pt x="3517" y="147"/>
                    </a:cubicBezTo>
                    <a:cubicBezTo>
                      <a:pt x="3420" y="49"/>
                      <a:pt x="3290" y="1"/>
                      <a:pt x="31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4"/>
              <p:cNvSpPr/>
              <p:nvPr/>
            </p:nvSpPr>
            <p:spPr>
              <a:xfrm>
                <a:off x="2967132" y="644465"/>
                <a:ext cx="54832" cy="45172"/>
              </a:xfrm>
              <a:custGeom>
                <a:avLst/>
                <a:gdLst/>
                <a:ahLst/>
                <a:cxnLst/>
                <a:rect l="l" t="t" r="r" b="b"/>
                <a:pathLst>
                  <a:path w="1595" h="1314" extrusionOk="0">
                    <a:moveTo>
                      <a:pt x="797" y="1"/>
                    </a:moveTo>
                    <a:cubicBezTo>
                      <a:pt x="0" y="94"/>
                      <a:pt x="0" y="1220"/>
                      <a:pt x="797" y="1314"/>
                    </a:cubicBezTo>
                    <a:cubicBezTo>
                      <a:pt x="1594" y="1220"/>
                      <a:pt x="1594" y="94"/>
                      <a:pt x="7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4"/>
              <p:cNvSpPr/>
              <p:nvPr/>
            </p:nvSpPr>
            <p:spPr>
              <a:xfrm>
                <a:off x="3199793" y="992405"/>
                <a:ext cx="45172" cy="37918"/>
              </a:xfrm>
              <a:custGeom>
                <a:avLst/>
                <a:gdLst/>
                <a:ahLst/>
                <a:cxnLst/>
                <a:rect l="l" t="t" r="r" b="b"/>
                <a:pathLst>
                  <a:path w="1314" h="1103" extrusionOk="0">
                    <a:moveTo>
                      <a:pt x="657" y="0"/>
                    </a:moveTo>
                    <a:cubicBezTo>
                      <a:pt x="235" y="0"/>
                      <a:pt x="0" y="422"/>
                      <a:pt x="188" y="797"/>
                    </a:cubicBezTo>
                    <a:cubicBezTo>
                      <a:pt x="235" y="797"/>
                      <a:pt x="235" y="844"/>
                      <a:pt x="282" y="891"/>
                    </a:cubicBezTo>
                    <a:cubicBezTo>
                      <a:pt x="375" y="1032"/>
                      <a:pt x="516" y="1102"/>
                      <a:pt x="657" y="1102"/>
                    </a:cubicBezTo>
                    <a:cubicBezTo>
                      <a:pt x="797" y="1102"/>
                      <a:pt x="938" y="1032"/>
                      <a:pt x="1032" y="891"/>
                    </a:cubicBezTo>
                    <a:lnTo>
                      <a:pt x="1126" y="797"/>
                    </a:lnTo>
                    <a:cubicBezTo>
                      <a:pt x="1313" y="422"/>
                      <a:pt x="1079" y="0"/>
                      <a:pt x="65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4"/>
              <p:cNvSpPr/>
              <p:nvPr/>
            </p:nvSpPr>
            <p:spPr>
              <a:xfrm>
                <a:off x="2750440" y="1133478"/>
                <a:ext cx="38743" cy="36131"/>
              </a:xfrm>
              <a:custGeom>
                <a:avLst/>
                <a:gdLst/>
                <a:ahLst/>
                <a:cxnLst/>
                <a:rect l="l" t="t" r="r" b="b"/>
                <a:pathLst>
                  <a:path w="1127" h="1051" extrusionOk="0">
                    <a:moveTo>
                      <a:pt x="553" y="1"/>
                    </a:moveTo>
                    <a:cubicBezTo>
                      <a:pt x="274" y="1"/>
                      <a:pt x="1" y="192"/>
                      <a:pt x="1" y="504"/>
                    </a:cubicBezTo>
                    <a:cubicBezTo>
                      <a:pt x="1" y="847"/>
                      <a:pt x="280" y="1051"/>
                      <a:pt x="562" y="1051"/>
                    </a:cubicBezTo>
                    <a:cubicBezTo>
                      <a:pt x="742" y="1051"/>
                      <a:pt x="923" y="968"/>
                      <a:pt x="1033" y="785"/>
                    </a:cubicBezTo>
                    <a:cubicBezTo>
                      <a:pt x="1126" y="644"/>
                      <a:pt x="1126" y="410"/>
                      <a:pt x="1033" y="269"/>
                    </a:cubicBezTo>
                    <a:cubicBezTo>
                      <a:pt x="921" y="83"/>
                      <a:pt x="736" y="1"/>
                      <a:pt x="55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4"/>
              <p:cNvSpPr/>
              <p:nvPr/>
            </p:nvSpPr>
            <p:spPr>
              <a:xfrm>
                <a:off x="3386222" y="493368"/>
                <a:ext cx="54832" cy="45172"/>
              </a:xfrm>
              <a:custGeom>
                <a:avLst/>
                <a:gdLst/>
                <a:ahLst/>
                <a:cxnLst/>
                <a:rect l="l" t="t" r="r" b="b"/>
                <a:pathLst>
                  <a:path w="1595" h="1314" extrusionOk="0">
                    <a:moveTo>
                      <a:pt x="798" y="0"/>
                    </a:moveTo>
                    <a:cubicBezTo>
                      <a:pt x="1" y="47"/>
                      <a:pt x="1" y="1219"/>
                      <a:pt x="798" y="1313"/>
                    </a:cubicBezTo>
                    <a:cubicBezTo>
                      <a:pt x="1595" y="1219"/>
                      <a:pt x="1595" y="47"/>
                      <a:pt x="79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4"/>
              <p:cNvSpPr/>
              <p:nvPr/>
            </p:nvSpPr>
            <p:spPr>
              <a:xfrm>
                <a:off x="3187799" y="3294662"/>
                <a:ext cx="54316" cy="48541"/>
              </a:xfrm>
              <a:custGeom>
                <a:avLst/>
                <a:gdLst/>
                <a:ahLst/>
                <a:cxnLst/>
                <a:rect l="l" t="t" r="r" b="b"/>
                <a:pathLst>
                  <a:path w="1580" h="1412" extrusionOk="0">
                    <a:moveTo>
                      <a:pt x="655" y="1"/>
                    </a:moveTo>
                    <a:cubicBezTo>
                      <a:pt x="433" y="1"/>
                      <a:pt x="220" y="100"/>
                      <a:pt x="95" y="334"/>
                    </a:cubicBezTo>
                    <a:lnTo>
                      <a:pt x="95" y="381"/>
                    </a:lnTo>
                    <a:cubicBezTo>
                      <a:pt x="1" y="569"/>
                      <a:pt x="1" y="803"/>
                      <a:pt x="95" y="1037"/>
                    </a:cubicBezTo>
                    <a:cubicBezTo>
                      <a:pt x="242" y="1291"/>
                      <a:pt x="495" y="1411"/>
                      <a:pt x="745" y="1411"/>
                    </a:cubicBezTo>
                    <a:cubicBezTo>
                      <a:pt x="1050" y="1411"/>
                      <a:pt x="1351" y="1232"/>
                      <a:pt x="1454" y="897"/>
                    </a:cubicBezTo>
                    <a:cubicBezTo>
                      <a:pt x="1579" y="397"/>
                      <a:pt x="1100" y="1"/>
                      <a:pt x="6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/>
          <p:nvPr/>
        </p:nvSpPr>
        <p:spPr>
          <a:xfrm>
            <a:off x="720000" y="974700"/>
            <a:ext cx="7704000" cy="3194100"/>
          </a:xfrm>
          <a:prstGeom prst="roundRect">
            <a:avLst>
              <a:gd name="adj" fmla="val 96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title"/>
          </p:nvPr>
        </p:nvSpPr>
        <p:spPr>
          <a:xfrm>
            <a:off x="2183550" y="3375091"/>
            <a:ext cx="4776900" cy="3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Roboto"/>
              <a:buNone/>
              <a:defRPr sz="1800" b="0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3" name="Google Shape;143;p8"/>
          <p:cNvSpPr txBox="1">
            <a:spLocks noGrp="1"/>
          </p:cNvSpPr>
          <p:nvPr>
            <p:ph type="subTitle" idx="1"/>
          </p:nvPr>
        </p:nvSpPr>
        <p:spPr>
          <a:xfrm>
            <a:off x="1037250" y="1643525"/>
            <a:ext cx="7069500" cy="1726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Font typeface="Passion One"/>
              <a:buNone/>
              <a:defRPr sz="34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44" name="Google Shape;144;p8"/>
          <p:cNvSpPr/>
          <p:nvPr/>
        </p:nvSpPr>
        <p:spPr>
          <a:xfrm>
            <a:off x="385568" y="2975100"/>
            <a:ext cx="81883" cy="63003"/>
          </a:xfrm>
          <a:custGeom>
            <a:avLst/>
            <a:gdLst/>
            <a:ahLst/>
            <a:cxnLst/>
            <a:rect l="l" t="t" r="r" b="b"/>
            <a:pathLst>
              <a:path w="2355" h="1812" extrusionOk="0">
                <a:moveTo>
                  <a:pt x="1159" y="1"/>
                </a:moveTo>
                <a:cubicBezTo>
                  <a:pt x="0" y="1"/>
                  <a:pt x="0" y="1812"/>
                  <a:pt x="1159" y="1812"/>
                </a:cubicBezTo>
                <a:cubicBezTo>
                  <a:pt x="2318" y="1812"/>
                  <a:pt x="2354" y="1"/>
                  <a:pt x="115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8"/>
          <p:cNvSpPr/>
          <p:nvPr/>
        </p:nvSpPr>
        <p:spPr>
          <a:xfrm rot="10800000" flipH="1">
            <a:off x="7150309" y="4857110"/>
            <a:ext cx="212479" cy="182369"/>
          </a:xfrm>
          <a:custGeom>
            <a:avLst/>
            <a:gdLst/>
            <a:ahLst/>
            <a:cxnLst/>
            <a:rect l="l" t="t" r="r" b="b"/>
            <a:pathLst>
              <a:path w="6111" h="5245" extrusionOk="0">
                <a:moveTo>
                  <a:pt x="3478" y="1"/>
                </a:moveTo>
                <a:cubicBezTo>
                  <a:pt x="1159" y="1"/>
                  <a:pt x="0" y="2826"/>
                  <a:pt x="1630" y="4492"/>
                </a:cubicBezTo>
                <a:cubicBezTo>
                  <a:pt x="2162" y="5012"/>
                  <a:pt x="2812" y="5245"/>
                  <a:pt x="3449" y="5245"/>
                </a:cubicBezTo>
                <a:cubicBezTo>
                  <a:pt x="4808" y="5245"/>
                  <a:pt x="6110" y="4187"/>
                  <a:pt x="6086" y="2609"/>
                </a:cubicBezTo>
                <a:cubicBezTo>
                  <a:pt x="6086" y="1160"/>
                  <a:pt x="4926" y="1"/>
                  <a:pt x="347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"/>
          <p:cNvSpPr/>
          <p:nvPr/>
        </p:nvSpPr>
        <p:spPr>
          <a:xfrm rot="10800000" flipH="1">
            <a:off x="8659476" y="3424780"/>
            <a:ext cx="212445" cy="182647"/>
          </a:xfrm>
          <a:custGeom>
            <a:avLst/>
            <a:gdLst/>
            <a:ahLst/>
            <a:cxnLst/>
            <a:rect l="l" t="t" r="r" b="b"/>
            <a:pathLst>
              <a:path w="6110" h="5253" extrusionOk="0">
                <a:moveTo>
                  <a:pt x="3477" y="1"/>
                </a:moveTo>
                <a:cubicBezTo>
                  <a:pt x="1159" y="37"/>
                  <a:pt x="0" y="2826"/>
                  <a:pt x="1630" y="4492"/>
                </a:cubicBezTo>
                <a:cubicBezTo>
                  <a:pt x="2166" y="5017"/>
                  <a:pt x="2822" y="5253"/>
                  <a:pt x="3465" y="5253"/>
                </a:cubicBezTo>
                <a:cubicBezTo>
                  <a:pt x="4818" y="5253"/>
                  <a:pt x="6110" y="4206"/>
                  <a:pt x="6085" y="2609"/>
                </a:cubicBezTo>
                <a:cubicBezTo>
                  <a:pt x="6085" y="1160"/>
                  <a:pt x="4926" y="1"/>
                  <a:pt x="347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"/>
          <p:cNvSpPr/>
          <p:nvPr/>
        </p:nvSpPr>
        <p:spPr>
          <a:xfrm rot="10800000" flipH="1">
            <a:off x="2137999" y="4409004"/>
            <a:ext cx="107092" cy="91515"/>
          </a:xfrm>
          <a:custGeom>
            <a:avLst/>
            <a:gdLst/>
            <a:ahLst/>
            <a:cxnLst/>
            <a:rect l="l" t="t" r="r" b="b"/>
            <a:pathLst>
              <a:path w="3080" h="2632" extrusionOk="0">
                <a:moveTo>
                  <a:pt x="1775" y="1"/>
                </a:moveTo>
                <a:cubicBezTo>
                  <a:pt x="580" y="1"/>
                  <a:pt x="1" y="1414"/>
                  <a:pt x="834" y="2247"/>
                </a:cubicBezTo>
                <a:cubicBezTo>
                  <a:pt x="1100" y="2513"/>
                  <a:pt x="1425" y="2631"/>
                  <a:pt x="1744" y="2631"/>
                </a:cubicBezTo>
                <a:cubicBezTo>
                  <a:pt x="2425" y="2631"/>
                  <a:pt x="3079" y="2094"/>
                  <a:pt x="3079" y="1305"/>
                </a:cubicBezTo>
                <a:cubicBezTo>
                  <a:pt x="3079" y="580"/>
                  <a:pt x="2464" y="1"/>
                  <a:pt x="177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8"/>
          <p:cNvSpPr/>
          <p:nvPr/>
        </p:nvSpPr>
        <p:spPr>
          <a:xfrm rot="10800000" flipH="1">
            <a:off x="8825843" y="2212857"/>
            <a:ext cx="105805" cy="91480"/>
          </a:xfrm>
          <a:custGeom>
            <a:avLst/>
            <a:gdLst/>
            <a:ahLst/>
            <a:cxnLst/>
            <a:rect l="l" t="t" r="r" b="b"/>
            <a:pathLst>
              <a:path w="3043" h="2631" extrusionOk="0">
                <a:moveTo>
                  <a:pt x="1739" y="0"/>
                </a:moveTo>
                <a:cubicBezTo>
                  <a:pt x="580" y="0"/>
                  <a:pt x="0" y="1413"/>
                  <a:pt x="797" y="2246"/>
                </a:cubicBezTo>
                <a:cubicBezTo>
                  <a:pt x="1063" y="2512"/>
                  <a:pt x="1388" y="2630"/>
                  <a:pt x="1708" y="2630"/>
                </a:cubicBezTo>
                <a:cubicBezTo>
                  <a:pt x="2388" y="2630"/>
                  <a:pt x="3043" y="2093"/>
                  <a:pt x="3043" y="1304"/>
                </a:cubicBezTo>
                <a:cubicBezTo>
                  <a:pt x="3043" y="580"/>
                  <a:pt x="2463" y="0"/>
                  <a:pt x="173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8"/>
          <p:cNvSpPr/>
          <p:nvPr/>
        </p:nvSpPr>
        <p:spPr>
          <a:xfrm rot="10800000" flipH="1">
            <a:off x="303130" y="3493715"/>
            <a:ext cx="181395" cy="180143"/>
          </a:xfrm>
          <a:custGeom>
            <a:avLst/>
            <a:gdLst/>
            <a:ahLst/>
            <a:cxnLst/>
            <a:rect l="l" t="t" r="r" b="b"/>
            <a:pathLst>
              <a:path w="5217" h="5181" extrusionOk="0">
                <a:moveTo>
                  <a:pt x="2608" y="1"/>
                </a:moveTo>
                <a:cubicBezTo>
                  <a:pt x="1159" y="1"/>
                  <a:pt x="0" y="1160"/>
                  <a:pt x="0" y="2608"/>
                </a:cubicBezTo>
                <a:cubicBezTo>
                  <a:pt x="0" y="4021"/>
                  <a:pt x="1159" y="5180"/>
                  <a:pt x="2608" y="5180"/>
                </a:cubicBezTo>
                <a:cubicBezTo>
                  <a:pt x="4057" y="5180"/>
                  <a:pt x="5216" y="4021"/>
                  <a:pt x="5216" y="2608"/>
                </a:cubicBezTo>
                <a:cubicBezTo>
                  <a:pt x="5216" y="1160"/>
                  <a:pt x="4057" y="1"/>
                  <a:pt x="260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8"/>
          <p:cNvSpPr/>
          <p:nvPr/>
        </p:nvSpPr>
        <p:spPr>
          <a:xfrm rot="10800000" flipH="1">
            <a:off x="1439135" y="4521685"/>
            <a:ext cx="176353" cy="149650"/>
          </a:xfrm>
          <a:custGeom>
            <a:avLst/>
            <a:gdLst/>
            <a:ahLst/>
            <a:cxnLst/>
            <a:rect l="l" t="t" r="r" b="b"/>
            <a:pathLst>
              <a:path w="5072" h="4304" extrusionOk="0">
                <a:moveTo>
                  <a:pt x="2898" y="0"/>
                </a:moveTo>
                <a:cubicBezTo>
                  <a:pt x="979" y="0"/>
                  <a:pt x="1" y="2319"/>
                  <a:pt x="1377" y="3659"/>
                </a:cubicBezTo>
                <a:cubicBezTo>
                  <a:pt x="1823" y="4104"/>
                  <a:pt x="2367" y="4303"/>
                  <a:pt x="2900" y="4303"/>
                </a:cubicBezTo>
                <a:cubicBezTo>
                  <a:pt x="4012" y="4303"/>
                  <a:pt x="5072" y="3436"/>
                  <a:pt x="5072" y="2137"/>
                </a:cubicBezTo>
                <a:cubicBezTo>
                  <a:pt x="5036" y="942"/>
                  <a:pt x="4094" y="0"/>
                  <a:pt x="289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" name="Google Shape;151;p8"/>
          <p:cNvGrpSpPr/>
          <p:nvPr/>
        </p:nvGrpSpPr>
        <p:grpSpPr>
          <a:xfrm rot="702059">
            <a:off x="7460155" y="3939837"/>
            <a:ext cx="2220612" cy="1187650"/>
            <a:chOff x="-390325" y="3680857"/>
            <a:chExt cx="2220656" cy="1187674"/>
          </a:xfrm>
        </p:grpSpPr>
        <p:sp>
          <p:nvSpPr>
            <p:cNvPr id="152" name="Google Shape;152;p8"/>
            <p:cNvSpPr/>
            <p:nvPr/>
          </p:nvSpPr>
          <p:spPr>
            <a:xfrm flipH="1">
              <a:off x="-390325" y="3680857"/>
              <a:ext cx="2220656" cy="1187674"/>
            </a:xfrm>
            <a:custGeom>
              <a:avLst/>
              <a:gdLst/>
              <a:ahLst/>
              <a:cxnLst/>
              <a:rect l="l" t="t" r="r" b="b"/>
              <a:pathLst>
                <a:path w="63867" h="34158" extrusionOk="0">
                  <a:moveTo>
                    <a:pt x="42654" y="1"/>
                  </a:moveTo>
                  <a:cubicBezTo>
                    <a:pt x="38280" y="1"/>
                    <a:pt x="32064" y="7661"/>
                    <a:pt x="29702" y="10023"/>
                  </a:cubicBezTo>
                  <a:cubicBezTo>
                    <a:pt x="22909" y="16816"/>
                    <a:pt x="11881" y="30314"/>
                    <a:pt x="1147" y="30314"/>
                  </a:cubicBezTo>
                  <a:cubicBezTo>
                    <a:pt x="1006" y="30314"/>
                    <a:pt x="865" y="30312"/>
                    <a:pt x="725" y="30307"/>
                  </a:cubicBezTo>
                  <a:lnTo>
                    <a:pt x="0" y="31394"/>
                  </a:lnTo>
                  <a:cubicBezTo>
                    <a:pt x="5081" y="33496"/>
                    <a:pt x="11771" y="34158"/>
                    <a:pt x="18637" y="34158"/>
                  </a:cubicBezTo>
                  <a:cubicBezTo>
                    <a:pt x="25967" y="34158"/>
                    <a:pt x="33497" y="33404"/>
                    <a:pt x="39482" y="32843"/>
                  </a:cubicBezTo>
                  <a:cubicBezTo>
                    <a:pt x="43828" y="32480"/>
                    <a:pt x="54332" y="32118"/>
                    <a:pt x="57954" y="28496"/>
                  </a:cubicBezTo>
                  <a:cubicBezTo>
                    <a:pt x="63867" y="22315"/>
                    <a:pt x="55622" y="21518"/>
                    <a:pt x="49346" y="21518"/>
                  </a:cubicBezTo>
                  <a:cubicBezTo>
                    <a:pt x="47163" y="21518"/>
                    <a:pt x="45219" y="21614"/>
                    <a:pt x="44190" y="21614"/>
                  </a:cubicBezTo>
                  <a:cubicBezTo>
                    <a:pt x="46726" y="19441"/>
                    <a:pt x="60490" y="12559"/>
                    <a:pt x="53608" y="8937"/>
                  </a:cubicBezTo>
                  <a:cubicBezTo>
                    <a:pt x="53073" y="8649"/>
                    <a:pt x="52487" y="8520"/>
                    <a:pt x="51863" y="8520"/>
                  </a:cubicBezTo>
                  <a:cubicBezTo>
                    <a:pt x="46995" y="8520"/>
                    <a:pt x="39836" y="16387"/>
                    <a:pt x="36946" y="17992"/>
                  </a:cubicBezTo>
                  <a:cubicBezTo>
                    <a:pt x="39482" y="14732"/>
                    <a:pt x="49261" y="5677"/>
                    <a:pt x="45277" y="1330"/>
                  </a:cubicBezTo>
                  <a:cubicBezTo>
                    <a:pt x="44541" y="394"/>
                    <a:pt x="43645" y="1"/>
                    <a:pt x="426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 flipH="1">
              <a:off x="386262" y="3798765"/>
              <a:ext cx="1412670" cy="960452"/>
            </a:xfrm>
            <a:custGeom>
              <a:avLst/>
              <a:gdLst/>
              <a:ahLst/>
              <a:cxnLst/>
              <a:rect l="l" t="t" r="r" b="b"/>
              <a:pathLst>
                <a:path w="40629" h="27623" extrusionOk="0">
                  <a:moveTo>
                    <a:pt x="40009" y="1"/>
                  </a:moveTo>
                  <a:cubicBezTo>
                    <a:pt x="39905" y="1"/>
                    <a:pt x="39797" y="45"/>
                    <a:pt x="39701" y="149"/>
                  </a:cubicBezTo>
                  <a:cubicBezTo>
                    <a:pt x="38579" y="1453"/>
                    <a:pt x="37383" y="2684"/>
                    <a:pt x="36260" y="4024"/>
                  </a:cubicBezTo>
                  <a:cubicBezTo>
                    <a:pt x="35282" y="5220"/>
                    <a:pt x="34341" y="6415"/>
                    <a:pt x="33363" y="7610"/>
                  </a:cubicBezTo>
                  <a:cubicBezTo>
                    <a:pt x="31370" y="10001"/>
                    <a:pt x="29233" y="12319"/>
                    <a:pt x="26988" y="14529"/>
                  </a:cubicBezTo>
                  <a:cubicBezTo>
                    <a:pt x="24742" y="16702"/>
                    <a:pt x="22351" y="18694"/>
                    <a:pt x="19743" y="20469"/>
                  </a:cubicBezTo>
                  <a:cubicBezTo>
                    <a:pt x="17063" y="22207"/>
                    <a:pt x="14165" y="23548"/>
                    <a:pt x="11159" y="24526"/>
                  </a:cubicBezTo>
                  <a:cubicBezTo>
                    <a:pt x="9493" y="25069"/>
                    <a:pt x="7863" y="25576"/>
                    <a:pt x="6160" y="26047"/>
                  </a:cubicBezTo>
                  <a:cubicBezTo>
                    <a:pt x="4926" y="26396"/>
                    <a:pt x="3553" y="26724"/>
                    <a:pt x="2203" y="26724"/>
                  </a:cubicBezTo>
                  <a:cubicBezTo>
                    <a:pt x="1730" y="26724"/>
                    <a:pt x="1260" y="26684"/>
                    <a:pt x="800" y="26590"/>
                  </a:cubicBezTo>
                  <a:cubicBezTo>
                    <a:pt x="766" y="26584"/>
                    <a:pt x="733" y="26581"/>
                    <a:pt x="701" y="26581"/>
                  </a:cubicBezTo>
                  <a:cubicBezTo>
                    <a:pt x="193" y="26581"/>
                    <a:pt x="1" y="27357"/>
                    <a:pt x="546" y="27459"/>
                  </a:cubicBezTo>
                  <a:cubicBezTo>
                    <a:pt x="1113" y="27573"/>
                    <a:pt x="1680" y="27622"/>
                    <a:pt x="2248" y="27622"/>
                  </a:cubicBezTo>
                  <a:cubicBezTo>
                    <a:pt x="4765" y="27622"/>
                    <a:pt x="7280" y="26648"/>
                    <a:pt x="9674" y="25938"/>
                  </a:cubicBezTo>
                  <a:cubicBezTo>
                    <a:pt x="12789" y="24960"/>
                    <a:pt x="15940" y="23837"/>
                    <a:pt x="18765" y="22171"/>
                  </a:cubicBezTo>
                  <a:cubicBezTo>
                    <a:pt x="24307" y="18875"/>
                    <a:pt x="28980" y="14130"/>
                    <a:pt x="33145" y="9276"/>
                  </a:cubicBezTo>
                  <a:cubicBezTo>
                    <a:pt x="34304" y="7900"/>
                    <a:pt x="35391" y="6560"/>
                    <a:pt x="36514" y="5147"/>
                  </a:cubicBezTo>
                  <a:cubicBezTo>
                    <a:pt x="37745" y="3662"/>
                    <a:pt x="39086" y="2250"/>
                    <a:pt x="40353" y="801"/>
                  </a:cubicBezTo>
                  <a:cubicBezTo>
                    <a:pt x="40629" y="443"/>
                    <a:pt x="40339" y="1"/>
                    <a:pt x="400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 flipH="1">
              <a:off x="45168" y="4054611"/>
              <a:ext cx="1746115" cy="706109"/>
            </a:xfrm>
            <a:custGeom>
              <a:avLst/>
              <a:gdLst/>
              <a:ahLst/>
              <a:cxnLst/>
              <a:rect l="l" t="t" r="r" b="b"/>
              <a:pathLst>
                <a:path w="50219" h="20308" extrusionOk="0">
                  <a:moveTo>
                    <a:pt x="49564" y="0"/>
                  </a:moveTo>
                  <a:cubicBezTo>
                    <a:pt x="49460" y="0"/>
                    <a:pt x="49354" y="43"/>
                    <a:pt x="49261" y="144"/>
                  </a:cubicBezTo>
                  <a:cubicBezTo>
                    <a:pt x="46979" y="2570"/>
                    <a:pt x="44371" y="4671"/>
                    <a:pt x="41510" y="6446"/>
                  </a:cubicBezTo>
                  <a:cubicBezTo>
                    <a:pt x="38648" y="8257"/>
                    <a:pt x="35714" y="9996"/>
                    <a:pt x="32708" y="11589"/>
                  </a:cubicBezTo>
                  <a:cubicBezTo>
                    <a:pt x="29557" y="13292"/>
                    <a:pt x="26261" y="14813"/>
                    <a:pt x="22892" y="16117"/>
                  </a:cubicBezTo>
                  <a:cubicBezTo>
                    <a:pt x="19523" y="17421"/>
                    <a:pt x="16046" y="18544"/>
                    <a:pt x="12460" y="19051"/>
                  </a:cubicBezTo>
                  <a:cubicBezTo>
                    <a:pt x="10486" y="19323"/>
                    <a:pt x="8503" y="19413"/>
                    <a:pt x="6520" y="19413"/>
                  </a:cubicBezTo>
                  <a:cubicBezTo>
                    <a:pt x="4537" y="19413"/>
                    <a:pt x="2554" y="19323"/>
                    <a:pt x="580" y="19232"/>
                  </a:cubicBezTo>
                  <a:cubicBezTo>
                    <a:pt x="568" y="19231"/>
                    <a:pt x="557" y="19231"/>
                    <a:pt x="546" y="19231"/>
                  </a:cubicBezTo>
                  <a:cubicBezTo>
                    <a:pt x="0" y="19231"/>
                    <a:pt x="12" y="20102"/>
                    <a:pt x="580" y="20138"/>
                  </a:cubicBezTo>
                  <a:cubicBezTo>
                    <a:pt x="2563" y="20217"/>
                    <a:pt x="4546" y="20307"/>
                    <a:pt x="6523" y="20307"/>
                  </a:cubicBezTo>
                  <a:cubicBezTo>
                    <a:pt x="8157" y="20307"/>
                    <a:pt x="9787" y="20246"/>
                    <a:pt x="11410" y="20065"/>
                  </a:cubicBezTo>
                  <a:cubicBezTo>
                    <a:pt x="14996" y="19631"/>
                    <a:pt x="18509" y="18761"/>
                    <a:pt x="21878" y="17457"/>
                  </a:cubicBezTo>
                  <a:cubicBezTo>
                    <a:pt x="28579" y="15031"/>
                    <a:pt x="34918" y="11626"/>
                    <a:pt x="40966" y="7859"/>
                  </a:cubicBezTo>
                  <a:cubicBezTo>
                    <a:pt x="44190" y="5830"/>
                    <a:pt x="47305" y="3621"/>
                    <a:pt x="49913" y="796"/>
                  </a:cubicBezTo>
                  <a:cubicBezTo>
                    <a:pt x="50219" y="462"/>
                    <a:pt x="49906" y="0"/>
                    <a:pt x="495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 flipH="1">
              <a:off x="-158306" y="4533130"/>
              <a:ext cx="1960437" cy="298500"/>
            </a:xfrm>
            <a:custGeom>
              <a:avLst/>
              <a:gdLst/>
              <a:ahLst/>
              <a:cxnLst/>
              <a:rect l="l" t="t" r="r" b="b"/>
              <a:pathLst>
                <a:path w="56383" h="8585" extrusionOk="0">
                  <a:moveTo>
                    <a:pt x="55803" y="1"/>
                  </a:moveTo>
                  <a:lnTo>
                    <a:pt x="55803" y="37"/>
                  </a:lnTo>
                  <a:cubicBezTo>
                    <a:pt x="48559" y="327"/>
                    <a:pt x="41749" y="3224"/>
                    <a:pt x="34759" y="4927"/>
                  </a:cubicBezTo>
                  <a:cubicBezTo>
                    <a:pt x="31028" y="5832"/>
                    <a:pt x="27261" y="6521"/>
                    <a:pt x="23458" y="6991"/>
                  </a:cubicBezTo>
                  <a:cubicBezTo>
                    <a:pt x="19799" y="7462"/>
                    <a:pt x="16105" y="7716"/>
                    <a:pt x="12446" y="7716"/>
                  </a:cubicBezTo>
                  <a:cubicBezTo>
                    <a:pt x="8426" y="7680"/>
                    <a:pt x="4478" y="6955"/>
                    <a:pt x="747" y="5579"/>
                  </a:cubicBezTo>
                  <a:cubicBezTo>
                    <a:pt x="696" y="5562"/>
                    <a:pt x="648" y="5554"/>
                    <a:pt x="603" y="5554"/>
                  </a:cubicBezTo>
                  <a:cubicBezTo>
                    <a:pt x="163" y="5554"/>
                    <a:pt x="1" y="6284"/>
                    <a:pt x="493" y="6448"/>
                  </a:cubicBezTo>
                  <a:cubicBezTo>
                    <a:pt x="4694" y="8048"/>
                    <a:pt x="9044" y="8585"/>
                    <a:pt x="13427" y="8585"/>
                  </a:cubicBezTo>
                  <a:cubicBezTo>
                    <a:pt x="16188" y="8585"/>
                    <a:pt x="18962" y="8372"/>
                    <a:pt x="21719" y="8078"/>
                  </a:cubicBezTo>
                  <a:cubicBezTo>
                    <a:pt x="25486" y="7680"/>
                    <a:pt x="29253" y="7064"/>
                    <a:pt x="32948" y="6267"/>
                  </a:cubicBezTo>
                  <a:cubicBezTo>
                    <a:pt x="36570" y="5470"/>
                    <a:pt x="40156" y="4347"/>
                    <a:pt x="43705" y="3297"/>
                  </a:cubicBezTo>
                  <a:cubicBezTo>
                    <a:pt x="47653" y="2138"/>
                    <a:pt x="51674" y="1087"/>
                    <a:pt x="55803" y="906"/>
                  </a:cubicBezTo>
                  <a:cubicBezTo>
                    <a:pt x="56383" y="906"/>
                    <a:pt x="56383" y="1"/>
                    <a:pt x="558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rot="10800000" flipH="1">
            <a:off x="3099441" y="4794088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60" y="1"/>
                </a:moveTo>
                <a:cubicBezTo>
                  <a:pt x="1" y="1"/>
                  <a:pt x="1" y="1812"/>
                  <a:pt x="1160" y="1812"/>
                </a:cubicBezTo>
                <a:cubicBezTo>
                  <a:pt x="2319" y="1812"/>
                  <a:pt x="2319" y="1"/>
                  <a:pt x="11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rot="10800000" flipH="1">
            <a:off x="2057365" y="4794086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59" y="0"/>
                </a:moveTo>
                <a:cubicBezTo>
                  <a:pt x="0" y="0"/>
                  <a:pt x="0" y="1811"/>
                  <a:pt x="1159" y="1811"/>
                </a:cubicBezTo>
                <a:cubicBezTo>
                  <a:pt x="2319" y="1811"/>
                  <a:pt x="2319" y="0"/>
                  <a:pt x="115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8"/>
          <p:cNvSpPr/>
          <p:nvPr/>
        </p:nvSpPr>
        <p:spPr>
          <a:xfrm rot="10800000" flipH="1">
            <a:off x="314145" y="2389810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60" y="1"/>
                </a:moveTo>
                <a:cubicBezTo>
                  <a:pt x="1" y="1"/>
                  <a:pt x="1" y="1812"/>
                  <a:pt x="1160" y="1812"/>
                </a:cubicBezTo>
                <a:cubicBezTo>
                  <a:pt x="2319" y="1812"/>
                  <a:pt x="2319" y="1"/>
                  <a:pt x="11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8"/>
          <p:cNvSpPr/>
          <p:nvPr/>
        </p:nvSpPr>
        <p:spPr>
          <a:xfrm rot="10800000" flipH="1">
            <a:off x="2605060" y="4649711"/>
            <a:ext cx="81883" cy="63003"/>
          </a:xfrm>
          <a:custGeom>
            <a:avLst/>
            <a:gdLst/>
            <a:ahLst/>
            <a:cxnLst/>
            <a:rect l="l" t="t" r="r" b="b"/>
            <a:pathLst>
              <a:path w="2355" h="1812" extrusionOk="0">
                <a:moveTo>
                  <a:pt x="1160" y="0"/>
                </a:moveTo>
                <a:cubicBezTo>
                  <a:pt x="1" y="0"/>
                  <a:pt x="1" y="1811"/>
                  <a:pt x="1160" y="1811"/>
                </a:cubicBezTo>
                <a:cubicBezTo>
                  <a:pt x="2319" y="1811"/>
                  <a:pt x="2355" y="0"/>
                  <a:pt x="116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8"/>
          <p:cNvSpPr/>
          <p:nvPr/>
        </p:nvSpPr>
        <p:spPr>
          <a:xfrm rot="10800000" flipH="1">
            <a:off x="7362810" y="4423261"/>
            <a:ext cx="80632" cy="63003"/>
          </a:xfrm>
          <a:custGeom>
            <a:avLst/>
            <a:gdLst/>
            <a:ahLst/>
            <a:cxnLst/>
            <a:rect l="l" t="t" r="r" b="b"/>
            <a:pathLst>
              <a:path w="2319" h="1812" extrusionOk="0">
                <a:moveTo>
                  <a:pt x="1159" y="0"/>
                </a:moveTo>
                <a:cubicBezTo>
                  <a:pt x="0" y="0"/>
                  <a:pt x="0" y="1811"/>
                  <a:pt x="1159" y="1811"/>
                </a:cubicBezTo>
                <a:cubicBezTo>
                  <a:pt x="2318" y="1811"/>
                  <a:pt x="2318" y="0"/>
                  <a:pt x="115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"/>
          <p:cNvSpPr/>
          <p:nvPr/>
        </p:nvSpPr>
        <p:spPr>
          <a:xfrm rot="10800000" flipH="1">
            <a:off x="8555021" y="2975082"/>
            <a:ext cx="80632" cy="63038"/>
          </a:xfrm>
          <a:custGeom>
            <a:avLst/>
            <a:gdLst/>
            <a:ahLst/>
            <a:cxnLst/>
            <a:rect l="l" t="t" r="r" b="b"/>
            <a:pathLst>
              <a:path w="2319" h="1813" extrusionOk="0">
                <a:moveTo>
                  <a:pt x="1159" y="1"/>
                </a:moveTo>
                <a:cubicBezTo>
                  <a:pt x="0" y="1"/>
                  <a:pt x="0" y="1812"/>
                  <a:pt x="1159" y="1812"/>
                </a:cubicBezTo>
                <a:cubicBezTo>
                  <a:pt x="2318" y="1812"/>
                  <a:pt x="2318" y="1"/>
                  <a:pt x="115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2" name="Google Shape;162;p8"/>
          <p:cNvGrpSpPr/>
          <p:nvPr/>
        </p:nvGrpSpPr>
        <p:grpSpPr>
          <a:xfrm rot="10800000" flipH="1">
            <a:off x="-143400" y="3913889"/>
            <a:ext cx="1645491" cy="1363401"/>
            <a:chOff x="-143400" y="-181562"/>
            <a:chExt cx="1645491" cy="1363401"/>
          </a:xfrm>
        </p:grpSpPr>
        <p:sp>
          <p:nvSpPr>
            <p:cNvPr id="163" name="Google Shape;163;p8"/>
            <p:cNvSpPr/>
            <p:nvPr/>
          </p:nvSpPr>
          <p:spPr>
            <a:xfrm>
              <a:off x="-122572" y="-175095"/>
              <a:ext cx="1624663" cy="1356934"/>
            </a:xfrm>
            <a:custGeom>
              <a:avLst/>
              <a:gdLst/>
              <a:ahLst/>
              <a:cxnLst/>
              <a:rect l="l" t="t" r="r" b="b"/>
              <a:pathLst>
                <a:path w="46726" h="39026" extrusionOk="0">
                  <a:moveTo>
                    <a:pt x="3622" y="0"/>
                  </a:moveTo>
                  <a:lnTo>
                    <a:pt x="0" y="7244"/>
                  </a:lnTo>
                  <a:cubicBezTo>
                    <a:pt x="1087" y="15937"/>
                    <a:pt x="3260" y="26079"/>
                    <a:pt x="7607" y="33686"/>
                  </a:cubicBezTo>
                  <a:cubicBezTo>
                    <a:pt x="9380" y="36838"/>
                    <a:pt x="11688" y="39025"/>
                    <a:pt x="13542" y="39025"/>
                  </a:cubicBezTo>
                  <a:cubicBezTo>
                    <a:pt x="15097" y="39025"/>
                    <a:pt x="16332" y="37486"/>
                    <a:pt x="16662" y="33686"/>
                  </a:cubicBezTo>
                  <a:cubicBezTo>
                    <a:pt x="17024" y="29339"/>
                    <a:pt x="15576" y="24268"/>
                    <a:pt x="14851" y="19922"/>
                  </a:cubicBezTo>
                  <a:lnTo>
                    <a:pt x="14851" y="19922"/>
                  </a:lnTo>
                  <a:cubicBezTo>
                    <a:pt x="17108" y="22178"/>
                    <a:pt x="25675" y="33901"/>
                    <a:pt x="30853" y="33901"/>
                  </a:cubicBezTo>
                  <a:cubicBezTo>
                    <a:pt x="31493" y="33901"/>
                    <a:pt x="32081" y="33722"/>
                    <a:pt x="32600" y="33324"/>
                  </a:cubicBezTo>
                  <a:cubicBezTo>
                    <a:pt x="37671" y="29701"/>
                    <a:pt x="24993" y="17386"/>
                    <a:pt x="22820" y="14851"/>
                  </a:cubicBezTo>
                  <a:lnTo>
                    <a:pt x="22820" y="14851"/>
                  </a:lnTo>
                  <a:cubicBezTo>
                    <a:pt x="26336" y="15353"/>
                    <a:pt x="31420" y="17597"/>
                    <a:pt x="35777" y="17597"/>
                  </a:cubicBezTo>
                  <a:cubicBezTo>
                    <a:pt x="37703" y="17597"/>
                    <a:pt x="39487" y="17159"/>
                    <a:pt x="40930" y="15937"/>
                  </a:cubicBezTo>
                  <a:cubicBezTo>
                    <a:pt x="46726" y="10866"/>
                    <a:pt x="38757" y="5433"/>
                    <a:pt x="34048" y="3984"/>
                  </a:cubicBezTo>
                  <a:cubicBezTo>
                    <a:pt x="24269" y="1449"/>
                    <a:pt x="13402" y="1449"/>
                    <a:pt x="36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-48753" y="-58890"/>
              <a:ext cx="946683" cy="926342"/>
            </a:xfrm>
            <a:custGeom>
              <a:avLst/>
              <a:gdLst/>
              <a:ahLst/>
              <a:cxnLst/>
              <a:rect l="l" t="t" r="r" b="b"/>
              <a:pathLst>
                <a:path w="27227" h="26642" extrusionOk="0">
                  <a:moveTo>
                    <a:pt x="447" y="0"/>
                  </a:moveTo>
                  <a:cubicBezTo>
                    <a:pt x="207" y="0"/>
                    <a:pt x="1" y="288"/>
                    <a:pt x="232" y="461"/>
                  </a:cubicBezTo>
                  <a:cubicBezTo>
                    <a:pt x="7838" y="6583"/>
                    <a:pt x="14974" y="13284"/>
                    <a:pt x="21530" y="20528"/>
                  </a:cubicBezTo>
                  <a:cubicBezTo>
                    <a:pt x="23268" y="22484"/>
                    <a:pt x="25007" y="24476"/>
                    <a:pt x="26673" y="26541"/>
                  </a:cubicBezTo>
                  <a:cubicBezTo>
                    <a:pt x="26727" y="26612"/>
                    <a:pt x="26791" y="26641"/>
                    <a:pt x="26854" y="26641"/>
                  </a:cubicBezTo>
                  <a:cubicBezTo>
                    <a:pt x="27047" y="26641"/>
                    <a:pt x="27227" y="26361"/>
                    <a:pt x="27036" y="26142"/>
                  </a:cubicBezTo>
                  <a:cubicBezTo>
                    <a:pt x="20878" y="18572"/>
                    <a:pt x="14068" y="11545"/>
                    <a:pt x="6679" y="5170"/>
                  </a:cubicBezTo>
                  <a:cubicBezTo>
                    <a:pt x="4687" y="3431"/>
                    <a:pt x="2659" y="1729"/>
                    <a:pt x="630" y="63"/>
                  </a:cubicBezTo>
                  <a:cubicBezTo>
                    <a:pt x="571" y="19"/>
                    <a:pt x="508" y="0"/>
                    <a:pt x="4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-143400" y="90903"/>
              <a:ext cx="499193" cy="964555"/>
            </a:xfrm>
            <a:custGeom>
              <a:avLst/>
              <a:gdLst/>
              <a:ahLst/>
              <a:cxnLst/>
              <a:rect l="l" t="t" r="r" b="b"/>
              <a:pathLst>
                <a:path w="14357" h="27741" extrusionOk="0">
                  <a:moveTo>
                    <a:pt x="382" y="1"/>
                  </a:moveTo>
                  <a:cubicBezTo>
                    <a:pt x="187" y="1"/>
                    <a:pt x="1" y="281"/>
                    <a:pt x="165" y="500"/>
                  </a:cubicBezTo>
                  <a:cubicBezTo>
                    <a:pt x="5091" y="6730"/>
                    <a:pt x="8423" y="14047"/>
                    <a:pt x="11357" y="21399"/>
                  </a:cubicBezTo>
                  <a:cubicBezTo>
                    <a:pt x="12154" y="23428"/>
                    <a:pt x="12951" y="25492"/>
                    <a:pt x="13711" y="27557"/>
                  </a:cubicBezTo>
                  <a:cubicBezTo>
                    <a:pt x="13769" y="27685"/>
                    <a:pt x="13887" y="27741"/>
                    <a:pt x="14004" y="27741"/>
                  </a:cubicBezTo>
                  <a:cubicBezTo>
                    <a:pt x="14183" y="27741"/>
                    <a:pt x="14357" y="27610"/>
                    <a:pt x="14291" y="27412"/>
                  </a:cubicBezTo>
                  <a:cubicBezTo>
                    <a:pt x="11430" y="19951"/>
                    <a:pt x="8568" y="12417"/>
                    <a:pt x="4366" y="5571"/>
                  </a:cubicBezTo>
                  <a:cubicBezTo>
                    <a:pt x="3207" y="3687"/>
                    <a:pt x="1940" y="1840"/>
                    <a:pt x="563" y="101"/>
                  </a:cubicBezTo>
                  <a:cubicBezTo>
                    <a:pt x="510" y="30"/>
                    <a:pt x="446" y="1"/>
                    <a:pt x="3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-43990" y="-181562"/>
              <a:ext cx="1281622" cy="477566"/>
            </a:xfrm>
            <a:custGeom>
              <a:avLst/>
              <a:gdLst/>
              <a:ahLst/>
              <a:cxnLst/>
              <a:rect l="l" t="t" r="r" b="b"/>
              <a:pathLst>
                <a:path w="36860" h="13735" extrusionOk="0">
                  <a:moveTo>
                    <a:pt x="418" y="1"/>
                  </a:moveTo>
                  <a:cubicBezTo>
                    <a:pt x="164" y="1"/>
                    <a:pt x="1" y="365"/>
                    <a:pt x="276" y="548"/>
                  </a:cubicBezTo>
                  <a:lnTo>
                    <a:pt x="240" y="548"/>
                  </a:lnTo>
                  <a:cubicBezTo>
                    <a:pt x="4405" y="3265"/>
                    <a:pt x="9005" y="5076"/>
                    <a:pt x="13605" y="6815"/>
                  </a:cubicBezTo>
                  <a:cubicBezTo>
                    <a:pt x="15996" y="7720"/>
                    <a:pt x="18387" y="8553"/>
                    <a:pt x="20705" y="9495"/>
                  </a:cubicBezTo>
                  <a:cubicBezTo>
                    <a:pt x="23059" y="10400"/>
                    <a:pt x="25486" y="11378"/>
                    <a:pt x="27949" y="12103"/>
                  </a:cubicBezTo>
                  <a:cubicBezTo>
                    <a:pt x="30738" y="12900"/>
                    <a:pt x="33599" y="13443"/>
                    <a:pt x="36497" y="13733"/>
                  </a:cubicBezTo>
                  <a:cubicBezTo>
                    <a:pt x="36508" y="13734"/>
                    <a:pt x="36519" y="13734"/>
                    <a:pt x="36529" y="13734"/>
                  </a:cubicBezTo>
                  <a:cubicBezTo>
                    <a:pt x="36859" y="13734"/>
                    <a:pt x="36848" y="13190"/>
                    <a:pt x="36497" y="13190"/>
                  </a:cubicBezTo>
                  <a:cubicBezTo>
                    <a:pt x="31318" y="12610"/>
                    <a:pt x="26247" y="11270"/>
                    <a:pt x="21502" y="9169"/>
                  </a:cubicBezTo>
                  <a:cubicBezTo>
                    <a:pt x="17010" y="7285"/>
                    <a:pt x="12338" y="5873"/>
                    <a:pt x="7919" y="3917"/>
                  </a:cubicBezTo>
                  <a:cubicBezTo>
                    <a:pt x="5347" y="2830"/>
                    <a:pt x="2884" y="1563"/>
                    <a:pt x="566" y="41"/>
                  </a:cubicBezTo>
                  <a:cubicBezTo>
                    <a:pt x="515" y="13"/>
                    <a:pt x="465" y="1"/>
                    <a:pt x="4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245166" y="182247"/>
              <a:ext cx="132856" cy="146138"/>
            </a:xfrm>
            <a:custGeom>
              <a:avLst/>
              <a:gdLst/>
              <a:ahLst/>
              <a:cxnLst/>
              <a:rect l="l" t="t" r="r" b="b"/>
              <a:pathLst>
                <a:path w="3821" h="4203" extrusionOk="0">
                  <a:moveTo>
                    <a:pt x="1866" y="1"/>
                  </a:moveTo>
                  <a:cubicBezTo>
                    <a:pt x="1314" y="1"/>
                    <a:pt x="762" y="64"/>
                    <a:pt x="218" y="191"/>
                  </a:cubicBezTo>
                  <a:cubicBezTo>
                    <a:pt x="110" y="227"/>
                    <a:pt x="1" y="336"/>
                    <a:pt x="1" y="445"/>
                  </a:cubicBezTo>
                  <a:cubicBezTo>
                    <a:pt x="1" y="1640"/>
                    <a:pt x="146" y="2799"/>
                    <a:pt x="146" y="3958"/>
                  </a:cubicBezTo>
                  <a:cubicBezTo>
                    <a:pt x="164" y="4121"/>
                    <a:pt x="291" y="4203"/>
                    <a:pt x="418" y="4203"/>
                  </a:cubicBezTo>
                  <a:cubicBezTo>
                    <a:pt x="544" y="4203"/>
                    <a:pt x="671" y="4121"/>
                    <a:pt x="689" y="3958"/>
                  </a:cubicBezTo>
                  <a:cubicBezTo>
                    <a:pt x="689" y="2876"/>
                    <a:pt x="594" y="1794"/>
                    <a:pt x="582" y="682"/>
                  </a:cubicBezTo>
                  <a:lnTo>
                    <a:pt x="582" y="682"/>
                  </a:lnTo>
                  <a:cubicBezTo>
                    <a:pt x="1003" y="590"/>
                    <a:pt x="1434" y="544"/>
                    <a:pt x="1866" y="544"/>
                  </a:cubicBezTo>
                  <a:cubicBezTo>
                    <a:pt x="2373" y="544"/>
                    <a:pt x="2881" y="608"/>
                    <a:pt x="3370" y="734"/>
                  </a:cubicBezTo>
                  <a:cubicBezTo>
                    <a:pt x="3390" y="739"/>
                    <a:pt x="3409" y="741"/>
                    <a:pt x="3428" y="741"/>
                  </a:cubicBezTo>
                  <a:cubicBezTo>
                    <a:pt x="3712" y="741"/>
                    <a:pt x="3820" y="259"/>
                    <a:pt x="3514" y="191"/>
                  </a:cubicBezTo>
                  <a:cubicBezTo>
                    <a:pt x="2971" y="64"/>
                    <a:pt x="2419" y="1"/>
                    <a:pt x="18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484496" y="419107"/>
              <a:ext cx="137759" cy="128753"/>
            </a:xfrm>
            <a:custGeom>
              <a:avLst/>
              <a:gdLst/>
              <a:ahLst/>
              <a:cxnLst/>
              <a:rect l="l" t="t" r="r" b="b"/>
              <a:pathLst>
                <a:path w="3962" h="3703" extrusionOk="0">
                  <a:moveTo>
                    <a:pt x="304" y="1"/>
                  </a:moveTo>
                  <a:cubicBezTo>
                    <a:pt x="166" y="1"/>
                    <a:pt x="0" y="108"/>
                    <a:pt x="0" y="297"/>
                  </a:cubicBezTo>
                  <a:cubicBezTo>
                    <a:pt x="217" y="1311"/>
                    <a:pt x="290" y="2362"/>
                    <a:pt x="254" y="3412"/>
                  </a:cubicBezTo>
                  <a:cubicBezTo>
                    <a:pt x="254" y="3593"/>
                    <a:pt x="362" y="3702"/>
                    <a:pt x="543" y="3702"/>
                  </a:cubicBezTo>
                  <a:cubicBezTo>
                    <a:pt x="688" y="3702"/>
                    <a:pt x="797" y="3593"/>
                    <a:pt x="833" y="3412"/>
                  </a:cubicBezTo>
                  <a:cubicBezTo>
                    <a:pt x="833" y="2475"/>
                    <a:pt x="775" y="1537"/>
                    <a:pt x="634" y="625"/>
                  </a:cubicBezTo>
                  <a:lnTo>
                    <a:pt x="634" y="625"/>
                  </a:lnTo>
                  <a:cubicBezTo>
                    <a:pt x="1039" y="678"/>
                    <a:pt x="1443" y="678"/>
                    <a:pt x="1847" y="678"/>
                  </a:cubicBezTo>
                  <a:cubicBezTo>
                    <a:pt x="2391" y="678"/>
                    <a:pt x="2934" y="678"/>
                    <a:pt x="3477" y="804"/>
                  </a:cubicBezTo>
                  <a:cubicBezTo>
                    <a:pt x="3500" y="809"/>
                    <a:pt x="3522" y="811"/>
                    <a:pt x="3542" y="811"/>
                  </a:cubicBezTo>
                  <a:cubicBezTo>
                    <a:pt x="3856" y="811"/>
                    <a:pt x="3962" y="329"/>
                    <a:pt x="3622" y="261"/>
                  </a:cubicBezTo>
                  <a:cubicBezTo>
                    <a:pt x="2536" y="44"/>
                    <a:pt x="1449" y="261"/>
                    <a:pt x="362" y="8"/>
                  </a:cubicBezTo>
                  <a:cubicBezTo>
                    <a:pt x="344" y="3"/>
                    <a:pt x="324" y="1"/>
                    <a:pt x="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8"/>
            <p:cNvSpPr/>
            <p:nvPr/>
          </p:nvSpPr>
          <p:spPr>
            <a:xfrm>
              <a:off x="707413" y="662435"/>
              <a:ext cx="125972" cy="128579"/>
            </a:xfrm>
            <a:custGeom>
              <a:avLst/>
              <a:gdLst/>
              <a:ahLst/>
              <a:cxnLst/>
              <a:rect l="l" t="t" r="r" b="b"/>
              <a:pathLst>
                <a:path w="3623" h="3698" extrusionOk="0">
                  <a:moveTo>
                    <a:pt x="399" y="0"/>
                  </a:moveTo>
                  <a:cubicBezTo>
                    <a:pt x="254" y="0"/>
                    <a:pt x="109" y="145"/>
                    <a:pt x="109" y="290"/>
                  </a:cubicBezTo>
                  <a:cubicBezTo>
                    <a:pt x="109" y="1377"/>
                    <a:pt x="0" y="2463"/>
                    <a:pt x="254" y="3514"/>
                  </a:cubicBezTo>
                  <a:cubicBezTo>
                    <a:pt x="282" y="3642"/>
                    <a:pt x="384" y="3697"/>
                    <a:pt x="492" y="3697"/>
                  </a:cubicBezTo>
                  <a:cubicBezTo>
                    <a:pt x="659" y="3697"/>
                    <a:pt x="841" y="3566"/>
                    <a:pt x="797" y="3369"/>
                  </a:cubicBezTo>
                  <a:cubicBezTo>
                    <a:pt x="569" y="2455"/>
                    <a:pt x="664" y="1513"/>
                    <a:pt x="685" y="593"/>
                  </a:cubicBezTo>
                  <a:lnTo>
                    <a:pt x="685" y="593"/>
                  </a:lnTo>
                  <a:cubicBezTo>
                    <a:pt x="1567" y="645"/>
                    <a:pt x="2446" y="778"/>
                    <a:pt x="3296" y="942"/>
                  </a:cubicBezTo>
                  <a:cubicBezTo>
                    <a:pt x="3622" y="906"/>
                    <a:pt x="3622" y="399"/>
                    <a:pt x="3296" y="362"/>
                  </a:cubicBezTo>
                  <a:cubicBezTo>
                    <a:pt x="2355" y="181"/>
                    <a:pt x="1377" y="73"/>
                    <a:pt x="3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8"/>
            <p:cNvSpPr/>
            <p:nvPr/>
          </p:nvSpPr>
          <p:spPr>
            <a:xfrm>
              <a:off x="71589" y="494665"/>
              <a:ext cx="185498" cy="128753"/>
            </a:xfrm>
            <a:custGeom>
              <a:avLst/>
              <a:gdLst/>
              <a:ahLst/>
              <a:cxnLst/>
              <a:rect l="l" t="t" r="r" b="b"/>
              <a:pathLst>
                <a:path w="5335" h="3703" extrusionOk="0">
                  <a:moveTo>
                    <a:pt x="1312" y="1"/>
                  </a:moveTo>
                  <a:cubicBezTo>
                    <a:pt x="1192" y="1"/>
                    <a:pt x="1071" y="94"/>
                    <a:pt x="1045" y="225"/>
                  </a:cubicBezTo>
                  <a:cubicBezTo>
                    <a:pt x="791" y="1276"/>
                    <a:pt x="393" y="2326"/>
                    <a:pt x="67" y="3340"/>
                  </a:cubicBezTo>
                  <a:cubicBezTo>
                    <a:pt x="0" y="3562"/>
                    <a:pt x="179" y="3703"/>
                    <a:pt x="352" y="3703"/>
                  </a:cubicBezTo>
                  <a:cubicBezTo>
                    <a:pt x="461" y="3703"/>
                    <a:pt x="568" y="3647"/>
                    <a:pt x="610" y="3521"/>
                  </a:cubicBezTo>
                  <a:cubicBezTo>
                    <a:pt x="929" y="2597"/>
                    <a:pt x="1220" y="1672"/>
                    <a:pt x="1483" y="747"/>
                  </a:cubicBezTo>
                  <a:lnTo>
                    <a:pt x="1483" y="747"/>
                  </a:lnTo>
                  <a:cubicBezTo>
                    <a:pt x="2548" y="1337"/>
                    <a:pt x="3818" y="1658"/>
                    <a:pt x="4703" y="2543"/>
                  </a:cubicBezTo>
                  <a:cubicBezTo>
                    <a:pt x="4769" y="2600"/>
                    <a:pt x="4839" y="2624"/>
                    <a:pt x="4907" y="2624"/>
                  </a:cubicBezTo>
                  <a:cubicBezTo>
                    <a:pt x="5140" y="2624"/>
                    <a:pt x="5334" y="2341"/>
                    <a:pt x="5138" y="2145"/>
                  </a:cubicBezTo>
                  <a:cubicBezTo>
                    <a:pt x="4087" y="1131"/>
                    <a:pt x="2639" y="805"/>
                    <a:pt x="1443" y="44"/>
                  </a:cubicBezTo>
                  <a:cubicBezTo>
                    <a:pt x="1403" y="14"/>
                    <a:pt x="1358" y="1"/>
                    <a:pt x="13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163628" y="746825"/>
              <a:ext cx="189601" cy="149824"/>
            </a:xfrm>
            <a:custGeom>
              <a:avLst/>
              <a:gdLst/>
              <a:ahLst/>
              <a:cxnLst/>
              <a:rect l="l" t="t" r="r" b="b"/>
              <a:pathLst>
                <a:path w="5453" h="4309" extrusionOk="0">
                  <a:moveTo>
                    <a:pt x="1905" y="0"/>
                  </a:moveTo>
                  <a:cubicBezTo>
                    <a:pt x="1803" y="0"/>
                    <a:pt x="1706" y="48"/>
                    <a:pt x="1658" y="145"/>
                  </a:cubicBezTo>
                  <a:cubicBezTo>
                    <a:pt x="970" y="1304"/>
                    <a:pt x="716" y="2680"/>
                    <a:pt x="100" y="3876"/>
                  </a:cubicBezTo>
                  <a:cubicBezTo>
                    <a:pt x="0" y="4101"/>
                    <a:pt x="194" y="4308"/>
                    <a:pt x="371" y="4308"/>
                  </a:cubicBezTo>
                  <a:cubicBezTo>
                    <a:pt x="450" y="4308"/>
                    <a:pt x="526" y="4266"/>
                    <a:pt x="571" y="4165"/>
                  </a:cubicBezTo>
                  <a:cubicBezTo>
                    <a:pt x="1143" y="3022"/>
                    <a:pt x="1434" y="1784"/>
                    <a:pt x="2024" y="685"/>
                  </a:cubicBezTo>
                  <a:lnTo>
                    <a:pt x="2024" y="685"/>
                  </a:lnTo>
                  <a:cubicBezTo>
                    <a:pt x="2968" y="1185"/>
                    <a:pt x="3989" y="1537"/>
                    <a:pt x="4918" y="2101"/>
                  </a:cubicBezTo>
                  <a:cubicBezTo>
                    <a:pt x="4963" y="2129"/>
                    <a:pt x="5008" y="2141"/>
                    <a:pt x="5051" y="2141"/>
                  </a:cubicBezTo>
                  <a:cubicBezTo>
                    <a:pt x="5284" y="2141"/>
                    <a:pt x="5452" y="1777"/>
                    <a:pt x="5207" y="1594"/>
                  </a:cubicBezTo>
                  <a:cubicBezTo>
                    <a:pt x="4193" y="978"/>
                    <a:pt x="3070" y="652"/>
                    <a:pt x="2056" y="36"/>
                  </a:cubicBezTo>
                  <a:cubicBezTo>
                    <a:pt x="2008" y="12"/>
                    <a:pt x="1956" y="0"/>
                    <a:pt x="19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602856" y="75187"/>
              <a:ext cx="113385" cy="148677"/>
            </a:xfrm>
            <a:custGeom>
              <a:avLst/>
              <a:gdLst/>
              <a:ahLst/>
              <a:cxnLst/>
              <a:rect l="l" t="t" r="r" b="b"/>
              <a:pathLst>
                <a:path w="3261" h="4276" extrusionOk="0">
                  <a:moveTo>
                    <a:pt x="2937" y="1"/>
                  </a:moveTo>
                  <a:cubicBezTo>
                    <a:pt x="2912" y="1"/>
                    <a:pt x="2887" y="4"/>
                    <a:pt x="2862" y="10"/>
                  </a:cubicBezTo>
                  <a:cubicBezTo>
                    <a:pt x="1957" y="119"/>
                    <a:pt x="1124" y="445"/>
                    <a:pt x="218" y="626"/>
                  </a:cubicBezTo>
                  <a:cubicBezTo>
                    <a:pt x="73" y="626"/>
                    <a:pt x="1" y="735"/>
                    <a:pt x="1" y="879"/>
                  </a:cubicBezTo>
                  <a:cubicBezTo>
                    <a:pt x="73" y="1423"/>
                    <a:pt x="254" y="1966"/>
                    <a:pt x="472" y="2473"/>
                  </a:cubicBezTo>
                  <a:cubicBezTo>
                    <a:pt x="689" y="2944"/>
                    <a:pt x="798" y="3487"/>
                    <a:pt x="834" y="4031"/>
                  </a:cubicBezTo>
                  <a:cubicBezTo>
                    <a:pt x="852" y="4194"/>
                    <a:pt x="988" y="4275"/>
                    <a:pt x="1124" y="4275"/>
                  </a:cubicBezTo>
                  <a:cubicBezTo>
                    <a:pt x="1260" y="4275"/>
                    <a:pt x="1395" y="4194"/>
                    <a:pt x="1413" y="4031"/>
                  </a:cubicBezTo>
                  <a:cubicBezTo>
                    <a:pt x="1413" y="2993"/>
                    <a:pt x="795" y="2110"/>
                    <a:pt x="615" y="1124"/>
                  </a:cubicBezTo>
                  <a:lnTo>
                    <a:pt x="615" y="1124"/>
                  </a:lnTo>
                  <a:cubicBezTo>
                    <a:pt x="1425" y="965"/>
                    <a:pt x="2186" y="685"/>
                    <a:pt x="3007" y="553"/>
                  </a:cubicBezTo>
                  <a:cubicBezTo>
                    <a:pt x="3152" y="517"/>
                    <a:pt x="3261" y="336"/>
                    <a:pt x="3225" y="191"/>
                  </a:cubicBezTo>
                  <a:cubicBezTo>
                    <a:pt x="3165" y="71"/>
                    <a:pt x="3055" y="1"/>
                    <a:pt x="29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852234" y="158881"/>
              <a:ext cx="114637" cy="166131"/>
            </a:xfrm>
            <a:custGeom>
              <a:avLst/>
              <a:gdLst/>
              <a:ahLst/>
              <a:cxnLst/>
              <a:rect l="l" t="t" r="r" b="b"/>
              <a:pathLst>
                <a:path w="3297" h="4778" extrusionOk="0">
                  <a:moveTo>
                    <a:pt x="2966" y="1"/>
                  </a:moveTo>
                  <a:cubicBezTo>
                    <a:pt x="2928" y="1"/>
                    <a:pt x="2892" y="10"/>
                    <a:pt x="2862" y="30"/>
                  </a:cubicBezTo>
                  <a:cubicBezTo>
                    <a:pt x="1993" y="392"/>
                    <a:pt x="1124" y="754"/>
                    <a:pt x="254" y="1117"/>
                  </a:cubicBezTo>
                  <a:cubicBezTo>
                    <a:pt x="73" y="1153"/>
                    <a:pt x="1" y="1370"/>
                    <a:pt x="73" y="1515"/>
                  </a:cubicBezTo>
                  <a:cubicBezTo>
                    <a:pt x="580" y="2493"/>
                    <a:pt x="1015" y="3543"/>
                    <a:pt x="1377" y="4594"/>
                  </a:cubicBezTo>
                  <a:cubicBezTo>
                    <a:pt x="1420" y="4722"/>
                    <a:pt x="1530" y="4778"/>
                    <a:pt x="1641" y="4778"/>
                  </a:cubicBezTo>
                  <a:cubicBezTo>
                    <a:pt x="1813" y="4778"/>
                    <a:pt x="1986" y="4647"/>
                    <a:pt x="1920" y="4449"/>
                  </a:cubicBezTo>
                  <a:lnTo>
                    <a:pt x="1957" y="4449"/>
                  </a:lnTo>
                  <a:cubicBezTo>
                    <a:pt x="1596" y="3433"/>
                    <a:pt x="1206" y="2477"/>
                    <a:pt x="733" y="1526"/>
                  </a:cubicBezTo>
                  <a:lnTo>
                    <a:pt x="733" y="1526"/>
                  </a:lnTo>
                  <a:cubicBezTo>
                    <a:pt x="1527" y="1208"/>
                    <a:pt x="2321" y="887"/>
                    <a:pt x="3116" y="537"/>
                  </a:cubicBezTo>
                  <a:cubicBezTo>
                    <a:pt x="3261" y="465"/>
                    <a:pt x="3297" y="283"/>
                    <a:pt x="3224" y="139"/>
                  </a:cubicBezTo>
                  <a:cubicBezTo>
                    <a:pt x="3172" y="60"/>
                    <a:pt x="3063" y="1"/>
                    <a:pt x="29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" name="Google Shape;174;p8"/>
          <p:cNvGrpSpPr/>
          <p:nvPr/>
        </p:nvGrpSpPr>
        <p:grpSpPr>
          <a:xfrm>
            <a:off x="3883794" y="350995"/>
            <a:ext cx="1376411" cy="857626"/>
            <a:chOff x="4005015" y="468600"/>
            <a:chExt cx="1133969" cy="706563"/>
          </a:xfrm>
        </p:grpSpPr>
        <p:sp>
          <p:nvSpPr>
            <p:cNvPr id="175" name="Google Shape;175;p8"/>
            <p:cNvSpPr/>
            <p:nvPr/>
          </p:nvSpPr>
          <p:spPr>
            <a:xfrm>
              <a:off x="4005015" y="468600"/>
              <a:ext cx="1133969" cy="70656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8"/>
            <p:cNvSpPr/>
            <p:nvPr/>
          </p:nvSpPr>
          <p:spPr>
            <a:xfrm>
              <a:off x="4295112" y="738213"/>
              <a:ext cx="185035" cy="144453"/>
            </a:xfrm>
            <a:custGeom>
              <a:avLst/>
              <a:gdLst/>
              <a:ahLst/>
              <a:cxnLst/>
              <a:rect l="l" t="t" r="r" b="b"/>
              <a:pathLst>
                <a:path w="6894" h="5382" extrusionOk="0">
                  <a:moveTo>
                    <a:pt x="1675" y="1"/>
                  </a:moveTo>
                  <a:cubicBezTo>
                    <a:pt x="1511" y="1"/>
                    <a:pt x="1354" y="89"/>
                    <a:pt x="1314" y="294"/>
                  </a:cubicBezTo>
                  <a:cubicBezTo>
                    <a:pt x="1173" y="1325"/>
                    <a:pt x="798" y="2357"/>
                    <a:pt x="1360" y="3342"/>
                  </a:cubicBezTo>
                  <a:cubicBezTo>
                    <a:pt x="1126" y="3388"/>
                    <a:pt x="891" y="3482"/>
                    <a:pt x="657" y="3623"/>
                  </a:cubicBezTo>
                  <a:cubicBezTo>
                    <a:pt x="329" y="3810"/>
                    <a:pt x="47" y="4045"/>
                    <a:pt x="1" y="4467"/>
                  </a:cubicBezTo>
                  <a:cubicBezTo>
                    <a:pt x="1" y="4724"/>
                    <a:pt x="235" y="4942"/>
                    <a:pt x="526" y="4942"/>
                  </a:cubicBezTo>
                  <a:cubicBezTo>
                    <a:pt x="554" y="4942"/>
                    <a:pt x="582" y="4940"/>
                    <a:pt x="610" y="4936"/>
                  </a:cubicBezTo>
                  <a:cubicBezTo>
                    <a:pt x="798" y="4842"/>
                    <a:pt x="1032" y="4701"/>
                    <a:pt x="1173" y="4514"/>
                  </a:cubicBezTo>
                  <a:lnTo>
                    <a:pt x="1220" y="4514"/>
                  </a:lnTo>
                  <a:lnTo>
                    <a:pt x="1360" y="4420"/>
                  </a:lnTo>
                  <a:cubicBezTo>
                    <a:pt x="1407" y="4373"/>
                    <a:pt x="1454" y="4373"/>
                    <a:pt x="1501" y="4326"/>
                  </a:cubicBezTo>
                  <a:cubicBezTo>
                    <a:pt x="1504" y="4324"/>
                    <a:pt x="1506" y="4321"/>
                    <a:pt x="1508" y="4319"/>
                  </a:cubicBezTo>
                  <a:lnTo>
                    <a:pt x="1508" y="4319"/>
                  </a:lnTo>
                  <a:cubicBezTo>
                    <a:pt x="1496" y="4323"/>
                    <a:pt x="1478" y="4326"/>
                    <a:pt x="1454" y="4326"/>
                  </a:cubicBezTo>
                  <a:lnTo>
                    <a:pt x="1407" y="4326"/>
                  </a:lnTo>
                  <a:cubicBezTo>
                    <a:pt x="1443" y="4326"/>
                    <a:pt x="1478" y="4323"/>
                    <a:pt x="1512" y="4316"/>
                  </a:cubicBezTo>
                  <a:lnTo>
                    <a:pt x="1512" y="4316"/>
                  </a:lnTo>
                  <a:cubicBezTo>
                    <a:pt x="1511" y="4317"/>
                    <a:pt x="1509" y="4318"/>
                    <a:pt x="1508" y="4319"/>
                  </a:cubicBezTo>
                  <a:lnTo>
                    <a:pt x="1508" y="4319"/>
                  </a:lnTo>
                  <a:cubicBezTo>
                    <a:pt x="1514" y="4318"/>
                    <a:pt x="1518" y="4316"/>
                    <a:pt x="1521" y="4314"/>
                  </a:cubicBezTo>
                  <a:lnTo>
                    <a:pt x="1521" y="4314"/>
                  </a:lnTo>
                  <a:cubicBezTo>
                    <a:pt x="1518" y="4315"/>
                    <a:pt x="1515" y="4316"/>
                    <a:pt x="1512" y="4316"/>
                  </a:cubicBezTo>
                  <a:lnTo>
                    <a:pt x="1512" y="4316"/>
                  </a:lnTo>
                  <a:cubicBezTo>
                    <a:pt x="1521" y="4308"/>
                    <a:pt x="1528" y="4305"/>
                    <a:pt x="1531" y="4305"/>
                  </a:cubicBezTo>
                  <a:lnTo>
                    <a:pt x="1531" y="4305"/>
                  </a:lnTo>
                  <a:cubicBezTo>
                    <a:pt x="1534" y="4305"/>
                    <a:pt x="1531" y="4310"/>
                    <a:pt x="1521" y="4314"/>
                  </a:cubicBezTo>
                  <a:lnTo>
                    <a:pt x="1521" y="4314"/>
                  </a:lnTo>
                  <a:cubicBezTo>
                    <a:pt x="1701" y="4276"/>
                    <a:pt x="1837" y="4146"/>
                    <a:pt x="1876" y="3951"/>
                  </a:cubicBezTo>
                  <a:cubicBezTo>
                    <a:pt x="2111" y="4092"/>
                    <a:pt x="2345" y="4232"/>
                    <a:pt x="2626" y="4279"/>
                  </a:cubicBezTo>
                  <a:lnTo>
                    <a:pt x="2626" y="4467"/>
                  </a:lnTo>
                  <a:cubicBezTo>
                    <a:pt x="2626" y="4701"/>
                    <a:pt x="2673" y="4983"/>
                    <a:pt x="2767" y="5170"/>
                  </a:cubicBezTo>
                  <a:cubicBezTo>
                    <a:pt x="2837" y="5311"/>
                    <a:pt x="2978" y="5381"/>
                    <a:pt x="3119" y="5381"/>
                  </a:cubicBezTo>
                  <a:cubicBezTo>
                    <a:pt x="3259" y="5381"/>
                    <a:pt x="3400" y="5311"/>
                    <a:pt x="3470" y="5170"/>
                  </a:cubicBezTo>
                  <a:cubicBezTo>
                    <a:pt x="3611" y="4983"/>
                    <a:pt x="3658" y="4701"/>
                    <a:pt x="3611" y="4467"/>
                  </a:cubicBezTo>
                  <a:lnTo>
                    <a:pt x="3611" y="4420"/>
                  </a:lnTo>
                  <a:cubicBezTo>
                    <a:pt x="3892" y="4373"/>
                    <a:pt x="4221" y="4326"/>
                    <a:pt x="4502" y="4232"/>
                  </a:cubicBezTo>
                  <a:cubicBezTo>
                    <a:pt x="4690" y="4561"/>
                    <a:pt x="4783" y="5076"/>
                    <a:pt x="5159" y="5311"/>
                  </a:cubicBezTo>
                  <a:cubicBezTo>
                    <a:pt x="5208" y="5344"/>
                    <a:pt x="5270" y="5360"/>
                    <a:pt x="5335" y="5360"/>
                  </a:cubicBezTo>
                  <a:cubicBezTo>
                    <a:pt x="5454" y="5360"/>
                    <a:pt x="5583" y="5308"/>
                    <a:pt x="5674" y="5217"/>
                  </a:cubicBezTo>
                  <a:cubicBezTo>
                    <a:pt x="6049" y="4842"/>
                    <a:pt x="5721" y="4186"/>
                    <a:pt x="5346" y="3857"/>
                  </a:cubicBezTo>
                  <a:cubicBezTo>
                    <a:pt x="5721" y="3623"/>
                    <a:pt x="6049" y="3388"/>
                    <a:pt x="6331" y="3060"/>
                  </a:cubicBezTo>
                  <a:cubicBezTo>
                    <a:pt x="6659" y="2732"/>
                    <a:pt x="6847" y="2357"/>
                    <a:pt x="6893" y="1888"/>
                  </a:cubicBezTo>
                  <a:cubicBezTo>
                    <a:pt x="6893" y="1700"/>
                    <a:pt x="6847" y="1513"/>
                    <a:pt x="6800" y="1325"/>
                  </a:cubicBezTo>
                  <a:cubicBezTo>
                    <a:pt x="6800" y="1231"/>
                    <a:pt x="6753" y="1091"/>
                    <a:pt x="6706" y="997"/>
                  </a:cubicBezTo>
                  <a:cubicBezTo>
                    <a:pt x="6800" y="903"/>
                    <a:pt x="6753" y="809"/>
                    <a:pt x="6659" y="763"/>
                  </a:cubicBezTo>
                  <a:cubicBezTo>
                    <a:pt x="6561" y="684"/>
                    <a:pt x="6455" y="647"/>
                    <a:pt x="6351" y="647"/>
                  </a:cubicBezTo>
                  <a:cubicBezTo>
                    <a:pt x="6206" y="647"/>
                    <a:pt x="6065" y="720"/>
                    <a:pt x="5956" y="856"/>
                  </a:cubicBezTo>
                  <a:cubicBezTo>
                    <a:pt x="5862" y="997"/>
                    <a:pt x="5815" y="1138"/>
                    <a:pt x="5815" y="1325"/>
                  </a:cubicBezTo>
                  <a:cubicBezTo>
                    <a:pt x="5721" y="1888"/>
                    <a:pt x="5346" y="2357"/>
                    <a:pt x="4830" y="2638"/>
                  </a:cubicBezTo>
                  <a:cubicBezTo>
                    <a:pt x="4411" y="2917"/>
                    <a:pt x="3940" y="3067"/>
                    <a:pt x="3476" y="3067"/>
                  </a:cubicBezTo>
                  <a:cubicBezTo>
                    <a:pt x="3316" y="3067"/>
                    <a:pt x="3157" y="3049"/>
                    <a:pt x="3002" y="3013"/>
                  </a:cubicBezTo>
                  <a:cubicBezTo>
                    <a:pt x="1923" y="2779"/>
                    <a:pt x="2204" y="1231"/>
                    <a:pt x="2111" y="387"/>
                  </a:cubicBezTo>
                  <a:cubicBezTo>
                    <a:pt x="2111" y="149"/>
                    <a:pt x="1887" y="1"/>
                    <a:pt x="1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4650292" y="704850"/>
              <a:ext cx="198616" cy="144694"/>
            </a:xfrm>
            <a:custGeom>
              <a:avLst/>
              <a:gdLst/>
              <a:ahLst/>
              <a:cxnLst/>
              <a:rect l="l" t="t" r="r" b="b"/>
              <a:pathLst>
                <a:path w="7400" h="5391" extrusionOk="0">
                  <a:moveTo>
                    <a:pt x="5031" y="1"/>
                  </a:moveTo>
                  <a:cubicBezTo>
                    <a:pt x="4984" y="1"/>
                    <a:pt x="4938" y="13"/>
                    <a:pt x="4914" y="36"/>
                  </a:cubicBezTo>
                  <a:cubicBezTo>
                    <a:pt x="4633" y="364"/>
                    <a:pt x="4492" y="739"/>
                    <a:pt x="4492" y="1115"/>
                  </a:cubicBezTo>
                  <a:cubicBezTo>
                    <a:pt x="4351" y="1818"/>
                    <a:pt x="4023" y="2428"/>
                    <a:pt x="3507" y="2896"/>
                  </a:cubicBezTo>
                  <a:cubicBezTo>
                    <a:pt x="3448" y="2867"/>
                    <a:pt x="3379" y="2851"/>
                    <a:pt x="3309" y="2851"/>
                  </a:cubicBezTo>
                  <a:cubicBezTo>
                    <a:pt x="3156" y="2851"/>
                    <a:pt x="2994" y="2924"/>
                    <a:pt x="2898" y="3084"/>
                  </a:cubicBezTo>
                  <a:cubicBezTo>
                    <a:pt x="2007" y="2990"/>
                    <a:pt x="1022" y="1677"/>
                    <a:pt x="788" y="1068"/>
                  </a:cubicBezTo>
                  <a:cubicBezTo>
                    <a:pt x="731" y="878"/>
                    <a:pt x="583" y="796"/>
                    <a:pt x="435" y="796"/>
                  </a:cubicBezTo>
                  <a:cubicBezTo>
                    <a:pt x="217" y="796"/>
                    <a:pt x="1" y="976"/>
                    <a:pt x="84" y="1255"/>
                  </a:cubicBezTo>
                  <a:cubicBezTo>
                    <a:pt x="272" y="2146"/>
                    <a:pt x="741" y="2896"/>
                    <a:pt x="1444" y="3506"/>
                  </a:cubicBezTo>
                  <a:cubicBezTo>
                    <a:pt x="1257" y="3928"/>
                    <a:pt x="1163" y="4397"/>
                    <a:pt x="1022" y="4819"/>
                  </a:cubicBezTo>
                  <a:cubicBezTo>
                    <a:pt x="928" y="5053"/>
                    <a:pt x="1069" y="5288"/>
                    <a:pt x="1304" y="5382"/>
                  </a:cubicBezTo>
                  <a:cubicBezTo>
                    <a:pt x="1334" y="5388"/>
                    <a:pt x="1364" y="5391"/>
                    <a:pt x="1394" y="5391"/>
                  </a:cubicBezTo>
                  <a:cubicBezTo>
                    <a:pt x="1596" y="5391"/>
                    <a:pt x="1785" y="5258"/>
                    <a:pt x="1866" y="5053"/>
                  </a:cubicBezTo>
                  <a:cubicBezTo>
                    <a:pt x="2007" y="4678"/>
                    <a:pt x="2054" y="4303"/>
                    <a:pt x="2195" y="3928"/>
                  </a:cubicBezTo>
                  <a:cubicBezTo>
                    <a:pt x="2382" y="4022"/>
                    <a:pt x="2617" y="4069"/>
                    <a:pt x="2851" y="4069"/>
                  </a:cubicBezTo>
                  <a:cubicBezTo>
                    <a:pt x="2934" y="4652"/>
                    <a:pt x="3092" y="5272"/>
                    <a:pt x="3586" y="5272"/>
                  </a:cubicBezTo>
                  <a:cubicBezTo>
                    <a:pt x="3648" y="5272"/>
                    <a:pt x="3715" y="5262"/>
                    <a:pt x="3789" y="5241"/>
                  </a:cubicBezTo>
                  <a:cubicBezTo>
                    <a:pt x="4023" y="5194"/>
                    <a:pt x="4164" y="5007"/>
                    <a:pt x="4164" y="4772"/>
                  </a:cubicBezTo>
                  <a:cubicBezTo>
                    <a:pt x="4164" y="4678"/>
                    <a:pt x="4117" y="4585"/>
                    <a:pt x="4070" y="4491"/>
                  </a:cubicBezTo>
                  <a:cubicBezTo>
                    <a:pt x="4070" y="4444"/>
                    <a:pt x="4023" y="4397"/>
                    <a:pt x="3976" y="4397"/>
                  </a:cubicBezTo>
                  <a:lnTo>
                    <a:pt x="3976" y="4350"/>
                  </a:lnTo>
                  <a:cubicBezTo>
                    <a:pt x="3976" y="4303"/>
                    <a:pt x="3976" y="4350"/>
                    <a:pt x="3976" y="4209"/>
                  </a:cubicBezTo>
                  <a:cubicBezTo>
                    <a:pt x="3929" y="4116"/>
                    <a:pt x="3929" y="4069"/>
                    <a:pt x="3883" y="3975"/>
                  </a:cubicBezTo>
                  <a:cubicBezTo>
                    <a:pt x="3883" y="3928"/>
                    <a:pt x="3883" y="3928"/>
                    <a:pt x="3883" y="3881"/>
                  </a:cubicBezTo>
                  <a:cubicBezTo>
                    <a:pt x="4305" y="3694"/>
                    <a:pt x="4633" y="3412"/>
                    <a:pt x="4867" y="3037"/>
                  </a:cubicBezTo>
                  <a:cubicBezTo>
                    <a:pt x="5242" y="3272"/>
                    <a:pt x="5618" y="3506"/>
                    <a:pt x="5946" y="3740"/>
                  </a:cubicBezTo>
                  <a:cubicBezTo>
                    <a:pt x="6227" y="4022"/>
                    <a:pt x="6602" y="4209"/>
                    <a:pt x="7024" y="4350"/>
                  </a:cubicBezTo>
                  <a:cubicBezTo>
                    <a:pt x="7071" y="4350"/>
                    <a:pt x="7165" y="4303"/>
                    <a:pt x="7212" y="4209"/>
                  </a:cubicBezTo>
                  <a:cubicBezTo>
                    <a:pt x="7399" y="3740"/>
                    <a:pt x="6930" y="3225"/>
                    <a:pt x="6602" y="2990"/>
                  </a:cubicBezTo>
                  <a:cubicBezTo>
                    <a:pt x="6180" y="2709"/>
                    <a:pt x="5758" y="2474"/>
                    <a:pt x="5336" y="2287"/>
                  </a:cubicBezTo>
                  <a:cubicBezTo>
                    <a:pt x="5711" y="1490"/>
                    <a:pt x="5758" y="599"/>
                    <a:pt x="5149" y="36"/>
                  </a:cubicBezTo>
                  <a:cubicBezTo>
                    <a:pt x="5125" y="13"/>
                    <a:pt x="5078" y="1"/>
                    <a:pt x="50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4501703" y="899152"/>
              <a:ext cx="131999" cy="42971"/>
            </a:xfrm>
            <a:custGeom>
              <a:avLst/>
              <a:gdLst/>
              <a:ahLst/>
              <a:cxnLst/>
              <a:rect l="l" t="t" r="r" b="b"/>
              <a:pathLst>
                <a:path w="4918" h="1601" extrusionOk="0">
                  <a:moveTo>
                    <a:pt x="4242" y="1"/>
                  </a:moveTo>
                  <a:cubicBezTo>
                    <a:pt x="4123" y="1"/>
                    <a:pt x="3991" y="53"/>
                    <a:pt x="3885" y="159"/>
                  </a:cubicBezTo>
                  <a:cubicBezTo>
                    <a:pt x="3510" y="206"/>
                    <a:pt x="3182" y="253"/>
                    <a:pt x="2854" y="393"/>
                  </a:cubicBezTo>
                  <a:cubicBezTo>
                    <a:pt x="2619" y="456"/>
                    <a:pt x="2380" y="487"/>
                    <a:pt x="2142" y="487"/>
                  </a:cubicBezTo>
                  <a:cubicBezTo>
                    <a:pt x="1666" y="487"/>
                    <a:pt x="1197" y="362"/>
                    <a:pt x="791" y="112"/>
                  </a:cubicBezTo>
                  <a:cubicBezTo>
                    <a:pt x="721" y="73"/>
                    <a:pt x="652" y="56"/>
                    <a:pt x="586" y="56"/>
                  </a:cubicBezTo>
                  <a:cubicBezTo>
                    <a:pt x="250" y="56"/>
                    <a:pt x="1" y="494"/>
                    <a:pt x="275" y="768"/>
                  </a:cubicBezTo>
                  <a:cubicBezTo>
                    <a:pt x="861" y="1402"/>
                    <a:pt x="1529" y="1601"/>
                    <a:pt x="2233" y="1601"/>
                  </a:cubicBezTo>
                  <a:cubicBezTo>
                    <a:pt x="2936" y="1601"/>
                    <a:pt x="3674" y="1402"/>
                    <a:pt x="4401" y="1237"/>
                  </a:cubicBezTo>
                  <a:cubicBezTo>
                    <a:pt x="4636" y="1191"/>
                    <a:pt x="4776" y="956"/>
                    <a:pt x="4776" y="722"/>
                  </a:cubicBezTo>
                  <a:cubicBezTo>
                    <a:pt x="4823" y="675"/>
                    <a:pt x="4870" y="628"/>
                    <a:pt x="4870" y="581"/>
                  </a:cubicBezTo>
                  <a:cubicBezTo>
                    <a:pt x="4917" y="534"/>
                    <a:pt x="4917" y="440"/>
                    <a:pt x="4870" y="393"/>
                  </a:cubicBezTo>
                  <a:cubicBezTo>
                    <a:pt x="4776" y="206"/>
                    <a:pt x="4589" y="65"/>
                    <a:pt x="4354" y="18"/>
                  </a:cubicBezTo>
                  <a:cubicBezTo>
                    <a:pt x="4319" y="7"/>
                    <a:pt x="4281" y="1"/>
                    <a:pt x="42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 rot="1267057">
              <a:off x="4081219" y="815878"/>
              <a:ext cx="154045" cy="101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 rot="-1267057" flipH="1">
              <a:off x="4898307" y="815878"/>
              <a:ext cx="154045" cy="101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/>
          <p:nvPr/>
        </p:nvSpPr>
        <p:spPr>
          <a:xfrm>
            <a:off x="720000" y="539550"/>
            <a:ext cx="7704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title"/>
          </p:nvPr>
        </p:nvSpPr>
        <p:spPr>
          <a:xfrm>
            <a:off x="2206500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84" name="Google Shape;184;p9"/>
          <p:cNvSpPr txBox="1">
            <a:spLocks noGrp="1"/>
          </p:cNvSpPr>
          <p:nvPr>
            <p:ph type="subTitle" idx="1"/>
          </p:nvPr>
        </p:nvSpPr>
        <p:spPr>
          <a:xfrm>
            <a:off x="2422500" y="2040350"/>
            <a:ext cx="4299000" cy="6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85" name="Google Shape;185;p9"/>
          <p:cNvGrpSpPr/>
          <p:nvPr/>
        </p:nvGrpSpPr>
        <p:grpSpPr>
          <a:xfrm>
            <a:off x="274969" y="92145"/>
            <a:ext cx="2396840" cy="2067058"/>
            <a:chOff x="274969" y="92145"/>
            <a:chExt cx="2396840" cy="2067058"/>
          </a:xfrm>
        </p:grpSpPr>
        <p:sp>
          <p:nvSpPr>
            <p:cNvPr id="186" name="Google Shape;186;p9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9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9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9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9"/>
          <p:cNvGrpSpPr/>
          <p:nvPr/>
        </p:nvGrpSpPr>
        <p:grpSpPr>
          <a:xfrm rot="10800000" flipH="1">
            <a:off x="6708256" y="3370878"/>
            <a:ext cx="2435750" cy="1887880"/>
            <a:chOff x="6708256" y="-134336"/>
            <a:chExt cx="2435750" cy="1887880"/>
          </a:xfrm>
        </p:grpSpPr>
        <p:sp>
          <p:nvSpPr>
            <p:cNvPr id="193" name="Google Shape;193;p9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194;p9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195" name="Google Shape;195;p9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9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7" name="Google Shape;197;p9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rot="-5400000" flipH="1">
              <a:off x="77342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2"/>
        </a:solid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1"/>
          <p:cNvSpPr/>
          <p:nvPr/>
        </p:nvSpPr>
        <p:spPr>
          <a:xfrm>
            <a:off x="1297550" y="974700"/>
            <a:ext cx="6550500" cy="3194100"/>
          </a:xfrm>
          <a:prstGeom prst="roundRect">
            <a:avLst>
              <a:gd name="adj" fmla="val 96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1"/>
          <p:cNvSpPr/>
          <p:nvPr/>
        </p:nvSpPr>
        <p:spPr>
          <a:xfrm>
            <a:off x="-529746" y="2933758"/>
            <a:ext cx="5346975" cy="2408350"/>
          </a:xfrm>
          <a:custGeom>
            <a:avLst/>
            <a:gdLst/>
            <a:ahLst/>
            <a:cxnLst/>
            <a:rect l="l" t="t" r="r" b="b"/>
            <a:pathLst>
              <a:path w="213879" h="96334" extrusionOk="0">
                <a:moveTo>
                  <a:pt x="9551" y="20266"/>
                </a:moveTo>
                <a:cubicBezTo>
                  <a:pt x="13203" y="5660"/>
                  <a:pt x="22332" y="-4210"/>
                  <a:pt x="30091" y="1781"/>
                </a:cubicBezTo>
                <a:cubicBezTo>
                  <a:pt x="37851" y="7772"/>
                  <a:pt x="36367" y="47139"/>
                  <a:pt x="56108" y="56211"/>
                </a:cubicBezTo>
                <a:cubicBezTo>
                  <a:pt x="75849" y="65283"/>
                  <a:pt x="123547" y="54157"/>
                  <a:pt x="148537" y="56211"/>
                </a:cubicBezTo>
                <a:cubicBezTo>
                  <a:pt x="173527" y="58265"/>
                  <a:pt x="195892" y="62601"/>
                  <a:pt x="206048" y="68535"/>
                </a:cubicBezTo>
                <a:cubicBezTo>
                  <a:pt x="216204" y="74469"/>
                  <a:pt x="215519" y="87363"/>
                  <a:pt x="209471" y="91813"/>
                </a:cubicBezTo>
                <a:cubicBezTo>
                  <a:pt x="203423" y="96263"/>
                  <a:pt x="185736" y="94781"/>
                  <a:pt x="169761" y="95237"/>
                </a:cubicBezTo>
                <a:cubicBezTo>
                  <a:pt x="153786" y="95694"/>
                  <a:pt x="140549" y="95522"/>
                  <a:pt x="113619" y="94552"/>
                </a:cubicBezTo>
                <a:cubicBezTo>
                  <a:pt x="86689" y="93582"/>
                  <a:pt x="25526" y="101798"/>
                  <a:pt x="8181" y="89417"/>
                </a:cubicBezTo>
                <a:cubicBezTo>
                  <a:pt x="-9164" y="77036"/>
                  <a:pt x="5899" y="34872"/>
                  <a:pt x="9551" y="20266"/>
                </a:cubicBezTo>
                <a:close/>
              </a:path>
            </a:pathLst>
          </a:custGeom>
          <a:solidFill>
            <a:srgbClr val="FFB966"/>
          </a:solidFill>
          <a:ln>
            <a:noFill/>
          </a:ln>
        </p:spPr>
      </p:sp>
      <p:sp>
        <p:nvSpPr>
          <p:cNvPr id="213" name="Google Shape;213;p11"/>
          <p:cNvSpPr txBox="1">
            <a:spLocks noGrp="1"/>
          </p:cNvSpPr>
          <p:nvPr>
            <p:ph type="title" hasCustomPrompt="1"/>
          </p:nvPr>
        </p:nvSpPr>
        <p:spPr>
          <a:xfrm>
            <a:off x="2646000" y="1472025"/>
            <a:ext cx="3852000" cy="148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4" name="Google Shape;214;p11"/>
          <p:cNvSpPr txBox="1">
            <a:spLocks noGrp="1"/>
          </p:cNvSpPr>
          <p:nvPr>
            <p:ph type="body" idx="1"/>
          </p:nvPr>
        </p:nvSpPr>
        <p:spPr>
          <a:xfrm>
            <a:off x="3048300" y="2806800"/>
            <a:ext cx="3047400" cy="7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215" name="Google Shape;215;p11"/>
          <p:cNvGrpSpPr/>
          <p:nvPr/>
        </p:nvGrpSpPr>
        <p:grpSpPr>
          <a:xfrm flipH="1">
            <a:off x="6461417" y="92145"/>
            <a:ext cx="2396840" cy="2067058"/>
            <a:chOff x="274969" y="92145"/>
            <a:chExt cx="2396840" cy="2067058"/>
          </a:xfrm>
        </p:grpSpPr>
        <p:sp>
          <p:nvSpPr>
            <p:cNvPr id="216" name="Google Shape;216;p11"/>
            <p:cNvSpPr/>
            <p:nvPr/>
          </p:nvSpPr>
          <p:spPr>
            <a:xfrm flipH="1">
              <a:off x="1948515" y="9214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1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1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1"/>
            <p:cNvSpPr/>
            <p:nvPr/>
          </p:nvSpPr>
          <p:spPr>
            <a:xfrm flipH="1">
              <a:off x="301921" y="21166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1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1"/>
            <p:cNvSpPr/>
            <p:nvPr/>
          </p:nvSpPr>
          <p:spPr>
            <a:xfrm flipH="1">
              <a:off x="3614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1"/>
          <p:cNvGrpSpPr/>
          <p:nvPr/>
        </p:nvGrpSpPr>
        <p:grpSpPr>
          <a:xfrm flipH="1">
            <a:off x="65419" y="-58122"/>
            <a:ext cx="2435750" cy="1887880"/>
            <a:chOff x="6708256" y="-134336"/>
            <a:chExt cx="2435750" cy="1887880"/>
          </a:xfrm>
        </p:grpSpPr>
        <p:sp>
          <p:nvSpPr>
            <p:cNvPr id="223" name="Google Shape;223;p11"/>
            <p:cNvSpPr/>
            <p:nvPr/>
          </p:nvSpPr>
          <p:spPr>
            <a:xfrm rot="-5400000">
              <a:off x="7647451" y="-282228"/>
              <a:ext cx="1348664" cy="1644448"/>
            </a:xfrm>
            <a:custGeom>
              <a:avLst/>
              <a:gdLst/>
              <a:ahLst/>
              <a:cxnLst/>
              <a:rect l="l" t="t" r="r" b="b"/>
              <a:pathLst>
                <a:path w="39231" h="47835" extrusionOk="0">
                  <a:moveTo>
                    <a:pt x="10738" y="0"/>
                  </a:moveTo>
                  <a:cubicBezTo>
                    <a:pt x="8394" y="0"/>
                    <a:pt x="7268" y="3095"/>
                    <a:pt x="7221" y="4924"/>
                  </a:cubicBezTo>
                  <a:cubicBezTo>
                    <a:pt x="7128" y="8206"/>
                    <a:pt x="7550" y="11770"/>
                    <a:pt x="9191" y="14677"/>
                  </a:cubicBezTo>
                  <a:cubicBezTo>
                    <a:pt x="8581" y="14114"/>
                    <a:pt x="8019" y="13645"/>
                    <a:pt x="7644" y="13317"/>
                  </a:cubicBezTo>
                  <a:cubicBezTo>
                    <a:pt x="6566" y="12157"/>
                    <a:pt x="4684" y="10009"/>
                    <a:pt x="2805" y="10009"/>
                  </a:cubicBezTo>
                  <a:cubicBezTo>
                    <a:pt x="2557" y="10009"/>
                    <a:pt x="2309" y="10047"/>
                    <a:pt x="2064" y="10129"/>
                  </a:cubicBezTo>
                  <a:cubicBezTo>
                    <a:pt x="0" y="10879"/>
                    <a:pt x="1970" y="14161"/>
                    <a:pt x="2720" y="15099"/>
                  </a:cubicBezTo>
                  <a:cubicBezTo>
                    <a:pt x="4616" y="17503"/>
                    <a:pt x="7013" y="19133"/>
                    <a:pt x="10136" y="19133"/>
                  </a:cubicBezTo>
                  <a:cubicBezTo>
                    <a:pt x="10181" y="19133"/>
                    <a:pt x="10225" y="19132"/>
                    <a:pt x="10269" y="19132"/>
                  </a:cubicBezTo>
                  <a:cubicBezTo>
                    <a:pt x="10504" y="19132"/>
                    <a:pt x="10644" y="18991"/>
                    <a:pt x="10691" y="18803"/>
                  </a:cubicBezTo>
                  <a:lnTo>
                    <a:pt x="10738" y="18803"/>
                  </a:lnTo>
                  <a:cubicBezTo>
                    <a:pt x="11348" y="21148"/>
                    <a:pt x="12192" y="23399"/>
                    <a:pt x="13223" y="25602"/>
                  </a:cubicBezTo>
                  <a:cubicBezTo>
                    <a:pt x="12098" y="24618"/>
                    <a:pt x="10785" y="23868"/>
                    <a:pt x="9378" y="23352"/>
                  </a:cubicBezTo>
                  <a:cubicBezTo>
                    <a:pt x="8685" y="23130"/>
                    <a:pt x="7811" y="22859"/>
                    <a:pt x="6999" y="22859"/>
                  </a:cubicBezTo>
                  <a:cubicBezTo>
                    <a:pt x="6439" y="22859"/>
                    <a:pt x="5908" y="22988"/>
                    <a:pt x="5487" y="23352"/>
                  </a:cubicBezTo>
                  <a:cubicBezTo>
                    <a:pt x="4314" y="24430"/>
                    <a:pt x="5909" y="25931"/>
                    <a:pt x="6846" y="26306"/>
                  </a:cubicBezTo>
                  <a:cubicBezTo>
                    <a:pt x="7972" y="26681"/>
                    <a:pt x="9097" y="26915"/>
                    <a:pt x="10269" y="27009"/>
                  </a:cubicBezTo>
                  <a:cubicBezTo>
                    <a:pt x="11113" y="27115"/>
                    <a:pt x="11984" y="27167"/>
                    <a:pt x="12841" y="27167"/>
                  </a:cubicBezTo>
                  <a:cubicBezTo>
                    <a:pt x="13127" y="27167"/>
                    <a:pt x="13411" y="27162"/>
                    <a:pt x="13692" y="27150"/>
                  </a:cubicBezTo>
                  <a:lnTo>
                    <a:pt x="14208" y="27478"/>
                  </a:lnTo>
                  <a:lnTo>
                    <a:pt x="14255" y="27572"/>
                  </a:lnTo>
                  <a:cubicBezTo>
                    <a:pt x="14255" y="27666"/>
                    <a:pt x="14349" y="27759"/>
                    <a:pt x="14396" y="27853"/>
                  </a:cubicBezTo>
                  <a:cubicBezTo>
                    <a:pt x="15521" y="29823"/>
                    <a:pt x="16787" y="31698"/>
                    <a:pt x="18194" y="33480"/>
                  </a:cubicBezTo>
                  <a:lnTo>
                    <a:pt x="18522" y="33902"/>
                  </a:lnTo>
                  <a:cubicBezTo>
                    <a:pt x="16178" y="32917"/>
                    <a:pt x="14021" y="31839"/>
                    <a:pt x="11442" y="31651"/>
                  </a:cubicBezTo>
                  <a:cubicBezTo>
                    <a:pt x="11354" y="31643"/>
                    <a:pt x="11265" y="31639"/>
                    <a:pt x="11175" y="31639"/>
                  </a:cubicBezTo>
                  <a:cubicBezTo>
                    <a:pt x="9725" y="31639"/>
                    <a:pt x="8049" y="32691"/>
                    <a:pt x="8534" y="34324"/>
                  </a:cubicBezTo>
                  <a:cubicBezTo>
                    <a:pt x="8956" y="35918"/>
                    <a:pt x="11113" y="36715"/>
                    <a:pt x="12520" y="36903"/>
                  </a:cubicBezTo>
                  <a:cubicBezTo>
                    <a:pt x="13012" y="36948"/>
                    <a:pt x="13505" y="36970"/>
                    <a:pt x="13995" y="36970"/>
                  </a:cubicBezTo>
                  <a:cubicBezTo>
                    <a:pt x="16075" y="36970"/>
                    <a:pt x="18126" y="36565"/>
                    <a:pt x="20023" y="35731"/>
                  </a:cubicBezTo>
                  <a:cubicBezTo>
                    <a:pt x="20069" y="35918"/>
                    <a:pt x="20116" y="36153"/>
                    <a:pt x="20163" y="36340"/>
                  </a:cubicBezTo>
                  <a:cubicBezTo>
                    <a:pt x="20231" y="36543"/>
                    <a:pt x="20420" y="36697"/>
                    <a:pt x="20626" y="36697"/>
                  </a:cubicBezTo>
                  <a:cubicBezTo>
                    <a:pt x="20706" y="36697"/>
                    <a:pt x="20788" y="36674"/>
                    <a:pt x="20867" y="36622"/>
                  </a:cubicBezTo>
                  <a:cubicBezTo>
                    <a:pt x="22836" y="38826"/>
                    <a:pt x="24946" y="40842"/>
                    <a:pt x="27197" y="42717"/>
                  </a:cubicBezTo>
                  <a:lnTo>
                    <a:pt x="27337" y="42811"/>
                  </a:lnTo>
                  <a:cubicBezTo>
                    <a:pt x="24847" y="42100"/>
                    <a:pt x="22483" y="41304"/>
                    <a:pt x="19885" y="41304"/>
                  </a:cubicBezTo>
                  <a:cubicBezTo>
                    <a:pt x="19744" y="41304"/>
                    <a:pt x="19602" y="41306"/>
                    <a:pt x="19460" y="41311"/>
                  </a:cubicBezTo>
                  <a:cubicBezTo>
                    <a:pt x="18522" y="41358"/>
                    <a:pt x="16131" y="42014"/>
                    <a:pt x="16553" y="43421"/>
                  </a:cubicBezTo>
                  <a:cubicBezTo>
                    <a:pt x="16975" y="45062"/>
                    <a:pt x="19413" y="45343"/>
                    <a:pt x="20820" y="45437"/>
                  </a:cubicBezTo>
                  <a:cubicBezTo>
                    <a:pt x="21046" y="45454"/>
                    <a:pt x="21275" y="45461"/>
                    <a:pt x="21507" y="45461"/>
                  </a:cubicBezTo>
                  <a:cubicBezTo>
                    <a:pt x="23920" y="45461"/>
                    <a:pt x="26613" y="44617"/>
                    <a:pt x="28838" y="43890"/>
                  </a:cubicBezTo>
                  <a:cubicBezTo>
                    <a:pt x="31886" y="46000"/>
                    <a:pt x="35168" y="47125"/>
                    <a:pt x="38966" y="47829"/>
                  </a:cubicBezTo>
                  <a:cubicBezTo>
                    <a:pt x="38979" y="47833"/>
                    <a:pt x="38991" y="47835"/>
                    <a:pt x="39003" y="47835"/>
                  </a:cubicBezTo>
                  <a:cubicBezTo>
                    <a:pt x="39129" y="47835"/>
                    <a:pt x="39231" y="47628"/>
                    <a:pt x="39060" y="47500"/>
                  </a:cubicBezTo>
                  <a:cubicBezTo>
                    <a:pt x="35684" y="45859"/>
                    <a:pt x="32308" y="44640"/>
                    <a:pt x="29307" y="42436"/>
                  </a:cubicBezTo>
                  <a:cubicBezTo>
                    <a:pt x="29494" y="42061"/>
                    <a:pt x="29682" y="41639"/>
                    <a:pt x="29776" y="41217"/>
                  </a:cubicBezTo>
                  <a:cubicBezTo>
                    <a:pt x="29963" y="40326"/>
                    <a:pt x="30010" y="39435"/>
                    <a:pt x="30151" y="38591"/>
                  </a:cubicBezTo>
                  <a:cubicBezTo>
                    <a:pt x="30479" y="37138"/>
                    <a:pt x="30667" y="35684"/>
                    <a:pt x="30714" y="34230"/>
                  </a:cubicBezTo>
                  <a:cubicBezTo>
                    <a:pt x="30753" y="33243"/>
                    <a:pt x="30527" y="31391"/>
                    <a:pt x="29390" y="31391"/>
                  </a:cubicBezTo>
                  <a:cubicBezTo>
                    <a:pt x="29177" y="31391"/>
                    <a:pt x="28932" y="31456"/>
                    <a:pt x="28650" y="31604"/>
                  </a:cubicBezTo>
                  <a:cubicBezTo>
                    <a:pt x="27431" y="32261"/>
                    <a:pt x="27103" y="34793"/>
                    <a:pt x="26869" y="36012"/>
                  </a:cubicBezTo>
                  <a:cubicBezTo>
                    <a:pt x="26540" y="37466"/>
                    <a:pt x="26540" y="38919"/>
                    <a:pt x="26822" y="40373"/>
                  </a:cubicBezTo>
                  <a:cubicBezTo>
                    <a:pt x="25274" y="38966"/>
                    <a:pt x="23868" y="37466"/>
                    <a:pt x="22414" y="35965"/>
                  </a:cubicBezTo>
                  <a:cubicBezTo>
                    <a:pt x="22883" y="35543"/>
                    <a:pt x="23211" y="34934"/>
                    <a:pt x="23305" y="34324"/>
                  </a:cubicBezTo>
                  <a:cubicBezTo>
                    <a:pt x="23633" y="33058"/>
                    <a:pt x="24149" y="31886"/>
                    <a:pt x="24477" y="30573"/>
                  </a:cubicBezTo>
                  <a:cubicBezTo>
                    <a:pt x="24805" y="29213"/>
                    <a:pt x="24993" y="26400"/>
                    <a:pt x="23258" y="25790"/>
                  </a:cubicBezTo>
                  <a:cubicBezTo>
                    <a:pt x="23146" y="25751"/>
                    <a:pt x="23036" y="25734"/>
                    <a:pt x="22928" y="25734"/>
                  </a:cubicBezTo>
                  <a:cubicBezTo>
                    <a:pt x="21726" y="25734"/>
                    <a:pt x="20789" y="27970"/>
                    <a:pt x="20445" y="28744"/>
                  </a:cubicBezTo>
                  <a:cubicBezTo>
                    <a:pt x="19882" y="30057"/>
                    <a:pt x="19647" y="31511"/>
                    <a:pt x="19694" y="33011"/>
                  </a:cubicBezTo>
                  <a:cubicBezTo>
                    <a:pt x="18194" y="31323"/>
                    <a:pt x="16834" y="29494"/>
                    <a:pt x="15662" y="27525"/>
                  </a:cubicBezTo>
                  <a:cubicBezTo>
                    <a:pt x="17022" y="26869"/>
                    <a:pt x="17772" y="25227"/>
                    <a:pt x="18522" y="23914"/>
                  </a:cubicBezTo>
                  <a:cubicBezTo>
                    <a:pt x="19319" y="22602"/>
                    <a:pt x="20585" y="20445"/>
                    <a:pt x="20304" y="18850"/>
                  </a:cubicBezTo>
                  <a:cubicBezTo>
                    <a:pt x="20160" y="18114"/>
                    <a:pt x="19841" y="17848"/>
                    <a:pt x="19454" y="17848"/>
                  </a:cubicBezTo>
                  <a:cubicBezTo>
                    <a:pt x="18706" y="17848"/>
                    <a:pt x="17703" y="18841"/>
                    <a:pt x="17209" y="19366"/>
                  </a:cubicBezTo>
                  <a:cubicBezTo>
                    <a:pt x="15568" y="21054"/>
                    <a:pt x="14630" y="23305"/>
                    <a:pt x="14583" y="25696"/>
                  </a:cubicBezTo>
                  <a:cubicBezTo>
                    <a:pt x="13411" y="23492"/>
                    <a:pt x="12473" y="21148"/>
                    <a:pt x="11770" y="18803"/>
                  </a:cubicBezTo>
                  <a:lnTo>
                    <a:pt x="11911" y="18803"/>
                  </a:lnTo>
                  <a:cubicBezTo>
                    <a:pt x="13927" y="18803"/>
                    <a:pt x="15427" y="15802"/>
                    <a:pt x="16412" y="14349"/>
                  </a:cubicBezTo>
                  <a:cubicBezTo>
                    <a:pt x="17256" y="13083"/>
                    <a:pt x="18757" y="10644"/>
                    <a:pt x="17256" y="9191"/>
                  </a:cubicBezTo>
                  <a:cubicBezTo>
                    <a:pt x="16985" y="8920"/>
                    <a:pt x="16692" y="8809"/>
                    <a:pt x="16390" y="8809"/>
                  </a:cubicBezTo>
                  <a:cubicBezTo>
                    <a:pt x="15331" y="8809"/>
                    <a:pt x="14172" y="10175"/>
                    <a:pt x="13552" y="10832"/>
                  </a:cubicBezTo>
                  <a:cubicBezTo>
                    <a:pt x="12286" y="12333"/>
                    <a:pt x="11395" y="14208"/>
                    <a:pt x="11113" y="16178"/>
                  </a:cubicBezTo>
                  <a:cubicBezTo>
                    <a:pt x="10973" y="15521"/>
                    <a:pt x="10879" y="14865"/>
                    <a:pt x="10738" y="14208"/>
                  </a:cubicBezTo>
                  <a:cubicBezTo>
                    <a:pt x="11770" y="10269"/>
                    <a:pt x="14021" y="0"/>
                    <a:pt x="107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4" name="Google Shape;224;p11"/>
            <p:cNvGrpSpPr/>
            <p:nvPr/>
          </p:nvGrpSpPr>
          <p:grpSpPr>
            <a:xfrm>
              <a:off x="6708256" y="348486"/>
              <a:ext cx="378840" cy="383034"/>
              <a:chOff x="922081" y="1882348"/>
              <a:chExt cx="378840" cy="383034"/>
            </a:xfrm>
          </p:grpSpPr>
          <p:sp>
            <p:nvSpPr>
              <p:cNvPr id="225" name="Google Shape;225;p11"/>
              <p:cNvSpPr/>
              <p:nvPr/>
            </p:nvSpPr>
            <p:spPr>
              <a:xfrm>
                <a:off x="922081" y="1882348"/>
                <a:ext cx="378840" cy="383034"/>
              </a:xfrm>
              <a:custGeom>
                <a:avLst/>
                <a:gdLst/>
                <a:ahLst/>
                <a:cxnLst/>
                <a:rect l="l" t="t" r="r" b="b"/>
                <a:pathLst>
                  <a:path w="11020" h="11142" extrusionOk="0">
                    <a:moveTo>
                      <a:pt x="8158" y="1"/>
                    </a:moveTo>
                    <a:cubicBezTo>
                      <a:pt x="8034" y="1"/>
                      <a:pt x="7909" y="12"/>
                      <a:pt x="7784" y="34"/>
                    </a:cubicBezTo>
                    <a:cubicBezTo>
                      <a:pt x="6940" y="269"/>
                      <a:pt x="6284" y="878"/>
                      <a:pt x="6049" y="1675"/>
                    </a:cubicBezTo>
                    <a:cubicBezTo>
                      <a:pt x="5346" y="972"/>
                      <a:pt x="4737" y="269"/>
                      <a:pt x="3705" y="81"/>
                    </a:cubicBezTo>
                    <a:cubicBezTo>
                      <a:pt x="3551" y="50"/>
                      <a:pt x="3388" y="35"/>
                      <a:pt x="3222" y="35"/>
                    </a:cubicBezTo>
                    <a:cubicBezTo>
                      <a:pt x="2377" y="35"/>
                      <a:pt x="1455" y="438"/>
                      <a:pt x="1220" y="1300"/>
                    </a:cubicBezTo>
                    <a:cubicBezTo>
                      <a:pt x="845" y="2848"/>
                      <a:pt x="1642" y="4442"/>
                      <a:pt x="2814" y="5520"/>
                    </a:cubicBezTo>
                    <a:cubicBezTo>
                      <a:pt x="2580" y="5661"/>
                      <a:pt x="2392" y="5849"/>
                      <a:pt x="2158" y="6036"/>
                    </a:cubicBezTo>
                    <a:cubicBezTo>
                      <a:pt x="1360" y="6740"/>
                      <a:pt x="1" y="8568"/>
                      <a:pt x="282" y="9741"/>
                    </a:cubicBezTo>
                    <a:cubicBezTo>
                      <a:pt x="472" y="10583"/>
                      <a:pt x="1024" y="10890"/>
                      <a:pt x="1674" y="10890"/>
                    </a:cubicBezTo>
                    <a:cubicBezTo>
                      <a:pt x="2145" y="10890"/>
                      <a:pt x="2669" y="10728"/>
                      <a:pt x="3142" y="10491"/>
                    </a:cubicBezTo>
                    <a:cubicBezTo>
                      <a:pt x="3986" y="10022"/>
                      <a:pt x="4690" y="9365"/>
                      <a:pt x="5205" y="8615"/>
                    </a:cubicBezTo>
                    <a:cubicBezTo>
                      <a:pt x="5393" y="9506"/>
                      <a:pt x="5909" y="10303"/>
                      <a:pt x="6706" y="10772"/>
                    </a:cubicBezTo>
                    <a:cubicBezTo>
                      <a:pt x="7133" y="11028"/>
                      <a:pt x="7534" y="11142"/>
                      <a:pt x="7909" y="11142"/>
                    </a:cubicBezTo>
                    <a:cubicBezTo>
                      <a:pt x="8770" y="11142"/>
                      <a:pt x="9494" y="10543"/>
                      <a:pt x="10082" y="9694"/>
                    </a:cubicBezTo>
                    <a:cubicBezTo>
                      <a:pt x="11020" y="8334"/>
                      <a:pt x="10785" y="6458"/>
                      <a:pt x="9566" y="5380"/>
                    </a:cubicBezTo>
                    <a:cubicBezTo>
                      <a:pt x="9426" y="5239"/>
                      <a:pt x="9238" y="5098"/>
                      <a:pt x="9097" y="4911"/>
                    </a:cubicBezTo>
                    <a:cubicBezTo>
                      <a:pt x="9894" y="3973"/>
                      <a:pt x="10551" y="2754"/>
                      <a:pt x="10176" y="1488"/>
                    </a:cubicBezTo>
                    <a:cubicBezTo>
                      <a:pt x="9887" y="581"/>
                      <a:pt x="9056" y="1"/>
                      <a:pt x="8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>
                <a:off x="1078428" y="2006312"/>
                <a:ext cx="100795" cy="107361"/>
              </a:xfrm>
              <a:custGeom>
                <a:avLst/>
                <a:gdLst/>
                <a:ahLst/>
                <a:cxnLst/>
                <a:rect l="l" t="t" r="r" b="b"/>
                <a:pathLst>
                  <a:path w="2932" h="3123" extrusionOk="0">
                    <a:moveTo>
                      <a:pt x="1510" y="0"/>
                    </a:moveTo>
                    <a:cubicBezTo>
                      <a:pt x="1285" y="0"/>
                      <a:pt x="1057" y="57"/>
                      <a:pt x="845" y="180"/>
                    </a:cubicBezTo>
                    <a:cubicBezTo>
                      <a:pt x="657" y="273"/>
                      <a:pt x="517" y="414"/>
                      <a:pt x="423" y="602"/>
                    </a:cubicBezTo>
                    <a:cubicBezTo>
                      <a:pt x="95" y="883"/>
                      <a:pt x="1" y="1352"/>
                      <a:pt x="142" y="1774"/>
                    </a:cubicBezTo>
                    <a:cubicBezTo>
                      <a:pt x="165" y="2676"/>
                      <a:pt x="851" y="3122"/>
                      <a:pt x="1533" y="3122"/>
                    </a:cubicBezTo>
                    <a:cubicBezTo>
                      <a:pt x="2234" y="3122"/>
                      <a:pt x="2932" y="2653"/>
                      <a:pt x="2908" y="1727"/>
                    </a:cubicBezTo>
                    <a:lnTo>
                      <a:pt x="2908" y="1399"/>
                    </a:lnTo>
                    <a:cubicBezTo>
                      <a:pt x="2908" y="577"/>
                      <a:pt x="2228" y="0"/>
                      <a:pt x="15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7" name="Google Shape;227;p11"/>
            <p:cNvSpPr/>
            <p:nvPr/>
          </p:nvSpPr>
          <p:spPr>
            <a:xfrm rot="5400000">
              <a:off x="7204768" y="1122152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54" y="1"/>
                    <a:pt x="11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1"/>
            <p:cNvSpPr/>
            <p:nvPr/>
          </p:nvSpPr>
          <p:spPr>
            <a:xfrm rot="-5400000" flipH="1">
              <a:off x="8724677" y="1572775"/>
              <a:ext cx="181395" cy="180143"/>
            </a:xfrm>
            <a:custGeom>
              <a:avLst/>
              <a:gdLst/>
              <a:ahLst/>
              <a:cxnLst/>
              <a:rect l="l" t="t" r="r" b="b"/>
              <a:pathLst>
                <a:path w="5217" h="5181" extrusionOk="0">
                  <a:moveTo>
                    <a:pt x="2608" y="1"/>
                  </a:moveTo>
                  <a:cubicBezTo>
                    <a:pt x="1159" y="1"/>
                    <a:pt x="0" y="1160"/>
                    <a:pt x="0" y="2608"/>
                  </a:cubicBezTo>
                  <a:cubicBezTo>
                    <a:pt x="0" y="4021"/>
                    <a:pt x="1159" y="5180"/>
                    <a:pt x="2608" y="5180"/>
                  </a:cubicBezTo>
                  <a:cubicBezTo>
                    <a:pt x="4057" y="5180"/>
                    <a:pt x="5216" y="4021"/>
                    <a:pt x="5216" y="2608"/>
                  </a:cubicBezTo>
                  <a:cubicBezTo>
                    <a:pt x="5216" y="1160"/>
                    <a:pt x="4057" y="1"/>
                    <a:pt x="26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1"/>
            <p:cNvSpPr/>
            <p:nvPr/>
          </p:nvSpPr>
          <p:spPr>
            <a:xfrm rot="-5400000" flipH="1">
              <a:off x="8039059" y="1453141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_ONLY_1_1_1_1">
    <p:bg>
      <p:bgPr>
        <a:solidFill>
          <a:schemeClr val="dk2"/>
        </a:solidFill>
        <a:effectLst/>
      </p:bgPr>
    </p:bg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9"/>
          <p:cNvSpPr/>
          <p:nvPr/>
        </p:nvSpPr>
        <p:spPr>
          <a:xfrm>
            <a:off x="723827" y="2348985"/>
            <a:ext cx="1670100" cy="5943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19"/>
          <p:cNvSpPr/>
          <p:nvPr/>
        </p:nvSpPr>
        <p:spPr>
          <a:xfrm>
            <a:off x="2732578" y="2348985"/>
            <a:ext cx="1670100" cy="5943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19"/>
          <p:cNvSpPr/>
          <p:nvPr/>
        </p:nvSpPr>
        <p:spPr>
          <a:xfrm>
            <a:off x="4741326" y="2348985"/>
            <a:ext cx="1670100" cy="594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9"/>
          <p:cNvSpPr/>
          <p:nvPr/>
        </p:nvSpPr>
        <p:spPr>
          <a:xfrm>
            <a:off x="6750073" y="2348985"/>
            <a:ext cx="1670100" cy="594300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19"/>
          <p:cNvSpPr/>
          <p:nvPr/>
        </p:nvSpPr>
        <p:spPr>
          <a:xfrm>
            <a:off x="723827" y="3088134"/>
            <a:ext cx="1670100" cy="1205100"/>
          </a:xfrm>
          <a:prstGeom prst="roundRect">
            <a:avLst>
              <a:gd name="adj" fmla="val 1016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19"/>
          <p:cNvSpPr/>
          <p:nvPr/>
        </p:nvSpPr>
        <p:spPr>
          <a:xfrm>
            <a:off x="2732578" y="3088134"/>
            <a:ext cx="1670100" cy="1205100"/>
          </a:xfrm>
          <a:prstGeom prst="roundRect">
            <a:avLst>
              <a:gd name="adj" fmla="val 1016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19"/>
          <p:cNvSpPr/>
          <p:nvPr/>
        </p:nvSpPr>
        <p:spPr>
          <a:xfrm>
            <a:off x="4741326" y="3088134"/>
            <a:ext cx="1670100" cy="1205100"/>
          </a:xfrm>
          <a:prstGeom prst="roundRect">
            <a:avLst>
              <a:gd name="adj" fmla="val 1016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19"/>
          <p:cNvSpPr/>
          <p:nvPr/>
        </p:nvSpPr>
        <p:spPr>
          <a:xfrm>
            <a:off x="6750073" y="3088134"/>
            <a:ext cx="1670100" cy="1205100"/>
          </a:xfrm>
          <a:prstGeom prst="roundRect">
            <a:avLst>
              <a:gd name="adj" fmla="val 1016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19"/>
          <p:cNvSpPr txBox="1">
            <a:spLocks noGrp="1"/>
          </p:cNvSpPr>
          <p:nvPr>
            <p:ph type="title"/>
          </p:nvPr>
        </p:nvSpPr>
        <p:spPr>
          <a:xfrm>
            <a:off x="723828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4" name="Google Shape;424;p19"/>
          <p:cNvSpPr txBox="1">
            <a:spLocks noGrp="1"/>
          </p:cNvSpPr>
          <p:nvPr>
            <p:ph type="subTitle" idx="1"/>
          </p:nvPr>
        </p:nvSpPr>
        <p:spPr>
          <a:xfrm>
            <a:off x="723828" y="3370383"/>
            <a:ext cx="16701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5" name="Google Shape;425;p19"/>
          <p:cNvSpPr txBox="1">
            <a:spLocks noGrp="1"/>
          </p:cNvSpPr>
          <p:nvPr>
            <p:ph type="title" idx="2"/>
          </p:nvPr>
        </p:nvSpPr>
        <p:spPr>
          <a:xfrm>
            <a:off x="2732582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6" name="Google Shape;426;p19"/>
          <p:cNvSpPr txBox="1">
            <a:spLocks noGrp="1"/>
          </p:cNvSpPr>
          <p:nvPr>
            <p:ph type="subTitle" idx="3"/>
          </p:nvPr>
        </p:nvSpPr>
        <p:spPr>
          <a:xfrm>
            <a:off x="2732582" y="3370383"/>
            <a:ext cx="16701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7" name="Google Shape;427;p19"/>
          <p:cNvSpPr txBox="1">
            <a:spLocks noGrp="1"/>
          </p:cNvSpPr>
          <p:nvPr>
            <p:ph type="title" idx="4"/>
          </p:nvPr>
        </p:nvSpPr>
        <p:spPr>
          <a:xfrm>
            <a:off x="4741327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8" name="Google Shape;428;p19"/>
          <p:cNvSpPr txBox="1">
            <a:spLocks noGrp="1"/>
          </p:cNvSpPr>
          <p:nvPr>
            <p:ph type="subTitle" idx="5"/>
          </p:nvPr>
        </p:nvSpPr>
        <p:spPr>
          <a:xfrm>
            <a:off x="4741327" y="3370383"/>
            <a:ext cx="16701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9" name="Google Shape;429;p19"/>
          <p:cNvSpPr txBox="1">
            <a:spLocks noGrp="1"/>
          </p:cNvSpPr>
          <p:nvPr>
            <p:ph type="title" idx="6"/>
          </p:nvPr>
        </p:nvSpPr>
        <p:spPr>
          <a:xfrm>
            <a:off x="6750072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0" name="Google Shape;430;p19"/>
          <p:cNvSpPr txBox="1">
            <a:spLocks noGrp="1"/>
          </p:cNvSpPr>
          <p:nvPr>
            <p:ph type="subTitle" idx="7"/>
          </p:nvPr>
        </p:nvSpPr>
        <p:spPr>
          <a:xfrm>
            <a:off x="6750072" y="3370383"/>
            <a:ext cx="16701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1" name="Google Shape;431;p19"/>
          <p:cNvSpPr/>
          <p:nvPr/>
        </p:nvSpPr>
        <p:spPr>
          <a:xfrm>
            <a:off x="-376550" y="565675"/>
            <a:ext cx="6874500" cy="5727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19"/>
          <p:cNvSpPr txBox="1">
            <a:spLocks noGrp="1"/>
          </p:cNvSpPr>
          <p:nvPr>
            <p:ph type="title" idx="8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rick Hand"/>
              <a:buNone/>
              <a:defRPr sz="2800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grpSp>
        <p:nvGrpSpPr>
          <p:cNvPr id="433" name="Google Shape;433;p19"/>
          <p:cNvGrpSpPr/>
          <p:nvPr/>
        </p:nvGrpSpPr>
        <p:grpSpPr>
          <a:xfrm>
            <a:off x="7846494" y="-137771"/>
            <a:ext cx="1454416" cy="1205083"/>
            <a:chOff x="322750" y="462250"/>
            <a:chExt cx="1183125" cy="980300"/>
          </a:xfrm>
        </p:grpSpPr>
        <p:sp>
          <p:nvSpPr>
            <p:cNvPr id="434" name="Google Shape;434;p19"/>
            <p:cNvSpPr/>
            <p:nvPr/>
          </p:nvSpPr>
          <p:spPr>
            <a:xfrm flipH="1">
              <a:off x="322750" y="466900"/>
              <a:ext cx="1168150" cy="975650"/>
            </a:xfrm>
            <a:custGeom>
              <a:avLst/>
              <a:gdLst/>
              <a:ahLst/>
              <a:cxnLst/>
              <a:rect l="l" t="t" r="r" b="b"/>
              <a:pathLst>
                <a:path w="46726" h="39026" extrusionOk="0">
                  <a:moveTo>
                    <a:pt x="3622" y="0"/>
                  </a:moveTo>
                  <a:lnTo>
                    <a:pt x="0" y="7244"/>
                  </a:lnTo>
                  <a:cubicBezTo>
                    <a:pt x="1087" y="15937"/>
                    <a:pt x="3260" y="26079"/>
                    <a:pt x="7607" y="33686"/>
                  </a:cubicBezTo>
                  <a:cubicBezTo>
                    <a:pt x="9380" y="36838"/>
                    <a:pt x="11688" y="39025"/>
                    <a:pt x="13542" y="39025"/>
                  </a:cubicBezTo>
                  <a:cubicBezTo>
                    <a:pt x="15097" y="39025"/>
                    <a:pt x="16332" y="37486"/>
                    <a:pt x="16662" y="33686"/>
                  </a:cubicBezTo>
                  <a:cubicBezTo>
                    <a:pt x="17024" y="29339"/>
                    <a:pt x="15576" y="24268"/>
                    <a:pt x="14851" y="19922"/>
                  </a:cubicBezTo>
                  <a:lnTo>
                    <a:pt x="14851" y="19922"/>
                  </a:lnTo>
                  <a:cubicBezTo>
                    <a:pt x="17108" y="22178"/>
                    <a:pt x="25675" y="33901"/>
                    <a:pt x="30853" y="33901"/>
                  </a:cubicBezTo>
                  <a:cubicBezTo>
                    <a:pt x="31493" y="33901"/>
                    <a:pt x="32081" y="33722"/>
                    <a:pt x="32600" y="33324"/>
                  </a:cubicBezTo>
                  <a:cubicBezTo>
                    <a:pt x="37671" y="29701"/>
                    <a:pt x="24993" y="17386"/>
                    <a:pt x="22820" y="14851"/>
                  </a:cubicBezTo>
                  <a:lnTo>
                    <a:pt x="22820" y="14851"/>
                  </a:lnTo>
                  <a:cubicBezTo>
                    <a:pt x="26336" y="15353"/>
                    <a:pt x="31420" y="17597"/>
                    <a:pt x="35777" y="17597"/>
                  </a:cubicBezTo>
                  <a:cubicBezTo>
                    <a:pt x="37703" y="17597"/>
                    <a:pt x="39487" y="17159"/>
                    <a:pt x="40930" y="15937"/>
                  </a:cubicBezTo>
                  <a:cubicBezTo>
                    <a:pt x="46726" y="10866"/>
                    <a:pt x="38757" y="5433"/>
                    <a:pt x="34048" y="3984"/>
                  </a:cubicBezTo>
                  <a:cubicBezTo>
                    <a:pt x="24269" y="1449"/>
                    <a:pt x="13402" y="1449"/>
                    <a:pt x="36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9"/>
            <p:cNvSpPr/>
            <p:nvPr/>
          </p:nvSpPr>
          <p:spPr>
            <a:xfrm flipH="1">
              <a:off x="757150" y="550450"/>
              <a:ext cx="680675" cy="666050"/>
            </a:xfrm>
            <a:custGeom>
              <a:avLst/>
              <a:gdLst/>
              <a:ahLst/>
              <a:cxnLst/>
              <a:rect l="l" t="t" r="r" b="b"/>
              <a:pathLst>
                <a:path w="27227" h="26642" extrusionOk="0">
                  <a:moveTo>
                    <a:pt x="447" y="0"/>
                  </a:moveTo>
                  <a:cubicBezTo>
                    <a:pt x="207" y="0"/>
                    <a:pt x="1" y="288"/>
                    <a:pt x="232" y="461"/>
                  </a:cubicBezTo>
                  <a:cubicBezTo>
                    <a:pt x="7838" y="6583"/>
                    <a:pt x="14974" y="13284"/>
                    <a:pt x="21530" y="20528"/>
                  </a:cubicBezTo>
                  <a:cubicBezTo>
                    <a:pt x="23268" y="22484"/>
                    <a:pt x="25007" y="24476"/>
                    <a:pt x="26673" y="26541"/>
                  </a:cubicBezTo>
                  <a:cubicBezTo>
                    <a:pt x="26727" y="26612"/>
                    <a:pt x="26791" y="26641"/>
                    <a:pt x="26854" y="26641"/>
                  </a:cubicBezTo>
                  <a:cubicBezTo>
                    <a:pt x="27047" y="26641"/>
                    <a:pt x="27227" y="26361"/>
                    <a:pt x="27036" y="26142"/>
                  </a:cubicBezTo>
                  <a:cubicBezTo>
                    <a:pt x="20878" y="18572"/>
                    <a:pt x="14068" y="11545"/>
                    <a:pt x="6679" y="5170"/>
                  </a:cubicBezTo>
                  <a:cubicBezTo>
                    <a:pt x="4687" y="3431"/>
                    <a:pt x="2659" y="1729"/>
                    <a:pt x="630" y="63"/>
                  </a:cubicBezTo>
                  <a:cubicBezTo>
                    <a:pt x="571" y="19"/>
                    <a:pt x="508" y="0"/>
                    <a:pt x="4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9"/>
            <p:cNvSpPr/>
            <p:nvPr/>
          </p:nvSpPr>
          <p:spPr>
            <a:xfrm flipH="1">
              <a:off x="1146950" y="658150"/>
              <a:ext cx="358925" cy="693525"/>
            </a:xfrm>
            <a:custGeom>
              <a:avLst/>
              <a:gdLst/>
              <a:ahLst/>
              <a:cxnLst/>
              <a:rect l="l" t="t" r="r" b="b"/>
              <a:pathLst>
                <a:path w="14357" h="27741" extrusionOk="0">
                  <a:moveTo>
                    <a:pt x="382" y="1"/>
                  </a:moveTo>
                  <a:cubicBezTo>
                    <a:pt x="187" y="1"/>
                    <a:pt x="1" y="281"/>
                    <a:pt x="165" y="500"/>
                  </a:cubicBezTo>
                  <a:cubicBezTo>
                    <a:pt x="5091" y="6730"/>
                    <a:pt x="8423" y="14047"/>
                    <a:pt x="11357" y="21399"/>
                  </a:cubicBezTo>
                  <a:cubicBezTo>
                    <a:pt x="12154" y="23428"/>
                    <a:pt x="12951" y="25492"/>
                    <a:pt x="13711" y="27557"/>
                  </a:cubicBezTo>
                  <a:cubicBezTo>
                    <a:pt x="13769" y="27685"/>
                    <a:pt x="13887" y="27741"/>
                    <a:pt x="14004" y="27741"/>
                  </a:cubicBezTo>
                  <a:cubicBezTo>
                    <a:pt x="14183" y="27741"/>
                    <a:pt x="14357" y="27610"/>
                    <a:pt x="14291" y="27412"/>
                  </a:cubicBezTo>
                  <a:cubicBezTo>
                    <a:pt x="11430" y="19951"/>
                    <a:pt x="8568" y="12417"/>
                    <a:pt x="4366" y="5571"/>
                  </a:cubicBezTo>
                  <a:cubicBezTo>
                    <a:pt x="3207" y="3687"/>
                    <a:pt x="1940" y="1840"/>
                    <a:pt x="563" y="101"/>
                  </a:cubicBezTo>
                  <a:cubicBezTo>
                    <a:pt x="510" y="30"/>
                    <a:pt x="446" y="1"/>
                    <a:pt x="3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9"/>
            <p:cNvSpPr/>
            <p:nvPr/>
          </p:nvSpPr>
          <p:spPr>
            <a:xfrm flipH="1">
              <a:off x="512900" y="462250"/>
              <a:ext cx="921500" cy="343375"/>
            </a:xfrm>
            <a:custGeom>
              <a:avLst/>
              <a:gdLst/>
              <a:ahLst/>
              <a:cxnLst/>
              <a:rect l="l" t="t" r="r" b="b"/>
              <a:pathLst>
                <a:path w="36860" h="13735" extrusionOk="0">
                  <a:moveTo>
                    <a:pt x="418" y="1"/>
                  </a:moveTo>
                  <a:cubicBezTo>
                    <a:pt x="164" y="1"/>
                    <a:pt x="1" y="365"/>
                    <a:pt x="276" y="548"/>
                  </a:cubicBezTo>
                  <a:lnTo>
                    <a:pt x="240" y="548"/>
                  </a:lnTo>
                  <a:cubicBezTo>
                    <a:pt x="4405" y="3265"/>
                    <a:pt x="9005" y="5076"/>
                    <a:pt x="13605" y="6815"/>
                  </a:cubicBezTo>
                  <a:cubicBezTo>
                    <a:pt x="15996" y="7720"/>
                    <a:pt x="18387" y="8553"/>
                    <a:pt x="20705" y="9495"/>
                  </a:cubicBezTo>
                  <a:cubicBezTo>
                    <a:pt x="23059" y="10400"/>
                    <a:pt x="25486" y="11378"/>
                    <a:pt x="27949" y="12103"/>
                  </a:cubicBezTo>
                  <a:cubicBezTo>
                    <a:pt x="30738" y="12900"/>
                    <a:pt x="33599" y="13443"/>
                    <a:pt x="36497" y="13733"/>
                  </a:cubicBezTo>
                  <a:cubicBezTo>
                    <a:pt x="36508" y="13734"/>
                    <a:pt x="36519" y="13734"/>
                    <a:pt x="36529" y="13734"/>
                  </a:cubicBezTo>
                  <a:cubicBezTo>
                    <a:pt x="36859" y="13734"/>
                    <a:pt x="36848" y="13190"/>
                    <a:pt x="36497" y="13190"/>
                  </a:cubicBezTo>
                  <a:cubicBezTo>
                    <a:pt x="31318" y="12610"/>
                    <a:pt x="26247" y="11270"/>
                    <a:pt x="21502" y="9169"/>
                  </a:cubicBezTo>
                  <a:cubicBezTo>
                    <a:pt x="17010" y="7285"/>
                    <a:pt x="12338" y="5873"/>
                    <a:pt x="7919" y="3917"/>
                  </a:cubicBezTo>
                  <a:cubicBezTo>
                    <a:pt x="5347" y="2830"/>
                    <a:pt x="2884" y="1563"/>
                    <a:pt x="566" y="41"/>
                  </a:cubicBezTo>
                  <a:cubicBezTo>
                    <a:pt x="515" y="13"/>
                    <a:pt x="465" y="1"/>
                    <a:pt x="4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9"/>
            <p:cNvSpPr/>
            <p:nvPr/>
          </p:nvSpPr>
          <p:spPr>
            <a:xfrm flipH="1">
              <a:off x="1130975" y="723825"/>
              <a:ext cx="95525" cy="105075"/>
            </a:xfrm>
            <a:custGeom>
              <a:avLst/>
              <a:gdLst/>
              <a:ahLst/>
              <a:cxnLst/>
              <a:rect l="l" t="t" r="r" b="b"/>
              <a:pathLst>
                <a:path w="3821" h="4203" extrusionOk="0">
                  <a:moveTo>
                    <a:pt x="1866" y="1"/>
                  </a:moveTo>
                  <a:cubicBezTo>
                    <a:pt x="1314" y="1"/>
                    <a:pt x="762" y="64"/>
                    <a:pt x="218" y="191"/>
                  </a:cubicBezTo>
                  <a:cubicBezTo>
                    <a:pt x="110" y="227"/>
                    <a:pt x="1" y="336"/>
                    <a:pt x="1" y="445"/>
                  </a:cubicBezTo>
                  <a:cubicBezTo>
                    <a:pt x="1" y="1640"/>
                    <a:pt x="146" y="2799"/>
                    <a:pt x="146" y="3958"/>
                  </a:cubicBezTo>
                  <a:cubicBezTo>
                    <a:pt x="164" y="4121"/>
                    <a:pt x="291" y="4203"/>
                    <a:pt x="418" y="4203"/>
                  </a:cubicBezTo>
                  <a:cubicBezTo>
                    <a:pt x="544" y="4203"/>
                    <a:pt x="671" y="4121"/>
                    <a:pt x="689" y="3958"/>
                  </a:cubicBezTo>
                  <a:cubicBezTo>
                    <a:pt x="689" y="2876"/>
                    <a:pt x="594" y="1794"/>
                    <a:pt x="582" y="682"/>
                  </a:cubicBezTo>
                  <a:lnTo>
                    <a:pt x="582" y="682"/>
                  </a:lnTo>
                  <a:cubicBezTo>
                    <a:pt x="1003" y="590"/>
                    <a:pt x="1434" y="544"/>
                    <a:pt x="1866" y="544"/>
                  </a:cubicBezTo>
                  <a:cubicBezTo>
                    <a:pt x="2373" y="544"/>
                    <a:pt x="2881" y="608"/>
                    <a:pt x="3370" y="734"/>
                  </a:cubicBezTo>
                  <a:cubicBezTo>
                    <a:pt x="3390" y="739"/>
                    <a:pt x="3409" y="741"/>
                    <a:pt x="3428" y="741"/>
                  </a:cubicBezTo>
                  <a:cubicBezTo>
                    <a:pt x="3712" y="741"/>
                    <a:pt x="3820" y="259"/>
                    <a:pt x="3514" y="191"/>
                  </a:cubicBezTo>
                  <a:cubicBezTo>
                    <a:pt x="2971" y="64"/>
                    <a:pt x="2419" y="1"/>
                    <a:pt x="18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9"/>
            <p:cNvSpPr/>
            <p:nvPr/>
          </p:nvSpPr>
          <p:spPr>
            <a:xfrm flipH="1">
              <a:off x="955375" y="894125"/>
              <a:ext cx="99050" cy="92575"/>
            </a:xfrm>
            <a:custGeom>
              <a:avLst/>
              <a:gdLst/>
              <a:ahLst/>
              <a:cxnLst/>
              <a:rect l="l" t="t" r="r" b="b"/>
              <a:pathLst>
                <a:path w="3962" h="3703" extrusionOk="0">
                  <a:moveTo>
                    <a:pt x="304" y="1"/>
                  </a:moveTo>
                  <a:cubicBezTo>
                    <a:pt x="166" y="1"/>
                    <a:pt x="0" y="108"/>
                    <a:pt x="0" y="297"/>
                  </a:cubicBezTo>
                  <a:cubicBezTo>
                    <a:pt x="217" y="1311"/>
                    <a:pt x="290" y="2362"/>
                    <a:pt x="254" y="3412"/>
                  </a:cubicBezTo>
                  <a:cubicBezTo>
                    <a:pt x="254" y="3593"/>
                    <a:pt x="362" y="3702"/>
                    <a:pt x="543" y="3702"/>
                  </a:cubicBezTo>
                  <a:cubicBezTo>
                    <a:pt x="688" y="3702"/>
                    <a:pt x="797" y="3593"/>
                    <a:pt x="833" y="3412"/>
                  </a:cubicBezTo>
                  <a:cubicBezTo>
                    <a:pt x="833" y="2475"/>
                    <a:pt x="775" y="1537"/>
                    <a:pt x="634" y="625"/>
                  </a:cubicBezTo>
                  <a:lnTo>
                    <a:pt x="634" y="625"/>
                  </a:lnTo>
                  <a:cubicBezTo>
                    <a:pt x="1039" y="678"/>
                    <a:pt x="1443" y="678"/>
                    <a:pt x="1847" y="678"/>
                  </a:cubicBezTo>
                  <a:cubicBezTo>
                    <a:pt x="2391" y="678"/>
                    <a:pt x="2934" y="678"/>
                    <a:pt x="3477" y="804"/>
                  </a:cubicBezTo>
                  <a:cubicBezTo>
                    <a:pt x="3500" y="809"/>
                    <a:pt x="3522" y="811"/>
                    <a:pt x="3542" y="811"/>
                  </a:cubicBezTo>
                  <a:cubicBezTo>
                    <a:pt x="3856" y="811"/>
                    <a:pt x="3962" y="329"/>
                    <a:pt x="3622" y="261"/>
                  </a:cubicBezTo>
                  <a:cubicBezTo>
                    <a:pt x="2536" y="44"/>
                    <a:pt x="1449" y="261"/>
                    <a:pt x="362" y="8"/>
                  </a:cubicBezTo>
                  <a:cubicBezTo>
                    <a:pt x="344" y="3"/>
                    <a:pt x="324" y="1"/>
                    <a:pt x="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9"/>
            <p:cNvSpPr/>
            <p:nvPr/>
          </p:nvSpPr>
          <p:spPr>
            <a:xfrm flipH="1">
              <a:off x="803575" y="1069075"/>
              <a:ext cx="90575" cy="92450"/>
            </a:xfrm>
            <a:custGeom>
              <a:avLst/>
              <a:gdLst/>
              <a:ahLst/>
              <a:cxnLst/>
              <a:rect l="l" t="t" r="r" b="b"/>
              <a:pathLst>
                <a:path w="3623" h="3698" extrusionOk="0">
                  <a:moveTo>
                    <a:pt x="399" y="0"/>
                  </a:moveTo>
                  <a:cubicBezTo>
                    <a:pt x="254" y="0"/>
                    <a:pt x="109" y="145"/>
                    <a:pt x="109" y="290"/>
                  </a:cubicBezTo>
                  <a:cubicBezTo>
                    <a:pt x="109" y="1377"/>
                    <a:pt x="0" y="2463"/>
                    <a:pt x="254" y="3514"/>
                  </a:cubicBezTo>
                  <a:cubicBezTo>
                    <a:pt x="282" y="3642"/>
                    <a:pt x="384" y="3697"/>
                    <a:pt x="492" y="3697"/>
                  </a:cubicBezTo>
                  <a:cubicBezTo>
                    <a:pt x="659" y="3697"/>
                    <a:pt x="841" y="3566"/>
                    <a:pt x="797" y="3369"/>
                  </a:cubicBezTo>
                  <a:cubicBezTo>
                    <a:pt x="569" y="2455"/>
                    <a:pt x="664" y="1513"/>
                    <a:pt x="685" y="593"/>
                  </a:cubicBezTo>
                  <a:lnTo>
                    <a:pt x="685" y="593"/>
                  </a:lnTo>
                  <a:cubicBezTo>
                    <a:pt x="1567" y="645"/>
                    <a:pt x="2446" y="778"/>
                    <a:pt x="3296" y="942"/>
                  </a:cubicBezTo>
                  <a:cubicBezTo>
                    <a:pt x="3622" y="906"/>
                    <a:pt x="3622" y="399"/>
                    <a:pt x="3296" y="362"/>
                  </a:cubicBezTo>
                  <a:cubicBezTo>
                    <a:pt x="2355" y="181"/>
                    <a:pt x="1377" y="73"/>
                    <a:pt x="3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9"/>
            <p:cNvSpPr/>
            <p:nvPr/>
          </p:nvSpPr>
          <p:spPr>
            <a:xfrm flipH="1">
              <a:off x="1217925" y="948450"/>
              <a:ext cx="133375" cy="92575"/>
            </a:xfrm>
            <a:custGeom>
              <a:avLst/>
              <a:gdLst/>
              <a:ahLst/>
              <a:cxnLst/>
              <a:rect l="l" t="t" r="r" b="b"/>
              <a:pathLst>
                <a:path w="5335" h="3703" extrusionOk="0">
                  <a:moveTo>
                    <a:pt x="1312" y="1"/>
                  </a:moveTo>
                  <a:cubicBezTo>
                    <a:pt x="1192" y="1"/>
                    <a:pt x="1071" y="94"/>
                    <a:pt x="1045" y="225"/>
                  </a:cubicBezTo>
                  <a:cubicBezTo>
                    <a:pt x="791" y="1276"/>
                    <a:pt x="393" y="2326"/>
                    <a:pt x="67" y="3340"/>
                  </a:cubicBezTo>
                  <a:cubicBezTo>
                    <a:pt x="0" y="3562"/>
                    <a:pt x="179" y="3703"/>
                    <a:pt x="352" y="3703"/>
                  </a:cubicBezTo>
                  <a:cubicBezTo>
                    <a:pt x="461" y="3703"/>
                    <a:pt x="568" y="3647"/>
                    <a:pt x="610" y="3521"/>
                  </a:cubicBezTo>
                  <a:cubicBezTo>
                    <a:pt x="929" y="2597"/>
                    <a:pt x="1220" y="1672"/>
                    <a:pt x="1483" y="747"/>
                  </a:cubicBezTo>
                  <a:lnTo>
                    <a:pt x="1483" y="747"/>
                  </a:lnTo>
                  <a:cubicBezTo>
                    <a:pt x="2548" y="1337"/>
                    <a:pt x="3818" y="1658"/>
                    <a:pt x="4703" y="2543"/>
                  </a:cubicBezTo>
                  <a:cubicBezTo>
                    <a:pt x="4769" y="2600"/>
                    <a:pt x="4839" y="2624"/>
                    <a:pt x="4907" y="2624"/>
                  </a:cubicBezTo>
                  <a:cubicBezTo>
                    <a:pt x="5140" y="2624"/>
                    <a:pt x="5334" y="2341"/>
                    <a:pt x="5138" y="2145"/>
                  </a:cubicBezTo>
                  <a:cubicBezTo>
                    <a:pt x="4087" y="1131"/>
                    <a:pt x="2639" y="805"/>
                    <a:pt x="1443" y="44"/>
                  </a:cubicBezTo>
                  <a:cubicBezTo>
                    <a:pt x="1403" y="14"/>
                    <a:pt x="1358" y="1"/>
                    <a:pt x="13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9"/>
            <p:cNvSpPr/>
            <p:nvPr/>
          </p:nvSpPr>
          <p:spPr>
            <a:xfrm flipH="1">
              <a:off x="1148800" y="1129750"/>
              <a:ext cx="136325" cy="107725"/>
            </a:xfrm>
            <a:custGeom>
              <a:avLst/>
              <a:gdLst/>
              <a:ahLst/>
              <a:cxnLst/>
              <a:rect l="l" t="t" r="r" b="b"/>
              <a:pathLst>
                <a:path w="5453" h="4309" extrusionOk="0">
                  <a:moveTo>
                    <a:pt x="1905" y="0"/>
                  </a:moveTo>
                  <a:cubicBezTo>
                    <a:pt x="1803" y="0"/>
                    <a:pt x="1706" y="48"/>
                    <a:pt x="1658" y="145"/>
                  </a:cubicBezTo>
                  <a:cubicBezTo>
                    <a:pt x="970" y="1304"/>
                    <a:pt x="716" y="2680"/>
                    <a:pt x="100" y="3876"/>
                  </a:cubicBezTo>
                  <a:cubicBezTo>
                    <a:pt x="0" y="4101"/>
                    <a:pt x="194" y="4308"/>
                    <a:pt x="371" y="4308"/>
                  </a:cubicBezTo>
                  <a:cubicBezTo>
                    <a:pt x="450" y="4308"/>
                    <a:pt x="526" y="4266"/>
                    <a:pt x="571" y="4165"/>
                  </a:cubicBezTo>
                  <a:cubicBezTo>
                    <a:pt x="1143" y="3022"/>
                    <a:pt x="1434" y="1784"/>
                    <a:pt x="2024" y="685"/>
                  </a:cubicBezTo>
                  <a:lnTo>
                    <a:pt x="2024" y="685"/>
                  </a:lnTo>
                  <a:cubicBezTo>
                    <a:pt x="2968" y="1185"/>
                    <a:pt x="3989" y="1537"/>
                    <a:pt x="4918" y="2101"/>
                  </a:cubicBezTo>
                  <a:cubicBezTo>
                    <a:pt x="4963" y="2129"/>
                    <a:pt x="5008" y="2141"/>
                    <a:pt x="5051" y="2141"/>
                  </a:cubicBezTo>
                  <a:cubicBezTo>
                    <a:pt x="5284" y="2141"/>
                    <a:pt x="5452" y="1777"/>
                    <a:pt x="5207" y="1594"/>
                  </a:cubicBezTo>
                  <a:cubicBezTo>
                    <a:pt x="4193" y="978"/>
                    <a:pt x="3070" y="652"/>
                    <a:pt x="2056" y="36"/>
                  </a:cubicBezTo>
                  <a:cubicBezTo>
                    <a:pt x="2008" y="12"/>
                    <a:pt x="1956" y="0"/>
                    <a:pt x="19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9"/>
            <p:cNvSpPr/>
            <p:nvPr/>
          </p:nvSpPr>
          <p:spPr>
            <a:xfrm flipH="1">
              <a:off x="887800" y="646850"/>
              <a:ext cx="81525" cy="106900"/>
            </a:xfrm>
            <a:custGeom>
              <a:avLst/>
              <a:gdLst/>
              <a:ahLst/>
              <a:cxnLst/>
              <a:rect l="l" t="t" r="r" b="b"/>
              <a:pathLst>
                <a:path w="3261" h="4276" extrusionOk="0">
                  <a:moveTo>
                    <a:pt x="2937" y="1"/>
                  </a:moveTo>
                  <a:cubicBezTo>
                    <a:pt x="2912" y="1"/>
                    <a:pt x="2887" y="4"/>
                    <a:pt x="2862" y="10"/>
                  </a:cubicBezTo>
                  <a:cubicBezTo>
                    <a:pt x="1957" y="119"/>
                    <a:pt x="1124" y="445"/>
                    <a:pt x="218" y="626"/>
                  </a:cubicBezTo>
                  <a:cubicBezTo>
                    <a:pt x="73" y="626"/>
                    <a:pt x="1" y="735"/>
                    <a:pt x="1" y="879"/>
                  </a:cubicBezTo>
                  <a:cubicBezTo>
                    <a:pt x="73" y="1423"/>
                    <a:pt x="254" y="1966"/>
                    <a:pt x="472" y="2473"/>
                  </a:cubicBezTo>
                  <a:cubicBezTo>
                    <a:pt x="689" y="2944"/>
                    <a:pt x="798" y="3487"/>
                    <a:pt x="834" y="4031"/>
                  </a:cubicBezTo>
                  <a:cubicBezTo>
                    <a:pt x="852" y="4194"/>
                    <a:pt x="988" y="4275"/>
                    <a:pt x="1124" y="4275"/>
                  </a:cubicBezTo>
                  <a:cubicBezTo>
                    <a:pt x="1260" y="4275"/>
                    <a:pt x="1395" y="4194"/>
                    <a:pt x="1413" y="4031"/>
                  </a:cubicBezTo>
                  <a:cubicBezTo>
                    <a:pt x="1413" y="2993"/>
                    <a:pt x="795" y="2110"/>
                    <a:pt x="615" y="1124"/>
                  </a:cubicBezTo>
                  <a:lnTo>
                    <a:pt x="615" y="1124"/>
                  </a:lnTo>
                  <a:cubicBezTo>
                    <a:pt x="1425" y="965"/>
                    <a:pt x="2186" y="685"/>
                    <a:pt x="3007" y="553"/>
                  </a:cubicBezTo>
                  <a:cubicBezTo>
                    <a:pt x="3152" y="517"/>
                    <a:pt x="3261" y="336"/>
                    <a:pt x="3225" y="191"/>
                  </a:cubicBezTo>
                  <a:cubicBezTo>
                    <a:pt x="3165" y="71"/>
                    <a:pt x="3055" y="1"/>
                    <a:pt x="29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9"/>
            <p:cNvSpPr/>
            <p:nvPr/>
          </p:nvSpPr>
          <p:spPr>
            <a:xfrm flipH="1">
              <a:off x="707600" y="707025"/>
              <a:ext cx="82425" cy="119450"/>
            </a:xfrm>
            <a:custGeom>
              <a:avLst/>
              <a:gdLst/>
              <a:ahLst/>
              <a:cxnLst/>
              <a:rect l="l" t="t" r="r" b="b"/>
              <a:pathLst>
                <a:path w="3297" h="4778" extrusionOk="0">
                  <a:moveTo>
                    <a:pt x="2966" y="1"/>
                  </a:moveTo>
                  <a:cubicBezTo>
                    <a:pt x="2928" y="1"/>
                    <a:pt x="2892" y="10"/>
                    <a:pt x="2862" y="30"/>
                  </a:cubicBezTo>
                  <a:cubicBezTo>
                    <a:pt x="1993" y="392"/>
                    <a:pt x="1124" y="754"/>
                    <a:pt x="254" y="1117"/>
                  </a:cubicBezTo>
                  <a:cubicBezTo>
                    <a:pt x="73" y="1153"/>
                    <a:pt x="1" y="1370"/>
                    <a:pt x="73" y="1515"/>
                  </a:cubicBezTo>
                  <a:cubicBezTo>
                    <a:pt x="580" y="2493"/>
                    <a:pt x="1015" y="3543"/>
                    <a:pt x="1377" y="4594"/>
                  </a:cubicBezTo>
                  <a:cubicBezTo>
                    <a:pt x="1420" y="4722"/>
                    <a:pt x="1530" y="4778"/>
                    <a:pt x="1641" y="4778"/>
                  </a:cubicBezTo>
                  <a:cubicBezTo>
                    <a:pt x="1813" y="4778"/>
                    <a:pt x="1986" y="4647"/>
                    <a:pt x="1920" y="4449"/>
                  </a:cubicBezTo>
                  <a:lnTo>
                    <a:pt x="1957" y="4449"/>
                  </a:lnTo>
                  <a:cubicBezTo>
                    <a:pt x="1596" y="3433"/>
                    <a:pt x="1206" y="2477"/>
                    <a:pt x="733" y="1526"/>
                  </a:cubicBezTo>
                  <a:lnTo>
                    <a:pt x="733" y="1526"/>
                  </a:lnTo>
                  <a:cubicBezTo>
                    <a:pt x="1527" y="1208"/>
                    <a:pt x="2321" y="887"/>
                    <a:pt x="3116" y="537"/>
                  </a:cubicBezTo>
                  <a:cubicBezTo>
                    <a:pt x="3261" y="465"/>
                    <a:pt x="3297" y="283"/>
                    <a:pt x="3224" y="139"/>
                  </a:cubicBezTo>
                  <a:cubicBezTo>
                    <a:pt x="3172" y="60"/>
                    <a:pt x="3063" y="1"/>
                    <a:pt x="29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19"/>
          <p:cNvSpPr/>
          <p:nvPr/>
        </p:nvSpPr>
        <p:spPr>
          <a:xfrm rot="-7200044">
            <a:off x="7532875" y="404495"/>
            <a:ext cx="76998" cy="65799"/>
          </a:xfrm>
          <a:custGeom>
            <a:avLst/>
            <a:gdLst/>
            <a:ahLst/>
            <a:cxnLst/>
            <a:rect l="l" t="t" r="r" b="b"/>
            <a:pathLst>
              <a:path w="3080" h="2632" extrusionOk="0">
                <a:moveTo>
                  <a:pt x="1775" y="1"/>
                </a:moveTo>
                <a:cubicBezTo>
                  <a:pt x="580" y="1"/>
                  <a:pt x="1" y="1414"/>
                  <a:pt x="834" y="2247"/>
                </a:cubicBezTo>
                <a:cubicBezTo>
                  <a:pt x="1100" y="2513"/>
                  <a:pt x="1425" y="2631"/>
                  <a:pt x="1744" y="2631"/>
                </a:cubicBezTo>
                <a:cubicBezTo>
                  <a:pt x="2425" y="2631"/>
                  <a:pt x="3079" y="2094"/>
                  <a:pt x="3079" y="1305"/>
                </a:cubicBezTo>
                <a:cubicBezTo>
                  <a:pt x="3079" y="580"/>
                  <a:pt x="2464" y="1"/>
                  <a:pt x="177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19"/>
          <p:cNvSpPr/>
          <p:nvPr/>
        </p:nvSpPr>
        <p:spPr>
          <a:xfrm rot="-7200044">
            <a:off x="8594939" y="1401508"/>
            <a:ext cx="130422" cy="129522"/>
          </a:xfrm>
          <a:custGeom>
            <a:avLst/>
            <a:gdLst/>
            <a:ahLst/>
            <a:cxnLst/>
            <a:rect l="l" t="t" r="r" b="b"/>
            <a:pathLst>
              <a:path w="5217" h="5181" extrusionOk="0">
                <a:moveTo>
                  <a:pt x="2608" y="1"/>
                </a:moveTo>
                <a:cubicBezTo>
                  <a:pt x="1159" y="1"/>
                  <a:pt x="0" y="1160"/>
                  <a:pt x="0" y="2608"/>
                </a:cubicBezTo>
                <a:cubicBezTo>
                  <a:pt x="0" y="4021"/>
                  <a:pt x="1159" y="5180"/>
                  <a:pt x="2608" y="5180"/>
                </a:cubicBezTo>
                <a:cubicBezTo>
                  <a:pt x="4057" y="5180"/>
                  <a:pt x="5216" y="4021"/>
                  <a:pt x="5216" y="2608"/>
                </a:cubicBezTo>
                <a:cubicBezTo>
                  <a:pt x="5216" y="1160"/>
                  <a:pt x="4057" y="1"/>
                  <a:pt x="260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19"/>
          <p:cNvSpPr/>
          <p:nvPr/>
        </p:nvSpPr>
        <p:spPr>
          <a:xfrm rot="-7200044">
            <a:off x="7787285" y="1070760"/>
            <a:ext cx="126797" cy="107598"/>
          </a:xfrm>
          <a:custGeom>
            <a:avLst/>
            <a:gdLst/>
            <a:ahLst/>
            <a:cxnLst/>
            <a:rect l="l" t="t" r="r" b="b"/>
            <a:pathLst>
              <a:path w="5072" h="4304" extrusionOk="0">
                <a:moveTo>
                  <a:pt x="2898" y="0"/>
                </a:moveTo>
                <a:cubicBezTo>
                  <a:pt x="979" y="0"/>
                  <a:pt x="1" y="2319"/>
                  <a:pt x="1377" y="3659"/>
                </a:cubicBezTo>
                <a:cubicBezTo>
                  <a:pt x="1823" y="4104"/>
                  <a:pt x="2367" y="4303"/>
                  <a:pt x="2900" y="4303"/>
                </a:cubicBezTo>
                <a:cubicBezTo>
                  <a:pt x="4012" y="4303"/>
                  <a:pt x="5072" y="3436"/>
                  <a:pt x="5072" y="2137"/>
                </a:cubicBezTo>
                <a:cubicBezTo>
                  <a:pt x="5036" y="942"/>
                  <a:pt x="4094" y="0"/>
                  <a:pt x="289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8" name="Google Shape;448;p19"/>
          <p:cNvGrpSpPr/>
          <p:nvPr/>
        </p:nvGrpSpPr>
        <p:grpSpPr>
          <a:xfrm>
            <a:off x="1369457" y="4104984"/>
            <a:ext cx="378840" cy="383034"/>
            <a:chOff x="530581" y="3874748"/>
            <a:chExt cx="378840" cy="383034"/>
          </a:xfrm>
        </p:grpSpPr>
        <p:sp>
          <p:nvSpPr>
            <p:cNvPr id="449" name="Google Shape;449;p19"/>
            <p:cNvSpPr/>
            <p:nvPr/>
          </p:nvSpPr>
          <p:spPr>
            <a:xfrm>
              <a:off x="530581" y="3874748"/>
              <a:ext cx="378840" cy="383034"/>
            </a:xfrm>
            <a:custGeom>
              <a:avLst/>
              <a:gdLst/>
              <a:ahLst/>
              <a:cxnLst/>
              <a:rect l="l" t="t" r="r" b="b"/>
              <a:pathLst>
                <a:path w="11020" h="11142" extrusionOk="0">
                  <a:moveTo>
                    <a:pt x="8158" y="1"/>
                  </a:moveTo>
                  <a:cubicBezTo>
                    <a:pt x="8034" y="1"/>
                    <a:pt x="7909" y="12"/>
                    <a:pt x="7784" y="34"/>
                  </a:cubicBezTo>
                  <a:cubicBezTo>
                    <a:pt x="6940" y="269"/>
                    <a:pt x="6284" y="878"/>
                    <a:pt x="6049" y="1675"/>
                  </a:cubicBezTo>
                  <a:cubicBezTo>
                    <a:pt x="5346" y="972"/>
                    <a:pt x="4737" y="269"/>
                    <a:pt x="3705" y="81"/>
                  </a:cubicBezTo>
                  <a:cubicBezTo>
                    <a:pt x="3551" y="50"/>
                    <a:pt x="3388" y="35"/>
                    <a:pt x="3222" y="35"/>
                  </a:cubicBezTo>
                  <a:cubicBezTo>
                    <a:pt x="2377" y="35"/>
                    <a:pt x="1455" y="438"/>
                    <a:pt x="1220" y="1300"/>
                  </a:cubicBezTo>
                  <a:cubicBezTo>
                    <a:pt x="845" y="2848"/>
                    <a:pt x="1642" y="4442"/>
                    <a:pt x="2814" y="5520"/>
                  </a:cubicBezTo>
                  <a:cubicBezTo>
                    <a:pt x="2580" y="5661"/>
                    <a:pt x="2392" y="5849"/>
                    <a:pt x="2158" y="6036"/>
                  </a:cubicBezTo>
                  <a:cubicBezTo>
                    <a:pt x="1360" y="6740"/>
                    <a:pt x="1" y="8568"/>
                    <a:pt x="282" y="9741"/>
                  </a:cubicBezTo>
                  <a:cubicBezTo>
                    <a:pt x="472" y="10583"/>
                    <a:pt x="1024" y="10890"/>
                    <a:pt x="1674" y="10890"/>
                  </a:cubicBezTo>
                  <a:cubicBezTo>
                    <a:pt x="2145" y="10890"/>
                    <a:pt x="2669" y="10728"/>
                    <a:pt x="3142" y="10491"/>
                  </a:cubicBezTo>
                  <a:cubicBezTo>
                    <a:pt x="3986" y="10022"/>
                    <a:pt x="4690" y="9365"/>
                    <a:pt x="5205" y="8615"/>
                  </a:cubicBezTo>
                  <a:cubicBezTo>
                    <a:pt x="5393" y="9506"/>
                    <a:pt x="5909" y="10303"/>
                    <a:pt x="6706" y="10772"/>
                  </a:cubicBezTo>
                  <a:cubicBezTo>
                    <a:pt x="7133" y="11028"/>
                    <a:pt x="7534" y="11142"/>
                    <a:pt x="7909" y="11142"/>
                  </a:cubicBezTo>
                  <a:cubicBezTo>
                    <a:pt x="8770" y="11142"/>
                    <a:pt x="9494" y="10543"/>
                    <a:pt x="10082" y="9694"/>
                  </a:cubicBezTo>
                  <a:cubicBezTo>
                    <a:pt x="11020" y="8334"/>
                    <a:pt x="10785" y="6458"/>
                    <a:pt x="9566" y="5380"/>
                  </a:cubicBezTo>
                  <a:cubicBezTo>
                    <a:pt x="9426" y="5239"/>
                    <a:pt x="9238" y="5098"/>
                    <a:pt x="9097" y="4911"/>
                  </a:cubicBezTo>
                  <a:cubicBezTo>
                    <a:pt x="9894" y="3973"/>
                    <a:pt x="10551" y="2754"/>
                    <a:pt x="10176" y="1488"/>
                  </a:cubicBezTo>
                  <a:cubicBezTo>
                    <a:pt x="9887" y="581"/>
                    <a:pt x="9056" y="1"/>
                    <a:pt x="81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9"/>
            <p:cNvSpPr/>
            <p:nvPr/>
          </p:nvSpPr>
          <p:spPr>
            <a:xfrm>
              <a:off x="686928" y="3998712"/>
              <a:ext cx="100795" cy="107361"/>
            </a:xfrm>
            <a:custGeom>
              <a:avLst/>
              <a:gdLst/>
              <a:ahLst/>
              <a:cxnLst/>
              <a:rect l="l" t="t" r="r" b="b"/>
              <a:pathLst>
                <a:path w="2932" h="3123" extrusionOk="0">
                  <a:moveTo>
                    <a:pt x="1510" y="0"/>
                  </a:moveTo>
                  <a:cubicBezTo>
                    <a:pt x="1285" y="0"/>
                    <a:pt x="1057" y="57"/>
                    <a:pt x="845" y="180"/>
                  </a:cubicBezTo>
                  <a:cubicBezTo>
                    <a:pt x="657" y="273"/>
                    <a:pt x="517" y="414"/>
                    <a:pt x="423" y="602"/>
                  </a:cubicBezTo>
                  <a:cubicBezTo>
                    <a:pt x="95" y="883"/>
                    <a:pt x="1" y="1352"/>
                    <a:pt x="142" y="1774"/>
                  </a:cubicBezTo>
                  <a:cubicBezTo>
                    <a:pt x="165" y="2676"/>
                    <a:pt x="851" y="3122"/>
                    <a:pt x="1533" y="3122"/>
                  </a:cubicBezTo>
                  <a:cubicBezTo>
                    <a:pt x="2234" y="3122"/>
                    <a:pt x="2932" y="2653"/>
                    <a:pt x="2908" y="1727"/>
                  </a:cubicBezTo>
                  <a:lnTo>
                    <a:pt x="2908" y="1399"/>
                  </a:lnTo>
                  <a:cubicBezTo>
                    <a:pt x="2908" y="577"/>
                    <a:pt x="2228" y="0"/>
                    <a:pt x="15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1" name="Google Shape;451;p19"/>
          <p:cNvGrpSpPr/>
          <p:nvPr/>
        </p:nvGrpSpPr>
        <p:grpSpPr>
          <a:xfrm>
            <a:off x="3357471" y="4088212"/>
            <a:ext cx="420314" cy="416578"/>
            <a:chOff x="3357471" y="3898586"/>
            <a:chExt cx="420314" cy="416578"/>
          </a:xfrm>
        </p:grpSpPr>
        <p:sp>
          <p:nvSpPr>
            <p:cNvPr id="452" name="Google Shape;452;p19"/>
            <p:cNvSpPr/>
            <p:nvPr/>
          </p:nvSpPr>
          <p:spPr>
            <a:xfrm rot="5042365">
              <a:off x="3378204" y="3915353"/>
              <a:ext cx="378850" cy="383044"/>
            </a:xfrm>
            <a:custGeom>
              <a:avLst/>
              <a:gdLst/>
              <a:ahLst/>
              <a:cxnLst/>
              <a:rect l="l" t="t" r="r" b="b"/>
              <a:pathLst>
                <a:path w="11020" h="11142" extrusionOk="0">
                  <a:moveTo>
                    <a:pt x="8158" y="1"/>
                  </a:moveTo>
                  <a:cubicBezTo>
                    <a:pt x="8034" y="1"/>
                    <a:pt x="7909" y="12"/>
                    <a:pt x="7784" y="34"/>
                  </a:cubicBezTo>
                  <a:cubicBezTo>
                    <a:pt x="6940" y="269"/>
                    <a:pt x="6284" y="878"/>
                    <a:pt x="6049" y="1675"/>
                  </a:cubicBezTo>
                  <a:cubicBezTo>
                    <a:pt x="5346" y="972"/>
                    <a:pt x="4737" y="269"/>
                    <a:pt x="3705" y="81"/>
                  </a:cubicBezTo>
                  <a:cubicBezTo>
                    <a:pt x="3551" y="50"/>
                    <a:pt x="3388" y="35"/>
                    <a:pt x="3222" y="35"/>
                  </a:cubicBezTo>
                  <a:cubicBezTo>
                    <a:pt x="2377" y="35"/>
                    <a:pt x="1455" y="438"/>
                    <a:pt x="1220" y="1300"/>
                  </a:cubicBezTo>
                  <a:cubicBezTo>
                    <a:pt x="845" y="2848"/>
                    <a:pt x="1642" y="4442"/>
                    <a:pt x="2814" y="5520"/>
                  </a:cubicBezTo>
                  <a:cubicBezTo>
                    <a:pt x="2580" y="5661"/>
                    <a:pt x="2392" y="5849"/>
                    <a:pt x="2158" y="6036"/>
                  </a:cubicBezTo>
                  <a:cubicBezTo>
                    <a:pt x="1360" y="6740"/>
                    <a:pt x="1" y="8568"/>
                    <a:pt x="282" y="9741"/>
                  </a:cubicBezTo>
                  <a:cubicBezTo>
                    <a:pt x="472" y="10583"/>
                    <a:pt x="1024" y="10890"/>
                    <a:pt x="1674" y="10890"/>
                  </a:cubicBezTo>
                  <a:cubicBezTo>
                    <a:pt x="2145" y="10890"/>
                    <a:pt x="2669" y="10728"/>
                    <a:pt x="3142" y="10491"/>
                  </a:cubicBezTo>
                  <a:cubicBezTo>
                    <a:pt x="3986" y="10022"/>
                    <a:pt x="4690" y="9365"/>
                    <a:pt x="5205" y="8615"/>
                  </a:cubicBezTo>
                  <a:cubicBezTo>
                    <a:pt x="5393" y="9506"/>
                    <a:pt x="5909" y="10303"/>
                    <a:pt x="6706" y="10772"/>
                  </a:cubicBezTo>
                  <a:cubicBezTo>
                    <a:pt x="7133" y="11028"/>
                    <a:pt x="7534" y="11142"/>
                    <a:pt x="7909" y="11142"/>
                  </a:cubicBezTo>
                  <a:cubicBezTo>
                    <a:pt x="8770" y="11142"/>
                    <a:pt x="9494" y="10543"/>
                    <a:pt x="10082" y="9694"/>
                  </a:cubicBezTo>
                  <a:cubicBezTo>
                    <a:pt x="11020" y="8334"/>
                    <a:pt x="10785" y="6458"/>
                    <a:pt x="9566" y="5380"/>
                  </a:cubicBezTo>
                  <a:cubicBezTo>
                    <a:pt x="9426" y="5239"/>
                    <a:pt x="9238" y="5098"/>
                    <a:pt x="9097" y="4911"/>
                  </a:cubicBezTo>
                  <a:cubicBezTo>
                    <a:pt x="9894" y="3973"/>
                    <a:pt x="10551" y="2754"/>
                    <a:pt x="10176" y="1488"/>
                  </a:cubicBezTo>
                  <a:cubicBezTo>
                    <a:pt x="9887" y="581"/>
                    <a:pt x="9056" y="1"/>
                    <a:pt x="81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9"/>
            <p:cNvSpPr/>
            <p:nvPr/>
          </p:nvSpPr>
          <p:spPr>
            <a:xfrm rot="5042365">
              <a:off x="3517230" y="4068976"/>
              <a:ext cx="100797" cy="107364"/>
            </a:xfrm>
            <a:custGeom>
              <a:avLst/>
              <a:gdLst/>
              <a:ahLst/>
              <a:cxnLst/>
              <a:rect l="l" t="t" r="r" b="b"/>
              <a:pathLst>
                <a:path w="2932" h="3123" extrusionOk="0">
                  <a:moveTo>
                    <a:pt x="1510" y="0"/>
                  </a:moveTo>
                  <a:cubicBezTo>
                    <a:pt x="1285" y="0"/>
                    <a:pt x="1057" y="57"/>
                    <a:pt x="845" y="180"/>
                  </a:cubicBezTo>
                  <a:cubicBezTo>
                    <a:pt x="657" y="273"/>
                    <a:pt x="517" y="414"/>
                    <a:pt x="423" y="602"/>
                  </a:cubicBezTo>
                  <a:cubicBezTo>
                    <a:pt x="95" y="883"/>
                    <a:pt x="1" y="1352"/>
                    <a:pt x="142" y="1774"/>
                  </a:cubicBezTo>
                  <a:cubicBezTo>
                    <a:pt x="165" y="2676"/>
                    <a:pt x="851" y="3122"/>
                    <a:pt x="1533" y="3122"/>
                  </a:cubicBezTo>
                  <a:cubicBezTo>
                    <a:pt x="2234" y="3122"/>
                    <a:pt x="2932" y="2653"/>
                    <a:pt x="2908" y="1727"/>
                  </a:cubicBezTo>
                  <a:lnTo>
                    <a:pt x="2908" y="1399"/>
                  </a:lnTo>
                  <a:cubicBezTo>
                    <a:pt x="2908" y="577"/>
                    <a:pt x="2228" y="0"/>
                    <a:pt x="15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4" name="Google Shape;454;p19"/>
          <p:cNvGrpSpPr/>
          <p:nvPr/>
        </p:nvGrpSpPr>
        <p:grpSpPr>
          <a:xfrm>
            <a:off x="5307025" y="4027150"/>
            <a:ext cx="538703" cy="538703"/>
            <a:chOff x="5307025" y="3874751"/>
            <a:chExt cx="538703" cy="538703"/>
          </a:xfrm>
        </p:grpSpPr>
        <p:sp>
          <p:nvSpPr>
            <p:cNvPr id="455" name="Google Shape;455;p19"/>
            <p:cNvSpPr/>
            <p:nvPr/>
          </p:nvSpPr>
          <p:spPr>
            <a:xfrm rot="-8100000">
              <a:off x="5386965" y="3952593"/>
              <a:ext cx="378823" cy="383017"/>
            </a:xfrm>
            <a:custGeom>
              <a:avLst/>
              <a:gdLst/>
              <a:ahLst/>
              <a:cxnLst/>
              <a:rect l="l" t="t" r="r" b="b"/>
              <a:pathLst>
                <a:path w="11020" h="11142" extrusionOk="0">
                  <a:moveTo>
                    <a:pt x="8158" y="1"/>
                  </a:moveTo>
                  <a:cubicBezTo>
                    <a:pt x="8034" y="1"/>
                    <a:pt x="7909" y="12"/>
                    <a:pt x="7784" y="34"/>
                  </a:cubicBezTo>
                  <a:cubicBezTo>
                    <a:pt x="6940" y="269"/>
                    <a:pt x="6284" y="878"/>
                    <a:pt x="6049" y="1675"/>
                  </a:cubicBezTo>
                  <a:cubicBezTo>
                    <a:pt x="5346" y="972"/>
                    <a:pt x="4737" y="269"/>
                    <a:pt x="3705" y="81"/>
                  </a:cubicBezTo>
                  <a:cubicBezTo>
                    <a:pt x="3551" y="50"/>
                    <a:pt x="3388" y="35"/>
                    <a:pt x="3222" y="35"/>
                  </a:cubicBezTo>
                  <a:cubicBezTo>
                    <a:pt x="2377" y="35"/>
                    <a:pt x="1455" y="438"/>
                    <a:pt x="1220" y="1300"/>
                  </a:cubicBezTo>
                  <a:cubicBezTo>
                    <a:pt x="845" y="2848"/>
                    <a:pt x="1642" y="4442"/>
                    <a:pt x="2814" y="5520"/>
                  </a:cubicBezTo>
                  <a:cubicBezTo>
                    <a:pt x="2580" y="5661"/>
                    <a:pt x="2392" y="5849"/>
                    <a:pt x="2158" y="6036"/>
                  </a:cubicBezTo>
                  <a:cubicBezTo>
                    <a:pt x="1360" y="6740"/>
                    <a:pt x="1" y="8568"/>
                    <a:pt x="282" y="9741"/>
                  </a:cubicBezTo>
                  <a:cubicBezTo>
                    <a:pt x="472" y="10583"/>
                    <a:pt x="1024" y="10890"/>
                    <a:pt x="1674" y="10890"/>
                  </a:cubicBezTo>
                  <a:cubicBezTo>
                    <a:pt x="2145" y="10890"/>
                    <a:pt x="2669" y="10728"/>
                    <a:pt x="3142" y="10491"/>
                  </a:cubicBezTo>
                  <a:cubicBezTo>
                    <a:pt x="3986" y="10022"/>
                    <a:pt x="4690" y="9365"/>
                    <a:pt x="5205" y="8615"/>
                  </a:cubicBezTo>
                  <a:cubicBezTo>
                    <a:pt x="5393" y="9506"/>
                    <a:pt x="5909" y="10303"/>
                    <a:pt x="6706" y="10772"/>
                  </a:cubicBezTo>
                  <a:cubicBezTo>
                    <a:pt x="7133" y="11028"/>
                    <a:pt x="7534" y="11142"/>
                    <a:pt x="7909" y="11142"/>
                  </a:cubicBezTo>
                  <a:cubicBezTo>
                    <a:pt x="8770" y="11142"/>
                    <a:pt x="9494" y="10543"/>
                    <a:pt x="10082" y="9694"/>
                  </a:cubicBezTo>
                  <a:cubicBezTo>
                    <a:pt x="11020" y="8334"/>
                    <a:pt x="10785" y="6458"/>
                    <a:pt x="9566" y="5380"/>
                  </a:cubicBezTo>
                  <a:cubicBezTo>
                    <a:pt x="9426" y="5239"/>
                    <a:pt x="9238" y="5098"/>
                    <a:pt x="9097" y="4911"/>
                  </a:cubicBezTo>
                  <a:cubicBezTo>
                    <a:pt x="9894" y="3973"/>
                    <a:pt x="10551" y="2754"/>
                    <a:pt x="10176" y="1488"/>
                  </a:cubicBezTo>
                  <a:cubicBezTo>
                    <a:pt x="9887" y="581"/>
                    <a:pt x="9056" y="1"/>
                    <a:pt x="8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9"/>
            <p:cNvSpPr/>
            <p:nvPr/>
          </p:nvSpPr>
          <p:spPr>
            <a:xfrm rot="-8100000">
              <a:off x="5503921" y="4087975"/>
              <a:ext cx="100790" cy="107356"/>
            </a:xfrm>
            <a:custGeom>
              <a:avLst/>
              <a:gdLst/>
              <a:ahLst/>
              <a:cxnLst/>
              <a:rect l="l" t="t" r="r" b="b"/>
              <a:pathLst>
                <a:path w="2932" h="3123" extrusionOk="0">
                  <a:moveTo>
                    <a:pt x="1510" y="0"/>
                  </a:moveTo>
                  <a:cubicBezTo>
                    <a:pt x="1285" y="0"/>
                    <a:pt x="1057" y="57"/>
                    <a:pt x="845" y="180"/>
                  </a:cubicBezTo>
                  <a:cubicBezTo>
                    <a:pt x="657" y="273"/>
                    <a:pt x="517" y="414"/>
                    <a:pt x="423" y="602"/>
                  </a:cubicBezTo>
                  <a:cubicBezTo>
                    <a:pt x="95" y="883"/>
                    <a:pt x="1" y="1352"/>
                    <a:pt x="142" y="1774"/>
                  </a:cubicBezTo>
                  <a:cubicBezTo>
                    <a:pt x="165" y="2676"/>
                    <a:pt x="851" y="3122"/>
                    <a:pt x="1533" y="3122"/>
                  </a:cubicBezTo>
                  <a:cubicBezTo>
                    <a:pt x="2234" y="3122"/>
                    <a:pt x="2932" y="2653"/>
                    <a:pt x="2908" y="1727"/>
                  </a:cubicBezTo>
                  <a:lnTo>
                    <a:pt x="2908" y="1399"/>
                  </a:lnTo>
                  <a:cubicBezTo>
                    <a:pt x="2908" y="577"/>
                    <a:pt x="2228" y="0"/>
                    <a:pt x="15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19"/>
          <p:cNvGrpSpPr/>
          <p:nvPr/>
        </p:nvGrpSpPr>
        <p:grpSpPr>
          <a:xfrm>
            <a:off x="7395703" y="4104984"/>
            <a:ext cx="378840" cy="383034"/>
            <a:chOff x="-378844" y="1732223"/>
            <a:chExt cx="378840" cy="383034"/>
          </a:xfrm>
        </p:grpSpPr>
        <p:sp>
          <p:nvSpPr>
            <p:cNvPr id="458" name="Google Shape;458;p19"/>
            <p:cNvSpPr/>
            <p:nvPr/>
          </p:nvSpPr>
          <p:spPr>
            <a:xfrm>
              <a:off x="-378844" y="1732223"/>
              <a:ext cx="378840" cy="383034"/>
            </a:xfrm>
            <a:custGeom>
              <a:avLst/>
              <a:gdLst/>
              <a:ahLst/>
              <a:cxnLst/>
              <a:rect l="l" t="t" r="r" b="b"/>
              <a:pathLst>
                <a:path w="11020" h="11142" extrusionOk="0">
                  <a:moveTo>
                    <a:pt x="8158" y="1"/>
                  </a:moveTo>
                  <a:cubicBezTo>
                    <a:pt x="8034" y="1"/>
                    <a:pt x="7909" y="12"/>
                    <a:pt x="7784" y="34"/>
                  </a:cubicBezTo>
                  <a:cubicBezTo>
                    <a:pt x="6940" y="269"/>
                    <a:pt x="6284" y="878"/>
                    <a:pt x="6049" y="1675"/>
                  </a:cubicBezTo>
                  <a:cubicBezTo>
                    <a:pt x="5346" y="972"/>
                    <a:pt x="4737" y="269"/>
                    <a:pt x="3705" y="81"/>
                  </a:cubicBezTo>
                  <a:cubicBezTo>
                    <a:pt x="3551" y="50"/>
                    <a:pt x="3388" y="35"/>
                    <a:pt x="3222" y="35"/>
                  </a:cubicBezTo>
                  <a:cubicBezTo>
                    <a:pt x="2377" y="35"/>
                    <a:pt x="1455" y="438"/>
                    <a:pt x="1220" y="1300"/>
                  </a:cubicBezTo>
                  <a:cubicBezTo>
                    <a:pt x="845" y="2848"/>
                    <a:pt x="1642" y="4442"/>
                    <a:pt x="2814" y="5520"/>
                  </a:cubicBezTo>
                  <a:cubicBezTo>
                    <a:pt x="2580" y="5661"/>
                    <a:pt x="2392" y="5849"/>
                    <a:pt x="2158" y="6036"/>
                  </a:cubicBezTo>
                  <a:cubicBezTo>
                    <a:pt x="1360" y="6740"/>
                    <a:pt x="1" y="8568"/>
                    <a:pt x="282" y="9741"/>
                  </a:cubicBezTo>
                  <a:cubicBezTo>
                    <a:pt x="472" y="10583"/>
                    <a:pt x="1024" y="10890"/>
                    <a:pt x="1674" y="10890"/>
                  </a:cubicBezTo>
                  <a:cubicBezTo>
                    <a:pt x="2145" y="10890"/>
                    <a:pt x="2669" y="10728"/>
                    <a:pt x="3142" y="10491"/>
                  </a:cubicBezTo>
                  <a:cubicBezTo>
                    <a:pt x="3986" y="10022"/>
                    <a:pt x="4690" y="9365"/>
                    <a:pt x="5205" y="8615"/>
                  </a:cubicBezTo>
                  <a:cubicBezTo>
                    <a:pt x="5393" y="9506"/>
                    <a:pt x="5909" y="10303"/>
                    <a:pt x="6706" y="10772"/>
                  </a:cubicBezTo>
                  <a:cubicBezTo>
                    <a:pt x="7133" y="11028"/>
                    <a:pt x="7534" y="11142"/>
                    <a:pt x="7909" y="11142"/>
                  </a:cubicBezTo>
                  <a:cubicBezTo>
                    <a:pt x="8770" y="11142"/>
                    <a:pt x="9494" y="10543"/>
                    <a:pt x="10082" y="9694"/>
                  </a:cubicBezTo>
                  <a:cubicBezTo>
                    <a:pt x="11020" y="8334"/>
                    <a:pt x="10785" y="6458"/>
                    <a:pt x="9566" y="5380"/>
                  </a:cubicBezTo>
                  <a:cubicBezTo>
                    <a:pt x="9426" y="5239"/>
                    <a:pt x="9238" y="5098"/>
                    <a:pt x="9097" y="4911"/>
                  </a:cubicBezTo>
                  <a:cubicBezTo>
                    <a:pt x="9894" y="3973"/>
                    <a:pt x="10551" y="2754"/>
                    <a:pt x="10176" y="1488"/>
                  </a:cubicBezTo>
                  <a:cubicBezTo>
                    <a:pt x="9887" y="581"/>
                    <a:pt x="9056" y="1"/>
                    <a:pt x="81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-222497" y="1856187"/>
              <a:ext cx="100795" cy="107361"/>
            </a:xfrm>
            <a:custGeom>
              <a:avLst/>
              <a:gdLst/>
              <a:ahLst/>
              <a:cxnLst/>
              <a:rect l="l" t="t" r="r" b="b"/>
              <a:pathLst>
                <a:path w="2932" h="3123" extrusionOk="0">
                  <a:moveTo>
                    <a:pt x="1510" y="0"/>
                  </a:moveTo>
                  <a:cubicBezTo>
                    <a:pt x="1285" y="0"/>
                    <a:pt x="1057" y="57"/>
                    <a:pt x="845" y="180"/>
                  </a:cubicBezTo>
                  <a:cubicBezTo>
                    <a:pt x="657" y="273"/>
                    <a:pt x="517" y="414"/>
                    <a:pt x="423" y="602"/>
                  </a:cubicBezTo>
                  <a:cubicBezTo>
                    <a:pt x="95" y="883"/>
                    <a:pt x="1" y="1352"/>
                    <a:pt x="142" y="1774"/>
                  </a:cubicBezTo>
                  <a:cubicBezTo>
                    <a:pt x="165" y="2676"/>
                    <a:pt x="851" y="3122"/>
                    <a:pt x="1533" y="3122"/>
                  </a:cubicBezTo>
                  <a:cubicBezTo>
                    <a:pt x="2234" y="3122"/>
                    <a:pt x="2932" y="2653"/>
                    <a:pt x="2908" y="1727"/>
                  </a:cubicBezTo>
                  <a:lnTo>
                    <a:pt x="2908" y="1399"/>
                  </a:lnTo>
                  <a:cubicBezTo>
                    <a:pt x="2908" y="577"/>
                    <a:pt x="2228" y="0"/>
                    <a:pt x="151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0" name="Google Shape;460;p19"/>
          <p:cNvSpPr/>
          <p:nvPr/>
        </p:nvSpPr>
        <p:spPr>
          <a:xfrm rot="-7200044">
            <a:off x="2307675" y="4454957"/>
            <a:ext cx="76998" cy="65799"/>
          </a:xfrm>
          <a:custGeom>
            <a:avLst/>
            <a:gdLst/>
            <a:ahLst/>
            <a:cxnLst/>
            <a:rect l="l" t="t" r="r" b="b"/>
            <a:pathLst>
              <a:path w="3080" h="2632" extrusionOk="0">
                <a:moveTo>
                  <a:pt x="1775" y="1"/>
                </a:moveTo>
                <a:cubicBezTo>
                  <a:pt x="580" y="1"/>
                  <a:pt x="1" y="1414"/>
                  <a:pt x="834" y="2247"/>
                </a:cubicBezTo>
                <a:cubicBezTo>
                  <a:pt x="1100" y="2513"/>
                  <a:pt x="1425" y="2631"/>
                  <a:pt x="1744" y="2631"/>
                </a:cubicBezTo>
                <a:cubicBezTo>
                  <a:pt x="2425" y="2631"/>
                  <a:pt x="3079" y="2094"/>
                  <a:pt x="3079" y="1305"/>
                </a:cubicBezTo>
                <a:cubicBezTo>
                  <a:pt x="3079" y="580"/>
                  <a:pt x="2464" y="1"/>
                  <a:pt x="177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19"/>
          <p:cNvSpPr/>
          <p:nvPr/>
        </p:nvSpPr>
        <p:spPr>
          <a:xfrm rot="-7200044">
            <a:off x="4195164" y="4462170"/>
            <a:ext cx="130422" cy="129522"/>
          </a:xfrm>
          <a:custGeom>
            <a:avLst/>
            <a:gdLst/>
            <a:ahLst/>
            <a:cxnLst/>
            <a:rect l="l" t="t" r="r" b="b"/>
            <a:pathLst>
              <a:path w="5217" h="5181" extrusionOk="0">
                <a:moveTo>
                  <a:pt x="2608" y="1"/>
                </a:moveTo>
                <a:cubicBezTo>
                  <a:pt x="1159" y="1"/>
                  <a:pt x="0" y="1160"/>
                  <a:pt x="0" y="2608"/>
                </a:cubicBezTo>
                <a:cubicBezTo>
                  <a:pt x="0" y="4021"/>
                  <a:pt x="1159" y="5180"/>
                  <a:pt x="2608" y="5180"/>
                </a:cubicBezTo>
                <a:cubicBezTo>
                  <a:pt x="4057" y="5180"/>
                  <a:pt x="5216" y="4021"/>
                  <a:pt x="5216" y="2608"/>
                </a:cubicBezTo>
                <a:cubicBezTo>
                  <a:pt x="5216" y="1160"/>
                  <a:pt x="4057" y="1"/>
                  <a:pt x="260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19"/>
          <p:cNvSpPr/>
          <p:nvPr/>
        </p:nvSpPr>
        <p:spPr>
          <a:xfrm rot="-7200044">
            <a:off x="2898560" y="4593848"/>
            <a:ext cx="126797" cy="107598"/>
          </a:xfrm>
          <a:custGeom>
            <a:avLst/>
            <a:gdLst/>
            <a:ahLst/>
            <a:cxnLst/>
            <a:rect l="l" t="t" r="r" b="b"/>
            <a:pathLst>
              <a:path w="5072" h="4304" extrusionOk="0">
                <a:moveTo>
                  <a:pt x="2898" y="0"/>
                </a:moveTo>
                <a:cubicBezTo>
                  <a:pt x="979" y="0"/>
                  <a:pt x="1" y="2319"/>
                  <a:pt x="1377" y="3659"/>
                </a:cubicBezTo>
                <a:cubicBezTo>
                  <a:pt x="1823" y="4104"/>
                  <a:pt x="2367" y="4303"/>
                  <a:pt x="2900" y="4303"/>
                </a:cubicBezTo>
                <a:cubicBezTo>
                  <a:pt x="4012" y="4303"/>
                  <a:pt x="5072" y="3436"/>
                  <a:pt x="5072" y="2137"/>
                </a:cubicBezTo>
                <a:cubicBezTo>
                  <a:pt x="5036" y="942"/>
                  <a:pt x="4094" y="0"/>
                  <a:pt x="289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19"/>
          <p:cNvSpPr/>
          <p:nvPr/>
        </p:nvSpPr>
        <p:spPr>
          <a:xfrm rot="-7200044">
            <a:off x="6163925" y="4614757"/>
            <a:ext cx="76998" cy="65799"/>
          </a:xfrm>
          <a:custGeom>
            <a:avLst/>
            <a:gdLst/>
            <a:ahLst/>
            <a:cxnLst/>
            <a:rect l="l" t="t" r="r" b="b"/>
            <a:pathLst>
              <a:path w="3080" h="2632" extrusionOk="0">
                <a:moveTo>
                  <a:pt x="1775" y="1"/>
                </a:moveTo>
                <a:cubicBezTo>
                  <a:pt x="580" y="1"/>
                  <a:pt x="1" y="1414"/>
                  <a:pt x="834" y="2247"/>
                </a:cubicBezTo>
                <a:cubicBezTo>
                  <a:pt x="1100" y="2513"/>
                  <a:pt x="1425" y="2631"/>
                  <a:pt x="1744" y="2631"/>
                </a:cubicBezTo>
                <a:cubicBezTo>
                  <a:pt x="2425" y="2631"/>
                  <a:pt x="3079" y="2094"/>
                  <a:pt x="3079" y="1305"/>
                </a:cubicBezTo>
                <a:cubicBezTo>
                  <a:pt x="3079" y="580"/>
                  <a:pt x="2464" y="1"/>
                  <a:pt x="177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19"/>
          <p:cNvSpPr/>
          <p:nvPr/>
        </p:nvSpPr>
        <p:spPr>
          <a:xfrm rot="-7200044">
            <a:off x="6773564" y="4415858"/>
            <a:ext cx="130422" cy="129522"/>
          </a:xfrm>
          <a:custGeom>
            <a:avLst/>
            <a:gdLst/>
            <a:ahLst/>
            <a:cxnLst/>
            <a:rect l="l" t="t" r="r" b="b"/>
            <a:pathLst>
              <a:path w="5217" h="5181" extrusionOk="0">
                <a:moveTo>
                  <a:pt x="2608" y="1"/>
                </a:moveTo>
                <a:cubicBezTo>
                  <a:pt x="1159" y="1"/>
                  <a:pt x="0" y="1160"/>
                  <a:pt x="0" y="2608"/>
                </a:cubicBezTo>
                <a:cubicBezTo>
                  <a:pt x="0" y="4021"/>
                  <a:pt x="1159" y="5180"/>
                  <a:pt x="2608" y="5180"/>
                </a:cubicBezTo>
                <a:cubicBezTo>
                  <a:pt x="4057" y="5180"/>
                  <a:pt x="5216" y="4021"/>
                  <a:pt x="5216" y="2608"/>
                </a:cubicBezTo>
                <a:cubicBezTo>
                  <a:pt x="5216" y="1160"/>
                  <a:pt x="4057" y="1"/>
                  <a:pt x="260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19"/>
          <p:cNvSpPr/>
          <p:nvPr/>
        </p:nvSpPr>
        <p:spPr>
          <a:xfrm rot="-7200044">
            <a:off x="4970260" y="4549335"/>
            <a:ext cx="126797" cy="107598"/>
          </a:xfrm>
          <a:custGeom>
            <a:avLst/>
            <a:gdLst/>
            <a:ahLst/>
            <a:cxnLst/>
            <a:rect l="l" t="t" r="r" b="b"/>
            <a:pathLst>
              <a:path w="5072" h="4304" extrusionOk="0">
                <a:moveTo>
                  <a:pt x="2898" y="0"/>
                </a:moveTo>
                <a:cubicBezTo>
                  <a:pt x="979" y="0"/>
                  <a:pt x="1" y="2319"/>
                  <a:pt x="1377" y="3659"/>
                </a:cubicBezTo>
                <a:cubicBezTo>
                  <a:pt x="1823" y="4104"/>
                  <a:pt x="2367" y="4303"/>
                  <a:pt x="2900" y="4303"/>
                </a:cubicBezTo>
                <a:cubicBezTo>
                  <a:pt x="4012" y="4303"/>
                  <a:pt x="5072" y="3436"/>
                  <a:pt x="5072" y="2137"/>
                </a:cubicBezTo>
                <a:cubicBezTo>
                  <a:pt x="5036" y="942"/>
                  <a:pt x="4094" y="0"/>
                  <a:pt x="289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1">
  <p:cSld name="SECTION_HEADER_1_2">
    <p:bg>
      <p:bgPr>
        <a:solidFill>
          <a:schemeClr val="dk2"/>
        </a:solidFill>
        <a:effectLst/>
      </p:bgPr>
    </p:bg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20"/>
          <p:cNvSpPr/>
          <p:nvPr/>
        </p:nvSpPr>
        <p:spPr>
          <a:xfrm>
            <a:off x="2646000" y="540000"/>
            <a:ext cx="5778000" cy="4064400"/>
          </a:xfrm>
          <a:prstGeom prst="roundRect">
            <a:avLst>
              <a:gd name="adj" fmla="val 86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0"/>
          <p:cNvSpPr/>
          <p:nvPr/>
        </p:nvSpPr>
        <p:spPr>
          <a:xfrm>
            <a:off x="-979466" y="3324972"/>
            <a:ext cx="4245400" cy="1996900"/>
          </a:xfrm>
          <a:custGeom>
            <a:avLst/>
            <a:gdLst/>
            <a:ahLst/>
            <a:cxnLst/>
            <a:rect l="l" t="t" r="r" b="b"/>
            <a:pathLst>
              <a:path w="169816" h="79876" extrusionOk="0">
                <a:moveTo>
                  <a:pt x="11108" y="11464"/>
                </a:moveTo>
                <a:cubicBezTo>
                  <a:pt x="15049" y="53"/>
                  <a:pt x="24801" y="-2686"/>
                  <a:pt x="35071" y="2563"/>
                </a:cubicBezTo>
                <a:cubicBezTo>
                  <a:pt x="45341" y="7812"/>
                  <a:pt x="51959" y="36568"/>
                  <a:pt x="72727" y="42958"/>
                </a:cubicBezTo>
                <a:cubicBezTo>
                  <a:pt x="93495" y="49348"/>
                  <a:pt x="146556" y="35313"/>
                  <a:pt x="159679" y="40904"/>
                </a:cubicBezTo>
                <a:cubicBezTo>
                  <a:pt x="172802" y="46496"/>
                  <a:pt x="176172" y="71486"/>
                  <a:pt x="151463" y="76507"/>
                </a:cubicBezTo>
                <a:cubicBezTo>
                  <a:pt x="126754" y="81528"/>
                  <a:pt x="34818" y="81870"/>
                  <a:pt x="11425" y="71029"/>
                </a:cubicBezTo>
                <a:cubicBezTo>
                  <a:pt x="-11967" y="60189"/>
                  <a:pt x="7167" y="22875"/>
                  <a:pt x="11108" y="11464"/>
                </a:cubicBezTo>
                <a:close/>
              </a:path>
            </a:pathLst>
          </a:custGeom>
          <a:solidFill>
            <a:srgbClr val="FFB966"/>
          </a:solidFill>
          <a:ln>
            <a:noFill/>
          </a:ln>
        </p:spPr>
      </p:sp>
      <p:sp>
        <p:nvSpPr>
          <p:cNvPr id="469" name="Google Shape;469;p20"/>
          <p:cNvSpPr txBox="1">
            <a:spLocks noGrp="1"/>
          </p:cNvSpPr>
          <p:nvPr>
            <p:ph type="title"/>
          </p:nvPr>
        </p:nvSpPr>
        <p:spPr>
          <a:xfrm>
            <a:off x="3217919" y="1045600"/>
            <a:ext cx="47310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70" name="Google Shape;470;p20"/>
          <p:cNvSpPr txBox="1">
            <a:spLocks noGrp="1"/>
          </p:cNvSpPr>
          <p:nvPr>
            <p:ph type="subTitle" idx="1"/>
          </p:nvPr>
        </p:nvSpPr>
        <p:spPr>
          <a:xfrm>
            <a:off x="4594094" y="2040350"/>
            <a:ext cx="3354900" cy="6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471" name="Google Shape;471;p20"/>
          <p:cNvGrpSpPr/>
          <p:nvPr/>
        </p:nvGrpSpPr>
        <p:grpSpPr>
          <a:xfrm>
            <a:off x="-395275" y="2363997"/>
            <a:ext cx="1054053" cy="1841384"/>
            <a:chOff x="-395275" y="2363997"/>
            <a:chExt cx="1054053" cy="1841384"/>
          </a:xfrm>
        </p:grpSpPr>
        <p:sp>
          <p:nvSpPr>
            <p:cNvPr id="472" name="Google Shape;472;p20"/>
            <p:cNvSpPr/>
            <p:nvPr/>
          </p:nvSpPr>
          <p:spPr>
            <a:xfrm>
              <a:off x="-395275" y="2363997"/>
              <a:ext cx="1054053" cy="1841384"/>
            </a:xfrm>
            <a:custGeom>
              <a:avLst/>
              <a:gdLst/>
              <a:ahLst/>
              <a:cxnLst/>
              <a:rect l="l" t="t" r="r" b="b"/>
              <a:pathLst>
                <a:path w="30315" h="52959" extrusionOk="0">
                  <a:moveTo>
                    <a:pt x="16105" y="1"/>
                  </a:moveTo>
                  <a:cubicBezTo>
                    <a:pt x="13642" y="1"/>
                    <a:pt x="12214" y="5088"/>
                    <a:pt x="11591" y="6958"/>
                  </a:cubicBezTo>
                  <a:cubicBezTo>
                    <a:pt x="7244" y="21808"/>
                    <a:pt x="7969" y="38832"/>
                    <a:pt x="0" y="52234"/>
                  </a:cubicBezTo>
                  <a:lnTo>
                    <a:pt x="1811" y="52959"/>
                  </a:lnTo>
                  <a:cubicBezTo>
                    <a:pt x="13040" y="46077"/>
                    <a:pt x="23544" y="30502"/>
                    <a:pt x="28253" y="18186"/>
                  </a:cubicBezTo>
                  <a:cubicBezTo>
                    <a:pt x="30315" y="12687"/>
                    <a:pt x="29333" y="8057"/>
                    <a:pt x="26958" y="8057"/>
                  </a:cubicBezTo>
                  <a:cubicBezTo>
                    <a:pt x="25578" y="8057"/>
                    <a:pt x="23729" y="9619"/>
                    <a:pt x="21733" y="13478"/>
                  </a:cubicBezTo>
                  <a:cubicBezTo>
                    <a:pt x="18473" y="19997"/>
                    <a:pt x="15937" y="27242"/>
                    <a:pt x="11229" y="33037"/>
                  </a:cubicBezTo>
                  <a:cubicBezTo>
                    <a:pt x="12677" y="26155"/>
                    <a:pt x="15937" y="19635"/>
                    <a:pt x="17386" y="12391"/>
                  </a:cubicBezTo>
                  <a:cubicBezTo>
                    <a:pt x="17748" y="10218"/>
                    <a:pt x="20284" y="1887"/>
                    <a:pt x="17386" y="438"/>
                  </a:cubicBezTo>
                  <a:cubicBezTo>
                    <a:pt x="16931" y="135"/>
                    <a:pt x="16504" y="1"/>
                    <a:pt x="16105" y="1"/>
                  </a:cubicBezTo>
                  <a:close/>
                </a:path>
              </a:pathLst>
            </a:custGeom>
            <a:solidFill>
              <a:srgbClr val="FFB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0"/>
            <p:cNvSpPr/>
            <p:nvPr/>
          </p:nvSpPr>
          <p:spPr>
            <a:xfrm>
              <a:off x="131159" y="2524048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0"/>
                  </a:moveTo>
                  <a:cubicBezTo>
                    <a:pt x="1" y="0"/>
                    <a:pt x="1" y="1811"/>
                    <a:pt x="1160" y="1811"/>
                  </a:cubicBezTo>
                  <a:cubicBezTo>
                    <a:pt x="2319" y="1811"/>
                    <a:pt x="2319" y="0"/>
                    <a:pt x="1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0"/>
            <p:cNvSpPr/>
            <p:nvPr/>
          </p:nvSpPr>
          <p:spPr>
            <a:xfrm>
              <a:off x="55601" y="2750756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59" y="0"/>
                  </a:moveTo>
                  <a:cubicBezTo>
                    <a:pt x="0" y="0"/>
                    <a:pt x="0" y="1811"/>
                    <a:pt x="1159" y="1811"/>
                  </a:cubicBezTo>
                  <a:cubicBezTo>
                    <a:pt x="2318" y="1811"/>
                    <a:pt x="2318" y="0"/>
                    <a:pt x="11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0"/>
            <p:cNvSpPr/>
            <p:nvPr/>
          </p:nvSpPr>
          <p:spPr>
            <a:xfrm>
              <a:off x="5218" y="3040433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59" y="0"/>
                  </a:moveTo>
                  <a:cubicBezTo>
                    <a:pt x="0" y="0"/>
                    <a:pt x="0" y="1811"/>
                    <a:pt x="1159" y="1811"/>
                  </a:cubicBezTo>
                  <a:cubicBezTo>
                    <a:pt x="2319" y="1811"/>
                    <a:pt x="2319" y="0"/>
                    <a:pt x="11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0"/>
            <p:cNvSpPr/>
            <p:nvPr/>
          </p:nvSpPr>
          <p:spPr>
            <a:xfrm>
              <a:off x="-108136" y="3330076"/>
              <a:ext cx="80632" cy="63038"/>
            </a:xfrm>
            <a:custGeom>
              <a:avLst/>
              <a:gdLst/>
              <a:ahLst/>
              <a:cxnLst/>
              <a:rect l="l" t="t" r="r" b="b"/>
              <a:pathLst>
                <a:path w="2319" h="1813" extrusionOk="0">
                  <a:moveTo>
                    <a:pt x="1160" y="1"/>
                  </a:moveTo>
                  <a:cubicBezTo>
                    <a:pt x="0" y="1"/>
                    <a:pt x="0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0"/>
            <p:cNvSpPr/>
            <p:nvPr/>
          </p:nvSpPr>
          <p:spPr>
            <a:xfrm>
              <a:off x="-70340" y="3733108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59" y="1"/>
                  </a:moveTo>
                  <a:cubicBezTo>
                    <a:pt x="0" y="1"/>
                    <a:pt x="0" y="1812"/>
                    <a:pt x="1159" y="1812"/>
                  </a:cubicBezTo>
                  <a:cubicBezTo>
                    <a:pt x="2318" y="1812"/>
                    <a:pt x="2318" y="1"/>
                    <a:pt x="11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0"/>
            <p:cNvSpPr/>
            <p:nvPr/>
          </p:nvSpPr>
          <p:spPr>
            <a:xfrm>
              <a:off x="131159" y="3418256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0"/>
                  </a:moveTo>
                  <a:cubicBezTo>
                    <a:pt x="1" y="0"/>
                    <a:pt x="1" y="1812"/>
                    <a:pt x="1160" y="1812"/>
                  </a:cubicBezTo>
                  <a:cubicBezTo>
                    <a:pt x="2319" y="1812"/>
                    <a:pt x="2319" y="0"/>
                    <a:pt x="1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0"/>
            <p:cNvSpPr/>
            <p:nvPr/>
          </p:nvSpPr>
          <p:spPr>
            <a:xfrm>
              <a:off x="320070" y="3279728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0"/>
                  </a:moveTo>
                  <a:cubicBezTo>
                    <a:pt x="1" y="0"/>
                    <a:pt x="1" y="1811"/>
                    <a:pt x="1160" y="1811"/>
                  </a:cubicBezTo>
                  <a:cubicBezTo>
                    <a:pt x="2319" y="1811"/>
                    <a:pt x="2319" y="0"/>
                    <a:pt x="1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0"/>
            <p:cNvSpPr/>
            <p:nvPr/>
          </p:nvSpPr>
          <p:spPr>
            <a:xfrm>
              <a:off x="320070" y="3015224"/>
              <a:ext cx="80632" cy="63003"/>
            </a:xfrm>
            <a:custGeom>
              <a:avLst/>
              <a:gdLst/>
              <a:ahLst/>
              <a:cxnLst/>
              <a:rect l="l" t="t" r="r" b="b"/>
              <a:pathLst>
                <a:path w="2319" h="1812" extrusionOk="0">
                  <a:moveTo>
                    <a:pt x="1160" y="1"/>
                  </a:moveTo>
                  <a:cubicBezTo>
                    <a:pt x="1" y="1"/>
                    <a:pt x="1" y="1812"/>
                    <a:pt x="1160" y="1812"/>
                  </a:cubicBezTo>
                  <a:cubicBezTo>
                    <a:pt x="2319" y="1812"/>
                    <a:pt x="2319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0"/>
            <p:cNvSpPr/>
            <p:nvPr/>
          </p:nvSpPr>
          <p:spPr>
            <a:xfrm>
              <a:off x="483807" y="2838900"/>
              <a:ext cx="81883" cy="63003"/>
            </a:xfrm>
            <a:custGeom>
              <a:avLst/>
              <a:gdLst/>
              <a:ahLst/>
              <a:cxnLst/>
              <a:rect l="l" t="t" r="r" b="b"/>
              <a:pathLst>
                <a:path w="2355" h="1812" extrusionOk="0">
                  <a:moveTo>
                    <a:pt x="1160" y="1"/>
                  </a:moveTo>
                  <a:cubicBezTo>
                    <a:pt x="0" y="1"/>
                    <a:pt x="0" y="1812"/>
                    <a:pt x="1160" y="1812"/>
                  </a:cubicBezTo>
                  <a:cubicBezTo>
                    <a:pt x="2319" y="1812"/>
                    <a:pt x="2355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0"/>
          <p:cNvGrpSpPr/>
          <p:nvPr/>
        </p:nvGrpSpPr>
        <p:grpSpPr>
          <a:xfrm>
            <a:off x="274969" y="287879"/>
            <a:ext cx="2396840" cy="1443185"/>
            <a:chOff x="274969" y="287879"/>
            <a:chExt cx="2396840" cy="1443185"/>
          </a:xfrm>
        </p:grpSpPr>
        <p:sp>
          <p:nvSpPr>
            <p:cNvPr id="483" name="Google Shape;483;p20"/>
            <p:cNvSpPr/>
            <p:nvPr/>
          </p:nvSpPr>
          <p:spPr>
            <a:xfrm flipH="1">
              <a:off x="2054515" y="1187595"/>
              <a:ext cx="291392" cy="307832"/>
            </a:xfrm>
            <a:custGeom>
              <a:avLst/>
              <a:gdLst/>
              <a:ahLst/>
              <a:cxnLst/>
              <a:rect l="l" t="t" r="r" b="b"/>
              <a:pathLst>
                <a:path w="9004" h="9512" extrusionOk="0">
                  <a:moveTo>
                    <a:pt x="3157" y="1"/>
                  </a:moveTo>
                  <a:cubicBezTo>
                    <a:pt x="2972" y="1"/>
                    <a:pt x="2783" y="96"/>
                    <a:pt x="2673" y="288"/>
                  </a:cubicBezTo>
                  <a:cubicBezTo>
                    <a:pt x="2392" y="851"/>
                    <a:pt x="2580" y="3570"/>
                    <a:pt x="2673" y="4414"/>
                  </a:cubicBezTo>
                  <a:cubicBezTo>
                    <a:pt x="1970" y="4789"/>
                    <a:pt x="1267" y="5118"/>
                    <a:pt x="563" y="5399"/>
                  </a:cubicBezTo>
                  <a:cubicBezTo>
                    <a:pt x="1" y="5727"/>
                    <a:pt x="94" y="6524"/>
                    <a:pt x="704" y="6665"/>
                  </a:cubicBezTo>
                  <a:cubicBezTo>
                    <a:pt x="1139" y="6723"/>
                    <a:pt x="1591" y="6763"/>
                    <a:pt x="2040" y="6763"/>
                  </a:cubicBezTo>
                  <a:cubicBezTo>
                    <a:pt x="2317" y="6763"/>
                    <a:pt x="2592" y="6748"/>
                    <a:pt x="2861" y="6712"/>
                  </a:cubicBezTo>
                  <a:lnTo>
                    <a:pt x="2861" y="6712"/>
                  </a:lnTo>
                  <a:cubicBezTo>
                    <a:pt x="2861" y="6993"/>
                    <a:pt x="2861" y="7321"/>
                    <a:pt x="2814" y="7603"/>
                  </a:cubicBezTo>
                  <a:cubicBezTo>
                    <a:pt x="2720" y="8400"/>
                    <a:pt x="2673" y="9197"/>
                    <a:pt x="3564" y="9478"/>
                  </a:cubicBezTo>
                  <a:cubicBezTo>
                    <a:pt x="3636" y="9501"/>
                    <a:pt x="3705" y="9511"/>
                    <a:pt x="3771" y="9511"/>
                  </a:cubicBezTo>
                  <a:cubicBezTo>
                    <a:pt x="4393" y="9511"/>
                    <a:pt x="4755" y="8589"/>
                    <a:pt x="4924" y="8165"/>
                  </a:cubicBezTo>
                  <a:cubicBezTo>
                    <a:pt x="5065" y="7790"/>
                    <a:pt x="5205" y="7368"/>
                    <a:pt x="5346" y="6993"/>
                  </a:cubicBezTo>
                  <a:lnTo>
                    <a:pt x="5721" y="7087"/>
                  </a:lnTo>
                  <a:cubicBezTo>
                    <a:pt x="6257" y="7206"/>
                    <a:pt x="7057" y="7457"/>
                    <a:pt x="7761" y="7457"/>
                  </a:cubicBezTo>
                  <a:cubicBezTo>
                    <a:pt x="8167" y="7457"/>
                    <a:pt x="8542" y="7374"/>
                    <a:pt x="8816" y="7134"/>
                  </a:cubicBezTo>
                  <a:cubicBezTo>
                    <a:pt x="9004" y="6899"/>
                    <a:pt x="9004" y="6571"/>
                    <a:pt x="8816" y="6337"/>
                  </a:cubicBezTo>
                  <a:cubicBezTo>
                    <a:pt x="8441" y="5962"/>
                    <a:pt x="8019" y="5633"/>
                    <a:pt x="7550" y="5352"/>
                  </a:cubicBezTo>
                  <a:cubicBezTo>
                    <a:pt x="7128" y="5024"/>
                    <a:pt x="6706" y="4696"/>
                    <a:pt x="6378" y="4274"/>
                  </a:cubicBezTo>
                  <a:cubicBezTo>
                    <a:pt x="6659" y="3570"/>
                    <a:pt x="6987" y="2961"/>
                    <a:pt x="7362" y="2304"/>
                  </a:cubicBezTo>
                  <a:cubicBezTo>
                    <a:pt x="7627" y="1889"/>
                    <a:pt x="7313" y="1534"/>
                    <a:pt x="6937" y="1534"/>
                  </a:cubicBezTo>
                  <a:cubicBezTo>
                    <a:pt x="6845" y="1534"/>
                    <a:pt x="6750" y="1555"/>
                    <a:pt x="6659" y="1601"/>
                  </a:cubicBezTo>
                  <a:cubicBezTo>
                    <a:pt x="6096" y="1835"/>
                    <a:pt x="5581" y="2210"/>
                    <a:pt x="5159" y="2679"/>
                  </a:cubicBezTo>
                  <a:cubicBezTo>
                    <a:pt x="4643" y="1835"/>
                    <a:pt x="4268" y="804"/>
                    <a:pt x="3517" y="147"/>
                  </a:cubicBezTo>
                  <a:cubicBezTo>
                    <a:pt x="3420" y="49"/>
                    <a:pt x="3290" y="1"/>
                    <a:pt x="31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0"/>
            <p:cNvSpPr/>
            <p:nvPr/>
          </p:nvSpPr>
          <p:spPr>
            <a:xfrm flipH="1">
              <a:off x="2620191" y="287887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7" y="1"/>
                  </a:moveTo>
                  <a:cubicBezTo>
                    <a:pt x="0" y="94"/>
                    <a:pt x="0" y="1220"/>
                    <a:pt x="797" y="1314"/>
                  </a:cubicBezTo>
                  <a:cubicBezTo>
                    <a:pt x="1594" y="1220"/>
                    <a:pt x="1594" y="94"/>
                    <a:pt x="7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0"/>
            <p:cNvSpPr/>
            <p:nvPr/>
          </p:nvSpPr>
          <p:spPr>
            <a:xfrm flipH="1">
              <a:off x="2298194" y="704283"/>
              <a:ext cx="42524" cy="35696"/>
            </a:xfrm>
            <a:custGeom>
              <a:avLst/>
              <a:gdLst/>
              <a:ahLst/>
              <a:cxnLst/>
              <a:rect l="l" t="t" r="r" b="b"/>
              <a:pathLst>
                <a:path w="1314" h="1103" extrusionOk="0">
                  <a:moveTo>
                    <a:pt x="657" y="0"/>
                  </a:moveTo>
                  <a:cubicBezTo>
                    <a:pt x="235" y="0"/>
                    <a:pt x="0" y="422"/>
                    <a:pt x="188" y="797"/>
                  </a:cubicBezTo>
                  <a:cubicBezTo>
                    <a:pt x="235" y="797"/>
                    <a:pt x="235" y="844"/>
                    <a:pt x="282" y="891"/>
                  </a:cubicBezTo>
                  <a:cubicBezTo>
                    <a:pt x="375" y="1032"/>
                    <a:pt x="516" y="1102"/>
                    <a:pt x="657" y="1102"/>
                  </a:cubicBezTo>
                  <a:cubicBezTo>
                    <a:pt x="797" y="1102"/>
                    <a:pt x="938" y="1032"/>
                    <a:pt x="1032" y="891"/>
                  </a:cubicBezTo>
                  <a:lnTo>
                    <a:pt x="1126" y="797"/>
                  </a:lnTo>
                  <a:cubicBezTo>
                    <a:pt x="1313" y="422"/>
                    <a:pt x="1079" y="0"/>
                    <a:pt x="6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0"/>
            <p:cNvSpPr/>
            <p:nvPr/>
          </p:nvSpPr>
          <p:spPr>
            <a:xfrm flipH="1">
              <a:off x="2054521" y="287879"/>
              <a:ext cx="51618" cy="42524"/>
            </a:xfrm>
            <a:custGeom>
              <a:avLst/>
              <a:gdLst/>
              <a:ahLst/>
              <a:cxnLst/>
              <a:rect l="l" t="t" r="r" b="b"/>
              <a:pathLst>
                <a:path w="1595" h="1314" extrusionOk="0">
                  <a:moveTo>
                    <a:pt x="798" y="0"/>
                  </a:moveTo>
                  <a:cubicBezTo>
                    <a:pt x="1" y="47"/>
                    <a:pt x="1" y="1219"/>
                    <a:pt x="798" y="1313"/>
                  </a:cubicBezTo>
                  <a:cubicBezTo>
                    <a:pt x="1595" y="1219"/>
                    <a:pt x="1595" y="47"/>
                    <a:pt x="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0"/>
            <p:cNvSpPr/>
            <p:nvPr/>
          </p:nvSpPr>
          <p:spPr>
            <a:xfrm flipH="1">
              <a:off x="274969" y="330398"/>
              <a:ext cx="1529209" cy="952773"/>
            </a:xfrm>
            <a:custGeom>
              <a:avLst/>
              <a:gdLst/>
              <a:ahLst/>
              <a:cxnLst/>
              <a:rect l="l" t="t" r="r" b="b"/>
              <a:pathLst>
                <a:path w="38123" h="23754" extrusionOk="0">
                  <a:moveTo>
                    <a:pt x="19021" y="1"/>
                  </a:moveTo>
                  <a:cubicBezTo>
                    <a:pt x="18282" y="1"/>
                    <a:pt x="17522" y="219"/>
                    <a:pt x="16787" y="488"/>
                  </a:cubicBezTo>
                  <a:cubicBezTo>
                    <a:pt x="15896" y="910"/>
                    <a:pt x="15146" y="1520"/>
                    <a:pt x="14536" y="2270"/>
                  </a:cubicBezTo>
                  <a:cubicBezTo>
                    <a:pt x="14396" y="2083"/>
                    <a:pt x="14255" y="1895"/>
                    <a:pt x="14067" y="1707"/>
                  </a:cubicBezTo>
                  <a:cubicBezTo>
                    <a:pt x="13184" y="691"/>
                    <a:pt x="12011" y="239"/>
                    <a:pt x="10791" y="239"/>
                  </a:cubicBezTo>
                  <a:cubicBezTo>
                    <a:pt x="9874" y="239"/>
                    <a:pt x="8931" y="494"/>
                    <a:pt x="8065" y="957"/>
                  </a:cubicBezTo>
                  <a:cubicBezTo>
                    <a:pt x="6190" y="1942"/>
                    <a:pt x="5252" y="4146"/>
                    <a:pt x="5862" y="6209"/>
                  </a:cubicBezTo>
                  <a:cubicBezTo>
                    <a:pt x="5909" y="6303"/>
                    <a:pt x="5955" y="6443"/>
                    <a:pt x="6002" y="6537"/>
                  </a:cubicBezTo>
                  <a:cubicBezTo>
                    <a:pt x="3752" y="7475"/>
                    <a:pt x="1454" y="9866"/>
                    <a:pt x="844" y="11554"/>
                  </a:cubicBezTo>
                  <a:cubicBezTo>
                    <a:pt x="0" y="13899"/>
                    <a:pt x="610" y="16900"/>
                    <a:pt x="2861" y="18213"/>
                  </a:cubicBezTo>
                  <a:cubicBezTo>
                    <a:pt x="3589" y="18626"/>
                    <a:pt x="4276" y="18800"/>
                    <a:pt x="4929" y="18800"/>
                  </a:cubicBezTo>
                  <a:cubicBezTo>
                    <a:pt x="5831" y="18800"/>
                    <a:pt x="6667" y="18468"/>
                    <a:pt x="7456" y="17978"/>
                  </a:cubicBezTo>
                  <a:lnTo>
                    <a:pt x="7456" y="17978"/>
                  </a:lnTo>
                  <a:cubicBezTo>
                    <a:pt x="7409" y="20229"/>
                    <a:pt x="8347" y="22386"/>
                    <a:pt x="10738" y="23465"/>
                  </a:cubicBezTo>
                  <a:cubicBezTo>
                    <a:pt x="11212" y="23668"/>
                    <a:pt x="11726" y="23754"/>
                    <a:pt x="12251" y="23754"/>
                  </a:cubicBezTo>
                  <a:cubicBezTo>
                    <a:pt x="13544" y="23754"/>
                    <a:pt x="14909" y="23234"/>
                    <a:pt x="15943" y="22667"/>
                  </a:cubicBezTo>
                  <a:cubicBezTo>
                    <a:pt x="16834" y="22105"/>
                    <a:pt x="17631" y="21355"/>
                    <a:pt x="18288" y="20511"/>
                  </a:cubicBezTo>
                  <a:cubicBezTo>
                    <a:pt x="18288" y="20511"/>
                    <a:pt x="18334" y="20464"/>
                    <a:pt x="18334" y="20417"/>
                  </a:cubicBezTo>
                  <a:cubicBezTo>
                    <a:pt x="18428" y="20511"/>
                    <a:pt x="18475" y="20604"/>
                    <a:pt x="18569" y="20698"/>
                  </a:cubicBezTo>
                  <a:cubicBezTo>
                    <a:pt x="19319" y="21777"/>
                    <a:pt x="20445" y="22527"/>
                    <a:pt x="21711" y="22808"/>
                  </a:cubicBezTo>
                  <a:cubicBezTo>
                    <a:pt x="22042" y="22849"/>
                    <a:pt x="22375" y="22869"/>
                    <a:pt x="22706" y="22869"/>
                  </a:cubicBezTo>
                  <a:cubicBezTo>
                    <a:pt x="24672" y="22869"/>
                    <a:pt x="26603" y="22163"/>
                    <a:pt x="28088" y="20839"/>
                  </a:cubicBezTo>
                  <a:cubicBezTo>
                    <a:pt x="29072" y="19995"/>
                    <a:pt x="30526" y="18916"/>
                    <a:pt x="31042" y="17603"/>
                  </a:cubicBezTo>
                  <a:cubicBezTo>
                    <a:pt x="32683" y="17369"/>
                    <a:pt x="34230" y="16619"/>
                    <a:pt x="35403" y="15493"/>
                  </a:cubicBezTo>
                  <a:cubicBezTo>
                    <a:pt x="37231" y="13665"/>
                    <a:pt x="38122" y="10710"/>
                    <a:pt x="35309" y="9351"/>
                  </a:cubicBezTo>
                  <a:cubicBezTo>
                    <a:pt x="34793" y="9069"/>
                    <a:pt x="34183" y="8741"/>
                    <a:pt x="33480" y="8507"/>
                  </a:cubicBezTo>
                  <a:cubicBezTo>
                    <a:pt x="33996" y="6819"/>
                    <a:pt x="33761" y="4990"/>
                    <a:pt x="32824" y="3536"/>
                  </a:cubicBezTo>
                  <a:cubicBezTo>
                    <a:pt x="32214" y="2552"/>
                    <a:pt x="31417" y="1473"/>
                    <a:pt x="30292" y="1051"/>
                  </a:cubicBezTo>
                  <a:cubicBezTo>
                    <a:pt x="29425" y="710"/>
                    <a:pt x="28496" y="533"/>
                    <a:pt x="27561" y="533"/>
                  </a:cubicBezTo>
                  <a:cubicBezTo>
                    <a:pt x="27080" y="533"/>
                    <a:pt x="26596" y="580"/>
                    <a:pt x="26118" y="676"/>
                  </a:cubicBezTo>
                  <a:cubicBezTo>
                    <a:pt x="24618" y="910"/>
                    <a:pt x="23164" y="1426"/>
                    <a:pt x="21898" y="2317"/>
                  </a:cubicBezTo>
                  <a:cubicBezTo>
                    <a:pt x="21757" y="1661"/>
                    <a:pt x="21429" y="1098"/>
                    <a:pt x="20960" y="676"/>
                  </a:cubicBezTo>
                  <a:cubicBezTo>
                    <a:pt x="20356" y="183"/>
                    <a:pt x="19697" y="1"/>
                    <a:pt x="19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0"/>
            <p:cNvSpPr/>
            <p:nvPr/>
          </p:nvSpPr>
          <p:spPr>
            <a:xfrm flipH="1">
              <a:off x="513862" y="1495432"/>
              <a:ext cx="222427" cy="235631"/>
            </a:xfrm>
            <a:custGeom>
              <a:avLst/>
              <a:gdLst/>
              <a:ahLst/>
              <a:cxnLst/>
              <a:rect l="l" t="t" r="r" b="b"/>
              <a:pathLst>
                <a:path w="6873" h="7281" extrusionOk="0">
                  <a:moveTo>
                    <a:pt x="3422" y="1"/>
                  </a:moveTo>
                  <a:cubicBezTo>
                    <a:pt x="3232" y="1"/>
                    <a:pt x="3031" y="172"/>
                    <a:pt x="3001" y="381"/>
                  </a:cubicBezTo>
                  <a:cubicBezTo>
                    <a:pt x="2954" y="990"/>
                    <a:pt x="2908" y="1506"/>
                    <a:pt x="2814" y="2069"/>
                  </a:cubicBezTo>
                  <a:cubicBezTo>
                    <a:pt x="2767" y="2256"/>
                    <a:pt x="2720" y="2444"/>
                    <a:pt x="2673" y="2631"/>
                  </a:cubicBezTo>
                  <a:cubicBezTo>
                    <a:pt x="1970" y="2819"/>
                    <a:pt x="1220" y="2960"/>
                    <a:pt x="469" y="3147"/>
                  </a:cubicBezTo>
                  <a:cubicBezTo>
                    <a:pt x="47" y="3241"/>
                    <a:pt x="0" y="3804"/>
                    <a:pt x="376" y="3991"/>
                  </a:cubicBezTo>
                  <a:cubicBezTo>
                    <a:pt x="610" y="4179"/>
                    <a:pt x="891" y="4272"/>
                    <a:pt x="1220" y="4272"/>
                  </a:cubicBezTo>
                  <a:cubicBezTo>
                    <a:pt x="1595" y="4319"/>
                    <a:pt x="1970" y="4460"/>
                    <a:pt x="2298" y="4741"/>
                  </a:cubicBezTo>
                  <a:lnTo>
                    <a:pt x="2298" y="4835"/>
                  </a:lnTo>
                  <a:cubicBezTo>
                    <a:pt x="2110" y="5492"/>
                    <a:pt x="2064" y="6195"/>
                    <a:pt x="2110" y="6898"/>
                  </a:cubicBezTo>
                  <a:cubicBezTo>
                    <a:pt x="2180" y="7141"/>
                    <a:pt x="2402" y="7281"/>
                    <a:pt x="2628" y="7281"/>
                  </a:cubicBezTo>
                  <a:cubicBezTo>
                    <a:pt x="2707" y="7281"/>
                    <a:pt x="2787" y="7263"/>
                    <a:pt x="2861" y="7227"/>
                  </a:cubicBezTo>
                  <a:cubicBezTo>
                    <a:pt x="3423" y="6805"/>
                    <a:pt x="3939" y="6289"/>
                    <a:pt x="4267" y="5679"/>
                  </a:cubicBezTo>
                  <a:cubicBezTo>
                    <a:pt x="4877" y="5961"/>
                    <a:pt x="5533" y="6242"/>
                    <a:pt x="6143" y="6523"/>
                  </a:cubicBezTo>
                  <a:cubicBezTo>
                    <a:pt x="6214" y="6564"/>
                    <a:pt x="6289" y="6582"/>
                    <a:pt x="6363" y="6582"/>
                  </a:cubicBezTo>
                  <a:cubicBezTo>
                    <a:pt x="6630" y="6582"/>
                    <a:pt x="6873" y="6338"/>
                    <a:pt x="6800" y="6007"/>
                  </a:cubicBezTo>
                  <a:cubicBezTo>
                    <a:pt x="6612" y="5257"/>
                    <a:pt x="5955" y="4601"/>
                    <a:pt x="5440" y="3991"/>
                  </a:cubicBezTo>
                  <a:cubicBezTo>
                    <a:pt x="5815" y="3428"/>
                    <a:pt x="6190" y="2913"/>
                    <a:pt x="6565" y="2397"/>
                  </a:cubicBezTo>
                  <a:cubicBezTo>
                    <a:pt x="6706" y="2162"/>
                    <a:pt x="6565" y="1787"/>
                    <a:pt x="6284" y="1740"/>
                  </a:cubicBezTo>
                  <a:cubicBezTo>
                    <a:pt x="6148" y="1688"/>
                    <a:pt x="6012" y="1666"/>
                    <a:pt x="5876" y="1666"/>
                  </a:cubicBezTo>
                  <a:cubicBezTo>
                    <a:pt x="5402" y="1666"/>
                    <a:pt x="4929" y="1933"/>
                    <a:pt x="4455" y="2116"/>
                  </a:cubicBezTo>
                  <a:cubicBezTo>
                    <a:pt x="4221" y="1459"/>
                    <a:pt x="3986" y="803"/>
                    <a:pt x="3705" y="193"/>
                  </a:cubicBezTo>
                  <a:cubicBezTo>
                    <a:pt x="3637" y="57"/>
                    <a:pt x="3531" y="1"/>
                    <a:pt x="34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ssion One"/>
              <a:buNone/>
              <a:defRPr sz="28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47450"/>
            <a:ext cx="77040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7" r:id="rId6"/>
    <p:sldLayoutId id="2147483665" r:id="rId7"/>
    <p:sldLayoutId id="214748366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iradio.net/talkshow-ruang-bp-bulliying-di-kalangan-remaja-bersama-ibu-s-primayanti-sh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31"/>
          <p:cNvSpPr txBox="1">
            <a:spLocks noGrp="1"/>
          </p:cNvSpPr>
          <p:nvPr>
            <p:ph type="ctrTitle"/>
          </p:nvPr>
        </p:nvSpPr>
        <p:spPr>
          <a:xfrm>
            <a:off x="2126700" y="1475250"/>
            <a:ext cx="4890600" cy="102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3600" dirty="0" smtClean="0"/>
              <a:t>Permasalahan Moral</a:t>
            </a:r>
            <a:r>
              <a:rPr lang="id-ID" sz="3600" dirty="0">
                <a:solidFill>
                  <a:schemeClr val="dk1"/>
                </a:solidFill>
              </a:rPr>
              <a:t/>
            </a:r>
            <a:br>
              <a:rPr lang="id-ID" sz="3600" dirty="0">
                <a:solidFill>
                  <a:schemeClr val="dk1"/>
                </a:solidFill>
              </a:rPr>
            </a:br>
            <a:r>
              <a:rPr lang="id-ID" sz="3600" dirty="0" smtClean="0">
                <a:solidFill>
                  <a:schemeClr val="dk1"/>
                </a:solidFill>
              </a:rPr>
              <a:t>di Lingkungan Sekitar</a:t>
            </a:r>
            <a:endParaRPr sz="3600" dirty="0">
              <a:solidFill>
                <a:schemeClr val="dk1"/>
              </a:solidFill>
              <a:sym typeface="Passion One"/>
            </a:endParaRPr>
          </a:p>
        </p:txBody>
      </p:sp>
      <p:sp>
        <p:nvSpPr>
          <p:cNvPr id="636" name="Google Shape;636;p31"/>
          <p:cNvSpPr txBox="1">
            <a:spLocks noGrp="1"/>
          </p:cNvSpPr>
          <p:nvPr>
            <p:ph type="subTitle" idx="1"/>
          </p:nvPr>
        </p:nvSpPr>
        <p:spPr>
          <a:xfrm>
            <a:off x="2364150" y="2806292"/>
            <a:ext cx="4416000" cy="10166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Lia Setianingsih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2013053141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3B PGSD</a:t>
            </a:r>
            <a:endParaRPr dirty="0"/>
          </a:p>
        </p:txBody>
      </p:sp>
      <p:grpSp>
        <p:nvGrpSpPr>
          <p:cNvPr id="637" name="Google Shape;637;p31"/>
          <p:cNvGrpSpPr/>
          <p:nvPr/>
        </p:nvGrpSpPr>
        <p:grpSpPr>
          <a:xfrm>
            <a:off x="546922" y="2343675"/>
            <a:ext cx="1802289" cy="2459401"/>
            <a:chOff x="867297" y="2516776"/>
            <a:chExt cx="1642626" cy="2241525"/>
          </a:xfrm>
        </p:grpSpPr>
        <p:sp>
          <p:nvSpPr>
            <p:cNvPr id="638" name="Google Shape;638;p31"/>
            <p:cNvSpPr/>
            <p:nvPr/>
          </p:nvSpPr>
          <p:spPr>
            <a:xfrm>
              <a:off x="891464" y="3361659"/>
              <a:ext cx="1105855" cy="1233671"/>
            </a:xfrm>
            <a:custGeom>
              <a:avLst/>
              <a:gdLst/>
              <a:ahLst/>
              <a:cxnLst/>
              <a:rect l="l" t="t" r="r" b="b"/>
              <a:pathLst>
                <a:path w="32168" h="35886" extrusionOk="0">
                  <a:moveTo>
                    <a:pt x="25931" y="1"/>
                  </a:moveTo>
                  <a:lnTo>
                    <a:pt x="14677" y="1689"/>
                  </a:lnTo>
                  <a:cubicBezTo>
                    <a:pt x="14677" y="1689"/>
                    <a:pt x="11067" y="14631"/>
                    <a:pt x="8394" y="17022"/>
                  </a:cubicBezTo>
                  <a:cubicBezTo>
                    <a:pt x="5768" y="19413"/>
                    <a:pt x="1" y="25697"/>
                    <a:pt x="985" y="31230"/>
                  </a:cubicBezTo>
                  <a:cubicBezTo>
                    <a:pt x="1627" y="34894"/>
                    <a:pt x="4562" y="35885"/>
                    <a:pt x="8320" y="35885"/>
                  </a:cubicBezTo>
                  <a:cubicBezTo>
                    <a:pt x="12256" y="35885"/>
                    <a:pt x="17095" y="34799"/>
                    <a:pt x="21148" y="34559"/>
                  </a:cubicBezTo>
                  <a:cubicBezTo>
                    <a:pt x="29073" y="34090"/>
                    <a:pt x="32167" y="24009"/>
                    <a:pt x="30995" y="18757"/>
                  </a:cubicBezTo>
                  <a:cubicBezTo>
                    <a:pt x="29776" y="13458"/>
                    <a:pt x="25931" y="1"/>
                    <a:pt x="25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1"/>
            <p:cNvSpPr/>
            <p:nvPr/>
          </p:nvSpPr>
          <p:spPr>
            <a:xfrm>
              <a:off x="875341" y="2516776"/>
              <a:ext cx="1444371" cy="1015546"/>
            </a:xfrm>
            <a:custGeom>
              <a:avLst/>
              <a:gdLst/>
              <a:ahLst/>
              <a:cxnLst/>
              <a:rect l="l" t="t" r="r" b="b"/>
              <a:pathLst>
                <a:path w="42015" h="29541" extrusionOk="0">
                  <a:moveTo>
                    <a:pt x="23761" y="1"/>
                  </a:moveTo>
                  <a:cubicBezTo>
                    <a:pt x="23687" y="1"/>
                    <a:pt x="23613" y="18"/>
                    <a:pt x="23540" y="54"/>
                  </a:cubicBezTo>
                  <a:cubicBezTo>
                    <a:pt x="21570" y="1039"/>
                    <a:pt x="20398" y="9901"/>
                    <a:pt x="20398" y="9901"/>
                  </a:cubicBezTo>
                  <a:lnTo>
                    <a:pt x="12708" y="11824"/>
                  </a:lnTo>
                  <a:cubicBezTo>
                    <a:pt x="12708" y="11824"/>
                    <a:pt x="7830" y="2859"/>
                    <a:pt x="5858" y="2859"/>
                  </a:cubicBezTo>
                  <a:cubicBezTo>
                    <a:pt x="5739" y="2859"/>
                    <a:pt x="5630" y="2892"/>
                    <a:pt x="5534" y="2961"/>
                  </a:cubicBezTo>
                  <a:cubicBezTo>
                    <a:pt x="3846" y="4134"/>
                    <a:pt x="4549" y="15434"/>
                    <a:pt x="4549" y="15434"/>
                  </a:cubicBezTo>
                  <a:cubicBezTo>
                    <a:pt x="3377" y="18810"/>
                    <a:pt x="1" y="21905"/>
                    <a:pt x="1" y="21905"/>
                  </a:cubicBezTo>
                  <a:lnTo>
                    <a:pt x="2861" y="22655"/>
                  </a:lnTo>
                  <a:lnTo>
                    <a:pt x="704" y="24812"/>
                  </a:lnTo>
                  <a:lnTo>
                    <a:pt x="3611" y="25047"/>
                  </a:lnTo>
                  <a:lnTo>
                    <a:pt x="1923" y="27672"/>
                  </a:lnTo>
                  <a:cubicBezTo>
                    <a:pt x="3215" y="28937"/>
                    <a:pt x="6762" y="29540"/>
                    <a:pt x="11129" y="29540"/>
                  </a:cubicBezTo>
                  <a:cubicBezTo>
                    <a:pt x="14212" y="29540"/>
                    <a:pt x="17705" y="29239"/>
                    <a:pt x="21101" y="28657"/>
                  </a:cubicBezTo>
                  <a:cubicBezTo>
                    <a:pt x="29307" y="27204"/>
                    <a:pt x="42014" y="14027"/>
                    <a:pt x="42014" y="10886"/>
                  </a:cubicBezTo>
                  <a:cubicBezTo>
                    <a:pt x="42014" y="10124"/>
                    <a:pt x="41364" y="9845"/>
                    <a:pt x="40354" y="9845"/>
                  </a:cubicBezTo>
                  <a:cubicBezTo>
                    <a:pt x="37581" y="9845"/>
                    <a:pt x="32101" y="11953"/>
                    <a:pt x="29976" y="11953"/>
                  </a:cubicBezTo>
                  <a:cubicBezTo>
                    <a:pt x="29685" y="11953"/>
                    <a:pt x="29457" y="11913"/>
                    <a:pt x="29307" y="11824"/>
                  </a:cubicBezTo>
                  <a:cubicBezTo>
                    <a:pt x="27684" y="10922"/>
                    <a:pt x="25626" y="1"/>
                    <a:pt x="237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1"/>
            <p:cNvSpPr/>
            <p:nvPr/>
          </p:nvSpPr>
          <p:spPr>
            <a:xfrm>
              <a:off x="875341" y="2870033"/>
              <a:ext cx="1444371" cy="662283"/>
            </a:xfrm>
            <a:custGeom>
              <a:avLst/>
              <a:gdLst/>
              <a:ahLst/>
              <a:cxnLst/>
              <a:rect l="l" t="t" r="r" b="b"/>
              <a:pathLst>
                <a:path w="42015" h="19265" extrusionOk="0">
                  <a:moveTo>
                    <a:pt x="41780" y="0"/>
                  </a:moveTo>
                  <a:cubicBezTo>
                    <a:pt x="37185" y="1970"/>
                    <a:pt x="32636" y="6049"/>
                    <a:pt x="24477" y="8534"/>
                  </a:cubicBezTo>
                  <a:cubicBezTo>
                    <a:pt x="20174" y="9840"/>
                    <a:pt x="14575" y="10225"/>
                    <a:pt x="9510" y="10225"/>
                  </a:cubicBezTo>
                  <a:cubicBezTo>
                    <a:pt x="6573" y="10225"/>
                    <a:pt x="3815" y="10096"/>
                    <a:pt x="1595" y="9941"/>
                  </a:cubicBezTo>
                  <a:cubicBezTo>
                    <a:pt x="1079" y="10551"/>
                    <a:pt x="563" y="11113"/>
                    <a:pt x="1" y="11629"/>
                  </a:cubicBezTo>
                  <a:lnTo>
                    <a:pt x="2861" y="12379"/>
                  </a:lnTo>
                  <a:lnTo>
                    <a:pt x="704" y="14536"/>
                  </a:lnTo>
                  <a:lnTo>
                    <a:pt x="3611" y="14771"/>
                  </a:lnTo>
                  <a:lnTo>
                    <a:pt x="1923" y="17396"/>
                  </a:lnTo>
                  <a:cubicBezTo>
                    <a:pt x="3187" y="18661"/>
                    <a:pt x="6755" y="19264"/>
                    <a:pt x="11144" y="19264"/>
                  </a:cubicBezTo>
                  <a:cubicBezTo>
                    <a:pt x="14243" y="19264"/>
                    <a:pt x="17752" y="18963"/>
                    <a:pt x="21148" y="18381"/>
                  </a:cubicBezTo>
                  <a:cubicBezTo>
                    <a:pt x="29307" y="16928"/>
                    <a:pt x="42014" y="3705"/>
                    <a:pt x="42014" y="610"/>
                  </a:cubicBezTo>
                  <a:cubicBezTo>
                    <a:pt x="42014" y="375"/>
                    <a:pt x="41921" y="188"/>
                    <a:pt x="41780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1"/>
            <p:cNvSpPr/>
            <p:nvPr/>
          </p:nvSpPr>
          <p:spPr>
            <a:xfrm>
              <a:off x="1484674" y="3041403"/>
              <a:ext cx="104817" cy="105917"/>
            </a:xfrm>
            <a:custGeom>
              <a:avLst/>
              <a:gdLst/>
              <a:ahLst/>
              <a:cxnLst/>
              <a:rect l="l" t="t" r="r" b="b"/>
              <a:pathLst>
                <a:path w="3049" h="3081" extrusionOk="0">
                  <a:moveTo>
                    <a:pt x="1576" y="0"/>
                  </a:moveTo>
                  <a:cubicBezTo>
                    <a:pt x="1303" y="0"/>
                    <a:pt x="1032" y="73"/>
                    <a:pt x="797" y="220"/>
                  </a:cubicBezTo>
                  <a:cubicBezTo>
                    <a:pt x="469" y="408"/>
                    <a:pt x="235" y="736"/>
                    <a:pt x="94" y="1111"/>
                  </a:cubicBezTo>
                  <a:cubicBezTo>
                    <a:pt x="0" y="1392"/>
                    <a:pt x="0" y="1721"/>
                    <a:pt x="94" y="2002"/>
                  </a:cubicBezTo>
                  <a:cubicBezTo>
                    <a:pt x="282" y="2611"/>
                    <a:pt x="844" y="3033"/>
                    <a:pt x="1501" y="3080"/>
                  </a:cubicBezTo>
                  <a:cubicBezTo>
                    <a:pt x="2110" y="3033"/>
                    <a:pt x="2626" y="2658"/>
                    <a:pt x="2860" y="2096"/>
                  </a:cubicBezTo>
                  <a:cubicBezTo>
                    <a:pt x="3001" y="1908"/>
                    <a:pt x="3048" y="1627"/>
                    <a:pt x="3048" y="1392"/>
                  </a:cubicBezTo>
                  <a:cubicBezTo>
                    <a:pt x="3048" y="783"/>
                    <a:pt x="2673" y="267"/>
                    <a:pt x="2063" y="79"/>
                  </a:cubicBezTo>
                  <a:cubicBezTo>
                    <a:pt x="1905" y="27"/>
                    <a:pt x="1740" y="0"/>
                    <a:pt x="1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1"/>
            <p:cNvSpPr/>
            <p:nvPr/>
          </p:nvSpPr>
          <p:spPr>
            <a:xfrm>
              <a:off x="1737723" y="2968352"/>
              <a:ext cx="112896" cy="90310"/>
            </a:xfrm>
            <a:custGeom>
              <a:avLst/>
              <a:gdLst/>
              <a:ahLst/>
              <a:cxnLst/>
              <a:rect l="l" t="t" r="r" b="b"/>
              <a:pathLst>
                <a:path w="3284" h="2627" extrusionOk="0">
                  <a:moveTo>
                    <a:pt x="1548" y="0"/>
                  </a:moveTo>
                  <a:lnTo>
                    <a:pt x="1548" y="47"/>
                  </a:lnTo>
                  <a:cubicBezTo>
                    <a:pt x="1267" y="47"/>
                    <a:pt x="986" y="141"/>
                    <a:pt x="751" y="329"/>
                  </a:cubicBezTo>
                  <a:lnTo>
                    <a:pt x="704" y="329"/>
                  </a:lnTo>
                  <a:cubicBezTo>
                    <a:pt x="1" y="798"/>
                    <a:pt x="1" y="1876"/>
                    <a:pt x="704" y="2298"/>
                  </a:cubicBezTo>
                  <a:lnTo>
                    <a:pt x="751" y="2298"/>
                  </a:lnTo>
                  <a:cubicBezTo>
                    <a:pt x="986" y="2486"/>
                    <a:pt x="1267" y="2579"/>
                    <a:pt x="1548" y="2626"/>
                  </a:cubicBezTo>
                  <a:cubicBezTo>
                    <a:pt x="3283" y="2626"/>
                    <a:pt x="3283" y="0"/>
                    <a:pt x="15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1"/>
            <p:cNvSpPr/>
            <p:nvPr/>
          </p:nvSpPr>
          <p:spPr>
            <a:xfrm>
              <a:off x="2143957" y="2805886"/>
              <a:ext cx="206368" cy="132525"/>
            </a:xfrm>
            <a:custGeom>
              <a:avLst/>
              <a:gdLst/>
              <a:ahLst/>
              <a:cxnLst/>
              <a:rect l="l" t="t" r="r" b="b"/>
              <a:pathLst>
                <a:path w="6003" h="3855" extrusionOk="0">
                  <a:moveTo>
                    <a:pt x="3943" y="0"/>
                  </a:moveTo>
                  <a:cubicBezTo>
                    <a:pt x="2380" y="0"/>
                    <a:pt x="0" y="880"/>
                    <a:pt x="0" y="1866"/>
                  </a:cubicBezTo>
                  <a:cubicBezTo>
                    <a:pt x="0" y="3000"/>
                    <a:pt x="2205" y="3855"/>
                    <a:pt x="3621" y="3855"/>
                  </a:cubicBezTo>
                  <a:cubicBezTo>
                    <a:pt x="3844" y="3855"/>
                    <a:pt x="4048" y="3833"/>
                    <a:pt x="4220" y="3789"/>
                  </a:cubicBezTo>
                  <a:cubicBezTo>
                    <a:pt x="5487" y="3460"/>
                    <a:pt x="6002" y="1210"/>
                    <a:pt x="5111" y="319"/>
                  </a:cubicBezTo>
                  <a:cubicBezTo>
                    <a:pt x="4890" y="97"/>
                    <a:pt x="4461" y="0"/>
                    <a:pt x="3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1"/>
            <p:cNvSpPr/>
            <p:nvPr/>
          </p:nvSpPr>
          <p:spPr>
            <a:xfrm>
              <a:off x="1962033" y="3131092"/>
              <a:ext cx="206127" cy="72915"/>
            </a:xfrm>
            <a:custGeom>
              <a:avLst/>
              <a:gdLst/>
              <a:ahLst/>
              <a:cxnLst/>
              <a:rect l="l" t="t" r="r" b="b"/>
              <a:pathLst>
                <a:path w="5996" h="2121" extrusionOk="0">
                  <a:moveTo>
                    <a:pt x="594" y="1"/>
                  </a:moveTo>
                  <a:cubicBezTo>
                    <a:pt x="278" y="1"/>
                    <a:pt x="0" y="431"/>
                    <a:pt x="322" y="753"/>
                  </a:cubicBezTo>
                  <a:cubicBezTo>
                    <a:pt x="1119" y="1644"/>
                    <a:pt x="1635" y="2112"/>
                    <a:pt x="2901" y="2112"/>
                  </a:cubicBezTo>
                  <a:cubicBezTo>
                    <a:pt x="3062" y="2112"/>
                    <a:pt x="3222" y="2120"/>
                    <a:pt x="3380" y="2120"/>
                  </a:cubicBezTo>
                  <a:cubicBezTo>
                    <a:pt x="3774" y="2120"/>
                    <a:pt x="4147" y="2072"/>
                    <a:pt x="4448" y="1737"/>
                  </a:cubicBezTo>
                  <a:cubicBezTo>
                    <a:pt x="5011" y="1268"/>
                    <a:pt x="5480" y="800"/>
                    <a:pt x="5996" y="284"/>
                  </a:cubicBezTo>
                  <a:cubicBezTo>
                    <a:pt x="5996" y="208"/>
                    <a:pt x="5934" y="71"/>
                    <a:pt x="5836" y="71"/>
                  </a:cubicBezTo>
                  <a:cubicBezTo>
                    <a:pt x="5813" y="71"/>
                    <a:pt x="5788" y="78"/>
                    <a:pt x="5761" y="96"/>
                  </a:cubicBezTo>
                  <a:cubicBezTo>
                    <a:pt x="5351" y="416"/>
                    <a:pt x="4229" y="1223"/>
                    <a:pt x="3608" y="1223"/>
                  </a:cubicBezTo>
                  <a:cubicBezTo>
                    <a:pt x="3591" y="1223"/>
                    <a:pt x="3574" y="1223"/>
                    <a:pt x="3557" y="1222"/>
                  </a:cubicBezTo>
                  <a:cubicBezTo>
                    <a:pt x="3042" y="1175"/>
                    <a:pt x="2573" y="1222"/>
                    <a:pt x="2057" y="1128"/>
                  </a:cubicBezTo>
                  <a:cubicBezTo>
                    <a:pt x="1588" y="1081"/>
                    <a:pt x="1166" y="471"/>
                    <a:pt x="885" y="143"/>
                  </a:cubicBezTo>
                  <a:cubicBezTo>
                    <a:pt x="795" y="43"/>
                    <a:pt x="693" y="1"/>
                    <a:pt x="5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1"/>
            <p:cNvSpPr/>
            <p:nvPr/>
          </p:nvSpPr>
          <p:spPr>
            <a:xfrm>
              <a:off x="1544318" y="3802337"/>
              <a:ext cx="449073" cy="750976"/>
            </a:xfrm>
            <a:custGeom>
              <a:avLst/>
              <a:gdLst/>
              <a:ahLst/>
              <a:cxnLst/>
              <a:rect l="l" t="t" r="r" b="b"/>
              <a:pathLst>
                <a:path w="13063" h="21845" extrusionOk="0">
                  <a:moveTo>
                    <a:pt x="4267" y="1"/>
                  </a:moveTo>
                  <a:cubicBezTo>
                    <a:pt x="4041" y="1"/>
                    <a:pt x="3822" y="40"/>
                    <a:pt x="3611" y="123"/>
                  </a:cubicBezTo>
                  <a:cubicBezTo>
                    <a:pt x="0" y="1577"/>
                    <a:pt x="938" y="18598"/>
                    <a:pt x="938" y="18598"/>
                  </a:cubicBezTo>
                  <a:cubicBezTo>
                    <a:pt x="1180" y="20920"/>
                    <a:pt x="2254" y="21845"/>
                    <a:pt x="3635" y="21845"/>
                  </a:cubicBezTo>
                  <a:cubicBezTo>
                    <a:pt x="6270" y="21845"/>
                    <a:pt x="10023" y="18480"/>
                    <a:pt x="11254" y="15035"/>
                  </a:cubicBezTo>
                  <a:cubicBezTo>
                    <a:pt x="13063" y="10049"/>
                    <a:pt x="7857" y="1"/>
                    <a:pt x="4267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1"/>
            <p:cNvSpPr/>
            <p:nvPr/>
          </p:nvSpPr>
          <p:spPr>
            <a:xfrm>
              <a:off x="867297" y="4218505"/>
              <a:ext cx="1642626" cy="539796"/>
            </a:xfrm>
            <a:custGeom>
              <a:avLst/>
              <a:gdLst/>
              <a:ahLst/>
              <a:cxnLst/>
              <a:rect l="l" t="t" r="r" b="b"/>
              <a:pathLst>
                <a:path w="47782" h="15702" extrusionOk="0">
                  <a:moveTo>
                    <a:pt x="10717" y="1"/>
                  </a:moveTo>
                  <a:cubicBezTo>
                    <a:pt x="6799" y="1"/>
                    <a:pt x="3173" y="1459"/>
                    <a:pt x="1923" y="3210"/>
                  </a:cubicBezTo>
                  <a:cubicBezTo>
                    <a:pt x="0" y="5836"/>
                    <a:pt x="2392" y="13057"/>
                    <a:pt x="17068" y="15167"/>
                  </a:cubicBezTo>
                  <a:cubicBezTo>
                    <a:pt x="19703" y="15547"/>
                    <a:pt x="22267" y="15702"/>
                    <a:pt x="24722" y="15702"/>
                  </a:cubicBezTo>
                  <a:cubicBezTo>
                    <a:pt x="35578" y="15702"/>
                    <a:pt x="44301" y="12673"/>
                    <a:pt x="47508" y="12673"/>
                  </a:cubicBezTo>
                  <a:cubicBezTo>
                    <a:pt x="47604" y="12673"/>
                    <a:pt x="47695" y="12676"/>
                    <a:pt x="47781" y="12682"/>
                  </a:cubicBezTo>
                  <a:cubicBezTo>
                    <a:pt x="47781" y="12682"/>
                    <a:pt x="42785" y="6203"/>
                    <a:pt x="36493" y="6203"/>
                  </a:cubicBezTo>
                  <a:cubicBezTo>
                    <a:pt x="36164" y="6203"/>
                    <a:pt x="35832" y="6221"/>
                    <a:pt x="35496" y="6258"/>
                  </a:cubicBezTo>
                  <a:cubicBezTo>
                    <a:pt x="34831" y="6328"/>
                    <a:pt x="34166" y="6360"/>
                    <a:pt x="33503" y="6360"/>
                  </a:cubicBezTo>
                  <a:cubicBezTo>
                    <a:pt x="27473" y="6360"/>
                    <a:pt x="21537" y="3648"/>
                    <a:pt x="16552" y="1241"/>
                  </a:cubicBezTo>
                  <a:cubicBezTo>
                    <a:pt x="14708" y="365"/>
                    <a:pt x="12676" y="1"/>
                    <a:pt x="1071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1"/>
            <p:cNvSpPr/>
            <p:nvPr/>
          </p:nvSpPr>
          <p:spPr>
            <a:xfrm>
              <a:off x="1873134" y="4431746"/>
              <a:ext cx="636774" cy="313007"/>
            </a:xfrm>
            <a:custGeom>
              <a:avLst/>
              <a:gdLst/>
              <a:ahLst/>
              <a:cxnLst/>
              <a:rect l="l" t="t" r="r" b="b"/>
              <a:pathLst>
                <a:path w="18523" h="9105" extrusionOk="0">
                  <a:moveTo>
                    <a:pt x="7268" y="0"/>
                  </a:moveTo>
                  <a:cubicBezTo>
                    <a:pt x="6943" y="0"/>
                    <a:pt x="6615" y="18"/>
                    <a:pt x="6284" y="55"/>
                  </a:cubicBezTo>
                  <a:cubicBezTo>
                    <a:pt x="5581" y="102"/>
                    <a:pt x="4830" y="149"/>
                    <a:pt x="4127" y="149"/>
                  </a:cubicBezTo>
                  <a:lnTo>
                    <a:pt x="2439" y="993"/>
                  </a:lnTo>
                  <a:lnTo>
                    <a:pt x="4830" y="2212"/>
                  </a:lnTo>
                  <a:lnTo>
                    <a:pt x="704" y="3665"/>
                  </a:lnTo>
                  <a:lnTo>
                    <a:pt x="5018" y="5307"/>
                  </a:lnTo>
                  <a:lnTo>
                    <a:pt x="1" y="6760"/>
                  </a:lnTo>
                  <a:lnTo>
                    <a:pt x="5018" y="7463"/>
                  </a:lnTo>
                  <a:lnTo>
                    <a:pt x="2627" y="9105"/>
                  </a:lnTo>
                  <a:cubicBezTo>
                    <a:pt x="10092" y="8335"/>
                    <a:pt x="15812" y="6518"/>
                    <a:pt x="18268" y="6518"/>
                  </a:cubicBezTo>
                  <a:cubicBezTo>
                    <a:pt x="18357" y="6518"/>
                    <a:pt x="18442" y="6521"/>
                    <a:pt x="18522" y="6526"/>
                  </a:cubicBezTo>
                  <a:cubicBezTo>
                    <a:pt x="18522" y="6526"/>
                    <a:pt x="13522" y="0"/>
                    <a:pt x="7268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31"/>
          <p:cNvGrpSpPr/>
          <p:nvPr/>
        </p:nvGrpSpPr>
        <p:grpSpPr>
          <a:xfrm>
            <a:off x="7039555" y="2686799"/>
            <a:ext cx="1765166" cy="1998456"/>
            <a:chOff x="6784753" y="2829503"/>
            <a:chExt cx="1608791" cy="1821414"/>
          </a:xfrm>
        </p:grpSpPr>
        <p:sp>
          <p:nvSpPr>
            <p:cNvPr id="649" name="Google Shape;649;p31"/>
            <p:cNvSpPr/>
            <p:nvPr/>
          </p:nvSpPr>
          <p:spPr>
            <a:xfrm>
              <a:off x="7287689" y="3418071"/>
              <a:ext cx="1105855" cy="1232846"/>
            </a:xfrm>
            <a:custGeom>
              <a:avLst/>
              <a:gdLst/>
              <a:ahLst/>
              <a:cxnLst/>
              <a:rect l="l" t="t" r="r" b="b"/>
              <a:pathLst>
                <a:path w="32168" h="35862" extrusionOk="0">
                  <a:moveTo>
                    <a:pt x="6237" y="1"/>
                  </a:moveTo>
                  <a:cubicBezTo>
                    <a:pt x="6237" y="1"/>
                    <a:pt x="2345" y="13458"/>
                    <a:pt x="1173" y="18710"/>
                  </a:cubicBezTo>
                  <a:cubicBezTo>
                    <a:pt x="1" y="24009"/>
                    <a:pt x="3095" y="34043"/>
                    <a:pt x="11020" y="34559"/>
                  </a:cubicBezTo>
                  <a:cubicBezTo>
                    <a:pt x="15051" y="34798"/>
                    <a:pt x="19859" y="35861"/>
                    <a:pt x="23782" y="35861"/>
                  </a:cubicBezTo>
                  <a:cubicBezTo>
                    <a:pt x="27572" y="35861"/>
                    <a:pt x="30538" y="34869"/>
                    <a:pt x="31183" y="31183"/>
                  </a:cubicBezTo>
                  <a:cubicBezTo>
                    <a:pt x="32167" y="25650"/>
                    <a:pt x="26400" y="19413"/>
                    <a:pt x="23727" y="17022"/>
                  </a:cubicBezTo>
                  <a:cubicBezTo>
                    <a:pt x="21101" y="14631"/>
                    <a:pt x="17491" y="1642"/>
                    <a:pt x="17491" y="1642"/>
                  </a:cubicBezTo>
                  <a:lnTo>
                    <a:pt x="623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1"/>
            <p:cNvSpPr/>
            <p:nvPr/>
          </p:nvSpPr>
          <p:spPr>
            <a:xfrm>
              <a:off x="6815383" y="2829503"/>
              <a:ext cx="1444371" cy="1015546"/>
            </a:xfrm>
            <a:custGeom>
              <a:avLst/>
              <a:gdLst/>
              <a:ahLst/>
              <a:cxnLst/>
              <a:rect l="l" t="t" r="r" b="b"/>
              <a:pathLst>
                <a:path w="42015" h="29541" extrusionOk="0">
                  <a:moveTo>
                    <a:pt x="18254" y="1"/>
                  </a:moveTo>
                  <a:cubicBezTo>
                    <a:pt x="16389" y="1"/>
                    <a:pt x="14331" y="10921"/>
                    <a:pt x="12708" y="11823"/>
                  </a:cubicBezTo>
                  <a:cubicBezTo>
                    <a:pt x="12564" y="11906"/>
                    <a:pt x="12347" y="11942"/>
                    <a:pt x="12071" y="11942"/>
                  </a:cubicBezTo>
                  <a:cubicBezTo>
                    <a:pt x="9973" y="11942"/>
                    <a:pt x="4473" y="9838"/>
                    <a:pt x="1680" y="9838"/>
                  </a:cubicBezTo>
                  <a:cubicBezTo>
                    <a:pt x="660" y="9838"/>
                    <a:pt x="1" y="10119"/>
                    <a:pt x="1" y="10885"/>
                  </a:cubicBezTo>
                  <a:cubicBezTo>
                    <a:pt x="1" y="14027"/>
                    <a:pt x="12708" y="27203"/>
                    <a:pt x="20867" y="28657"/>
                  </a:cubicBezTo>
                  <a:cubicBezTo>
                    <a:pt x="24244" y="29239"/>
                    <a:pt x="27749" y="29540"/>
                    <a:pt x="30851" y="29540"/>
                  </a:cubicBezTo>
                  <a:cubicBezTo>
                    <a:pt x="35244" y="29540"/>
                    <a:pt x="38828" y="28936"/>
                    <a:pt x="40092" y="27672"/>
                  </a:cubicBezTo>
                  <a:lnTo>
                    <a:pt x="38404" y="25046"/>
                  </a:lnTo>
                  <a:lnTo>
                    <a:pt x="41311" y="24812"/>
                  </a:lnTo>
                  <a:lnTo>
                    <a:pt x="39107" y="22655"/>
                  </a:lnTo>
                  <a:lnTo>
                    <a:pt x="42014" y="21952"/>
                  </a:lnTo>
                  <a:cubicBezTo>
                    <a:pt x="42014" y="21952"/>
                    <a:pt x="38638" y="18810"/>
                    <a:pt x="37466" y="15434"/>
                  </a:cubicBezTo>
                  <a:cubicBezTo>
                    <a:pt x="37466" y="15434"/>
                    <a:pt x="38169" y="4133"/>
                    <a:pt x="36481" y="2961"/>
                  </a:cubicBezTo>
                  <a:cubicBezTo>
                    <a:pt x="36385" y="2892"/>
                    <a:pt x="36277" y="2859"/>
                    <a:pt x="36157" y="2859"/>
                  </a:cubicBezTo>
                  <a:cubicBezTo>
                    <a:pt x="34186" y="2859"/>
                    <a:pt x="29307" y="11823"/>
                    <a:pt x="29307" y="11823"/>
                  </a:cubicBezTo>
                  <a:lnTo>
                    <a:pt x="21617" y="9901"/>
                  </a:lnTo>
                  <a:cubicBezTo>
                    <a:pt x="21617" y="9901"/>
                    <a:pt x="20445" y="1039"/>
                    <a:pt x="18475" y="54"/>
                  </a:cubicBezTo>
                  <a:cubicBezTo>
                    <a:pt x="18402" y="18"/>
                    <a:pt x="18328" y="1"/>
                    <a:pt x="182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1"/>
            <p:cNvSpPr/>
            <p:nvPr/>
          </p:nvSpPr>
          <p:spPr>
            <a:xfrm>
              <a:off x="6815383" y="3184342"/>
              <a:ext cx="1444371" cy="661973"/>
            </a:xfrm>
            <a:custGeom>
              <a:avLst/>
              <a:gdLst/>
              <a:ahLst/>
              <a:cxnLst/>
              <a:rect l="l" t="t" r="r" b="b"/>
              <a:pathLst>
                <a:path w="42015" h="19256" extrusionOk="0">
                  <a:moveTo>
                    <a:pt x="235" y="1"/>
                  </a:moveTo>
                  <a:cubicBezTo>
                    <a:pt x="94" y="141"/>
                    <a:pt x="1" y="376"/>
                    <a:pt x="1" y="563"/>
                  </a:cubicBezTo>
                  <a:cubicBezTo>
                    <a:pt x="1" y="3705"/>
                    <a:pt x="12708" y="16881"/>
                    <a:pt x="20867" y="18335"/>
                  </a:cubicBezTo>
                  <a:cubicBezTo>
                    <a:pt x="24281" y="18943"/>
                    <a:pt x="27826" y="19256"/>
                    <a:pt x="30952" y="19256"/>
                  </a:cubicBezTo>
                  <a:cubicBezTo>
                    <a:pt x="35299" y="19256"/>
                    <a:pt x="38837" y="18652"/>
                    <a:pt x="40092" y="17397"/>
                  </a:cubicBezTo>
                  <a:lnTo>
                    <a:pt x="38404" y="14724"/>
                  </a:lnTo>
                  <a:lnTo>
                    <a:pt x="41311" y="14490"/>
                  </a:lnTo>
                  <a:lnTo>
                    <a:pt x="39107" y="12333"/>
                  </a:lnTo>
                  <a:lnTo>
                    <a:pt x="42014" y="11583"/>
                  </a:lnTo>
                  <a:cubicBezTo>
                    <a:pt x="41452" y="11067"/>
                    <a:pt x="40936" y="10457"/>
                    <a:pt x="40420" y="9895"/>
                  </a:cubicBezTo>
                  <a:cubicBezTo>
                    <a:pt x="38241" y="10030"/>
                    <a:pt x="35545" y="10147"/>
                    <a:pt x="32670" y="10147"/>
                  </a:cubicBezTo>
                  <a:cubicBezTo>
                    <a:pt x="27562" y="10147"/>
                    <a:pt x="21888" y="9778"/>
                    <a:pt x="17538" y="8488"/>
                  </a:cubicBezTo>
                  <a:cubicBezTo>
                    <a:pt x="9379" y="6003"/>
                    <a:pt x="4830" y="1923"/>
                    <a:pt x="235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1"/>
            <p:cNvSpPr/>
            <p:nvPr/>
          </p:nvSpPr>
          <p:spPr>
            <a:xfrm>
              <a:off x="6784753" y="3118579"/>
              <a:ext cx="206368" cy="132491"/>
            </a:xfrm>
            <a:custGeom>
              <a:avLst/>
              <a:gdLst/>
              <a:ahLst/>
              <a:cxnLst/>
              <a:rect l="l" t="t" r="r" b="b"/>
              <a:pathLst>
                <a:path w="6003" h="3854" extrusionOk="0">
                  <a:moveTo>
                    <a:pt x="2066" y="0"/>
                  </a:moveTo>
                  <a:cubicBezTo>
                    <a:pt x="1545" y="0"/>
                    <a:pt x="1114" y="97"/>
                    <a:pt x="892" y="320"/>
                  </a:cubicBezTo>
                  <a:cubicBezTo>
                    <a:pt x="1" y="1210"/>
                    <a:pt x="470" y="3461"/>
                    <a:pt x="1783" y="3789"/>
                  </a:cubicBezTo>
                  <a:cubicBezTo>
                    <a:pt x="1949" y="3833"/>
                    <a:pt x="2145" y="3853"/>
                    <a:pt x="2359" y="3853"/>
                  </a:cubicBezTo>
                  <a:cubicBezTo>
                    <a:pt x="3774" y="3853"/>
                    <a:pt x="6003" y="2960"/>
                    <a:pt x="6003" y="1820"/>
                  </a:cubicBezTo>
                  <a:cubicBezTo>
                    <a:pt x="6003" y="870"/>
                    <a:pt x="3629" y="0"/>
                    <a:pt x="20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1"/>
            <p:cNvSpPr/>
            <p:nvPr/>
          </p:nvSpPr>
          <p:spPr>
            <a:xfrm>
              <a:off x="6967227" y="3445126"/>
              <a:ext cx="206403" cy="71368"/>
            </a:xfrm>
            <a:custGeom>
              <a:avLst/>
              <a:gdLst/>
              <a:ahLst/>
              <a:cxnLst/>
              <a:rect l="l" t="t" r="r" b="b"/>
              <a:pathLst>
                <a:path w="6004" h="2076" extrusionOk="0">
                  <a:moveTo>
                    <a:pt x="5336" y="1"/>
                  </a:moveTo>
                  <a:cubicBezTo>
                    <a:pt x="5248" y="1"/>
                    <a:pt x="5165" y="32"/>
                    <a:pt x="5102" y="105"/>
                  </a:cubicBezTo>
                  <a:cubicBezTo>
                    <a:pt x="4774" y="433"/>
                    <a:pt x="4399" y="1043"/>
                    <a:pt x="3930" y="1090"/>
                  </a:cubicBezTo>
                  <a:cubicBezTo>
                    <a:pt x="3414" y="1183"/>
                    <a:pt x="2899" y="1136"/>
                    <a:pt x="2430" y="1183"/>
                  </a:cubicBezTo>
                  <a:cubicBezTo>
                    <a:pt x="2413" y="1185"/>
                    <a:pt x="2396" y="1185"/>
                    <a:pt x="2379" y="1185"/>
                  </a:cubicBezTo>
                  <a:cubicBezTo>
                    <a:pt x="1758" y="1185"/>
                    <a:pt x="636" y="377"/>
                    <a:pt x="226" y="58"/>
                  </a:cubicBezTo>
                  <a:cubicBezTo>
                    <a:pt x="199" y="40"/>
                    <a:pt x="174" y="32"/>
                    <a:pt x="151" y="32"/>
                  </a:cubicBezTo>
                  <a:cubicBezTo>
                    <a:pt x="54" y="32"/>
                    <a:pt x="0" y="170"/>
                    <a:pt x="38" y="245"/>
                  </a:cubicBezTo>
                  <a:cubicBezTo>
                    <a:pt x="507" y="761"/>
                    <a:pt x="1023" y="1230"/>
                    <a:pt x="1539" y="1699"/>
                  </a:cubicBezTo>
                  <a:cubicBezTo>
                    <a:pt x="1922" y="2044"/>
                    <a:pt x="2337" y="2076"/>
                    <a:pt x="2810" y="2076"/>
                  </a:cubicBezTo>
                  <a:cubicBezTo>
                    <a:pt x="2914" y="2076"/>
                    <a:pt x="3022" y="2074"/>
                    <a:pt x="3133" y="2074"/>
                  </a:cubicBezTo>
                  <a:cubicBezTo>
                    <a:pt x="4352" y="2074"/>
                    <a:pt x="4868" y="1605"/>
                    <a:pt x="5712" y="714"/>
                  </a:cubicBezTo>
                  <a:cubicBezTo>
                    <a:pt x="6004" y="386"/>
                    <a:pt x="5643" y="1"/>
                    <a:pt x="53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1"/>
            <p:cNvSpPr/>
            <p:nvPr/>
          </p:nvSpPr>
          <p:spPr>
            <a:xfrm>
              <a:off x="7289305" y="3178773"/>
              <a:ext cx="178969" cy="167247"/>
            </a:xfrm>
            <a:custGeom>
              <a:avLst/>
              <a:gdLst/>
              <a:ahLst/>
              <a:cxnLst/>
              <a:rect l="l" t="t" r="r" b="b"/>
              <a:pathLst>
                <a:path w="5206" h="4865" extrusionOk="0">
                  <a:moveTo>
                    <a:pt x="1810" y="0"/>
                  </a:moveTo>
                  <a:cubicBezTo>
                    <a:pt x="1768" y="0"/>
                    <a:pt x="1725" y="20"/>
                    <a:pt x="1689" y="69"/>
                  </a:cubicBezTo>
                  <a:cubicBezTo>
                    <a:pt x="985" y="866"/>
                    <a:pt x="704" y="1945"/>
                    <a:pt x="891" y="2976"/>
                  </a:cubicBezTo>
                  <a:cubicBezTo>
                    <a:pt x="751" y="3023"/>
                    <a:pt x="610" y="3117"/>
                    <a:pt x="469" y="3211"/>
                  </a:cubicBezTo>
                  <a:cubicBezTo>
                    <a:pt x="235" y="3398"/>
                    <a:pt x="0" y="3633"/>
                    <a:pt x="141" y="3914"/>
                  </a:cubicBezTo>
                  <a:cubicBezTo>
                    <a:pt x="188" y="4008"/>
                    <a:pt x="235" y="4008"/>
                    <a:pt x="282" y="4008"/>
                  </a:cubicBezTo>
                  <a:lnTo>
                    <a:pt x="516" y="4008"/>
                  </a:lnTo>
                  <a:cubicBezTo>
                    <a:pt x="610" y="3961"/>
                    <a:pt x="751" y="3914"/>
                    <a:pt x="844" y="3820"/>
                  </a:cubicBezTo>
                  <a:cubicBezTo>
                    <a:pt x="891" y="3773"/>
                    <a:pt x="985" y="3726"/>
                    <a:pt x="1032" y="3726"/>
                  </a:cubicBezTo>
                  <a:cubicBezTo>
                    <a:pt x="1079" y="3726"/>
                    <a:pt x="1126" y="3680"/>
                    <a:pt x="1126" y="3680"/>
                  </a:cubicBezTo>
                  <a:cubicBezTo>
                    <a:pt x="1220" y="3773"/>
                    <a:pt x="1313" y="3867"/>
                    <a:pt x="1407" y="3961"/>
                  </a:cubicBezTo>
                  <a:cubicBezTo>
                    <a:pt x="1313" y="4148"/>
                    <a:pt x="1220" y="4336"/>
                    <a:pt x="1173" y="4570"/>
                  </a:cubicBezTo>
                  <a:cubicBezTo>
                    <a:pt x="1173" y="4711"/>
                    <a:pt x="1313" y="4852"/>
                    <a:pt x="1407" y="4852"/>
                  </a:cubicBezTo>
                  <a:cubicBezTo>
                    <a:pt x="1440" y="4860"/>
                    <a:pt x="1474" y="4864"/>
                    <a:pt x="1506" y="4864"/>
                  </a:cubicBezTo>
                  <a:cubicBezTo>
                    <a:pt x="1657" y="4864"/>
                    <a:pt x="1791" y="4780"/>
                    <a:pt x="1829" y="4664"/>
                  </a:cubicBezTo>
                  <a:cubicBezTo>
                    <a:pt x="1876" y="4524"/>
                    <a:pt x="1923" y="4430"/>
                    <a:pt x="2017" y="4289"/>
                  </a:cubicBezTo>
                  <a:cubicBezTo>
                    <a:pt x="2204" y="4383"/>
                    <a:pt x="2392" y="4430"/>
                    <a:pt x="2579" y="4430"/>
                  </a:cubicBezTo>
                  <a:cubicBezTo>
                    <a:pt x="2626" y="4570"/>
                    <a:pt x="2720" y="4805"/>
                    <a:pt x="2955" y="4805"/>
                  </a:cubicBezTo>
                  <a:cubicBezTo>
                    <a:pt x="3142" y="4805"/>
                    <a:pt x="3236" y="4617"/>
                    <a:pt x="3283" y="4477"/>
                  </a:cubicBezTo>
                  <a:cubicBezTo>
                    <a:pt x="3330" y="4430"/>
                    <a:pt x="3330" y="4336"/>
                    <a:pt x="3330" y="4289"/>
                  </a:cubicBezTo>
                  <a:cubicBezTo>
                    <a:pt x="4314" y="3867"/>
                    <a:pt x="5018" y="3023"/>
                    <a:pt x="5205" y="1992"/>
                  </a:cubicBezTo>
                  <a:cubicBezTo>
                    <a:pt x="5205" y="1923"/>
                    <a:pt x="5130" y="1879"/>
                    <a:pt x="5071" y="1879"/>
                  </a:cubicBezTo>
                  <a:cubicBezTo>
                    <a:pt x="5050" y="1879"/>
                    <a:pt x="5030" y="1885"/>
                    <a:pt x="5018" y="1898"/>
                  </a:cubicBezTo>
                  <a:cubicBezTo>
                    <a:pt x="4643" y="2320"/>
                    <a:pt x="4267" y="2695"/>
                    <a:pt x="3845" y="3023"/>
                  </a:cubicBezTo>
                  <a:cubicBezTo>
                    <a:pt x="3531" y="3306"/>
                    <a:pt x="3110" y="3568"/>
                    <a:pt x="2698" y="3568"/>
                  </a:cubicBezTo>
                  <a:cubicBezTo>
                    <a:pt x="2496" y="3568"/>
                    <a:pt x="2296" y="3506"/>
                    <a:pt x="2111" y="3351"/>
                  </a:cubicBezTo>
                  <a:cubicBezTo>
                    <a:pt x="1313" y="2648"/>
                    <a:pt x="1548" y="1101"/>
                    <a:pt x="1970" y="303"/>
                  </a:cubicBezTo>
                  <a:cubicBezTo>
                    <a:pt x="2039" y="165"/>
                    <a:pt x="1929" y="0"/>
                    <a:pt x="18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1"/>
            <p:cNvSpPr/>
            <p:nvPr/>
          </p:nvSpPr>
          <p:spPr>
            <a:xfrm>
              <a:off x="7619737" y="3453548"/>
              <a:ext cx="34" cy="34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1"/>
            <p:cNvSpPr/>
            <p:nvPr/>
          </p:nvSpPr>
          <p:spPr>
            <a:xfrm>
              <a:off x="7553664" y="3294933"/>
              <a:ext cx="180585" cy="164118"/>
            </a:xfrm>
            <a:custGeom>
              <a:avLst/>
              <a:gdLst/>
              <a:ahLst/>
              <a:cxnLst/>
              <a:rect l="l" t="t" r="r" b="b"/>
              <a:pathLst>
                <a:path w="5253" h="4774" extrusionOk="0">
                  <a:moveTo>
                    <a:pt x="1161" y="1"/>
                  </a:moveTo>
                  <a:cubicBezTo>
                    <a:pt x="1133" y="1"/>
                    <a:pt x="1104" y="7"/>
                    <a:pt x="1079" y="19"/>
                  </a:cubicBezTo>
                  <a:cubicBezTo>
                    <a:pt x="1056" y="8"/>
                    <a:pt x="1029" y="2"/>
                    <a:pt x="1002" y="2"/>
                  </a:cubicBezTo>
                  <a:cubicBezTo>
                    <a:pt x="921" y="2"/>
                    <a:pt x="833" y="54"/>
                    <a:pt x="798" y="160"/>
                  </a:cubicBezTo>
                  <a:cubicBezTo>
                    <a:pt x="282" y="1004"/>
                    <a:pt x="94" y="2036"/>
                    <a:pt x="282" y="3020"/>
                  </a:cubicBezTo>
                  <a:cubicBezTo>
                    <a:pt x="329" y="3208"/>
                    <a:pt x="422" y="3395"/>
                    <a:pt x="516" y="3536"/>
                  </a:cubicBezTo>
                  <a:cubicBezTo>
                    <a:pt x="469" y="3583"/>
                    <a:pt x="376" y="3630"/>
                    <a:pt x="329" y="3724"/>
                  </a:cubicBezTo>
                  <a:cubicBezTo>
                    <a:pt x="329" y="3724"/>
                    <a:pt x="260" y="3827"/>
                    <a:pt x="240" y="3827"/>
                  </a:cubicBezTo>
                  <a:cubicBezTo>
                    <a:pt x="237" y="3827"/>
                    <a:pt x="235" y="3824"/>
                    <a:pt x="235" y="3817"/>
                  </a:cubicBezTo>
                  <a:cubicBezTo>
                    <a:pt x="235" y="3817"/>
                    <a:pt x="188" y="3864"/>
                    <a:pt x="188" y="3911"/>
                  </a:cubicBezTo>
                  <a:cubicBezTo>
                    <a:pt x="94" y="4005"/>
                    <a:pt x="47" y="4052"/>
                    <a:pt x="0" y="4146"/>
                  </a:cubicBezTo>
                  <a:cubicBezTo>
                    <a:pt x="0" y="4286"/>
                    <a:pt x="94" y="4427"/>
                    <a:pt x="235" y="4427"/>
                  </a:cubicBezTo>
                  <a:cubicBezTo>
                    <a:pt x="422" y="4380"/>
                    <a:pt x="610" y="4239"/>
                    <a:pt x="704" y="4052"/>
                  </a:cubicBezTo>
                  <a:cubicBezTo>
                    <a:pt x="798" y="4005"/>
                    <a:pt x="845" y="3911"/>
                    <a:pt x="938" y="3864"/>
                  </a:cubicBezTo>
                  <a:cubicBezTo>
                    <a:pt x="1048" y="3919"/>
                    <a:pt x="1174" y="3942"/>
                    <a:pt x="1297" y="3942"/>
                  </a:cubicBezTo>
                  <a:cubicBezTo>
                    <a:pt x="1384" y="3942"/>
                    <a:pt x="1470" y="3931"/>
                    <a:pt x="1548" y="3911"/>
                  </a:cubicBezTo>
                  <a:lnTo>
                    <a:pt x="1548" y="3911"/>
                  </a:lnTo>
                  <a:cubicBezTo>
                    <a:pt x="1407" y="4239"/>
                    <a:pt x="1313" y="4661"/>
                    <a:pt x="1689" y="4755"/>
                  </a:cubicBezTo>
                  <a:cubicBezTo>
                    <a:pt x="1714" y="4768"/>
                    <a:pt x="1739" y="4774"/>
                    <a:pt x="1763" y="4774"/>
                  </a:cubicBezTo>
                  <a:cubicBezTo>
                    <a:pt x="1829" y="4774"/>
                    <a:pt x="1889" y="4730"/>
                    <a:pt x="1923" y="4661"/>
                  </a:cubicBezTo>
                  <a:lnTo>
                    <a:pt x="1923" y="4661"/>
                  </a:lnTo>
                  <a:cubicBezTo>
                    <a:pt x="1911" y="4685"/>
                    <a:pt x="1908" y="4694"/>
                    <a:pt x="1911" y="4694"/>
                  </a:cubicBezTo>
                  <a:cubicBezTo>
                    <a:pt x="1917" y="4694"/>
                    <a:pt x="1970" y="4614"/>
                    <a:pt x="1970" y="4614"/>
                  </a:cubicBezTo>
                  <a:cubicBezTo>
                    <a:pt x="1970" y="4568"/>
                    <a:pt x="2017" y="4521"/>
                    <a:pt x="2017" y="4474"/>
                  </a:cubicBezTo>
                  <a:cubicBezTo>
                    <a:pt x="2017" y="4427"/>
                    <a:pt x="2017" y="4333"/>
                    <a:pt x="2064" y="4239"/>
                  </a:cubicBezTo>
                  <a:cubicBezTo>
                    <a:pt x="2064" y="4146"/>
                    <a:pt x="2111" y="4052"/>
                    <a:pt x="2111" y="3958"/>
                  </a:cubicBezTo>
                  <a:cubicBezTo>
                    <a:pt x="2345" y="3958"/>
                    <a:pt x="2533" y="3911"/>
                    <a:pt x="2767" y="3817"/>
                  </a:cubicBezTo>
                  <a:cubicBezTo>
                    <a:pt x="2767" y="3958"/>
                    <a:pt x="2767" y="4052"/>
                    <a:pt x="2814" y="4146"/>
                  </a:cubicBezTo>
                  <a:cubicBezTo>
                    <a:pt x="2861" y="4333"/>
                    <a:pt x="3001" y="4474"/>
                    <a:pt x="3189" y="4568"/>
                  </a:cubicBezTo>
                  <a:cubicBezTo>
                    <a:pt x="3283" y="4568"/>
                    <a:pt x="3377" y="4521"/>
                    <a:pt x="3377" y="4427"/>
                  </a:cubicBezTo>
                  <a:cubicBezTo>
                    <a:pt x="3470" y="4286"/>
                    <a:pt x="3470" y="4146"/>
                    <a:pt x="3470" y="4005"/>
                  </a:cubicBezTo>
                  <a:cubicBezTo>
                    <a:pt x="3470" y="3817"/>
                    <a:pt x="3423" y="3677"/>
                    <a:pt x="3423" y="3536"/>
                  </a:cubicBezTo>
                  <a:cubicBezTo>
                    <a:pt x="4361" y="3020"/>
                    <a:pt x="5252" y="2082"/>
                    <a:pt x="5205" y="1098"/>
                  </a:cubicBezTo>
                  <a:cubicBezTo>
                    <a:pt x="5205" y="1016"/>
                    <a:pt x="5158" y="966"/>
                    <a:pt x="5100" y="966"/>
                  </a:cubicBezTo>
                  <a:cubicBezTo>
                    <a:pt x="5058" y="966"/>
                    <a:pt x="5010" y="992"/>
                    <a:pt x="4971" y="1051"/>
                  </a:cubicBezTo>
                  <a:cubicBezTo>
                    <a:pt x="4408" y="1801"/>
                    <a:pt x="3658" y="2504"/>
                    <a:pt x="2861" y="3067"/>
                  </a:cubicBezTo>
                  <a:cubicBezTo>
                    <a:pt x="2655" y="3225"/>
                    <a:pt x="2417" y="3298"/>
                    <a:pt x="2182" y="3298"/>
                  </a:cubicBezTo>
                  <a:cubicBezTo>
                    <a:pt x="1719" y="3298"/>
                    <a:pt x="1265" y="3017"/>
                    <a:pt x="1079" y="2551"/>
                  </a:cubicBezTo>
                  <a:cubicBezTo>
                    <a:pt x="1079" y="2458"/>
                    <a:pt x="1079" y="2411"/>
                    <a:pt x="1079" y="2364"/>
                  </a:cubicBezTo>
                  <a:cubicBezTo>
                    <a:pt x="1079" y="1660"/>
                    <a:pt x="1173" y="1004"/>
                    <a:pt x="1360" y="347"/>
                  </a:cubicBezTo>
                  <a:cubicBezTo>
                    <a:pt x="1360" y="301"/>
                    <a:pt x="1360" y="207"/>
                    <a:pt x="1313" y="113"/>
                  </a:cubicBezTo>
                  <a:cubicBezTo>
                    <a:pt x="1313" y="44"/>
                    <a:pt x="1238" y="1"/>
                    <a:pt x="11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1"/>
            <p:cNvSpPr/>
            <p:nvPr/>
          </p:nvSpPr>
          <p:spPr>
            <a:xfrm>
              <a:off x="7290749" y="3889517"/>
              <a:ext cx="438657" cy="719452"/>
            </a:xfrm>
            <a:custGeom>
              <a:avLst/>
              <a:gdLst/>
              <a:ahLst/>
              <a:cxnLst/>
              <a:rect l="l" t="t" r="r" b="b"/>
              <a:pathLst>
                <a:path w="12760" h="20928" extrusionOk="0">
                  <a:moveTo>
                    <a:pt x="7420" y="0"/>
                  </a:moveTo>
                  <a:cubicBezTo>
                    <a:pt x="2142" y="0"/>
                    <a:pt x="1" y="9213"/>
                    <a:pt x="1787" y="14093"/>
                  </a:cubicBezTo>
                  <a:cubicBezTo>
                    <a:pt x="3080" y="17571"/>
                    <a:pt x="6817" y="20927"/>
                    <a:pt x="9445" y="20927"/>
                  </a:cubicBezTo>
                  <a:cubicBezTo>
                    <a:pt x="10820" y="20927"/>
                    <a:pt x="11892" y="20007"/>
                    <a:pt x="12150" y="17703"/>
                  </a:cubicBezTo>
                  <a:cubicBezTo>
                    <a:pt x="12150" y="17703"/>
                    <a:pt x="12760" y="1292"/>
                    <a:pt x="8680" y="166"/>
                  </a:cubicBezTo>
                  <a:cubicBezTo>
                    <a:pt x="8242" y="54"/>
                    <a:pt x="7822" y="0"/>
                    <a:pt x="7420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8" name="Google Shape;658;p31"/>
          <p:cNvGrpSpPr/>
          <p:nvPr/>
        </p:nvGrpSpPr>
        <p:grpSpPr>
          <a:xfrm flipH="1">
            <a:off x="-624885" y="3952581"/>
            <a:ext cx="2307789" cy="1666584"/>
            <a:chOff x="6384226" y="3717426"/>
            <a:chExt cx="2249526" cy="1624509"/>
          </a:xfrm>
        </p:grpSpPr>
        <p:sp>
          <p:nvSpPr>
            <p:cNvPr id="659" name="Google Shape;659;p31"/>
            <p:cNvSpPr/>
            <p:nvPr/>
          </p:nvSpPr>
          <p:spPr>
            <a:xfrm>
              <a:off x="6384226" y="3717426"/>
              <a:ext cx="2249526" cy="1624509"/>
            </a:xfrm>
            <a:custGeom>
              <a:avLst/>
              <a:gdLst/>
              <a:ahLst/>
              <a:cxnLst/>
              <a:rect l="l" t="t" r="r" b="b"/>
              <a:pathLst>
                <a:path w="65436" h="47255" extrusionOk="0">
                  <a:moveTo>
                    <a:pt x="31594" y="1"/>
                  </a:moveTo>
                  <a:cubicBezTo>
                    <a:pt x="29335" y="1"/>
                    <a:pt x="27280" y="3460"/>
                    <a:pt x="26657" y="5641"/>
                  </a:cubicBezTo>
                  <a:cubicBezTo>
                    <a:pt x="26141" y="7611"/>
                    <a:pt x="25860" y="9674"/>
                    <a:pt x="25860" y="11690"/>
                  </a:cubicBezTo>
                  <a:cubicBezTo>
                    <a:pt x="25766" y="11362"/>
                    <a:pt x="25625" y="11081"/>
                    <a:pt x="25531" y="10752"/>
                  </a:cubicBezTo>
                  <a:cubicBezTo>
                    <a:pt x="24967" y="9020"/>
                    <a:pt x="22949" y="1817"/>
                    <a:pt x="20042" y="1817"/>
                  </a:cubicBezTo>
                  <a:cubicBezTo>
                    <a:pt x="19566" y="1817"/>
                    <a:pt x="19066" y="2011"/>
                    <a:pt x="18545" y="2453"/>
                  </a:cubicBezTo>
                  <a:cubicBezTo>
                    <a:pt x="14747" y="5735"/>
                    <a:pt x="16200" y="13003"/>
                    <a:pt x="17138" y="17223"/>
                  </a:cubicBezTo>
                  <a:cubicBezTo>
                    <a:pt x="17841" y="20037"/>
                    <a:pt x="18920" y="22709"/>
                    <a:pt x="20280" y="25288"/>
                  </a:cubicBezTo>
                  <a:cubicBezTo>
                    <a:pt x="18451" y="23975"/>
                    <a:pt x="16575" y="22803"/>
                    <a:pt x="14653" y="21631"/>
                  </a:cubicBezTo>
                  <a:cubicBezTo>
                    <a:pt x="13685" y="21021"/>
                    <a:pt x="11620" y="19836"/>
                    <a:pt x="10031" y="19836"/>
                  </a:cubicBezTo>
                  <a:cubicBezTo>
                    <a:pt x="9542" y="19836"/>
                    <a:pt x="9098" y="19948"/>
                    <a:pt x="8745" y="20224"/>
                  </a:cubicBezTo>
                  <a:cubicBezTo>
                    <a:pt x="7338" y="21303"/>
                    <a:pt x="7197" y="22616"/>
                    <a:pt x="7666" y="24304"/>
                  </a:cubicBezTo>
                  <a:cubicBezTo>
                    <a:pt x="8416" y="27258"/>
                    <a:pt x="10620" y="30165"/>
                    <a:pt x="13012" y="32509"/>
                  </a:cubicBezTo>
                  <a:lnTo>
                    <a:pt x="12168" y="32509"/>
                  </a:lnTo>
                  <a:cubicBezTo>
                    <a:pt x="11255" y="32454"/>
                    <a:pt x="9061" y="32176"/>
                    <a:pt x="6834" y="32176"/>
                  </a:cubicBezTo>
                  <a:cubicBezTo>
                    <a:pt x="3456" y="32176"/>
                    <a:pt x="1" y="32815"/>
                    <a:pt x="820" y="35839"/>
                  </a:cubicBezTo>
                  <a:cubicBezTo>
                    <a:pt x="1430" y="38043"/>
                    <a:pt x="4243" y="38933"/>
                    <a:pt x="5931" y="39965"/>
                  </a:cubicBezTo>
                  <a:cubicBezTo>
                    <a:pt x="8463" y="41512"/>
                    <a:pt x="11370" y="42497"/>
                    <a:pt x="14137" y="43576"/>
                  </a:cubicBezTo>
                  <a:cubicBezTo>
                    <a:pt x="18899" y="45465"/>
                    <a:pt x="24057" y="47254"/>
                    <a:pt x="29223" y="47254"/>
                  </a:cubicBezTo>
                  <a:cubicBezTo>
                    <a:pt x="30212" y="47254"/>
                    <a:pt x="31202" y="47189"/>
                    <a:pt x="32190" y="47045"/>
                  </a:cubicBezTo>
                  <a:cubicBezTo>
                    <a:pt x="38942" y="46108"/>
                    <a:pt x="44147" y="43435"/>
                    <a:pt x="49680" y="39496"/>
                  </a:cubicBezTo>
                  <a:cubicBezTo>
                    <a:pt x="54463" y="36073"/>
                    <a:pt x="59292" y="32228"/>
                    <a:pt x="62622" y="27258"/>
                  </a:cubicBezTo>
                  <a:cubicBezTo>
                    <a:pt x="63606" y="25757"/>
                    <a:pt x="65435" y="22803"/>
                    <a:pt x="64310" y="20928"/>
                  </a:cubicBezTo>
                  <a:cubicBezTo>
                    <a:pt x="63447" y="19407"/>
                    <a:pt x="61684" y="18931"/>
                    <a:pt x="60031" y="18931"/>
                  </a:cubicBezTo>
                  <a:cubicBezTo>
                    <a:pt x="59797" y="18931"/>
                    <a:pt x="59566" y="18941"/>
                    <a:pt x="59339" y="18958"/>
                  </a:cubicBezTo>
                  <a:cubicBezTo>
                    <a:pt x="57839" y="19146"/>
                    <a:pt x="56385" y="19474"/>
                    <a:pt x="55025" y="19990"/>
                  </a:cubicBezTo>
                  <a:cubicBezTo>
                    <a:pt x="55541" y="19193"/>
                    <a:pt x="56057" y="18302"/>
                    <a:pt x="56573" y="17411"/>
                  </a:cubicBezTo>
                  <a:cubicBezTo>
                    <a:pt x="58120" y="14832"/>
                    <a:pt x="60746" y="9908"/>
                    <a:pt x="57182" y="7798"/>
                  </a:cubicBezTo>
                  <a:cubicBezTo>
                    <a:pt x="56539" y="7420"/>
                    <a:pt x="55855" y="7257"/>
                    <a:pt x="55150" y="7257"/>
                  </a:cubicBezTo>
                  <a:cubicBezTo>
                    <a:pt x="52362" y="7257"/>
                    <a:pt x="49273" y="9809"/>
                    <a:pt x="47288" y="11643"/>
                  </a:cubicBezTo>
                  <a:cubicBezTo>
                    <a:pt x="47570" y="9205"/>
                    <a:pt x="47710" y="5829"/>
                    <a:pt x="45038" y="4891"/>
                  </a:cubicBezTo>
                  <a:cubicBezTo>
                    <a:pt x="44778" y="4799"/>
                    <a:pt x="44515" y="4759"/>
                    <a:pt x="44251" y="4759"/>
                  </a:cubicBezTo>
                  <a:cubicBezTo>
                    <a:pt x="42895" y="4759"/>
                    <a:pt x="41525" y="5833"/>
                    <a:pt x="40583" y="6579"/>
                  </a:cubicBezTo>
                  <a:cubicBezTo>
                    <a:pt x="38848" y="8033"/>
                    <a:pt x="37629" y="10143"/>
                    <a:pt x="36691" y="12253"/>
                  </a:cubicBezTo>
                  <a:cubicBezTo>
                    <a:pt x="36410" y="8783"/>
                    <a:pt x="36129" y="4422"/>
                    <a:pt x="34018" y="1515"/>
                  </a:cubicBezTo>
                  <a:cubicBezTo>
                    <a:pt x="33221" y="435"/>
                    <a:pt x="32395" y="1"/>
                    <a:pt x="315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1"/>
            <p:cNvSpPr/>
            <p:nvPr/>
          </p:nvSpPr>
          <p:spPr>
            <a:xfrm>
              <a:off x="6626481" y="5016292"/>
              <a:ext cx="122865" cy="74771"/>
            </a:xfrm>
            <a:custGeom>
              <a:avLst/>
              <a:gdLst/>
              <a:ahLst/>
              <a:cxnLst/>
              <a:rect l="l" t="t" r="r" b="b"/>
              <a:pathLst>
                <a:path w="3574" h="2175" extrusionOk="0">
                  <a:moveTo>
                    <a:pt x="746" y="1"/>
                  </a:moveTo>
                  <a:cubicBezTo>
                    <a:pt x="300" y="1"/>
                    <a:pt x="1" y="684"/>
                    <a:pt x="478" y="963"/>
                  </a:cubicBezTo>
                  <a:cubicBezTo>
                    <a:pt x="1104" y="1294"/>
                    <a:pt x="2048" y="2175"/>
                    <a:pt x="2879" y="2175"/>
                  </a:cubicBezTo>
                  <a:cubicBezTo>
                    <a:pt x="3106" y="2175"/>
                    <a:pt x="3325" y="2109"/>
                    <a:pt x="3526" y="1948"/>
                  </a:cubicBezTo>
                  <a:cubicBezTo>
                    <a:pt x="3573" y="1854"/>
                    <a:pt x="3573" y="1713"/>
                    <a:pt x="3479" y="1666"/>
                  </a:cubicBezTo>
                  <a:cubicBezTo>
                    <a:pt x="3104" y="1385"/>
                    <a:pt x="2729" y="1104"/>
                    <a:pt x="2307" y="916"/>
                  </a:cubicBezTo>
                  <a:cubicBezTo>
                    <a:pt x="1885" y="682"/>
                    <a:pt x="1463" y="353"/>
                    <a:pt x="994" y="72"/>
                  </a:cubicBezTo>
                  <a:cubicBezTo>
                    <a:pt x="909" y="22"/>
                    <a:pt x="825" y="1"/>
                    <a:pt x="7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1"/>
            <p:cNvSpPr/>
            <p:nvPr/>
          </p:nvSpPr>
          <p:spPr>
            <a:xfrm>
              <a:off x="6653192" y="4917458"/>
              <a:ext cx="110180" cy="69271"/>
            </a:xfrm>
            <a:custGeom>
              <a:avLst/>
              <a:gdLst/>
              <a:ahLst/>
              <a:cxnLst/>
              <a:rect l="l" t="t" r="r" b="b"/>
              <a:pathLst>
                <a:path w="3205" h="2015" extrusionOk="0">
                  <a:moveTo>
                    <a:pt x="553" y="1"/>
                  </a:moveTo>
                  <a:cubicBezTo>
                    <a:pt x="127" y="1"/>
                    <a:pt x="1" y="718"/>
                    <a:pt x="499" y="884"/>
                  </a:cubicBezTo>
                  <a:cubicBezTo>
                    <a:pt x="921" y="1071"/>
                    <a:pt x="1343" y="1306"/>
                    <a:pt x="1765" y="1587"/>
                  </a:cubicBezTo>
                  <a:cubicBezTo>
                    <a:pt x="2093" y="1775"/>
                    <a:pt x="2421" y="1915"/>
                    <a:pt x="2796" y="2009"/>
                  </a:cubicBezTo>
                  <a:cubicBezTo>
                    <a:pt x="2814" y="2013"/>
                    <a:pt x="2831" y="2014"/>
                    <a:pt x="2848" y="2014"/>
                  </a:cubicBezTo>
                  <a:cubicBezTo>
                    <a:pt x="3057" y="2014"/>
                    <a:pt x="3204" y="1761"/>
                    <a:pt x="3031" y="1587"/>
                  </a:cubicBezTo>
                  <a:cubicBezTo>
                    <a:pt x="2749" y="1259"/>
                    <a:pt x="2421" y="978"/>
                    <a:pt x="2093" y="696"/>
                  </a:cubicBezTo>
                  <a:cubicBezTo>
                    <a:pt x="1671" y="415"/>
                    <a:pt x="1202" y="180"/>
                    <a:pt x="733" y="40"/>
                  </a:cubicBezTo>
                  <a:cubicBezTo>
                    <a:pt x="668" y="13"/>
                    <a:pt x="608" y="1"/>
                    <a:pt x="55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1"/>
            <p:cNvSpPr/>
            <p:nvPr/>
          </p:nvSpPr>
          <p:spPr>
            <a:xfrm>
              <a:off x="7008513" y="5028977"/>
              <a:ext cx="132113" cy="78690"/>
            </a:xfrm>
            <a:custGeom>
              <a:avLst/>
              <a:gdLst/>
              <a:ahLst/>
              <a:cxnLst/>
              <a:rect l="l" t="t" r="r" b="b"/>
              <a:pathLst>
                <a:path w="3843" h="2289" extrusionOk="0">
                  <a:moveTo>
                    <a:pt x="653" y="0"/>
                  </a:moveTo>
                  <a:cubicBezTo>
                    <a:pt x="257" y="0"/>
                    <a:pt x="1" y="601"/>
                    <a:pt x="432" y="875"/>
                  </a:cubicBezTo>
                  <a:cubicBezTo>
                    <a:pt x="1369" y="1485"/>
                    <a:pt x="2401" y="1954"/>
                    <a:pt x="3526" y="2282"/>
                  </a:cubicBezTo>
                  <a:cubicBezTo>
                    <a:pt x="3543" y="2286"/>
                    <a:pt x="3559" y="2288"/>
                    <a:pt x="3575" y="2288"/>
                  </a:cubicBezTo>
                  <a:cubicBezTo>
                    <a:pt x="3737" y="2288"/>
                    <a:pt x="3842" y="2082"/>
                    <a:pt x="3714" y="1954"/>
                  </a:cubicBezTo>
                  <a:cubicBezTo>
                    <a:pt x="2917" y="1063"/>
                    <a:pt x="1885" y="688"/>
                    <a:pt x="900" y="78"/>
                  </a:cubicBezTo>
                  <a:cubicBezTo>
                    <a:pt x="815" y="24"/>
                    <a:pt x="731" y="0"/>
                    <a:pt x="6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1"/>
            <p:cNvSpPr/>
            <p:nvPr/>
          </p:nvSpPr>
          <p:spPr>
            <a:xfrm>
              <a:off x="6758042" y="4534464"/>
              <a:ext cx="89622" cy="82953"/>
            </a:xfrm>
            <a:custGeom>
              <a:avLst/>
              <a:gdLst/>
              <a:ahLst/>
              <a:cxnLst/>
              <a:rect l="l" t="t" r="r" b="b"/>
              <a:pathLst>
                <a:path w="2607" h="2413" extrusionOk="0">
                  <a:moveTo>
                    <a:pt x="834" y="0"/>
                  </a:moveTo>
                  <a:cubicBezTo>
                    <a:pt x="396" y="0"/>
                    <a:pt x="1" y="593"/>
                    <a:pt x="403" y="959"/>
                  </a:cubicBezTo>
                  <a:lnTo>
                    <a:pt x="1340" y="1803"/>
                  </a:lnTo>
                  <a:cubicBezTo>
                    <a:pt x="1622" y="2131"/>
                    <a:pt x="1997" y="2319"/>
                    <a:pt x="2419" y="2412"/>
                  </a:cubicBezTo>
                  <a:cubicBezTo>
                    <a:pt x="2513" y="2412"/>
                    <a:pt x="2606" y="2319"/>
                    <a:pt x="2606" y="2178"/>
                  </a:cubicBezTo>
                  <a:cubicBezTo>
                    <a:pt x="2606" y="1990"/>
                    <a:pt x="2513" y="1850"/>
                    <a:pt x="2419" y="1662"/>
                  </a:cubicBezTo>
                  <a:cubicBezTo>
                    <a:pt x="2325" y="1474"/>
                    <a:pt x="2231" y="1334"/>
                    <a:pt x="2091" y="1146"/>
                  </a:cubicBezTo>
                  <a:cubicBezTo>
                    <a:pt x="1809" y="818"/>
                    <a:pt x="1528" y="490"/>
                    <a:pt x="1200" y="162"/>
                  </a:cubicBezTo>
                  <a:cubicBezTo>
                    <a:pt x="1086" y="48"/>
                    <a:pt x="958" y="0"/>
                    <a:pt x="8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1"/>
            <p:cNvSpPr/>
            <p:nvPr/>
          </p:nvSpPr>
          <p:spPr>
            <a:xfrm>
              <a:off x="6914905" y="4692873"/>
              <a:ext cx="106708" cy="84328"/>
            </a:xfrm>
            <a:custGeom>
              <a:avLst/>
              <a:gdLst/>
              <a:ahLst/>
              <a:cxnLst/>
              <a:rect l="l" t="t" r="r" b="b"/>
              <a:pathLst>
                <a:path w="3104" h="2453" extrusionOk="0">
                  <a:moveTo>
                    <a:pt x="822" y="1"/>
                  </a:moveTo>
                  <a:cubicBezTo>
                    <a:pt x="352" y="1"/>
                    <a:pt x="1" y="702"/>
                    <a:pt x="529" y="946"/>
                  </a:cubicBezTo>
                  <a:cubicBezTo>
                    <a:pt x="857" y="1134"/>
                    <a:pt x="1185" y="1368"/>
                    <a:pt x="1513" y="1649"/>
                  </a:cubicBezTo>
                  <a:cubicBezTo>
                    <a:pt x="1795" y="2024"/>
                    <a:pt x="2217" y="2306"/>
                    <a:pt x="2686" y="2446"/>
                  </a:cubicBezTo>
                  <a:cubicBezTo>
                    <a:pt x="2706" y="2451"/>
                    <a:pt x="2726" y="2452"/>
                    <a:pt x="2746" y="2452"/>
                  </a:cubicBezTo>
                  <a:cubicBezTo>
                    <a:pt x="2951" y="2452"/>
                    <a:pt x="3104" y="2238"/>
                    <a:pt x="3061" y="2024"/>
                  </a:cubicBezTo>
                  <a:cubicBezTo>
                    <a:pt x="2920" y="1602"/>
                    <a:pt x="2592" y="1180"/>
                    <a:pt x="2217" y="946"/>
                  </a:cubicBezTo>
                  <a:cubicBezTo>
                    <a:pt x="1888" y="571"/>
                    <a:pt x="1466" y="289"/>
                    <a:pt x="1044" y="55"/>
                  </a:cubicBezTo>
                  <a:cubicBezTo>
                    <a:pt x="969" y="17"/>
                    <a:pt x="894" y="1"/>
                    <a:pt x="82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1"/>
            <p:cNvSpPr/>
            <p:nvPr/>
          </p:nvSpPr>
          <p:spPr>
            <a:xfrm>
              <a:off x="6981356" y="4614906"/>
              <a:ext cx="103786" cy="81990"/>
            </a:xfrm>
            <a:custGeom>
              <a:avLst/>
              <a:gdLst/>
              <a:ahLst/>
              <a:cxnLst/>
              <a:rect l="l" t="t" r="r" b="b"/>
              <a:pathLst>
                <a:path w="3019" h="2385" extrusionOk="0">
                  <a:moveTo>
                    <a:pt x="783" y="1"/>
                  </a:moveTo>
                  <a:cubicBezTo>
                    <a:pt x="328" y="1"/>
                    <a:pt x="1" y="685"/>
                    <a:pt x="518" y="963"/>
                  </a:cubicBezTo>
                  <a:cubicBezTo>
                    <a:pt x="846" y="1151"/>
                    <a:pt x="1175" y="1385"/>
                    <a:pt x="1503" y="1667"/>
                  </a:cubicBezTo>
                  <a:cubicBezTo>
                    <a:pt x="1831" y="1948"/>
                    <a:pt x="2206" y="2182"/>
                    <a:pt x="2581" y="2323"/>
                  </a:cubicBezTo>
                  <a:cubicBezTo>
                    <a:pt x="2635" y="2366"/>
                    <a:pt x="2689" y="2384"/>
                    <a:pt x="2738" y="2384"/>
                  </a:cubicBezTo>
                  <a:cubicBezTo>
                    <a:pt x="2903" y="2384"/>
                    <a:pt x="3018" y="2176"/>
                    <a:pt x="2910" y="1995"/>
                  </a:cubicBezTo>
                  <a:cubicBezTo>
                    <a:pt x="2722" y="1573"/>
                    <a:pt x="2441" y="1198"/>
                    <a:pt x="2112" y="823"/>
                  </a:cubicBezTo>
                  <a:cubicBezTo>
                    <a:pt x="1784" y="541"/>
                    <a:pt x="1409" y="260"/>
                    <a:pt x="1034" y="72"/>
                  </a:cubicBezTo>
                  <a:cubicBezTo>
                    <a:pt x="949" y="23"/>
                    <a:pt x="864" y="1"/>
                    <a:pt x="7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1"/>
            <p:cNvSpPr/>
            <p:nvPr/>
          </p:nvSpPr>
          <p:spPr>
            <a:xfrm>
              <a:off x="6986306" y="4073125"/>
              <a:ext cx="95088" cy="92991"/>
            </a:xfrm>
            <a:custGeom>
              <a:avLst/>
              <a:gdLst/>
              <a:ahLst/>
              <a:cxnLst/>
              <a:rect l="l" t="t" r="r" b="b"/>
              <a:pathLst>
                <a:path w="2766" h="2705" extrusionOk="0">
                  <a:moveTo>
                    <a:pt x="968" y="1"/>
                  </a:moveTo>
                  <a:cubicBezTo>
                    <a:pt x="470" y="1"/>
                    <a:pt x="1" y="688"/>
                    <a:pt x="468" y="1156"/>
                  </a:cubicBezTo>
                  <a:cubicBezTo>
                    <a:pt x="1063" y="1751"/>
                    <a:pt x="1301" y="2705"/>
                    <a:pt x="2186" y="2705"/>
                  </a:cubicBezTo>
                  <a:cubicBezTo>
                    <a:pt x="2207" y="2705"/>
                    <a:pt x="2228" y="2704"/>
                    <a:pt x="2250" y="2703"/>
                  </a:cubicBezTo>
                  <a:cubicBezTo>
                    <a:pt x="2531" y="2703"/>
                    <a:pt x="2766" y="2375"/>
                    <a:pt x="2578" y="2140"/>
                  </a:cubicBezTo>
                  <a:cubicBezTo>
                    <a:pt x="2297" y="1437"/>
                    <a:pt x="1875" y="780"/>
                    <a:pt x="1406" y="218"/>
                  </a:cubicBezTo>
                  <a:cubicBezTo>
                    <a:pt x="1274" y="65"/>
                    <a:pt x="1120" y="1"/>
                    <a:pt x="9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1"/>
            <p:cNvSpPr/>
            <p:nvPr/>
          </p:nvSpPr>
          <p:spPr>
            <a:xfrm>
              <a:off x="7066164" y="3958374"/>
              <a:ext cx="76490" cy="112964"/>
            </a:xfrm>
            <a:custGeom>
              <a:avLst/>
              <a:gdLst/>
              <a:ahLst/>
              <a:cxnLst/>
              <a:rect l="l" t="t" r="r" b="b"/>
              <a:pathLst>
                <a:path w="2225" h="3286" extrusionOk="0">
                  <a:moveTo>
                    <a:pt x="575" y="1"/>
                  </a:moveTo>
                  <a:cubicBezTo>
                    <a:pt x="283" y="1"/>
                    <a:pt x="1" y="232"/>
                    <a:pt x="114" y="602"/>
                  </a:cubicBezTo>
                  <a:cubicBezTo>
                    <a:pt x="489" y="1446"/>
                    <a:pt x="911" y="2337"/>
                    <a:pt x="1334" y="3181"/>
                  </a:cubicBezTo>
                  <a:cubicBezTo>
                    <a:pt x="1371" y="3256"/>
                    <a:pt x="1439" y="3286"/>
                    <a:pt x="1512" y="3286"/>
                  </a:cubicBezTo>
                  <a:cubicBezTo>
                    <a:pt x="1622" y="3286"/>
                    <a:pt x="1746" y="3218"/>
                    <a:pt x="1802" y="3134"/>
                  </a:cubicBezTo>
                  <a:cubicBezTo>
                    <a:pt x="2224" y="2102"/>
                    <a:pt x="1380" y="1258"/>
                    <a:pt x="1052" y="320"/>
                  </a:cubicBezTo>
                  <a:cubicBezTo>
                    <a:pt x="960" y="99"/>
                    <a:pt x="765" y="1"/>
                    <a:pt x="5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7199031" y="4177321"/>
              <a:ext cx="46788" cy="95948"/>
            </a:xfrm>
            <a:custGeom>
              <a:avLst/>
              <a:gdLst/>
              <a:ahLst/>
              <a:cxnLst/>
              <a:rect l="l" t="t" r="r" b="b"/>
              <a:pathLst>
                <a:path w="1361" h="2791" extrusionOk="0">
                  <a:moveTo>
                    <a:pt x="616" y="0"/>
                  </a:moveTo>
                  <a:cubicBezTo>
                    <a:pt x="305" y="0"/>
                    <a:pt x="1" y="188"/>
                    <a:pt x="47" y="563"/>
                  </a:cubicBezTo>
                  <a:cubicBezTo>
                    <a:pt x="94" y="891"/>
                    <a:pt x="141" y="1219"/>
                    <a:pt x="235" y="1548"/>
                  </a:cubicBezTo>
                  <a:cubicBezTo>
                    <a:pt x="376" y="1923"/>
                    <a:pt x="563" y="2251"/>
                    <a:pt x="704" y="2579"/>
                  </a:cubicBezTo>
                  <a:cubicBezTo>
                    <a:pt x="751" y="2720"/>
                    <a:pt x="856" y="2790"/>
                    <a:pt x="962" y="2790"/>
                  </a:cubicBezTo>
                  <a:cubicBezTo>
                    <a:pt x="1067" y="2790"/>
                    <a:pt x="1173" y="2720"/>
                    <a:pt x="1220" y="2579"/>
                  </a:cubicBezTo>
                  <a:cubicBezTo>
                    <a:pt x="1314" y="2298"/>
                    <a:pt x="1360" y="2017"/>
                    <a:pt x="1360" y="1688"/>
                  </a:cubicBezTo>
                  <a:cubicBezTo>
                    <a:pt x="1314" y="1313"/>
                    <a:pt x="1220" y="938"/>
                    <a:pt x="1220" y="563"/>
                  </a:cubicBezTo>
                  <a:cubicBezTo>
                    <a:pt x="1243" y="188"/>
                    <a:pt x="927" y="0"/>
                    <a:pt x="6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1"/>
            <p:cNvSpPr/>
            <p:nvPr/>
          </p:nvSpPr>
          <p:spPr>
            <a:xfrm>
              <a:off x="7132305" y="4403728"/>
              <a:ext cx="82884" cy="126647"/>
            </a:xfrm>
            <a:custGeom>
              <a:avLst/>
              <a:gdLst/>
              <a:ahLst/>
              <a:cxnLst/>
              <a:rect l="l" t="t" r="r" b="b"/>
              <a:pathLst>
                <a:path w="2411" h="3684" extrusionOk="0">
                  <a:moveTo>
                    <a:pt x="614" y="1"/>
                  </a:moveTo>
                  <a:cubicBezTo>
                    <a:pt x="308" y="1"/>
                    <a:pt x="1" y="242"/>
                    <a:pt x="113" y="635"/>
                  </a:cubicBezTo>
                  <a:cubicBezTo>
                    <a:pt x="394" y="1620"/>
                    <a:pt x="816" y="2605"/>
                    <a:pt x="1332" y="3543"/>
                  </a:cubicBezTo>
                  <a:cubicBezTo>
                    <a:pt x="1402" y="3636"/>
                    <a:pt x="1496" y="3683"/>
                    <a:pt x="1590" y="3683"/>
                  </a:cubicBezTo>
                  <a:cubicBezTo>
                    <a:pt x="1684" y="3683"/>
                    <a:pt x="1777" y="3636"/>
                    <a:pt x="1848" y="3543"/>
                  </a:cubicBezTo>
                  <a:cubicBezTo>
                    <a:pt x="2410" y="2464"/>
                    <a:pt x="1473" y="1339"/>
                    <a:pt x="1098" y="354"/>
                  </a:cubicBezTo>
                  <a:cubicBezTo>
                    <a:pt x="1022" y="109"/>
                    <a:pt x="819" y="1"/>
                    <a:pt x="6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1"/>
            <p:cNvSpPr/>
            <p:nvPr/>
          </p:nvSpPr>
          <p:spPr>
            <a:xfrm>
              <a:off x="7269538" y="4408507"/>
              <a:ext cx="64939" cy="121456"/>
            </a:xfrm>
            <a:custGeom>
              <a:avLst/>
              <a:gdLst/>
              <a:ahLst/>
              <a:cxnLst/>
              <a:rect l="l" t="t" r="r" b="b"/>
              <a:pathLst>
                <a:path w="1889" h="3533" extrusionOk="0">
                  <a:moveTo>
                    <a:pt x="874" y="0"/>
                  </a:moveTo>
                  <a:cubicBezTo>
                    <a:pt x="444" y="0"/>
                    <a:pt x="1" y="358"/>
                    <a:pt x="200" y="871"/>
                  </a:cubicBezTo>
                  <a:cubicBezTo>
                    <a:pt x="482" y="1669"/>
                    <a:pt x="575" y="2794"/>
                    <a:pt x="1279" y="3450"/>
                  </a:cubicBezTo>
                  <a:cubicBezTo>
                    <a:pt x="1353" y="3506"/>
                    <a:pt x="1434" y="3532"/>
                    <a:pt x="1508" y="3532"/>
                  </a:cubicBezTo>
                  <a:cubicBezTo>
                    <a:pt x="1622" y="3532"/>
                    <a:pt x="1719" y="3470"/>
                    <a:pt x="1748" y="3357"/>
                  </a:cubicBezTo>
                  <a:cubicBezTo>
                    <a:pt x="1888" y="2372"/>
                    <a:pt x="1795" y="1387"/>
                    <a:pt x="1513" y="496"/>
                  </a:cubicBezTo>
                  <a:cubicBezTo>
                    <a:pt x="1422" y="148"/>
                    <a:pt x="1150" y="0"/>
                    <a:pt x="8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1"/>
            <p:cNvSpPr/>
            <p:nvPr/>
          </p:nvSpPr>
          <p:spPr>
            <a:xfrm>
              <a:off x="7184833" y="4757261"/>
              <a:ext cx="78724" cy="86425"/>
            </a:xfrm>
            <a:custGeom>
              <a:avLst/>
              <a:gdLst/>
              <a:ahLst/>
              <a:cxnLst/>
              <a:rect l="l" t="t" r="r" b="b"/>
              <a:pathLst>
                <a:path w="2290" h="2514" extrusionOk="0">
                  <a:moveTo>
                    <a:pt x="771" y="1"/>
                  </a:moveTo>
                  <a:cubicBezTo>
                    <a:pt x="395" y="1"/>
                    <a:pt x="0" y="418"/>
                    <a:pt x="226" y="902"/>
                  </a:cubicBezTo>
                  <a:cubicBezTo>
                    <a:pt x="414" y="1183"/>
                    <a:pt x="601" y="1511"/>
                    <a:pt x="836" y="1793"/>
                  </a:cubicBezTo>
                  <a:cubicBezTo>
                    <a:pt x="976" y="2074"/>
                    <a:pt x="1305" y="2449"/>
                    <a:pt x="1633" y="2496"/>
                  </a:cubicBezTo>
                  <a:cubicBezTo>
                    <a:pt x="1656" y="2508"/>
                    <a:pt x="1683" y="2514"/>
                    <a:pt x="1710" y="2514"/>
                  </a:cubicBezTo>
                  <a:cubicBezTo>
                    <a:pt x="1791" y="2514"/>
                    <a:pt x="1879" y="2461"/>
                    <a:pt x="1914" y="2355"/>
                  </a:cubicBezTo>
                  <a:cubicBezTo>
                    <a:pt x="2289" y="1699"/>
                    <a:pt x="1492" y="855"/>
                    <a:pt x="1211" y="292"/>
                  </a:cubicBezTo>
                  <a:cubicBezTo>
                    <a:pt x="1108" y="87"/>
                    <a:pt x="942" y="1"/>
                    <a:pt x="7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1"/>
            <p:cNvSpPr/>
            <p:nvPr/>
          </p:nvSpPr>
          <p:spPr>
            <a:xfrm>
              <a:off x="7327085" y="4666609"/>
              <a:ext cx="74255" cy="89210"/>
            </a:xfrm>
            <a:custGeom>
              <a:avLst/>
              <a:gdLst/>
              <a:ahLst/>
              <a:cxnLst/>
              <a:rect l="l" t="t" r="r" b="b"/>
              <a:pathLst>
                <a:path w="2160" h="2595" extrusionOk="0">
                  <a:moveTo>
                    <a:pt x="882" y="1"/>
                  </a:moveTo>
                  <a:cubicBezTo>
                    <a:pt x="464" y="1"/>
                    <a:pt x="1" y="457"/>
                    <a:pt x="261" y="913"/>
                  </a:cubicBezTo>
                  <a:cubicBezTo>
                    <a:pt x="449" y="1241"/>
                    <a:pt x="636" y="1522"/>
                    <a:pt x="871" y="1804"/>
                  </a:cubicBezTo>
                  <a:cubicBezTo>
                    <a:pt x="1058" y="2038"/>
                    <a:pt x="1340" y="2226"/>
                    <a:pt x="1527" y="2507"/>
                  </a:cubicBezTo>
                  <a:cubicBezTo>
                    <a:pt x="1589" y="2568"/>
                    <a:pt x="1663" y="2594"/>
                    <a:pt x="1737" y="2594"/>
                  </a:cubicBezTo>
                  <a:cubicBezTo>
                    <a:pt x="1947" y="2594"/>
                    <a:pt x="2159" y="2387"/>
                    <a:pt x="2090" y="2179"/>
                  </a:cubicBezTo>
                  <a:cubicBezTo>
                    <a:pt x="2043" y="1804"/>
                    <a:pt x="1949" y="1522"/>
                    <a:pt x="1809" y="1194"/>
                  </a:cubicBezTo>
                  <a:cubicBezTo>
                    <a:pt x="1621" y="913"/>
                    <a:pt x="1480" y="631"/>
                    <a:pt x="1340" y="303"/>
                  </a:cubicBezTo>
                  <a:cubicBezTo>
                    <a:pt x="1240" y="89"/>
                    <a:pt x="1065" y="1"/>
                    <a:pt x="8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1"/>
            <p:cNvSpPr/>
            <p:nvPr/>
          </p:nvSpPr>
          <p:spPr>
            <a:xfrm>
              <a:off x="7025668" y="4914845"/>
              <a:ext cx="82472" cy="82815"/>
            </a:xfrm>
            <a:custGeom>
              <a:avLst/>
              <a:gdLst/>
              <a:ahLst/>
              <a:cxnLst/>
              <a:rect l="l" t="t" r="r" b="b"/>
              <a:pathLst>
                <a:path w="2399" h="2409" extrusionOk="0">
                  <a:moveTo>
                    <a:pt x="850" y="1"/>
                  </a:moveTo>
                  <a:cubicBezTo>
                    <a:pt x="422" y="1"/>
                    <a:pt x="0" y="585"/>
                    <a:pt x="401" y="913"/>
                  </a:cubicBezTo>
                  <a:cubicBezTo>
                    <a:pt x="870" y="1429"/>
                    <a:pt x="1433" y="1945"/>
                    <a:pt x="1996" y="2367"/>
                  </a:cubicBezTo>
                  <a:cubicBezTo>
                    <a:pt x="2035" y="2396"/>
                    <a:pt x="2076" y="2409"/>
                    <a:pt x="2116" y="2409"/>
                  </a:cubicBezTo>
                  <a:cubicBezTo>
                    <a:pt x="2267" y="2409"/>
                    <a:pt x="2398" y="2224"/>
                    <a:pt x="2324" y="2038"/>
                  </a:cubicBezTo>
                  <a:cubicBezTo>
                    <a:pt x="1996" y="1382"/>
                    <a:pt x="1621" y="772"/>
                    <a:pt x="1199" y="163"/>
                  </a:cubicBezTo>
                  <a:cubicBezTo>
                    <a:pt x="1095" y="48"/>
                    <a:pt x="972" y="1"/>
                    <a:pt x="8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1"/>
            <p:cNvSpPr/>
            <p:nvPr/>
          </p:nvSpPr>
          <p:spPr>
            <a:xfrm>
              <a:off x="7026561" y="5179514"/>
              <a:ext cx="96738" cy="44141"/>
            </a:xfrm>
            <a:custGeom>
              <a:avLst/>
              <a:gdLst/>
              <a:ahLst/>
              <a:cxnLst/>
              <a:rect l="l" t="t" r="r" b="b"/>
              <a:pathLst>
                <a:path w="2814" h="1284" extrusionOk="0">
                  <a:moveTo>
                    <a:pt x="1072" y="1"/>
                  </a:moveTo>
                  <a:cubicBezTo>
                    <a:pt x="980" y="1"/>
                    <a:pt x="889" y="5"/>
                    <a:pt x="797" y="13"/>
                  </a:cubicBezTo>
                  <a:cubicBezTo>
                    <a:pt x="0" y="60"/>
                    <a:pt x="0" y="1185"/>
                    <a:pt x="797" y="1279"/>
                  </a:cubicBezTo>
                  <a:cubicBezTo>
                    <a:pt x="1173" y="1232"/>
                    <a:pt x="1548" y="1232"/>
                    <a:pt x="1923" y="1185"/>
                  </a:cubicBezTo>
                  <a:cubicBezTo>
                    <a:pt x="2010" y="1243"/>
                    <a:pt x="2133" y="1283"/>
                    <a:pt x="2258" y="1283"/>
                  </a:cubicBezTo>
                  <a:cubicBezTo>
                    <a:pt x="2335" y="1283"/>
                    <a:pt x="2414" y="1268"/>
                    <a:pt x="2486" y="1232"/>
                  </a:cubicBezTo>
                  <a:cubicBezTo>
                    <a:pt x="2673" y="1185"/>
                    <a:pt x="2814" y="857"/>
                    <a:pt x="2579" y="716"/>
                  </a:cubicBezTo>
                  <a:cubicBezTo>
                    <a:pt x="2626" y="482"/>
                    <a:pt x="2486" y="294"/>
                    <a:pt x="2345" y="201"/>
                  </a:cubicBezTo>
                  <a:cubicBezTo>
                    <a:pt x="1920" y="85"/>
                    <a:pt x="1496" y="1"/>
                    <a:pt x="10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1"/>
            <p:cNvSpPr/>
            <p:nvPr/>
          </p:nvSpPr>
          <p:spPr>
            <a:xfrm>
              <a:off x="7304912" y="4983015"/>
              <a:ext cx="75837" cy="72983"/>
            </a:xfrm>
            <a:custGeom>
              <a:avLst/>
              <a:gdLst/>
              <a:ahLst/>
              <a:cxnLst/>
              <a:rect l="l" t="t" r="r" b="b"/>
              <a:pathLst>
                <a:path w="2206" h="2123" extrusionOk="0">
                  <a:moveTo>
                    <a:pt x="876" y="1"/>
                  </a:moveTo>
                  <a:cubicBezTo>
                    <a:pt x="469" y="1"/>
                    <a:pt x="0" y="535"/>
                    <a:pt x="437" y="899"/>
                  </a:cubicBezTo>
                  <a:cubicBezTo>
                    <a:pt x="578" y="1087"/>
                    <a:pt x="672" y="1274"/>
                    <a:pt x="812" y="1462"/>
                  </a:cubicBezTo>
                  <a:cubicBezTo>
                    <a:pt x="1000" y="1790"/>
                    <a:pt x="1281" y="2025"/>
                    <a:pt x="1703" y="2118"/>
                  </a:cubicBezTo>
                  <a:cubicBezTo>
                    <a:pt x="1720" y="2121"/>
                    <a:pt x="1736" y="2122"/>
                    <a:pt x="1752" y="2122"/>
                  </a:cubicBezTo>
                  <a:cubicBezTo>
                    <a:pt x="2010" y="2122"/>
                    <a:pt x="2206" y="1779"/>
                    <a:pt x="1985" y="1603"/>
                  </a:cubicBezTo>
                  <a:cubicBezTo>
                    <a:pt x="1563" y="1181"/>
                    <a:pt x="1516" y="571"/>
                    <a:pt x="1188" y="149"/>
                  </a:cubicBezTo>
                  <a:cubicBezTo>
                    <a:pt x="1104" y="45"/>
                    <a:pt x="992" y="1"/>
                    <a:pt x="8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1"/>
            <p:cNvSpPr/>
            <p:nvPr/>
          </p:nvSpPr>
          <p:spPr>
            <a:xfrm>
              <a:off x="7393296" y="3902684"/>
              <a:ext cx="42731" cy="124343"/>
            </a:xfrm>
            <a:custGeom>
              <a:avLst/>
              <a:gdLst/>
              <a:ahLst/>
              <a:cxnLst/>
              <a:rect l="l" t="t" r="r" b="b"/>
              <a:pathLst>
                <a:path w="1243" h="3617" extrusionOk="0">
                  <a:moveTo>
                    <a:pt x="460" y="0"/>
                  </a:moveTo>
                  <a:cubicBezTo>
                    <a:pt x="225" y="0"/>
                    <a:pt x="0" y="141"/>
                    <a:pt x="23" y="440"/>
                  </a:cubicBezTo>
                  <a:cubicBezTo>
                    <a:pt x="70" y="909"/>
                    <a:pt x="164" y="1425"/>
                    <a:pt x="305" y="1893"/>
                  </a:cubicBezTo>
                  <a:cubicBezTo>
                    <a:pt x="398" y="2409"/>
                    <a:pt x="445" y="2925"/>
                    <a:pt x="539" y="3441"/>
                  </a:cubicBezTo>
                  <a:cubicBezTo>
                    <a:pt x="586" y="3558"/>
                    <a:pt x="703" y="3617"/>
                    <a:pt x="815" y="3617"/>
                  </a:cubicBezTo>
                  <a:cubicBezTo>
                    <a:pt x="926" y="3617"/>
                    <a:pt x="1031" y="3558"/>
                    <a:pt x="1055" y="3441"/>
                  </a:cubicBezTo>
                  <a:cubicBezTo>
                    <a:pt x="1196" y="2972"/>
                    <a:pt x="1242" y="2456"/>
                    <a:pt x="1242" y="1987"/>
                  </a:cubicBezTo>
                  <a:cubicBezTo>
                    <a:pt x="1196" y="1471"/>
                    <a:pt x="961" y="956"/>
                    <a:pt x="961" y="440"/>
                  </a:cubicBezTo>
                  <a:cubicBezTo>
                    <a:pt x="961" y="153"/>
                    <a:pt x="705" y="0"/>
                    <a:pt x="4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1"/>
            <p:cNvSpPr/>
            <p:nvPr/>
          </p:nvSpPr>
          <p:spPr>
            <a:xfrm>
              <a:off x="7496461" y="3893814"/>
              <a:ext cx="39500" cy="109045"/>
            </a:xfrm>
            <a:custGeom>
              <a:avLst/>
              <a:gdLst/>
              <a:ahLst/>
              <a:cxnLst/>
              <a:rect l="l" t="t" r="r" b="b"/>
              <a:pathLst>
                <a:path w="1149" h="3172" extrusionOk="0">
                  <a:moveTo>
                    <a:pt x="373" y="0"/>
                  </a:moveTo>
                  <a:cubicBezTo>
                    <a:pt x="179" y="0"/>
                    <a:pt x="0" y="118"/>
                    <a:pt x="23" y="370"/>
                  </a:cubicBezTo>
                  <a:cubicBezTo>
                    <a:pt x="23" y="745"/>
                    <a:pt x="117" y="1167"/>
                    <a:pt x="211" y="1495"/>
                  </a:cubicBezTo>
                  <a:cubicBezTo>
                    <a:pt x="258" y="1683"/>
                    <a:pt x="305" y="1917"/>
                    <a:pt x="305" y="2105"/>
                  </a:cubicBezTo>
                  <a:cubicBezTo>
                    <a:pt x="352" y="2386"/>
                    <a:pt x="445" y="2667"/>
                    <a:pt x="539" y="2996"/>
                  </a:cubicBezTo>
                  <a:cubicBezTo>
                    <a:pt x="563" y="3113"/>
                    <a:pt x="645" y="3171"/>
                    <a:pt x="733" y="3171"/>
                  </a:cubicBezTo>
                  <a:cubicBezTo>
                    <a:pt x="820" y="3171"/>
                    <a:pt x="914" y="3113"/>
                    <a:pt x="961" y="2996"/>
                  </a:cubicBezTo>
                  <a:cubicBezTo>
                    <a:pt x="1102" y="2620"/>
                    <a:pt x="1149" y="2151"/>
                    <a:pt x="1149" y="1729"/>
                  </a:cubicBezTo>
                  <a:cubicBezTo>
                    <a:pt x="1102" y="1261"/>
                    <a:pt x="867" y="839"/>
                    <a:pt x="820" y="370"/>
                  </a:cubicBezTo>
                  <a:cubicBezTo>
                    <a:pt x="796" y="130"/>
                    <a:pt x="576" y="0"/>
                    <a:pt x="3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1"/>
            <p:cNvSpPr/>
            <p:nvPr/>
          </p:nvSpPr>
          <p:spPr>
            <a:xfrm>
              <a:off x="7376348" y="4170859"/>
              <a:ext cx="45172" cy="114477"/>
            </a:xfrm>
            <a:custGeom>
              <a:avLst/>
              <a:gdLst/>
              <a:ahLst/>
              <a:cxnLst/>
              <a:rect l="l" t="t" r="r" b="b"/>
              <a:pathLst>
                <a:path w="1314" h="3330" extrusionOk="0">
                  <a:moveTo>
                    <a:pt x="657" y="1"/>
                  </a:moveTo>
                  <a:cubicBezTo>
                    <a:pt x="411" y="1"/>
                    <a:pt x="165" y="141"/>
                    <a:pt x="94" y="423"/>
                  </a:cubicBezTo>
                  <a:cubicBezTo>
                    <a:pt x="141" y="1314"/>
                    <a:pt x="1" y="2392"/>
                    <a:pt x="423" y="3189"/>
                  </a:cubicBezTo>
                  <a:cubicBezTo>
                    <a:pt x="469" y="3283"/>
                    <a:pt x="563" y="3330"/>
                    <a:pt x="657" y="3330"/>
                  </a:cubicBezTo>
                  <a:cubicBezTo>
                    <a:pt x="751" y="3330"/>
                    <a:pt x="845" y="3283"/>
                    <a:pt x="891" y="3189"/>
                  </a:cubicBezTo>
                  <a:cubicBezTo>
                    <a:pt x="1313" y="2392"/>
                    <a:pt x="1173" y="1314"/>
                    <a:pt x="1220" y="423"/>
                  </a:cubicBezTo>
                  <a:cubicBezTo>
                    <a:pt x="1149" y="141"/>
                    <a:pt x="903" y="1"/>
                    <a:pt x="65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1"/>
            <p:cNvSpPr/>
            <p:nvPr/>
          </p:nvSpPr>
          <p:spPr>
            <a:xfrm>
              <a:off x="7490789" y="4155939"/>
              <a:ext cx="58064" cy="108839"/>
            </a:xfrm>
            <a:custGeom>
              <a:avLst/>
              <a:gdLst/>
              <a:ahLst/>
              <a:cxnLst/>
              <a:rect l="l" t="t" r="r" b="b"/>
              <a:pathLst>
                <a:path w="1689" h="3166" extrusionOk="0">
                  <a:moveTo>
                    <a:pt x="587" y="1"/>
                  </a:moveTo>
                  <a:cubicBezTo>
                    <a:pt x="317" y="1"/>
                    <a:pt x="48" y="177"/>
                    <a:pt x="48" y="528"/>
                  </a:cubicBezTo>
                  <a:cubicBezTo>
                    <a:pt x="1" y="1419"/>
                    <a:pt x="188" y="2310"/>
                    <a:pt x="657" y="3061"/>
                  </a:cubicBezTo>
                  <a:cubicBezTo>
                    <a:pt x="713" y="3136"/>
                    <a:pt x="792" y="3166"/>
                    <a:pt x="876" y="3166"/>
                  </a:cubicBezTo>
                  <a:cubicBezTo>
                    <a:pt x="1000" y="3166"/>
                    <a:pt x="1135" y="3098"/>
                    <a:pt x="1220" y="3014"/>
                  </a:cubicBezTo>
                  <a:cubicBezTo>
                    <a:pt x="1689" y="2310"/>
                    <a:pt x="1173" y="1326"/>
                    <a:pt x="1126" y="528"/>
                  </a:cubicBezTo>
                  <a:cubicBezTo>
                    <a:pt x="1126" y="177"/>
                    <a:pt x="856" y="1"/>
                    <a:pt x="5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1"/>
            <p:cNvSpPr/>
            <p:nvPr/>
          </p:nvSpPr>
          <p:spPr>
            <a:xfrm>
              <a:off x="7489998" y="4423529"/>
              <a:ext cx="53526" cy="107430"/>
            </a:xfrm>
            <a:custGeom>
              <a:avLst/>
              <a:gdLst/>
              <a:ahLst/>
              <a:cxnLst/>
              <a:rect l="l" t="t" r="r" b="b"/>
              <a:pathLst>
                <a:path w="1557" h="3125" extrusionOk="0">
                  <a:moveTo>
                    <a:pt x="592" y="1"/>
                  </a:moveTo>
                  <a:cubicBezTo>
                    <a:pt x="293" y="1"/>
                    <a:pt x="0" y="177"/>
                    <a:pt x="24" y="528"/>
                  </a:cubicBezTo>
                  <a:cubicBezTo>
                    <a:pt x="24" y="1466"/>
                    <a:pt x="399" y="2357"/>
                    <a:pt x="1008" y="3060"/>
                  </a:cubicBezTo>
                  <a:cubicBezTo>
                    <a:pt x="1067" y="3104"/>
                    <a:pt x="1143" y="3125"/>
                    <a:pt x="1218" y="3125"/>
                  </a:cubicBezTo>
                  <a:cubicBezTo>
                    <a:pt x="1388" y="3125"/>
                    <a:pt x="1557" y="3020"/>
                    <a:pt x="1524" y="2826"/>
                  </a:cubicBezTo>
                  <a:cubicBezTo>
                    <a:pt x="1384" y="2076"/>
                    <a:pt x="1243" y="1325"/>
                    <a:pt x="1196" y="528"/>
                  </a:cubicBezTo>
                  <a:cubicBezTo>
                    <a:pt x="1196" y="177"/>
                    <a:pt x="891" y="1"/>
                    <a:pt x="5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1"/>
            <p:cNvSpPr/>
            <p:nvPr/>
          </p:nvSpPr>
          <p:spPr>
            <a:xfrm>
              <a:off x="7682613" y="4361066"/>
              <a:ext cx="33896" cy="102411"/>
            </a:xfrm>
            <a:custGeom>
              <a:avLst/>
              <a:gdLst/>
              <a:ahLst/>
              <a:cxnLst/>
              <a:rect l="l" t="t" r="r" b="b"/>
              <a:pathLst>
                <a:path w="986" h="2979" extrusionOk="0">
                  <a:moveTo>
                    <a:pt x="516" y="1"/>
                  </a:moveTo>
                  <a:cubicBezTo>
                    <a:pt x="294" y="1"/>
                    <a:pt x="71" y="141"/>
                    <a:pt x="48" y="423"/>
                  </a:cubicBezTo>
                  <a:cubicBezTo>
                    <a:pt x="1" y="1220"/>
                    <a:pt x="94" y="2017"/>
                    <a:pt x="235" y="2767"/>
                  </a:cubicBezTo>
                  <a:cubicBezTo>
                    <a:pt x="282" y="2908"/>
                    <a:pt x="399" y="2978"/>
                    <a:pt x="516" y="2978"/>
                  </a:cubicBezTo>
                  <a:cubicBezTo>
                    <a:pt x="634" y="2978"/>
                    <a:pt x="751" y="2908"/>
                    <a:pt x="798" y="2767"/>
                  </a:cubicBezTo>
                  <a:cubicBezTo>
                    <a:pt x="939" y="2017"/>
                    <a:pt x="985" y="1220"/>
                    <a:pt x="985" y="423"/>
                  </a:cubicBezTo>
                  <a:cubicBezTo>
                    <a:pt x="962" y="141"/>
                    <a:pt x="739" y="1"/>
                    <a:pt x="5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1"/>
            <p:cNvSpPr/>
            <p:nvPr/>
          </p:nvSpPr>
          <p:spPr>
            <a:xfrm>
              <a:off x="7783062" y="4044626"/>
              <a:ext cx="63633" cy="135447"/>
            </a:xfrm>
            <a:custGeom>
              <a:avLst/>
              <a:gdLst/>
              <a:ahLst/>
              <a:cxnLst/>
              <a:rect l="l" t="t" r="r" b="b"/>
              <a:pathLst>
                <a:path w="1851" h="3940" extrusionOk="0">
                  <a:moveTo>
                    <a:pt x="1131" y="1"/>
                  </a:moveTo>
                  <a:cubicBezTo>
                    <a:pt x="962" y="1"/>
                    <a:pt x="795" y="86"/>
                    <a:pt x="689" y="297"/>
                  </a:cubicBezTo>
                  <a:cubicBezTo>
                    <a:pt x="361" y="812"/>
                    <a:pt x="127" y="1422"/>
                    <a:pt x="33" y="2032"/>
                  </a:cubicBezTo>
                  <a:cubicBezTo>
                    <a:pt x="80" y="2594"/>
                    <a:pt x="80" y="3157"/>
                    <a:pt x="33" y="3720"/>
                  </a:cubicBezTo>
                  <a:cubicBezTo>
                    <a:pt x="0" y="3818"/>
                    <a:pt x="105" y="3939"/>
                    <a:pt x="203" y="3939"/>
                  </a:cubicBezTo>
                  <a:cubicBezTo>
                    <a:pt x="245" y="3939"/>
                    <a:pt x="286" y="3917"/>
                    <a:pt x="314" y="3860"/>
                  </a:cubicBezTo>
                  <a:cubicBezTo>
                    <a:pt x="595" y="3579"/>
                    <a:pt x="783" y="3204"/>
                    <a:pt x="924" y="2782"/>
                  </a:cubicBezTo>
                  <a:cubicBezTo>
                    <a:pt x="1111" y="2125"/>
                    <a:pt x="1346" y="1422"/>
                    <a:pt x="1627" y="765"/>
                  </a:cubicBezTo>
                  <a:cubicBezTo>
                    <a:pt x="1850" y="383"/>
                    <a:pt x="1489" y="1"/>
                    <a:pt x="11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1"/>
            <p:cNvSpPr/>
            <p:nvPr/>
          </p:nvSpPr>
          <p:spPr>
            <a:xfrm>
              <a:off x="7866392" y="4126134"/>
              <a:ext cx="54832" cy="115302"/>
            </a:xfrm>
            <a:custGeom>
              <a:avLst/>
              <a:gdLst/>
              <a:ahLst/>
              <a:cxnLst/>
              <a:rect l="l" t="t" r="r" b="b"/>
              <a:pathLst>
                <a:path w="1595" h="3354" extrusionOk="0">
                  <a:moveTo>
                    <a:pt x="1008" y="0"/>
                  </a:moveTo>
                  <a:cubicBezTo>
                    <a:pt x="762" y="0"/>
                    <a:pt x="516" y="153"/>
                    <a:pt x="469" y="458"/>
                  </a:cubicBezTo>
                  <a:cubicBezTo>
                    <a:pt x="422" y="1395"/>
                    <a:pt x="0" y="2286"/>
                    <a:pt x="422" y="3177"/>
                  </a:cubicBezTo>
                  <a:cubicBezTo>
                    <a:pt x="469" y="3295"/>
                    <a:pt x="575" y="3353"/>
                    <a:pt x="680" y="3353"/>
                  </a:cubicBezTo>
                  <a:cubicBezTo>
                    <a:pt x="786" y="3353"/>
                    <a:pt x="891" y="3295"/>
                    <a:pt x="938" y="3177"/>
                  </a:cubicBezTo>
                  <a:cubicBezTo>
                    <a:pt x="1360" y="2333"/>
                    <a:pt x="1594" y="1395"/>
                    <a:pt x="1548" y="458"/>
                  </a:cubicBezTo>
                  <a:cubicBezTo>
                    <a:pt x="1501" y="153"/>
                    <a:pt x="1255" y="0"/>
                    <a:pt x="10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1"/>
            <p:cNvSpPr/>
            <p:nvPr/>
          </p:nvSpPr>
          <p:spPr>
            <a:xfrm>
              <a:off x="7876052" y="4410363"/>
              <a:ext cx="62361" cy="134107"/>
            </a:xfrm>
            <a:custGeom>
              <a:avLst/>
              <a:gdLst/>
              <a:ahLst/>
              <a:cxnLst/>
              <a:rect l="l" t="t" r="r" b="b"/>
              <a:pathLst>
                <a:path w="1814" h="3901" extrusionOk="0">
                  <a:moveTo>
                    <a:pt x="1011" y="0"/>
                  </a:moveTo>
                  <a:cubicBezTo>
                    <a:pt x="760" y="0"/>
                    <a:pt x="514" y="133"/>
                    <a:pt x="423" y="442"/>
                  </a:cubicBezTo>
                  <a:cubicBezTo>
                    <a:pt x="47" y="1474"/>
                    <a:pt x="1" y="2646"/>
                    <a:pt x="423" y="3725"/>
                  </a:cubicBezTo>
                  <a:cubicBezTo>
                    <a:pt x="493" y="3842"/>
                    <a:pt x="610" y="3901"/>
                    <a:pt x="733" y="3901"/>
                  </a:cubicBezTo>
                  <a:cubicBezTo>
                    <a:pt x="856" y="3901"/>
                    <a:pt x="985" y="3842"/>
                    <a:pt x="1079" y="3725"/>
                  </a:cubicBezTo>
                  <a:cubicBezTo>
                    <a:pt x="1501" y="2787"/>
                    <a:pt x="1360" y="1755"/>
                    <a:pt x="1642" y="817"/>
                  </a:cubicBezTo>
                  <a:cubicBezTo>
                    <a:pt x="1814" y="330"/>
                    <a:pt x="1407" y="0"/>
                    <a:pt x="1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1"/>
            <p:cNvSpPr/>
            <p:nvPr/>
          </p:nvSpPr>
          <p:spPr>
            <a:xfrm>
              <a:off x="8053232" y="4135038"/>
              <a:ext cx="112552" cy="126647"/>
            </a:xfrm>
            <a:custGeom>
              <a:avLst/>
              <a:gdLst/>
              <a:ahLst/>
              <a:cxnLst/>
              <a:rect l="l" t="t" r="r" b="b"/>
              <a:pathLst>
                <a:path w="3274" h="3684" extrusionOk="0">
                  <a:moveTo>
                    <a:pt x="3045" y="1"/>
                  </a:moveTo>
                  <a:cubicBezTo>
                    <a:pt x="2999" y="1"/>
                    <a:pt x="2952" y="18"/>
                    <a:pt x="2912" y="58"/>
                  </a:cubicBezTo>
                  <a:cubicBezTo>
                    <a:pt x="2443" y="386"/>
                    <a:pt x="2021" y="808"/>
                    <a:pt x="1599" y="1230"/>
                  </a:cubicBezTo>
                  <a:cubicBezTo>
                    <a:pt x="1177" y="1699"/>
                    <a:pt x="802" y="2215"/>
                    <a:pt x="333" y="2684"/>
                  </a:cubicBezTo>
                  <a:cubicBezTo>
                    <a:pt x="0" y="3053"/>
                    <a:pt x="395" y="3684"/>
                    <a:pt x="829" y="3684"/>
                  </a:cubicBezTo>
                  <a:cubicBezTo>
                    <a:pt x="947" y="3684"/>
                    <a:pt x="1067" y="3638"/>
                    <a:pt x="1177" y="3528"/>
                  </a:cubicBezTo>
                  <a:cubicBezTo>
                    <a:pt x="1693" y="3012"/>
                    <a:pt x="2115" y="2496"/>
                    <a:pt x="2537" y="1934"/>
                  </a:cubicBezTo>
                  <a:cubicBezTo>
                    <a:pt x="2865" y="1418"/>
                    <a:pt x="3099" y="855"/>
                    <a:pt x="3240" y="246"/>
                  </a:cubicBezTo>
                  <a:cubicBezTo>
                    <a:pt x="3274" y="111"/>
                    <a:pt x="3163" y="1"/>
                    <a:pt x="30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1"/>
            <p:cNvSpPr/>
            <p:nvPr/>
          </p:nvSpPr>
          <p:spPr>
            <a:xfrm>
              <a:off x="8146875" y="4246316"/>
              <a:ext cx="96738" cy="112449"/>
            </a:xfrm>
            <a:custGeom>
              <a:avLst/>
              <a:gdLst/>
              <a:ahLst/>
              <a:cxnLst/>
              <a:rect l="l" t="t" r="r" b="b"/>
              <a:pathLst>
                <a:path w="2814" h="3271" extrusionOk="0">
                  <a:moveTo>
                    <a:pt x="2588" y="0"/>
                  </a:moveTo>
                  <a:cubicBezTo>
                    <a:pt x="2570" y="0"/>
                    <a:pt x="2551" y="3"/>
                    <a:pt x="2532" y="10"/>
                  </a:cubicBezTo>
                  <a:cubicBezTo>
                    <a:pt x="1360" y="478"/>
                    <a:pt x="516" y="1463"/>
                    <a:pt x="141" y="2635"/>
                  </a:cubicBezTo>
                  <a:cubicBezTo>
                    <a:pt x="0" y="3028"/>
                    <a:pt x="297" y="3270"/>
                    <a:pt x="608" y="3270"/>
                  </a:cubicBezTo>
                  <a:cubicBezTo>
                    <a:pt x="816" y="3270"/>
                    <a:pt x="1031" y="3161"/>
                    <a:pt x="1126" y="2917"/>
                  </a:cubicBezTo>
                  <a:cubicBezTo>
                    <a:pt x="1501" y="1932"/>
                    <a:pt x="2438" y="1276"/>
                    <a:pt x="2814" y="244"/>
                  </a:cubicBezTo>
                  <a:cubicBezTo>
                    <a:pt x="2814" y="122"/>
                    <a:pt x="2708" y="0"/>
                    <a:pt x="258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8067773" y="4531886"/>
              <a:ext cx="93644" cy="103442"/>
            </a:xfrm>
            <a:custGeom>
              <a:avLst/>
              <a:gdLst/>
              <a:ahLst/>
              <a:cxnLst/>
              <a:rect l="l" t="t" r="r" b="b"/>
              <a:pathLst>
                <a:path w="2724" h="3009" extrusionOk="0">
                  <a:moveTo>
                    <a:pt x="2244" y="1"/>
                  </a:moveTo>
                  <a:cubicBezTo>
                    <a:pt x="1250" y="1"/>
                    <a:pt x="746" y="1188"/>
                    <a:pt x="332" y="1878"/>
                  </a:cubicBezTo>
                  <a:cubicBezTo>
                    <a:pt x="0" y="2511"/>
                    <a:pt x="522" y="3009"/>
                    <a:pt x="1024" y="3009"/>
                  </a:cubicBezTo>
                  <a:cubicBezTo>
                    <a:pt x="1302" y="3009"/>
                    <a:pt x="1574" y="2855"/>
                    <a:pt x="1692" y="2487"/>
                  </a:cubicBezTo>
                  <a:cubicBezTo>
                    <a:pt x="1832" y="2159"/>
                    <a:pt x="1973" y="1784"/>
                    <a:pt x="2114" y="1456"/>
                  </a:cubicBezTo>
                  <a:cubicBezTo>
                    <a:pt x="2160" y="1315"/>
                    <a:pt x="2207" y="1127"/>
                    <a:pt x="2301" y="940"/>
                  </a:cubicBezTo>
                  <a:cubicBezTo>
                    <a:pt x="2348" y="799"/>
                    <a:pt x="2489" y="659"/>
                    <a:pt x="2582" y="471"/>
                  </a:cubicBezTo>
                  <a:cubicBezTo>
                    <a:pt x="2723" y="283"/>
                    <a:pt x="2536" y="2"/>
                    <a:pt x="2301" y="2"/>
                  </a:cubicBezTo>
                  <a:cubicBezTo>
                    <a:pt x="2282" y="1"/>
                    <a:pt x="2263" y="1"/>
                    <a:pt x="22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1"/>
            <p:cNvSpPr/>
            <p:nvPr/>
          </p:nvSpPr>
          <p:spPr>
            <a:xfrm>
              <a:off x="7606846" y="4710852"/>
              <a:ext cx="53251" cy="124172"/>
            </a:xfrm>
            <a:custGeom>
              <a:avLst/>
              <a:gdLst/>
              <a:ahLst/>
              <a:cxnLst/>
              <a:rect l="l" t="t" r="r" b="b"/>
              <a:pathLst>
                <a:path w="1549" h="3612" extrusionOk="0">
                  <a:moveTo>
                    <a:pt x="775" y="1"/>
                  </a:moveTo>
                  <a:cubicBezTo>
                    <a:pt x="657" y="1"/>
                    <a:pt x="540" y="48"/>
                    <a:pt x="470" y="142"/>
                  </a:cubicBezTo>
                  <a:cubicBezTo>
                    <a:pt x="1" y="986"/>
                    <a:pt x="95" y="1970"/>
                    <a:pt x="95" y="2908"/>
                  </a:cubicBezTo>
                  <a:cubicBezTo>
                    <a:pt x="95" y="3377"/>
                    <a:pt x="446" y="3611"/>
                    <a:pt x="798" y="3611"/>
                  </a:cubicBezTo>
                  <a:cubicBezTo>
                    <a:pt x="1150" y="3611"/>
                    <a:pt x="1501" y="3377"/>
                    <a:pt x="1501" y="2908"/>
                  </a:cubicBezTo>
                  <a:cubicBezTo>
                    <a:pt x="1454" y="1970"/>
                    <a:pt x="1548" y="986"/>
                    <a:pt x="1079" y="142"/>
                  </a:cubicBezTo>
                  <a:cubicBezTo>
                    <a:pt x="1009" y="48"/>
                    <a:pt x="892" y="1"/>
                    <a:pt x="7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1"/>
            <p:cNvSpPr/>
            <p:nvPr/>
          </p:nvSpPr>
          <p:spPr>
            <a:xfrm>
              <a:off x="7821255" y="4686479"/>
              <a:ext cx="49710" cy="122350"/>
            </a:xfrm>
            <a:custGeom>
              <a:avLst/>
              <a:gdLst/>
              <a:ahLst/>
              <a:cxnLst/>
              <a:rect l="l" t="t" r="r" b="b"/>
              <a:pathLst>
                <a:path w="1446" h="3559" extrusionOk="0">
                  <a:moveTo>
                    <a:pt x="1010" y="1"/>
                  </a:moveTo>
                  <a:cubicBezTo>
                    <a:pt x="986" y="1"/>
                    <a:pt x="962" y="3"/>
                    <a:pt x="938" y="7"/>
                  </a:cubicBezTo>
                  <a:cubicBezTo>
                    <a:pt x="375" y="241"/>
                    <a:pt x="47" y="757"/>
                    <a:pt x="47" y="1320"/>
                  </a:cubicBezTo>
                  <a:cubicBezTo>
                    <a:pt x="0" y="1882"/>
                    <a:pt x="47" y="2398"/>
                    <a:pt x="94" y="2961"/>
                  </a:cubicBezTo>
                  <a:cubicBezTo>
                    <a:pt x="94" y="3359"/>
                    <a:pt x="399" y="3559"/>
                    <a:pt x="704" y="3559"/>
                  </a:cubicBezTo>
                  <a:cubicBezTo>
                    <a:pt x="1008" y="3559"/>
                    <a:pt x="1313" y="3359"/>
                    <a:pt x="1313" y="2961"/>
                  </a:cubicBezTo>
                  <a:cubicBezTo>
                    <a:pt x="1313" y="2539"/>
                    <a:pt x="1219" y="2164"/>
                    <a:pt x="1219" y="1742"/>
                  </a:cubicBezTo>
                  <a:cubicBezTo>
                    <a:pt x="1219" y="1320"/>
                    <a:pt x="1266" y="897"/>
                    <a:pt x="1360" y="475"/>
                  </a:cubicBezTo>
                  <a:cubicBezTo>
                    <a:pt x="1446" y="218"/>
                    <a:pt x="1258" y="1"/>
                    <a:pt x="10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1"/>
            <p:cNvSpPr/>
            <p:nvPr/>
          </p:nvSpPr>
          <p:spPr>
            <a:xfrm>
              <a:off x="8243818" y="4644539"/>
              <a:ext cx="104233" cy="94985"/>
            </a:xfrm>
            <a:custGeom>
              <a:avLst/>
              <a:gdLst/>
              <a:ahLst/>
              <a:cxnLst/>
              <a:rect l="l" t="t" r="r" b="b"/>
              <a:pathLst>
                <a:path w="3032" h="2763" extrusionOk="0">
                  <a:moveTo>
                    <a:pt x="2679" y="0"/>
                  </a:moveTo>
                  <a:cubicBezTo>
                    <a:pt x="2659" y="0"/>
                    <a:pt x="2639" y="3"/>
                    <a:pt x="2619" y="7"/>
                  </a:cubicBezTo>
                  <a:cubicBezTo>
                    <a:pt x="1682" y="383"/>
                    <a:pt x="1072" y="1180"/>
                    <a:pt x="369" y="1836"/>
                  </a:cubicBezTo>
                  <a:cubicBezTo>
                    <a:pt x="0" y="2241"/>
                    <a:pt x="356" y="2762"/>
                    <a:pt x="775" y="2762"/>
                  </a:cubicBezTo>
                  <a:cubicBezTo>
                    <a:pt x="889" y="2762"/>
                    <a:pt x="1008" y="2724"/>
                    <a:pt x="1119" y="2633"/>
                  </a:cubicBezTo>
                  <a:cubicBezTo>
                    <a:pt x="1822" y="1930"/>
                    <a:pt x="2573" y="1273"/>
                    <a:pt x="2948" y="383"/>
                  </a:cubicBezTo>
                  <a:cubicBezTo>
                    <a:pt x="3032" y="173"/>
                    <a:pt x="2852" y="0"/>
                    <a:pt x="26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1"/>
            <p:cNvSpPr/>
            <p:nvPr/>
          </p:nvSpPr>
          <p:spPr>
            <a:xfrm>
              <a:off x="8006169" y="4799064"/>
              <a:ext cx="110936" cy="101792"/>
            </a:xfrm>
            <a:custGeom>
              <a:avLst/>
              <a:gdLst/>
              <a:ahLst/>
              <a:cxnLst/>
              <a:rect l="l" t="t" r="r" b="b"/>
              <a:pathLst>
                <a:path w="3227" h="2961" extrusionOk="0">
                  <a:moveTo>
                    <a:pt x="2779" y="1"/>
                  </a:moveTo>
                  <a:cubicBezTo>
                    <a:pt x="2749" y="1"/>
                    <a:pt x="2718" y="5"/>
                    <a:pt x="2686" y="14"/>
                  </a:cubicBezTo>
                  <a:cubicBezTo>
                    <a:pt x="1655" y="295"/>
                    <a:pt x="764" y="999"/>
                    <a:pt x="295" y="1936"/>
                  </a:cubicBezTo>
                  <a:cubicBezTo>
                    <a:pt x="1" y="2460"/>
                    <a:pt x="482" y="2961"/>
                    <a:pt x="928" y="2961"/>
                  </a:cubicBezTo>
                  <a:cubicBezTo>
                    <a:pt x="1121" y="2961"/>
                    <a:pt x="1307" y="2867"/>
                    <a:pt x="1420" y="2640"/>
                  </a:cubicBezTo>
                  <a:cubicBezTo>
                    <a:pt x="1608" y="2218"/>
                    <a:pt x="1842" y="1890"/>
                    <a:pt x="2171" y="1561"/>
                  </a:cubicBezTo>
                  <a:cubicBezTo>
                    <a:pt x="2452" y="1280"/>
                    <a:pt x="2686" y="905"/>
                    <a:pt x="3015" y="577"/>
                  </a:cubicBezTo>
                  <a:cubicBezTo>
                    <a:pt x="3226" y="365"/>
                    <a:pt x="3056" y="1"/>
                    <a:pt x="27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1"/>
            <p:cNvSpPr/>
            <p:nvPr/>
          </p:nvSpPr>
          <p:spPr>
            <a:xfrm>
              <a:off x="7818230" y="5021276"/>
              <a:ext cx="86872" cy="65730"/>
            </a:xfrm>
            <a:custGeom>
              <a:avLst/>
              <a:gdLst/>
              <a:ahLst/>
              <a:cxnLst/>
              <a:rect l="l" t="t" r="r" b="b"/>
              <a:pathLst>
                <a:path w="2527" h="1912" extrusionOk="0">
                  <a:moveTo>
                    <a:pt x="1990" y="0"/>
                  </a:moveTo>
                  <a:cubicBezTo>
                    <a:pt x="1366" y="0"/>
                    <a:pt x="792" y="536"/>
                    <a:pt x="370" y="959"/>
                  </a:cubicBezTo>
                  <a:cubicBezTo>
                    <a:pt x="1" y="1290"/>
                    <a:pt x="415" y="1912"/>
                    <a:pt x="837" y="1912"/>
                  </a:cubicBezTo>
                  <a:cubicBezTo>
                    <a:pt x="951" y="1912"/>
                    <a:pt x="1067" y="1866"/>
                    <a:pt x="1167" y="1756"/>
                  </a:cubicBezTo>
                  <a:cubicBezTo>
                    <a:pt x="1354" y="1568"/>
                    <a:pt x="1542" y="1381"/>
                    <a:pt x="1729" y="1193"/>
                  </a:cubicBezTo>
                  <a:cubicBezTo>
                    <a:pt x="1964" y="1005"/>
                    <a:pt x="2245" y="818"/>
                    <a:pt x="2386" y="537"/>
                  </a:cubicBezTo>
                  <a:cubicBezTo>
                    <a:pt x="2527" y="349"/>
                    <a:pt x="2433" y="68"/>
                    <a:pt x="2198" y="21"/>
                  </a:cubicBezTo>
                  <a:cubicBezTo>
                    <a:pt x="2128" y="7"/>
                    <a:pt x="2059" y="0"/>
                    <a:pt x="19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1"/>
            <p:cNvSpPr/>
            <p:nvPr/>
          </p:nvSpPr>
          <p:spPr>
            <a:xfrm>
              <a:off x="7647170" y="4946610"/>
              <a:ext cx="45172" cy="93541"/>
            </a:xfrm>
            <a:custGeom>
              <a:avLst/>
              <a:gdLst/>
              <a:ahLst/>
              <a:cxnLst/>
              <a:rect l="l" t="t" r="r" b="b"/>
              <a:pathLst>
                <a:path w="1314" h="2721" extrusionOk="0">
                  <a:moveTo>
                    <a:pt x="868" y="1"/>
                  </a:moveTo>
                  <a:cubicBezTo>
                    <a:pt x="762" y="1"/>
                    <a:pt x="657" y="59"/>
                    <a:pt x="610" y="176"/>
                  </a:cubicBezTo>
                  <a:cubicBezTo>
                    <a:pt x="469" y="505"/>
                    <a:pt x="328" y="786"/>
                    <a:pt x="235" y="1114"/>
                  </a:cubicBezTo>
                  <a:cubicBezTo>
                    <a:pt x="94" y="1443"/>
                    <a:pt x="47" y="1818"/>
                    <a:pt x="0" y="2193"/>
                  </a:cubicBezTo>
                  <a:cubicBezTo>
                    <a:pt x="0" y="2544"/>
                    <a:pt x="270" y="2720"/>
                    <a:pt x="539" y="2720"/>
                  </a:cubicBezTo>
                  <a:cubicBezTo>
                    <a:pt x="809" y="2720"/>
                    <a:pt x="1079" y="2544"/>
                    <a:pt x="1079" y="2193"/>
                  </a:cubicBezTo>
                  <a:cubicBezTo>
                    <a:pt x="1079" y="1865"/>
                    <a:pt x="1172" y="1536"/>
                    <a:pt x="1219" y="1255"/>
                  </a:cubicBezTo>
                  <a:cubicBezTo>
                    <a:pt x="1313" y="880"/>
                    <a:pt x="1266" y="505"/>
                    <a:pt x="1125" y="176"/>
                  </a:cubicBezTo>
                  <a:cubicBezTo>
                    <a:pt x="1079" y="59"/>
                    <a:pt x="973" y="1"/>
                    <a:pt x="8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1"/>
            <p:cNvSpPr/>
            <p:nvPr/>
          </p:nvSpPr>
          <p:spPr>
            <a:xfrm>
              <a:off x="7467069" y="4924265"/>
              <a:ext cx="92750" cy="187461"/>
            </a:xfrm>
            <a:custGeom>
              <a:avLst/>
              <a:gdLst/>
              <a:ahLst/>
              <a:cxnLst/>
              <a:rect l="l" t="t" r="r" b="b"/>
              <a:pathLst>
                <a:path w="2698" h="5453" extrusionOk="0">
                  <a:moveTo>
                    <a:pt x="304" y="1"/>
                  </a:moveTo>
                  <a:cubicBezTo>
                    <a:pt x="137" y="1"/>
                    <a:pt x="0" y="155"/>
                    <a:pt x="34" y="358"/>
                  </a:cubicBezTo>
                  <a:cubicBezTo>
                    <a:pt x="81" y="639"/>
                    <a:pt x="175" y="967"/>
                    <a:pt x="269" y="1295"/>
                  </a:cubicBezTo>
                  <a:cubicBezTo>
                    <a:pt x="363" y="1764"/>
                    <a:pt x="222" y="2280"/>
                    <a:pt x="363" y="2702"/>
                  </a:cubicBezTo>
                  <a:cubicBezTo>
                    <a:pt x="597" y="3546"/>
                    <a:pt x="972" y="4343"/>
                    <a:pt x="1394" y="5140"/>
                  </a:cubicBezTo>
                  <a:cubicBezTo>
                    <a:pt x="1497" y="5361"/>
                    <a:pt x="1674" y="5452"/>
                    <a:pt x="1858" y="5452"/>
                  </a:cubicBezTo>
                  <a:cubicBezTo>
                    <a:pt x="2260" y="5452"/>
                    <a:pt x="2698" y="5014"/>
                    <a:pt x="2473" y="4531"/>
                  </a:cubicBezTo>
                  <a:cubicBezTo>
                    <a:pt x="2051" y="3734"/>
                    <a:pt x="1722" y="2937"/>
                    <a:pt x="1488" y="2093"/>
                  </a:cubicBezTo>
                  <a:cubicBezTo>
                    <a:pt x="1347" y="1342"/>
                    <a:pt x="1019" y="639"/>
                    <a:pt x="503" y="76"/>
                  </a:cubicBezTo>
                  <a:cubicBezTo>
                    <a:pt x="438" y="24"/>
                    <a:pt x="369" y="1"/>
                    <a:pt x="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5" name="Google Shape;695;p31"/>
          <p:cNvGrpSpPr/>
          <p:nvPr/>
        </p:nvGrpSpPr>
        <p:grpSpPr>
          <a:xfrm>
            <a:off x="7503254" y="3961446"/>
            <a:ext cx="2313457" cy="1285916"/>
            <a:chOff x="1871519" y="3956312"/>
            <a:chExt cx="2108510" cy="1171998"/>
          </a:xfrm>
        </p:grpSpPr>
        <p:sp>
          <p:nvSpPr>
            <p:cNvPr id="696" name="Google Shape;696;p31"/>
            <p:cNvSpPr/>
            <p:nvPr/>
          </p:nvSpPr>
          <p:spPr>
            <a:xfrm>
              <a:off x="1871519" y="3956312"/>
              <a:ext cx="2108510" cy="1171998"/>
            </a:xfrm>
            <a:custGeom>
              <a:avLst/>
              <a:gdLst/>
              <a:ahLst/>
              <a:cxnLst/>
              <a:rect l="l" t="t" r="r" b="b"/>
              <a:pathLst>
                <a:path w="61334" h="34092" extrusionOk="0">
                  <a:moveTo>
                    <a:pt x="30868" y="1"/>
                  </a:moveTo>
                  <a:cubicBezTo>
                    <a:pt x="30593" y="1"/>
                    <a:pt x="30292" y="47"/>
                    <a:pt x="29964" y="146"/>
                  </a:cubicBezTo>
                  <a:cubicBezTo>
                    <a:pt x="26400" y="1178"/>
                    <a:pt x="24571" y="5351"/>
                    <a:pt x="23868" y="8680"/>
                  </a:cubicBezTo>
                  <a:cubicBezTo>
                    <a:pt x="23352" y="11024"/>
                    <a:pt x="22368" y="16604"/>
                    <a:pt x="22368" y="16604"/>
                  </a:cubicBezTo>
                  <a:cubicBezTo>
                    <a:pt x="22368" y="16604"/>
                    <a:pt x="22227" y="16276"/>
                    <a:pt x="22133" y="16089"/>
                  </a:cubicBezTo>
                  <a:cubicBezTo>
                    <a:pt x="20726" y="13322"/>
                    <a:pt x="20070" y="11681"/>
                    <a:pt x="18757" y="9102"/>
                  </a:cubicBezTo>
                  <a:cubicBezTo>
                    <a:pt x="17986" y="7561"/>
                    <a:pt x="16327" y="6359"/>
                    <a:pt x="14870" y="6359"/>
                  </a:cubicBezTo>
                  <a:cubicBezTo>
                    <a:pt x="13845" y="6359"/>
                    <a:pt x="12919" y="6954"/>
                    <a:pt x="12474" y="8446"/>
                  </a:cubicBezTo>
                  <a:cubicBezTo>
                    <a:pt x="12099" y="9712"/>
                    <a:pt x="12708" y="11306"/>
                    <a:pt x="12896" y="12525"/>
                  </a:cubicBezTo>
                  <a:cubicBezTo>
                    <a:pt x="13224" y="14447"/>
                    <a:pt x="13787" y="16276"/>
                    <a:pt x="14678" y="18011"/>
                  </a:cubicBezTo>
                  <a:cubicBezTo>
                    <a:pt x="13740" y="17941"/>
                    <a:pt x="12814" y="17906"/>
                    <a:pt x="11888" y="17906"/>
                  </a:cubicBezTo>
                  <a:cubicBezTo>
                    <a:pt x="10961" y="17906"/>
                    <a:pt x="10035" y="17941"/>
                    <a:pt x="9098" y="18011"/>
                  </a:cubicBezTo>
                  <a:cubicBezTo>
                    <a:pt x="6425" y="18199"/>
                    <a:pt x="2955" y="19230"/>
                    <a:pt x="1548" y="21715"/>
                  </a:cubicBezTo>
                  <a:cubicBezTo>
                    <a:pt x="1" y="24435"/>
                    <a:pt x="4221" y="27108"/>
                    <a:pt x="6144" y="27952"/>
                  </a:cubicBezTo>
                  <a:cubicBezTo>
                    <a:pt x="9567" y="29452"/>
                    <a:pt x="12755" y="31375"/>
                    <a:pt x="16319" y="32594"/>
                  </a:cubicBezTo>
                  <a:cubicBezTo>
                    <a:pt x="19159" y="33598"/>
                    <a:pt x="22127" y="34091"/>
                    <a:pt x="25109" y="34091"/>
                  </a:cubicBezTo>
                  <a:cubicBezTo>
                    <a:pt x="26165" y="34091"/>
                    <a:pt x="27222" y="34030"/>
                    <a:pt x="28276" y="33907"/>
                  </a:cubicBezTo>
                  <a:cubicBezTo>
                    <a:pt x="30573" y="33673"/>
                    <a:pt x="61333" y="25936"/>
                    <a:pt x="57535" y="18808"/>
                  </a:cubicBezTo>
                  <a:cubicBezTo>
                    <a:pt x="56110" y="16173"/>
                    <a:pt x="53330" y="15368"/>
                    <a:pt x="50517" y="15368"/>
                  </a:cubicBezTo>
                  <a:cubicBezTo>
                    <a:pt x="50278" y="15368"/>
                    <a:pt x="50038" y="15374"/>
                    <a:pt x="49798" y="15385"/>
                  </a:cubicBezTo>
                  <a:cubicBezTo>
                    <a:pt x="50783" y="13885"/>
                    <a:pt x="51393" y="12291"/>
                    <a:pt x="50877" y="10790"/>
                  </a:cubicBezTo>
                  <a:cubicBezTo>
                    <a:pt x="50273" y="9135"/>
                    <a:pt x="48944" y="8547"/>
                    <a:pt x="47353" y="8547"/>
                  </a:cubicBezTo>
                  <a:cubicBezTo>
                    <a:pt x="45607" y="8547"/>
                    <a:pt x="43546" y="9255"/>
                    <a:pt x="41780" y="10040"/>
                  </a:cubicBezTo>
                  <a:cubicBezTo>
                    <a:pt x="42718" y="7789"/>
                    <a:pt x="43281" y="5304"/>
                    <a:pt x="41921" y="3897"/>
                  </a:cubicBezTo>
                  <a:cubicBezTo>
                    <a:pt x="41204" y="3167"/>
                    <a:pt x="40407" y="2876"/>
                    <a:pt x="39588" y="2876"/>
                  </a:cubicBezTo>
                  <a:cubicBezTo>
                    <a:pt x="37461" y="2876"/>
                    <a:pt x="35184" y="4841"/>
                    <a:pt x="33762" y="6195"/>
                  </a:cubicBezTo>
                  <a:cubicBezTo>
                    <a:pt x="33668" y="6289"/>
                    <a:pt x="33574" y="6382"/>
                    <a:pt x="33527" y="6476"/>
                  </a:cubicBezTo>
                  <a:lnTo>
                    <a:pt x="33527" y="6382"/>
                  </a:lnTo>
                  <a:cubicBezTo>
                    <a:pt x="33783" y="4467"/>
                    <a:pt x="33575" y="1"/>
                    <a:pt x="308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1"/>
            <p:cNvSpPr/>
            <p:nvPr/>
          </p:nvSpPr>
          <p:spPr>
            <a:xfrm>
              <a:off x="2069977" y="4808380"/>
              <a:ext cx="123965" cy="54282"/>
            </a:xfrm>
            <a:custGeom>
              <a:avLst/>
              <a:gdLst/>
              <a:ahLst/>
              <a:cxnLst/>
              <a:rect l="l" t="t" r="r" b="b"/>
              <a:pathLst>
                <a:path w="3606" h="1579" extrusionOk="0">
                  <a:moveTo>
                    <a:pt x="680" y="1"/>
                  </a:moveTo>
                  <a:cubicBezTo>
                    <a:pt x="149" y="1"/>
                    <a:pt x="1" y="842"/>
                    <a:pt x="558" y="1056"/>
                  </a:cubicBezTo>
                  <a:cubicBezTo>
                    <a:pt x="1235" y="1293"/>
                    <a:pt x="1838" y="1578"/>
                    <a:pt x="2526" y="1578"/>
                  </a:cubicBezTo>
                  <a:cubicBezTo>
                    <a:pt x="2792" y="1578"/>
                    <a:pt x="3071" y="1535"/>
                    <a:pt x="3371" y="1431"/>
                  </a:cubicBezTo>
                  <a:cubicBezTo>
                    <a:pt x="3606" y="1337"/>
                    <a:pt x="3606" y="1009"/>
                    <a:pt x="3371" y="915"/>
                  </a:cubicBezTo>
                  <a:cubicBezTo>
                    <a:pt x="2527" y="587"/>
                    <a:pt x="1683" y="306"/>
                    <a:pt x="839" y="24"/>
                  </a:cubicBezTo>
                  <a:cubicBezTo>
                    <a:pt x="783" y="8"/>
                    <a:pt x="730" y="1"/>
                    <a:pt x="6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1"/>
            <p:cNvSpPr/>
            <p:nvPr/>
          </p:nvSpPr>
          <p:spPr>
            <a:xfrm>
              <a:off x="2142135" y="4639348"/>
              <a:ext cx="121868" cy="75287"/>
            </a:xfrm>
            <a:custGeom>
              <a:avLst/>
              <a:gdLst/>
              <a:ahLst/>
              <a:cxnLst/>
              <a:rect l="l" t="t" r="r" b="b"/>
              <a:pathLst>
                <a:path w="3545" h="2190" extrusionOk="0">
                  <a:moveTo>
                    <a:pt x="875" y="1"/>
                  </a:moveTo>
                  <a:cubicBezTo>
                    <a:pt x="346" y="1"/>
                    <a:pt x="1" y="812"/>
                    <a:pt x="569" y="1096"/>
                  </a:cubicBezTo>
                  <a:cubicBezTo>
                    <a:pt x="1366" y="1471"/>
                    <a:pt x="2117" y="2034"/>
                    <a:pt x="3054" y="2175"/>
                  </a:cubicBezTo>
                  <a:cubicBezTo>
                    <a:pt x="3085" y="2185"/>
                    <a:pt x="3114" y="2189"/>
                    <a:pt x="3143" y="2189"/>
                  </a:cubicBezTo>
                  <a:cubicBezTo>
                    <a:pt x="3381" y="2189"/>
                    <a:pt x="3545" y="1868"/>
                    <a:pt x="3336" y="1659"/>
                  </a:cubicBezTo>
                  <a:cubicBezTo>
                    <a:pt x="2679" y="1002"/>
                    <a:pt x="1976" y="487"/>
                    <a:pt x="1132" y="65"/>
                  </a:cubicBezTo>
                  <a:cubicBezTo>
                    <a:pt x="1044" y="21"/>
                    <a:pt x="957" y="1"/>
                    <a:pt x="8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1"/>
            <p:cNvSpPr/>
            <p:nvPr/>
          </p:nvSpPr>
          <p:spPr>
            <a:xfrm>
              <a:off x="2416360" y="4419164"/>
              <a:ext cx="75390" cy="101173"/>
            </a:xfrm>
            <a:custGeom>
              <a:avLst/>
              <a:gdLst/>
              <a:ahLst/>
              <a:cxnLst/>
              <a:rect l="l" t="t" r="r" b="b"/>
              <a:pathLst>
                <a:path w="2193" h="2943" extrusionOk="0">
                  <a:moveTo>
                    <a:pt x="645" y="0"/>
                  </a:moveTo>
                  <a:cubicBezTo>
                    <a:pt x="319" y="0"/>
                    <a:pt x="0" y="260"/>
                    <a:pt x="141" y="655"/>
                  </a:cubicBezTo>
                  <a:cubicBezTo>
                    <a:pt x="423" y="1593"/>
                    <a:pt x="986" y="2390"/>
                    <a:pt x="1830" y="2906"/>
                  </a:cubicBezTo>
                  <a:cubicBezTo>
                    <a:pt x="1867" y="2931"/>
                    <a:pt x="1912" y="2943"/>
                    <a:pt x="1956" y="2943"/>
                  </a:cubicBezTo>
                  <a:cubicBezTo>
                    <a:pt x="2076" y="2943"/>
                    <a:pt x="2192" y="2856"/>
                    <a:pt x="2158" y="2718"/>
                  </a:cubicBezTo>
                  <a:cubicBezTo>
                    <a:pt x="1876" y="1874"/>
                    <a:pt x="1454" y="1171"/>
                    <a:pt x="1173" y="374"/>
                  </a:cubicBezTo>
                  <a:cubicBezTo>
                    <a:pt x="1080" y="113"/>
                    <a:pt x="861" y="0"/>
                    <a:pt x="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1"/>
            <p:cNvSpPr/>
            <p:nvPr/>
          </p:nvSpPr>
          <p:spPr>
            <a:xfrm>
              <a:off x="2402231" y="4686410"/>
              <a:ext cx="95501" cy="83812"/>
            </a:xfrm>
            <a:custGeom>
              <a:avLst/>
              <a:gdLst/>
              <a:ahLst/>
              <a:cxnLst/>
              <a:rect l="l" t="t" r="r" b="b"/>
              <a:pathLst>
                <a:path w="2778" h="2438" extrusionOk="0">
                  <a:moveTo>
                    <a:pt x="776" y="1"/>
                  </a:moveTo>
                  <a:cubicBezTo>
                    <a:pt x="372" y="1"/>
                    <a:pt x="1" y="535"/>
                    <a:pt x="365" y="899"/>
                  </a:cubicBezTo>
                  <a:cubicBezTo>
                    <a:pt x="881" y="1509"/>
                    <a:pt x="1537" y="2025"/>
                    <a:pt x="2194" y="2400"/>
                  </a:cubicBezTo>
                  <a:cubicBezTo>
                    <a:pt x="2245" y="2426"/>
                    <a:pt x="2298" y="2437"/>
                    <a:pt x="2350" y="2437"/>
                  </a:cubicBezTo>
                  <a:cubicBezTo>
                    <a:pt x="2580" y="2437"/>
                    <a:pt x="2777" y="2208"/>
                    <a:pt x="2663" y="1978"/>
                  </a:cubicBezTo>
                  <a:cubicBezTo>
                    <a:pt x="2241" y="1275"/>
                    <a:pt x="1725" y="665"/>
                    <a:pt x="1115" y="149"/>
                  </a:cubicBezTo>
                  <a:cubicBezTo>
                    <a:pt x="1011" y="45"/>
                    <a:pt x="892" y="1"/>
                    <a:pt x="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1"/>
            <p:cNvSpPr/>
            <p:nvPr/>
          </p:nvSpPr>
          <p:spPr>
            <a:xfrm>
              <a:off x="2551496" y="4575166"/>
              <a:ext cx="77315" cy="92407"/>
            </a:xfrm>
            <a:custGeom>
              <a:avLst/>
              <a:gdLst/>
              <a:ahLst/>
              <a:cxnLst/>
              <a:rect l="l" t="t" r="r" b="b"/>
              <a:pathLst>
                <a:path w="2249" h="2688" extrusionOk="0">
                  <a:moveTo>
                    <a:pt x="673" y="0"/>
                  </a:moveTo>
                  <a:cubicBezTo>
                    <a:pt x="348" y="0"/>
                    <a:pt x="1" y="369"/>
                    <a:pt x="196" y="759"/>
                  </a:cubicBezTo>
                  <a:cubicBezTo>
                    <a:pt x="571" y="1557"/>
                    <a:pt x="900" y="2494"/>
                    <a:pt x="1837" y="2682"/>
                  </a:cubicBezTo>
                  <a:cubicBezTo>
                    <a:pt x="1855" y="2685"/>
                    <a:pt x="1872" y="2687"/>
                    <a:pt x="1889" y="2687"/>
                  </a:cubicBezTo>
                  <a:cubicBezTo>
                    <a:pt x="2098" y="2687"/>
                    <a:pt x="2249" y="2433"/>
                    <a:pt x="2119" y="2260"/>
                  </a:cubicBezTo>
                  <a:cubicBezTo>
                    <a:pt x="1884" y="1979"/>
                    <a:pt x="1697" y="1650"/>
                    <a:pt x="1603" y="1322"/>
                  </a:cubicBezTo>
                  <a:cubicBezTo>
                    <a:pt x="1415" y="947"/>
                    <a:pt x="1275" y="572"/>
                    <a:pt x="1040" y="244"/>
                  </a:cubicBezTo>
                  <a:cubicBezTo>
                    <a:pt x="954" y="72"/>
                    <a:pt x="816" y="0"/>
                    <a:pt x="6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1"/>
            <p:cNvSpPr/>
            <p:nvPr/>
          </p:nvSpPr>
          <p:spPr>
            <a:xfrm>
              <a:off x="2827407" y="4105370"/>
              <a:ext cx="70233" cy="92888"/>
            </a:xfrm>
            <a:custGeom>
              <a:avLst/>
              <a:gdLst/>
              <a:ahLst/>
              <a:cxnLst/>
              <a:rect l="l" t="t" r="r" b="b"/>
              <a:pathLst>
                <a:path w="2043" h="2702" extrusionOk="0">
                  <a:moveTo>
                    <a:pt x="1332" y="1"/>
                  </a:moveTo>
                  <a:cubicBezTo>
                    <a:pt x="1171" y="1"/>
                    <a:pt x="1007" y="77"/>
                    <a:pt x="892" y="265"/>
                  </a:cubicBezTo>
                  <a:cubicBezTo>
                    <a:pt x="704" y="640"/>
                    <a:pt x="470" y="968"/>
                    <a:pt x="235" y="1343"/>
                  </a:cubicBezTo>
                  <a:cubicBezTo>
                    <a:pt x="48" y="1718"/>
                    <a:pt x="1" y="2140"/>
                    <a:pt x="142" y="2515"/>
                  </a:cubicBezTo>
                  <a:cubicBezTo>
                    <a:pt x="169" y="2624"/>
                    <a:pt x="290" y="2701"/>
                    <a:pt x="406" y="2701"/>
                  </a:cubicBezTo>
                  <a:cubicBezTo>
                    <a:pt x="490" y="2701"/>
                    <a:pt x="571" y="2661"/>
                    <a:pt x="610" y="2562"/>
                  </a:cubicBezTo>
                  <a:cubicBezTo>
                    <a:pt x="798" y="2281"/>
                    <a:pt x="986" y="1999"/>
                    <a:pt x="1173" y="1765"/>
                  </a:cubicBezTo>
                  <a:cubicBezTo>
                    <a:pt x="1361" y="1437"/>
                    <a:pt x="1595" y="1109"/>
                    <a:pt x="1783" y="780"/>
                  </a:cubicBezTo>
                  <a:cubicBezTo>
                    <a:pt x="2043" y="390"/>
                    <a:pt x="1695" y="1"/>
                    <a:pt x="1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1"/>
            <p:cNvSpPr/>
            <p:nvPr/>
          </p:nvSpPr>
          <p:spPr>
            <a:xfrm>
              <a:off x="2909636" y="4237309"/>
              <a:ext cx="57410" cy="129397"/>
            </a:xfrm>
            <a:custGeom>
              <a:avLst/>
              <a:gdLst/>
              <a:ahLst/>
              <a:cxnLst/>
              <a:rect l="l" t="t" r="r" b="b"/>
              <a:pathLst>
                <a:path w="1670" h="3764" extrusionOk="0">
                  <a:moveTo>
                    <a:pt x="925" y="1"/>
                  </a:moveTo>
                  <a:cubicBezTo>
                    <a:pt x="675" y="1"/>
                    <a:pt x="423" y="139"/>
                    <a:pt x="329" y="459"/>
                  </a:cubicBezTo>
                  <a:cubicBezTo>
                    <a:pt x="188" y="928"/>
                    <a:pt x="94" y="1444"/>
                    <a:pt x="0" y="1913"/>
                  </a:cubicBezTo>
                  <a:cubicBezTo>
                    <a:pt x="0" y="2475"/>
                    <a:pt x="0" y="2991"/>
                    <a:pt x="47" y="3554"/>
                  </a:cubicBezTo>
                  <a:cubicBezTo>
                    <a:pt x="47" y="3690"/>
                    <a:pt x="143" y="3763"/>
                    <a:pt x="250" y="3763"/>
                  </a:cubicBezTo>
                  <a:cubicBezTo>
                    <a:pt x="327" y="3763"/>
                    <a:pt x="410" y="3726"/>
                    <a:pt x="469" y="3648"/>
                  </a:cubicBezTo>
                  <a:cubicBezTo>
                    <a:pt x="704" y="3272"/>
                    <a:pt x="938" y="2850"/>
                    <a:pt x="1126" y="2428"/>
                  </a:cubicBezTo>
                  <a:cubicBezTo>
                    <a:pt x="1313" y="1913"/>
                    <a:pt x="1360" y="1303"/>
                    <a:pt x="1501" y="787"/>
                  </a:cubicBezTo>
                  <a:cubicBezTo>
                    <a:pt x="1669" y="310"/>
                    <a:pt x="1300" y="1"/>
                    <a:pt x="9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1"/>
            <p:cNvSpPr/>
            <p:nvPr/>
          </p:nvSpPr>
          <p:spPr>
            <a:xfrm>
              <a:off x="2762228" y="4274436"/>
              <a:ext cx="56276" cy="115371"/>
            </a:xfrm>
            <a:custGeom>
              <a:avLst/>
              <a:gdLst/>
              <a:ahLst/>
              <a:cxnLst/>
              <a:rect l="l" t="t" r="r" b="b"/>
              <a:pathLst>
                <a:path w="1637" h="3356" extrusionOk="0">
                  <a:moveTo>
                    <a:pt x="961" y="0"/>
                  </a:moveTo>
                  <a:cubicBezTo>
                    <a:pt x="768" y="0"/>
                    <a:pt x="576" y="107"/>
                    <a:pt x="490" y="364"/>
                  </a:cubicBezTo>
                  <a:cubicBezTo>
                    <a:pt x="349" y="786"/>
                    <a:pt x="303" y="1255"/>
                    <a:pt x="303" y="1724"/>
                  </a:cubicBezTo>
                  <a:cubicBezTo>
                    <a:pt x="303" y="1958"/>
                    <a:pt x="162" y="2192"/>
                    <a:pt x="162" y="2427"/>
                  </a:cubicBezTo>
                  <a:cubicBezTo>
                    <a:pt x="209" y="2615"/>
                    <a:pt x="162" y="2802"/>
                    <a:pt x="115" y="2943"/>
                  </a:cubicBezTo>
                  <a:cubicBezTo>
                    <a:pt x="1" y="3134"/>
                    <a:pt x="135" y="3356"/>
                    <a:pt x="340" y="3356"/>
                  </a:cubicBezTo>
                  <a:cubicBezTo>
                    <a:pt x="387" y="3356"/>
                    <a:pt x="438" y="3344"/>
                    <a:pt x="490" y="3318"/>
                  </a:cubicBezTo>
                  <a:cubicBezTo>
                    <a:pt x="771" y="3130"/>
                    <a:pt x="1053" y="2849"/>
                    <a:pt x="1194" y="2521"/>
                  </a:cubicBezTo>
                  <a:cubicBezTo>
                    <a:pt x="1475" y="1958"/>
                    <a:pt x="1194" y="1302"/>
                    <a:pt x="1428" y="739"/>
                  </a:cubicBezTo>
                  <a:cubicBezTo>
                    <a:pt x="1636" y="322"/>
                    <a:pt x="1297" y="0"/>
                    <a:pt x="9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1"/>
            <p:cNvSpPr/>
            <p:nvPr/>
          </p:nvSpPr>
          <p:spPr>
            <a:xfrm>
              <a:off x="3085337" y="4215824"/>
              <a:ext cx="78518" cy="96532"/>
            </a:xfrm>
            <a:custGeom>
              <a:avLst/>
              <a:gdLst/>
              <a:ahLst/>
              <a:cxnLst/>
              <a:rect l="l" t="t" r="r" b="b"/>
              <a:pathLst>
                <a:path w="2284" h="2808" extrusionOk="0">
                  <a:moveTo>
                    <a:pt x="1965" y="0"/>
                  </a:moveTo>
                  <a:cubicBezTo>
                    <a:pt x="1951" y="0"/>
                    <a:pt x="1937" y="2"/>
                    <a:pt x="1923" y="6"/>
                  </a:cubicBezTo>
                  <a:cubicBezTo>
                    <a:pt x="1407" y="99"/>
                    <a:pt x="938" y="381"/>
                    <a:pt x="610" y="756"/>
                  </a:cubicBezTo>
                  <a:cubicBezTo>
                    <a:pt x="282" y="1178"/>
                    <a:pt x="94" y="1647"/>
                    <a:pt x="47" y="2209"/>
                  </a:cubicBezTo>
                  <a:cubicBezTo>
                    <a:pt x="0" y="2608"/>
                    <a:pt x="317" y="2807"/>
                    <a:pt x="639" y="2807"/>
                  </a:cubicBezTo>
                  <a:cubicBezTo>
                    <a:pt x="962" y="2807"/>
                    <a:pt x="1290" y="2608"/>
                    <a:pt x="1266" y="2209"/>
                  </a:cubicBezTo>
                  <a:cubicBezTo>
                    <a:pt x="1313" y="1881"/>
                    <a:pt x="1407" y="1600"/>
                    <a:pt x="1595" y="1319"/>
                  </a:cubicBezTo>
                  <a:cubicBezTo>
                    <a:pt x="1735" y="990"/>
                    <a:pt x="1923" y="709"/>
                    <a:pt x="2110" y="428"/>
                  </a:cubicBezTo>
                  <a:cubicBezTo>
                    <a:pt x="2284" y="254"/>
                    <a:pt x="2136" y="0"/>
                    <a:pt x="19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1"/>
            <p:cNvSpPr/>
            <p:nvPr/>
          </p:nvSpPr>
          <p:spPr>
            <a:xfrm>
              <a:off x="3168427" y="4359794"/>
              <a:ext cx="75631" cy="91272"/>
            </a:xfrm>
            <a:custGeom>
              <a:avLst/>
              <a:gdLst/>
              <a:ahLst/>
              <a:cxnLst/>
              <a:rect l="l" t="t" r="r" b="b"/>
              <a:pathLst>
                <a:path w="2200" h="2655" extrusionOk="0">
                  <a:moveTo>
                    <a:pt x="1842" y="0"/>
                  </a:moveTo>
                  <a:cubicBezTo>
                    <a:pt x="1798" y="0"/>
                    <a:pt x="1753" y="12"/>
                    <a:pt x="1710" y="38"/>
                  </a:cubicBezTo>
                  <a:cubicBezTo>
                    <a:pt x="1006" y="554"/>
                    <a:pt x="491" y="1210"/>
                    <a:pt x="162" y="2007"/>
                  </a:cubicBezTo>
                  <a:cubicBezTo>
                    <a:pt x="1" y="2331"/>
                    <a:pt x="308" y="2654"/>
                    <a:pt x="591" y="2654"/>
                  </a:cubicBezTo>
                  <a:cubicBezTo>
                    <a:pt x="718" y="2654"/>
                    <a:pt x="840" y="2589"/>
                    <a:pt x="913" y="2429"/>
                  </a:cubicBezTo>
                  <a:cubicBezTo>
                    <a:pt x="1241" y="1726"/>
                    <a:pt x="1663" y="1116"/>
                    <a:pt x="2085" y="413"/>
                  </a:cubicBezTo>
                  <a:cubicBezTo>
                    <a:pt x="2199" y="222"/>
                    <a:pt x="2034" y="0"/>
                    <a:pt x="18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1"/>
            <p:cNvSpPr/>
            <p:nvPr/>
          </p:nvSpPr>
          <p:spPr>
            <a:xfrm>
              <a:off x="2815065" y="4494380"/>
              <a:ext cx="91925" cy="164221"/>
            </a:xfrm>
            <a:custGeom>
              <a:avLst/>
              <a:gdLst/>
              <a:ahLst/>
              <a:cxnLst/>
              <a:rect l="l" t="t" r="r" b="b"/>
              <a:pathLst>
                <a:path w="2674" h="4777" extrusionOk="0">
                  <a:moveTo>
                    <a:pt x="2376" y="1"/>
                  </a:moveTo>
                  <a:cubicBezTo>
                    <a:pt x="2305" y="1"/>
                    <a:pt x="2234" y="32"/>
                    <a:pt x="2189" y="108"/>
                  </a:cubicBezTo>
                  <a:cubicBezTo>
                    <a:pt x="1813" y="484"/>
                    <a:pt x="969" y="859"/>
                    <a:pt x="829" y="1421"/>
                  </a:cubicBezTo>
                  <a:cubicBezTo>
                    <a:pt x="547" y="2172"/>
                    <a:pt x="547" y="3062"/>
                    <a:pt x="219" y="3860"/>
                  </a:cubicBezTo>
                  <a:cubicBezTo>
                    <a:pt x="0" y="4360"/>
                    <a:pt x="386" y="4777"/>
                    <a:pt x="765" y="4777"/>
                  </a:cubicBezTo>
                  <a:cubicBezTo>
                    <a:pt x="954" y="4777"/>
                    <a:pt x="1141" y="4672"/>
                    <a:pt x="1251" y="4422"/>
                  </a:cubicBezTo>
                  <a:cubicBezTo>
                    <a:pt x="1485" y="3719"/>
                    <a:pt x="1720" y="3016"/>
                    <a:pt x="1813" y="2265"/>
                  </a:cubicBezTo>
                  <a:cubicBezTo>
                    <a:pt x="2001" y="1609"/>
                    <a:pt x="2423" y="1046"/>
                    <a:pt x="2611" y="296"/>
                  </a:cubicBezTo>
                  <a:cubicBezTo>
                    <a:pt x="2674" y="138"/>
                    <a:pt x="2523" y="1"/>
                    <a:pt x="23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1"/>
            <p:cNvSpPr/>
            <p:nvPr/>
          </p:nvSpPr>
          <p:spPr>
            <a:xfrm>
              <a:off x="3008986" y="4475851"/>
              <a:ext cx="95260" cy="134725"/>
            </a:xfrm>
            <a:custGeom>
              <a:avLst/>
              <a:gdLst/>
              <a:ahLst/>
              <a:cxnLst/>
              <a:rect l="l" t="t" r="r" b="b"/>
              <a:pathLst>
                <a:path w="2771" h="3919" extrusionOk="0">
                  <a:moveTo>
                    <a:pt x="2558" y="0"/>
                  </a:moveTo>
                  <a:cubicBezTo>
                    <a:pt x="2519" y="0"/>
                    <a:pt x="2482" y="12"/>
                    <a:pt x="2456" y="38"/>
                  </a:cubicBezTo>
                  <a:cubicBezTo>
                    <a:pt x="1940" y="460"/>
                    <a:pt x="1471" y="882"/>
                    <a:pt x="1049" y="1351"/>
                  </a:cubicBezTo>
                  <a:cubicBezTo>
                    <a:pt x="580" y="1913"/>
                    <a:pt x="299" y="2570"/>
                    <a:pt x="111" y="3273"/>
                  </a:cubicBezTo>
                  <a:cubicBezTo>
                    <a:pt x="0" y="3661"/>
                    <a:pt x="316" y="3918"/>
                    <a:pt x="630" y="3918"/>
                  </a:cubicBezTo>
                  <a:cubicBezTo>
                    <a:pt x="848" y="3918"/>
                    <a:pt x="1066" y="3795"/>
                    <a:pt x="1143" y="3508"/>
                  </a:cubicBezTo>
                  <a:cubicBezTo>
                    <a:pt x="1330" y="2945"/>
                    <a:pt x="1659" y="2382"/>
                    <a:pt x="1987" y="1820"/>
                  </a:cubicBezTo>
                  <a:cubicBezTo>
                    <a:pt x="2268" y="1304"/>
                    <a:pt x="2503" y="741"/>
                    <a:pt x="2737" y="179"/>
                  </a:cubicBezTo>
                  <a:cubicBezTo>
                    <a:pt x="2771" y="77"/>
                    <a:pt x="2659" y="0"/>
                    <a:pt x="25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1"/>
            <p:cNvSpPr/>
            <p:nvPr/>
          </p:nvSpPr>
          <p:spPr>
            <a:xfrm>
              <a:off x="3343990" y="4346559"/>
              <a:ext cx="113721" cy="88694"/>
            </a:xfrm>
            <a:custGeom>
              <a:avLst/>
              <a:gdLst/>
              <a:ahLst/>
              <a:cxnLst/>
              <a:rect l="l" t="t" r="r" b="b"/>
              <a:pathLst>
                <a:path w="3308" h="2580" extrusionOk="0">
                  <a:moveTo>
                    <a:pt x="2886" y="1"/>
                  </a:moveTo>
                  <a:cubicBezTo>
                    <a:pt x="2464" y="1"/>
                    <a:pt x="1995" y="188"/>
                    <a:pt x="1667" y="470"/>
                  </a:cubicBezTo>
                  <a:cubicBezTo>
                    <a:pt x="1339" y="845"/>
                    <a:pt x="1010" y="1126"/>
                    <a:pt x="635" y="1407"/>
                  </a:cubicBezTo>
                  <a:cubicBezTo>
                    <a:pt x="1" y="1725"/>
                    <a:pt x="373" y="2579"/>
                    <a:pt x="928" y="2579"/>
                  </a:cubicBezTo>
                  <a:cubicBezTo>
                    <a:pt x="1029" y="2579"/>
                    <a:pt x="1137" y="2551"/>
                    <a:pt x="1245" y="2486"/>
                  </a:cubicBezTo>
                  <a:cubicBezTo>
                    <a:pt x="1667" y="2251"/>
                    <a:pt x="1995" y="1970"/>
                    <a:pt x="2323" y="1642"/>
                  </a:cubicBezTo>
                  <a:cubicBezTo>
                    <a:pt x="2652" y="1267"/>
                    <a:pt x="2933" y="892"/>
                    <a:pt x="3167" y="517"/>
                  </a:cubicBezTo>
                  <a:cubicBezTo>
                    <a:pt x="3308" y="282"/>
                    <a:pt x="3120" y="1"/>
                    <a:pt x="288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1"/>
            <p:cNvSpPr/>
            <p:nvPr/>
          </p:nvSpPr>
          <p:spPr>
            <a:xfrm>
              <a:off x="3370564" y="4473582"/>
              <a:ext cx="126578" cy="104198"/>
            </a:xfrm>
            <a:custGeom>
              <a:avLst/>
              <a:gdLst/>
              <a:ahLst/>
              <a:cxnLst/>
              <a:rect l="l" t="t" r="r" b="b"/>
              <a:pathLst>
                <a:path w="3682" h="3031" extrusionOk="0">
                  <a:moveTo>
                    <a:pt x="3423" y="1"/>
                  </a:moveTo>
                  <a:cubicBezTo>
                    <a:pt x="3373" y="1"/>
                    <a:pt x="3324" y="18"/>
                    <a:pt x="3285" y="57"/>
                  </a:cubicBezTo>
                  <a:cubicBezTo>
                    <a:pt x="2816" y="432"/>
                    <a:pt x="2207" y="620"/>
                    <a:pt x="1691" y="948"/>
                  </a:cubicBezTo>
                  <a:cubicBezTo>
                    <a:pt x="1175" y="1276"/>
                    <a:pt x="706" y="1698"/>
                    <a:pt x="331" y="2214"/>
                  </a:cubicBezTo>
                  <a:cubicBezTo>
                    <a:pt x="1" y="2610"/>
                    <a:pt x="415" y="3030"/>
                    <a:pt x="837" y="3030"/>
                  </a:cubicBezTo>
                  <a:cubicBezTo>
                    <a:pt x="1013" y="3030"/>
                    <a:pt x="1191" y="2957"/>
                    <a:pt x="1316" y="2777"/>
                  </a:cubicBezTo>
                  <a:cubicBezTo>
                    <a:pt x="1691" y="2355"/>
                    <a:pt x="2160" y="1979"/>
                    <a:pt x="2629" y="1698"/>
                  </a:cubicBezTo>
                  <a:cubicBezTo>
                    <a:pt x="3098" y="1323"/>
                    <a:pt x="3426" y="807"/>
                    <a:pt x="3613" y="291"/>
                  </a:cubicBezTo>
                  <a:cubicBezTo>
                    <a:pt x="3681" y="121"/>
                    <a:pt x="3552" y="1"/>
                    <a:pt x="34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1"/>
            <p:cNvSpPr/>
            <p:nvPr/>
          </p:nvSpPr>
          <p:spPr>
            <a:xfrm>
              <a:off x="3141166" y="4568910"/>
              <a:ext cx="95844" cy="78862"/>
            </a:xfrm>
            <a:custGeom>
              <a:avLst/>
              <a:gdLst/>
              <a:ahLst/>
              <a:cxnLst/>
              <a:rect l="l" t="t" r="r" b="b"/>
              <a:pathLst>
                <a:path w="2788" h="2294" extrusionOk="0">
                  <a:moveTo>
                    <a:pt x="2311" y="0"/>
                  </a:moveTo>
                  <a:cubicBezTo>
                    <a:pt x="2251" y="0"/>
                    <a:pt x="2188" y="16"/>
                    <a:pt x="2128" y="50"/>
                  </a:cubicBezTo>
                  <a:cubicBezTo>
                    <a:pt x="1846" y="144"/>
                    <a:pt x="1612" y="285"/>
                    <a:pt x="1377" y="426"/>
                  </a:cubicBezTo>
                  <a:lnTo>
                    <a:pt x="627" y="1035"/>
                  </a:lnTo>
                  <a:cubicBezTo>
                    <a:pt x="1" y="1404"/>
                    <a:pt x="706" y="2293"/>
                    <a:pt x="1265" y="2293"/>
                  </a:cubicBezTo>
                  <a:cubicBezTo>
                    <a:pt x="1417" y="2293"/>
                    <a:pt x="1558" y="2227"/>
                    <a:pt x="1659" y="2067"/>
                  </a:cubicBezTo>
                  <a:lnTo>
                    <a:pt x="2174" y="1363"/>
                  </a:lnTo>
                  <a:cubicBezTo>
                    <a:pt x="2362" y="1129"/>
                    <a:pt x="2503" y="848"/>
                    <a:pt x="2596" y="566"/>
                  </a:cubicBezTo>
                  <a:cubicBezTo>
                    <a:pt x="2787" y="299"/>
                    <a:pt x="2574" y="0"/>
                    <a:pt x="23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1"/>
            <p:cNvSpPr/>
            <p:nvPr/>
          </p:nvSpPr>
          <p:spPr>
            <a:xfrm>
              <a:off x="3360010" y="4639795"/>
              <a:ext cx="139298" cy="85084"/>
            </a:xfrm>
            <a:custGeom>
              <a:avLst/>
              <a:gdLst/>
              <a:ahLst/>
              <a:cxnLst/>
              <a:rect l="l" t="t" r="r" b="b"/>
              <a:pathLst>
                <a:path w="4052" h="2475" extrusionOk="0">
                  <a:moveTo>
                    <a:pt x="3777" y="0"/>
                  </a:moveTo>
                  <a:cubicBezTo>
                    <a:pt x="3763" y="0"/>
                    <a:pt x="3748" y="2"/>
                    <a:pt x="3733" y="5"/>
                  </a:cubicBezTo>
                  <a:cubicBezTo>
                    <a:pt x="2561" y="99"/>
                    <a:pt x="1670" y="943"/>
                    <a:pt x="638" y="1318"/>
                  </a:cubicBezTo>
                  <a:cubicBezTo>
                    <a:pt x="1" y="1530"/>
                    <a:pt x="211" y="2475"/>
                    <a:pt x="780" y="2475"/>
                  </a:cubicBezTo>
                  <a:cubicBezTo>
                    <a:pt x="838" y="2475"/>
                    <a:pt x="901" y="2465"/>
                    <a:pt x="966" y="2443"/>
                  </a:cubicBezTo>
                  <a:cubicBezTo>
                    <a:pt x="1435" y="2255"/>
                    <a:pt x="1904" y="2021"/>
                    <a:pt x="2373" y="1740"/>
                  </a:cubicBezTo>
                  <a:cubicBezTo>
                    <a:pt x="2936" y="1365"/>
                    <a:pt x="3452" y="896"/>
                    <a:pt x="3920" y="427"/>
                  </a:cubicBezTo>
                  <a:cubicBezTo>
                    <a:pt x="4052" y="295"/>
                    <a:pt x="3979" y="0"/>
                    <a:pt x="37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1"/>
            <p:cNvSpPr/>
            <p:nvPr/>
          </p:nvSpPr>
          <p:spPr>
            <a:xfrm>
              <a:off x="3571188" y="4649489"/>
              <a:ext cx="129947" cy="75012"/>
            </a:xfrm>
            <a:custGeom>
              <a:avLst/>
              <a:gdLst/>
              <a:ahLst/>
              <a:cxnLst/>
              <a:rect l="l" t="t" r="r" b="b"/>
              <a:pathLst>
                <a:path w="3780" h="2182" extrusionOk="0">
                  <a:moveTo>
                    <a:pt x="3322" y="1"/>
                  </a:moveTo>
                  <a:cubicBezTo>
                    <a:pt x="2214" y="1"/>
                    <a:pt x="1160" y="419"/>
                    <a:pt x="403" y="1176"/>
                  </a:cubicBezTo>
                  <a:cubicBezTo>
                    <a:pt x="1" y="1579"/>
                    <a:pt x="398" y="2181"/>
                    <a:pt x="859" y="2181"/>
                  </a:cubicBezTo>
                  <a:cubicBezTo>
                    <a:pt x="989" y="2181"/>
                    <a:pt x="1124" y="2134"/>
                    <a:pt x="1247" y="2020"/>
                  </a:cubicBezTo>
                  <a:cubicBezTo>
                    <a:pt x="1904" y="1364"/>
                    <a:pt x="2935" y="1176"/>
                    <a:pt x="3592" y="520"/>
                  </a:cubicBezTo>
                  <a:cubicBezTo>
                    <a:pt x="3779" y="332"/>
                    <a:pt x="3686" y="51"/>
                    <a:pt x="3498" y="4"/>
                  </a:cubicBezTo>
                  <a:cubicBezTo>
                    <a:pt x="3439" y="2"/>
                    <a:pt x="3380" y="1"/>
                    <a:pt x="332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1"/>
            <p:cNvSpPr/>
            <p:nvPr/>
          </p:nvSpPr>
          <p:spPr>
            <a:xfrm>
              <a:off x="2314570" y="4886691"/>
              <a:ext cx="123828" cy="105539"/>
            </a:xfrm>
            <a:custGeom>
              <a:avLst/>
              <a:gdLst/>
              <a:ahLst/>
              <a:cxnLst/>
              <a:rect l="l" t="t" r="r" b="b"/>
              <a:pathLst>
                <a:path w="3602" h="3070" extrusionOk="0">
                  <a:moveTo>
                    <a:pt x="690" y="0"/>
                  </a:moveTo>
                  <a:cubicBezTo>
                    <a:pt x="286" y="0"/>
                    <a:pt x="1" y="670"/>
                    <a:pt x="430" y="982"/>
                  </a:cubicBezTo>
                  <a:cubicBezTo>
                    <a:pt x="1414" y="1591"/>
                    <a:pt x="2212" y="2435"/>
                    <a:pt x="3149" y="3045"/>
                  </a:cubicBezTo>
                  <a:cubicBezTo>
                    <a:pt x="3192" y="3062"/>
                    <a:pt x="3234" y="3070"/>
                    <a:pt x="3274" y="3070"/>
                  </a:cubicBezTo>
                  <a:cubicBezTo>
                    <a:pt x="3458" y="3070"/>
                    <a:pt x="3601" y="2909"/>
                    <a:pt x="3525" y="2717"/>
                  </a:cubicBezTo>
                  <a:cubicBezTo>
                    <a:pt x="3290" y="1451"/>
                    <a:pt x="1977" y="747"/>
                    <a:pt x="946" y="91"/>
                  </a:cubicBezTo>
                  <a:cubicBezTo>
                    <a:pt x="859" y="28"/>
                    <a:pt x="772" y="0"/>
                    <a:pt x="6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1"/>
            <p:cNvSpPr/>
            <p:nvPr/>
          </p:nvSpPr>
          <p:spPr>
            <a:xfrm>
              <a:off x="2586630" y="4835572"/>
              <a:ext cx="98526" cy="90860"/>
            </a:xfrm>
            <a:custGeom>
              <a:avLst/>
              <a:gdLst/>
              <a:ahLst/>
              <a:cxnLst/>
              <a:rect l="l" t="t" r="r" b="b"/>
              <a:pathLst>
                <a:path w="2866" h="2643" extrusionOk="0">
                  <a:moveTo>
                    <a:pt x="584" y="0"/>
                  </a:moveTo>
                  <a:cubicBezTo>
                    <a:pt x="274" y="0"/>
                    <a:pt x="1" y="399"/>
                    <a:pt x="253" y="687"/>
                  </a:cubicBezTo>
                  <a:cubicBezTo>
                    <a:pt x="628" y="1015"/>
                    <a:pt x="956" y="1296"/>
                    <a:pt x="1331" y="1625"/>
                  </a:cubicBezTo>
                  <a:cubicBezTo>
                    <a:pt x="1659" y="1859"/>
                    <a:pt x="2034" y="2187"/>
                    <a:pt x="2316" y="2516"/>
                  </a:cubicBezTo>
                  <a:cubicBezTo>
                    <a:pt x="2376" y="2605"/>
                    <a:pt x="2459" y="2643"/>
                    <a:pt x="2539" y="2643"/>
                  </a:cubicBezTo>
                  <a:cubicBezTo>
                    <a:pt x="2711" y="2643"/>
                    <a:pt x="2866" y="2473"/>
                    <a:pt x="2738" y="2281"/>
                  </a:cubicBezTo>
                  <a:cubicBezTo>
                    <a:pt x="2456" y="1296"/>
                    <a:pt x="1566" y="781"/>
                    <a:pt x="862" y="124"/>
                  </a:cubicBezTo>
                  <a:cubicBezTo>
                    <a:pt x="775" y="37"/>
                    <a:pt x="678" y="0"/>
                    <a:pt x="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1"/>
            <p:cNvSpPr/>
            <p:nvPr/>
          </p:nvSpPr>
          <p:spPr>
            <a:xfrm>
              <a:off x="2790348" y="4764858"/>
              <a:ext cx="58064" cy="157930"/>
            </a:xfrm>
            <a:custGeom>
              <a:avLst/>
              <a:gdLst/>
              <a:ahLst/>
              <a:cxnLst/>
              <a:rect l="l" t="t" r="r" b="b"/>
              <a:pathLst>
                <a:path w="1689" h="4594" extrusionOk="0">
                  <a:moveTo>
                    <a:pt x="493" y="1"/>
                  </a:moveTo>
                  <a:cubicBezTo>
                    <a:pt x="247" y="1"/>
                    <a:pt x="0" y="165"/>
                    <a:pt x="0" y="493"/>
                  </a:cubicBezTo>
                  <a:cubicBezTo>
                    <a:pt x="0" y="1947"/>
                    <a:pt x="235" y="3494"/>
                    <a:pt x="1313" y="4526"/>
                  </a:cubicBezTo>
                  <a:cubicBezTo>
                    <a:pt x="1360" y="4573"/>
                    <a:pt x="1418" y="4593"/>
                    <a:pt x="1473" y="4593"/>
                  </a:cubicBezTo>
                  <a:cubicBezTo>
                    <a:pt x="1584" y="4593"/>
                    <a:pt x="1688" y="4510"/>
                    <a:pt x="1688" y="4385"/>
                  </a:cubicBezTo>
                  <a:cubicBezTo>
                    <a:pt x="1548" y="3072"/>
                    <a:pt x="1032" y="1853"/>
                    <a:pt x="985" y="493"/>
                  </a:cubicBezTo>
                  <a:cubicBezTo>
                    <a:pt x="985" y="165"/>
                    <a:pt x="739" y="1"/>
                    <a:pt x="4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1"/>
            <p:cNvSpPr/>
            <p:nvPr/>
          </p:nvSpPr>
          <p:spPr>
            <a:xfrm>
              <a:off x="2938651" y="4800507"/>
              <a:ext cx="86631" cy="112896"/>
            </a:xfrm>
            <a:custGeom>
              <a:avLst/>
              <a:gdLst/>
              <a:ahLst/>
              <a:cxnLst/>
              <a:rect l="l" t="t" r="r" b="b"/>
              <a:pathLst>
                <a:path w="2520" h="3284" extrusionOk="0">
                  <a:moveTo>
                    <a:pt x="2036" y="1"/>
                  </a:moveTo>
                  <a:cubicBezTo>
                    <a:pt x="1998" y="1"/>
                    <a:pt x="1960" y="6"/>
                    <a:pt x="1923" y="19"/>
                  </a:cubicBezTo>
                  <a:cubicBezTo>
                    <a:pt x="1407" y="206"/>
                    <a:pt x="1032" y="581"/>
                    <a:pt x="797" y="1050"/>
                  </a:cubicBezTo>
                  <a:cubicBezTo>
                    <a:pt x="516" y="1519"/>
                    <a:pt x="282" y="2035"/>
                    <a:pt x="141" y="2551"/>
                  </a:cubicBezTo>
                  <a:cubicBezTo>
                    <a:pt x="0" y="3002"/>
                    <a:pt x="351" y="3283"/>
                    <a:pt x="714" y="3283"/>
                  </a:cubicBezTo>
                  <a:cubicBezTo>
                    <a:pt x="955" y="3283"/>
                    <a:pt x="1201" y="3160"/>
                    <a:pt x="1313" y="2879"/>
                  </a:cubicBezTo>
                  <a:cubicBezTo>
                    <a:pt x="1454" y="2457"/>
                    <a:pt x="1641" y="2035"/>
                    <a:pt x="1876" y="1660"/>
                  </a:cubicBezTo>
                  <a:cubicBezTo>
                    <a:pt x="2110" y="1332"/>
                    <a:pt x="2298" y="957"/>
                    <a:pt x="2439" y="535"/>
                  </a:cubicBezTo>
                  <a:cubicBezTo>
                    <a:pt x="2520" y="250"/>
                    <a:pt x="2284" y="1"/>
                    <a:pt x="20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1"/>
            <p:cNvSpPr/>
            <p:nvPr/>
          </p:nvSpPr>
          <p:spPr>
            <a:xfrm>
              <a:off x="3161689" y="4815530"/>
              <a:ext cx="116746" cy="107670"/>
            </a:xfrm>
            <a:custGeom>
              <a:avLst/>
              <a:gdLst/>
              <a:ahLst/>
              <a:cxnLst/>
              <a:rect l="l" t="t" r="r" b="b"/>
              <a:pathLst>
                <a:path w="3396" h="3132" extrusionOk="0">
                  <a:moveTo>
                    <a:pt x="3035" y="1"/>
                  </a:moveTo>
                  <a:cubicBezTo>
                    <a:pt x="3019" y="1"/>
                    <a:pt x="3002" y="2"/>
                    <a:pt x="2984" y="4"/>
                  </a:cubicBezTo>
                  <a:cubicBezTo>
                    <a:pt x="1718" y="51"/>
                    <a:pt x="1109" y="1411"/>
                    <a:pt x="358" y="2208"/>
                  </a:cubicBezTo>
                  <a:cubicBezTo>
                    <a:pt x="1" y="2601"/>
                    <a:pt x="353" y="3131"/>
                    <a:pt x="748" y="3131"/>
                  </a:cubicBezTo>
                  <a:cubicBezTo>
                    <a:pt x="870" y="3131"/>
                    <a:pt x="997" y="3080"/>
                    <a:pt x="1109" y="2958"/>
                  </a:cubicBezTo>
                  <a:cubicBezTo>
                    <a:pt x="1812" y="2208"/>
                    <a:pt x="2328" y="1270"/>
                    <a:pt x="3172" y="613"/>
                  </a:cubicBezTo>
                  <a:cubicBezTo>
                    <a:pt x="3395" y="435"/>
                    <a:pt x="3363" y="1"/>
                    <a:pt x="30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1"/>
            <p:cNvSpPr/>
            <p:nvPr/>
          </p:nvSpPr>
          <p:spPr>
            <a:xfrm>
              <a:off x="3348734" y="4829075"/>
              <a:ext cx="138885" cy="86013"/>
            </a:xfrm>
            <a:custGeom>
              <a:avLst/>
              <a:gdLst/>
              <a:ahLst/>
              <a:cxnLst/>
              <a:rect l="l" t="t" r="r" b="b"/>
              <a:pathLst>
                <a:path w="4040" h="2502" extrusionOk="0">
                  <a:moveTo>
                    <a:pt x="3786" y="1"/>
                  </a:moveTo>
                  <a:cubicBezTo>
                    <a:pt x="3755" y="1"/>
                    <a:pt x="3721" y="10"/>
                    <a:pt x="3686" y="32"/>
                  </a:cubicBezTo>
                  <a:cubicBezTo>
                    <a:pt x="3170" y="219"/>
                    <a:pt x="2654" y="313"/>
                    <a:pt x="2138" y="548"/>
                  </a:cubicBezTo>
                  <a:cubicBezTo>
                    <a:pt x="1670" y="829"/>
                    <a:pt x="1154" y="1063"/>
                    <a:pt x="638" y="1298"/>
                  </a:cubicBezTo>
                  <a:cubicBezTo>
                    <a:pt x="0" y="1553"/>
                    <a:pt x="172" y="2502"/>
                    <a:pt x="769" y="2502"/>
                  </a:cubicBezTo>
                  <a:cubicBezTo>
                    <a:pt x="830" y="2502"/>
                    <a:pt x="896" y="2492"/>
                    <a:pt x="966" y="2470"/>
                  </a:cubicBezTo>
                  <a:cubicBezTo>
                    <a:pt x="1529" y="2283"/>
                    <a:pt x="2092" y="2048"/>
                    <a:pt x="2607" y="1720"/>
                  </a:cubicBezTo>
                  <a:cubicBezTo>
                    <a:pt x="3076" y="1345"/>
                    <a:pt x="3545" y="923"/>
                    <a:pt x="3920" y="454"/>
                  </a:cubicBezTo>
                  <a:cubicBezTo>
                    <a:pt x="4040" y="295"/>
                    <a:pt x="3957" y="1"/>
                    <a:pt x="378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2561535" y="5001166"/>
              <a:ext cx="107945" cy="88556"/>
            </a:xfrm>
            <a:custGeom>
              <a:avLst/>
              <a:gdLst/>
              <a:ahLst/>
              <a:cxnLst/>
              <a:rect l="l" t="t" r="r" b="b"/>
              <a:pathLst>
                <a:path w="3140" h="2576" extrusionOk="0">
                  <a:moveTo>
                    <a:pt x="672" y="0"/>
                  </a:moveTo>
                  <a:cubicBezTo>
                    <a:pt x="317" y="0"/>
                    <a:pt x="1" y="457"/>
                    <a:pt x="326" y="746"/>
                  </a:cubicBezTo>
                  <a:cubicBezTo>
                    <a:pt x="748" y="1168"/>
                    <a:pt x="1170" y="1497"/>
                    <a:pt x="1592" y="1825"/>
                  </a:cubicBezTo>
                  <a:cubicBezTo>
                    <a:pt x="1967" y="2200"/>
                    <a:pt x="2436" y="2434"/>
                    <a:pt x="2952" y="2575"/>
                  </a:cubicBezTo>
                  <a:cubicBezTo>
                    <a:pt x="3046" y="2575"/>
                    <a:pt x="3140" y="2434"/>
                    <a:pt x="3093" y="2341"/>
                  </a:cubicBezTo>
                  <a:cubicBezTo>
                    <a:pt x="2952" y="1872"/>
                    <a:pt x="2624" y="1497"/>
                    <a:pt x="2249" y="1215"/>
                  </a:cubicBezTo>
                  <a:cubicBezTo>
                    <a:pt x="1780" y="840"/>
                    <a:pt x="1358" y="512"/>
                    <a:pt x="983" y="137"/>
                  </a:cubicBezTo>
                  <a:cubicBezTo>
                    <a:pt x="886" y="40"/>
                    <a:pt x="777" y="0"/>
                    <a:pt x="6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2787082" y="4941969"/>
              <a:ext cx="51257" cy="104301"/>
            </a:xfrm>
            <a:custGeom>
              <a:avLst/>
              <a:gdLst/>
              <a:ahLst/>
              <a:cxnLst/>
              <a:rect l="l" t="t" r="r" b="b"/>
              <a:pathLst>
                <a:path w="1491" h="3034" extrusionOk="0">
                  <a:moveTo>
                    <a:pt x="590" y="1"/>
                  </a:moveTo>
                  <a:cubicBezTo>
                    <a:pt x="292" y="1"/>
                    <a:pt x="1" y="189"/>
                    <a:pt x="48" y="546"/>
                  </a:cubicBezTo>
                  <a:cubicBezTo>
                    <a:pt x="95" y="1437"/>
                    <a:pt x="471" y="2281"/>
                    <a:pt x="1080" y="2984"/>
                  </a:cubicBezTo>
                  <a:cubicBezTo>
                    <a:pt x="1126" y="3019"/>
                    <a:pt x="1174" y="3033"/>
                    <a:pt x="1221" y="3033"/>
                  </a:cubicBezTo>
                  <a:cubicBezTo>
                    <a:pt x="1365" y="3033"/>
                    <a:pt x="1491" y="2892"/>
                    <a:pt x="1455" y="2750"/>
                  </a:cubicBezTo>
                  <a:cubicBezTo>
                    <a:pt x="1361" y="2375"/>
                    <a:pt x="1361" y="2000"/>
                    <a:pt x="1268" y="1624"/>
                  </a:cubicBezTo>
                  <a:cubicBezTo>
                    <a:pt x="1174" y="1249"/>
                    <a:pt x="1127" y="921"/>
                    <a:pt x="1174" y="546"/>
                  </a:cubicBezTo>
                  <a:cubicBezTo>
                    <a:pt x="1174" y="177"/>
                    <a:pt x="879" y="1"/>
                    <a:pt x="59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1"/>
            <p:cNvSpPr/>
            <p:nvPr/>
          </p:nvSpPr>
          <p:spPr>
            <a:xfrm>
              <a:off x="2937276" y="4963764"/>
              <a:ext cx="136444" cy="71918"/>
            </a:xfrm>
            <a:custGeom>
              <a:avLst/>
              <a:gdLst/>
              <a:ahLst/>
              <a:cxnLst/>
              <a:rect l="l" t="t" r="r" b="b"/>
              <a:pathLst>
                <a:path w="3969" h="2092" extrusionOk="0">
                  <a:moveTo>
                    <a:pt x="3655" y="0"/>
                  </a:moveTo>
                  <a:cubicBezTo>
                    <a:pt x="3639" y="0"/>
                    <a:pt x="3622" y="2"/>
                    <a:pt x="3604" y="6"/>
                  </a:cubicBezTo>
                  <a:cubicBezTo>
                    <a:pt x="2619" y="287"/>
                    <a:pt x="1635" y="662"/>
                    <a:pt x="603" y="1037"/>
                  </a:cubicBezTo>
                  <a:cubicBezTo>
                    <a:pt x="1" y="1209"/>
                    <a:pt x="227" y="2092"/>
                    <a:pt x="739" y="2092"/>
                  </a:cubicBezTo>
                  <a:cubicBezTo>
                    <a:pt x="785" y="2092"/>
                    <a:pt x="834" y="2084"/>
                    <a:pt x="884" y="2069"/>
                  </a:cubicBezTo>
                  <a:cubicBezTo>
                    <a:pt x="2010" y="1788"/>
                    <a:pt x="3041" y="1225"/>
                    <a:pt x="3838" y="381"/>
                  </a:cubicBezTo>
                  <a:cubicBezTo>
                    <a:pt x="3968" y="251"/>
                    <a:pt x="3858" y="0"/>
                    <a:pt x="36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33"/>
          <p:cNvSpPr txBox="1">
            <a:spLocks noGrp="1"/>
          </p:cNvSpPr>
          <p:nvPr>
            <p:ph type="title"/>
          </p:nvPr>
        </p:nvSpPr>
        <p:spPr>
          <a:xfrm>
            <a:off x="1060200" y="666750"/>
            <a:ext cx="4731000" cy="5355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/>
              <a:t>Penyebab Bolos Sekolah</a:t>
            </a:r>
            <a:endParaRPr sz="2000" dirty="0"/>
          </a:p>
        </p:txBody>
      </p:sp>
      <p:sp>
        <p:nvSpPr>
          <p:cNvPr id="754" name="Google Shape;754;p33"/>
          <p:cNvSpPr txBox="1">
            <a:spLocks noGrp="1"/>
          </p:cNvSpPr>
          <p:nvPr>
            <p:ph type="subTitle" idx="1"/>
          </p:nvPr>
        </p:nvSpPr>
        <p:spPr>
          <a:xfrm>
            <a:off x="838200" y="1200150"/>
            <a:ext cx="7391400" cy="762000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err="1" smtClean="0"/>
              <a:t>A</a:t>
            </a:r>
            <a:r>
              <a:rPr sz="1400" dirty="0" err="1" smtClean="0"/>
              <a:t>danya</a:t>
            </a:r>
            <a:r>
              <a:rPr sz="1400" dirty="0" smtClean="0"/>
              <a:t> </a:t>
            </a:r>
            <a:r>
              <a:rPr sz="1400" dirty="0" err="1" smtClean="0"/>
              <a:t>perasaan</a:t>
            </a:r>
            <a:r>
              <a:rPr sz="1400" dirty="0" smtClean="0"/>
              <a:t> </a:t>
            </a:r>
            <a:r>
              <a:rPr sz="1400" dirty="0" err="1" smtClean="0"/>
              <a:t>tidak</a:t>
            </a:r>
            <a:r>
              <a:rPr sz="1400" dirty="0" smtClean="0"/>
              <a:t> </a:t>
            </a:r>
            <a:r>
              <a:rPr sz="1400" dirty="0" err="1" smtClean="0"/>
              <a:t>nyaman</a:t>
            </a:r>
            <a:endParaRPr sz="1400" dirty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 smtClean="0"/>
              <a:t>Mempunyai musuh di sekolah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 smtClean="0"/>
              <a:t>Tidak suka guru yang mengajar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A</a:t>
            </a:r>
            <a:r>
              <a:rPr lang="x-none" sz="1400" smtClean="0"/>
              <a:t>danya tekanan dari teman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M</a:t>
            </a:r>
            <a:r>
              <a:rPr lang="x-none" sz="1400" smtClean="0"/>
              <a:t>erasa kesultan dalam belajar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T</a:t>
            </a:r>
            <a:r>
              <a:rPr lang="x-none" sz="1400" smtClean="0"/>
              <a:t>idak mempunyai minat untuk sekolah</a:t>
            </a:r>
          </a:p>
        </p:txBody>
      </p:sp>
      <p:sp>
        <p:nvSpPr>
          <p:cNvPr id="26" name="Google Shape;733;p33"/>
          <p:cNvSpPr txBox="1">
            <a:spLocks/>
          </p:cNvSpPr>
          <p:nvPr/>
        </p:nvSpPr>
        <p:spPr>
          <a:xfrm>
            <a:off x="1060200" y="2038350"/>
            <a:ext cx="4731000" cy="5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ssion One"/>
              <a:buNone/>
              <a:defRPr sz="52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pPr algn="l">
              <a:buClr>
                <a:srgbClr val="713E34"/>
              </a:buClr>
            </a:pPr>
            <a:r>
              <a:rPr lang="id-ID" sz="2000" dirty="0" smtClean="0">
                <a:solidFill>
                  <a:srgbClr val="713E34"/>
                </a:solidFill>
              </a:rPr>
              <a:t>Solusi Mengatasi </a:t>
            </a:r>
            <a:r>
              <a:rPr lang="id-ID" sz="2000" dirty="0" smtClean="0">
                <a:solidFill>
                  <a:srgbClr val="713E34"/>
                </a:solidFill>
              </a:rPr>
              <a:t>Bolos Sekolah</a:t>
            </a:r>
            <a:endParaRPr lang="id-ID" sz="2000" dirty="0">
              <a:solidFill>
                <a:srgbClr val="713E34"/>
              </a:solidFill>
            </a:endParaRPr>
          </a:p>
        </p:txBody>
      </p:sp>
      <p:sp>
        <p:nvSpPr>
          <p:cNvPr id="27" name="Google Shape;754;p33"/>
          <p:cNvSpPr txBox="1">
            <a:spLocks/>
          </p:cNvSpPr>
          <p:nvPr/>
        </p:nvSpPr>
        <p:spPr>
          <a:xfrm>
            <a:off x="838201" y="2495550"/>
            <a:ext cx="7086599" cy="190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id-ID" sz="1400" dirty="0" smtClean="0">
                <a:solidFill>
                  <a:srgbClr val="713E34"/>
                </a:solidFill>
              </a:rPr>
              <a:t>Sajikan materi pelajaran yang menarik</a:t>
            </a:r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id-ID" sz="1400" dirty="0" smtClean="0">
                <a:solidFill>
                  <a:srgbClr val="713E34"/>
                </a:solidFill>
              </a:rPr>
              <a:t>Ciptakan suasana komunikasi harmonis</a:t>
            </a:r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id-ID" sz="1400" dirty="0" smtClean="0">
                <a:solidFill>
                  <a:srgbClr val="713E34"/>
                </a:solidFill>
              </a:rPr>
              <a:t>Kuasai seisi ruang dengan cermat</a:t>
            </a:r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/>
              <a:t>Atur</a:t>
            </a:r>
            <a:r>
              <a:rPr lang="en-US" sz="1400" dirty="0"/>
              <a:t> </a:t>
            </a:r>
            <a:r>
              <a:rPr lang="en-US" sz="1400" dirty="0" err="1"/>
              <a:t>siswa</a:t>
            </a:r>
            <a:r>
              <a:rPr lang="en-US" sz="1400" dirty="0"/>
              <a:t> yang </a:t>
            </a:r>
            <a:r>
              <a:rPr lang="en-US" sz="1400" dirty="0" err="1"/>
              <a:t>minta</a:t>
            </a:r>
            <a:r>
              <a:rPr lang="en-US" sz="1400" dirty="0"/>
              <a:t> </a:t>
            </a:r>
            <a:r>
              <a:rPr lang="en-US" sz="1400" dirty="0" err="1"/>
              <a:t>izin</a:t>
            </a:r>
            <a:r>
              <a:rPr lang="en-US" sz="1400" dirty="0"/>
              <a:t> </a:t>
            </a:r>
            <a:r>
              <a:rPr lang="en-US" sz="1400" dirty="0" err="1"/>
              <a:t>meninggalkan</a:t>
            </a:r>
            <a:r>
              <a:rPr lang="en-US" sz="1400" dirty="0"/>
              <a:t> </a:t>
            </a:r>
            <a:r>
              <a:rPr lang="en-US" sz="1400" dirty="0" err="1" smtClean="0"/>
              <a:t>kelas</a:t>
            </a:r>
            <a:endParaRPr lang="id-ID" sz="1400" dirty="0"/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memungkinkan</a:t>
            </a:r>
            <a:r>
              <a:rPr lang="en-US" sz="1400" dirty="0"/>
              <a:t>, </a:t>
            </a:r>
            <a:r>
              <a:rPr lang="en-US" sz="1400" dirty="0" err="1"/>
              <a:t>siswaa</a:t>
            </a:r>
            <a:r>
              <a:rPr lang="en-US" sz="1400" dirty="0"/>
              <a:t> yang </a:t>
            </a:r>
            <a:r>
              <a:rPr lang="en-US" sz="1400" dirty="0" err="1"/>
              <a:t>minta</a:t>
            </a:r>
            <a:r>
              <a:rPr lang="en-US" sz="1400" dirty="0"/>
              <a:t> </a:t>
            </a:r>
            <a:r>
              <a:rPr lang="en-US" sz="1400" dirty="0" err="1"/>
              <a:t>izin</a:t>
            </a:r>
            <a:r>
              <a:rPr lang="en-US" sz="1400" dirty="0"/>
              <a:t> </a:t>
            </a:r>
            <a:r>
              <a:rPr lang="en-US" sz="1400" dirty="0" err="1"/>
              <a:t>supaya</a:t>
            </a:r>
            <a:r>
              <a:rPr lang="en-US" sz="1400" dirty="0"/>
              <a:t> </a:t>
            </a:r>
            <a:r>
              <a:rPr lang="en-US" sz="1400" dirty="0" err="1"/>
              <a:t>menuliskan</a:t>
            </a:r>
            <a:r>
              <a:rPr lang="en-US" sz="1400" dirty="0"/>
              <a:t> </a:t>
            </a:r>
            <a:r>
              <a:rPr lang="en-US" sz="1400" dirty="0" err="1"/>
              <a:t>nama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lamanya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meninggalkan</a:t>
            </a:r>
            <a:r>
              <a:rPr lang="en-US" sz="1400" dirty="0"/>
              <a:t> </a:t>
            </a:r>
            <a:r>
              <a:rPr lang="en-US" sz="1400" dirty="0" err="1"/>
              <a:t>kelas</a:t>
            </a:r>
            <a:r>
              <a:rPr lang="en-US" sz="1400" dirty="0"/>
              <a:t>.</a:t>
            </a:r>
            <a:endParaRPr lang="en-US" sz="1400" dirty="0" smtClean="0">
              <a:solidFill>
                <a:srgbClr val="713E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300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6" name="Google Shape;1346;p67"/>
          <p:cNvGrpSpPr/>
          <p:nvPr/>
        </p:nvGrpSpPr>
        <p:grpSpPr>
          <a:xfrm>
            <a:off x="719996" y="1926667"/>
            <a:ext cx="2194772" cy="2678874"/>
            <a:chOff x="634400" y="1391550"/>
            <a:chExt cx="2406021" cy="2936718"/>
          </a:xfrm>
        </p:grpSpPr>
        <p:sp>
          <p:nvSpPr>
            <p:cNvPr id="1347" name="Google Shape;1347;p67"/>
            <p:cNvSpPr/>
            <p:nvPr/>
          </p:nvSpPr>
          <p:spPr>
            <a:xfrm>
              <a:off x="825795" y="2389705"/>
              <a:ext cx="1098064" cy="1355695"/>
            </a:xfrm>
            <a:custGeom>
              <a:avLst/>
              <a:gdLst/>
              <a:ahLst/>
              <a:cxnLst/>
              <a:rect l="l" t="t" r="r" b="b"/>
              <a:pathLst>
                <a:path w="35410" h="43718" extrusionOk="0">
                  <a:moveTo>
                    <a:pt x="21572" y="1"/>
                  </a:moveTo>
                  <a:cubicBezTo>
                    <a:pt x="17870" y="1"/>
                    <a:pt x="14153" y="293"/>
                    <a:pt x="10688" y="1286"/>
                  </a:cubicBezTo>
                  <a:cubicBezTo>
                    <a:pt x="1816" y="10037"/>
                    <a:pt x="1" y="27177"/>
                    <a:pt x="1614" y="38832"/>
                  </a:cubicBezTo>
                  <a:cubicBezTo>
                    <a:pt x="4939" y="42617"/>
                    <a:pt x="11078" y="43717"/>
                    <a:pt x="17517" y="43717"/>
                  </a:cubicBezTo>
                  <a:cubicBezTo>
                    <a:pt x="24045" y="43717"/>
                    <a:pt x="30882" y="42587"/>
                    <a:pt x="35410" y="41978"/>
                  </a:cubicBezTo>
                  <a:cubicBezTo>
                    <a:pt x="35410" y="36090"/>
                    <a:pt x="35047" y="30202"/>
                    <a:pt x="34643" y="24314"/>
                  </a:cubicBezTo>
                  <a:cubicBezTo>
                    <a:pt x="34509" y="22359"/>
                    <a:pt x="34459" y="21665"/>
                    <a:pt x="34456" y="21665"/>
                  </a:cubicBezTo>
                  <a:lnTo>
                    <a:pt x="34456" y="21665"/>
                  </a:lnTo>
                  <a:cubicBezTo>
                    <a:pt x="34456" y="21665"/>
                    <a:pt x="34456" y="21667"/>
                    <a:pt x="34456" y="21669"/>
                  </a:cubicBezTo>
                  <a:lnTo>
                    <a:pt x="34456" y="21669"/>
                  </a:lnTo>
                  <a:cubicBezTo>
                    <a:pt x="33906" y="14269"/>
                    <a:pt x="33038" y="6730"/>
                    <a:pt x="29723" y="318"/>
                  </a:cubicBezTo>
                  <a:cubicBezTo>
                    <a:pt x="27087" y="163"/>
                    <a:pt x="24334" y="1"/>
                    <a:pt x="21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48" name="Google Shape;1348;p67"/>
            <p:cNvSpPr/>
            <p:nvPr/>
          </p:nvSpPr>
          <p:spPr>
            <a:xfrm>
              <a:off x="1139712" y="3407302"/>
              <a:ext cx="367934" cy="920966"/>
            </a:xfrm>
            <a:custGeom>
              <a:avLst/>
              <a:gdLst/>
              <a:ahLst/>
              <a:cxnLst/>
              <a:rect l="l" t="t" r="r" b="b"/>
              <a:pathLst>
                <a:path w="11865" h="29699" extrusionOk="0">
                  <a:moveTo>
                    <a:pt x="6024" y="1"/>
                  </a:moveTo>
                  <a:cubicBezTo>
                    <a:pt x="5780" y="1"/>
                    <a:pt x="5533" y="16"/>
                    <a:pt x="5284" y="49"/>
                  </a:cubicBezTo>
                  <a:cubicBezTo>
                    <a:pt x="2219" y="412"/>
                    <a:pt x="0" y="3235"/>
                    <a:pt x="363" y="6300"/>
                  </a:cubicBezTo>
                  <a:cubicBezTo>
                    <a:pt x="363" y="6300"/>
                    <a:pt x="404" y="6622"/>
                    <a:pt x="484" y="7268"/>
                  </a:cubicBezTo>
                  <a:cubicBezTo>
                    <a:pt x="565" y="7913"/>
                    <a:pt x="686" y="8800"/>
                    <a:pt x="847" y="9808"/>
                  </a:cubicBezTo>
                  <a:cubicBezTo>
                    <a:pt x="1170" y="11825"/>
                    <a:pt x="1694" y="14567"/>
                    <a:pt x="2340" y="17229"/>
                  </a:cubicBezTo>
                  <a:cubicBezTo>
                    <a:pt x="2985" y="19891"/>
                    <a:pt x="3711" y="22552"/>
                    <a:pt x="4396" y="24488"/>
                  </a:cubicBezTo>
                  <a:cubicBezTo>
                    <a:pt x="4558" y="24972"/>
                    <a:pt x="4719" y="25456"/>
                    <a:pt x="4840" y="25859"/>
                  </a:cubicBezTo>
                  <a:cubicBezTo>
                    <a:pt x="5001" y="26263"/>
                    <a:pt x="5122" y="26625"/>
                    <a:pt x="5243" y="26867"/>
                  </a:cubicBezTo>
                  <a:lnTo>
                    <a:pt x="5566" y="27714"/>
                  </a:lnTo>
                  <a:cubicBezTo>
                    <a:pt x="6100" y="29089"/>
                    <a:pt x="7250" y="29699"/>
                    <a:pt x="8405" y="29699"/>
                  </a:cubicBezTo>
                  <a:cubicBezTo>
                    <a:pt x="10129" y="29699"/>
                    <a:pt x="11865" y="28340"/>
                    <a:pt x="11575" y="26142"/>
                  </a:cubicBezTo>
                  <a:cubicBezTo>
                    <a:pt x="11575" y="26142"/>
                    <a:pt x="11535" y="25819"/>
                    <a:pt x="11454" y="25254"/>
                  </a:cubicBezTo>
                  <a:cubicBezTo>
                    <a:pt x="11414" y="24932"/>
                    <a:pt x="11373" y="24649"/>
                    <a:pt x="11333" y="24286"/>
                  </a:cubicBezTo>
                  <a:cubicBezTo>
                    <a:pt x="11293" y="23923"/>
                    <a:pt x="11293" y="23480"/>
                    <a:pt x="11252" y="23036"/>
                  </a:cubicBezTo>
                  <a:cubicBezTo>
                    <a:pt x="11091" y="21181"/>
                    <a:pt x="11010" y="18681"/>
                    <a:pt x="11010" y="16180"/>
                  </a:cubicBezTo>
                  <a:cubicBezTo>
                    <a:pt x="11051" y="13640"/>
                    <a:pt x="11172" y="11139"/>
                    <a:pt x="11333" y="9324"/>
                  </a:cubicBezTo>
                  <a:cubicBezTo>
                    <a:pt x="11373" y="8397"/>
                    <a:pt x="11454" y="7630"/>
                    <a:pt x="11535" y="7066"/>
                  </a:cubicBezTo>
                  <a:lnTo>
                    <a:pt x="11615" y="6259"/>
                  </a:lnTo>
                  <a:cubicBezTo>
                    <a:pt x="11696" y="5775"/>
                    <a:pt x="11696" y="5332"/>
                    <a:pt x="11615" y="4888"/>
                  </a:cubicBezTo>
                  <a:cubicBezTo>
                    <a:pt x="11244" y="2069"/>
                    <a:pt x="8826" y="1"/>
                    <a:pt x="60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49" name="Google Shape;1349;p67"/>
            <p:cNvSpPr/>
            <p:nvPr/>
          </p:nvSpPr>
          <p:spPr>
            <a:xfrm>
              <a:off x="1850064" y="2617505"/>
              <a:ext cx="1009251" cy="718781"/>
            </a:xfrm>
            <a:custGeom>
              <a:avLst/>
              <a:gdLst/>
              <a:ahLst/>
              <a:cxnLst/>
              <a:rect l="l" t="t" r="r" b="b"/>
              <a:pathLst>
                <a:path w="32546" h="23179" extrusionOk="0">
                  <a:moveTo>
                    <a:pt x="6117" y="0"/>
                  </a:moveTo>
                  <a:cubicBezTo>
                    <a:pt x="4924" y="0"/>
                    <a:pt x="3718" y="390"/>
                    <a:pt x="2702" y="1199"/>
                  </a:cubicBezTo>
                  <a:cubicBezTo>
                    <a:pt x="363" y="3054"/>
                    <a:pt x="0" y="6482"/>
                    <a:pt x="1855" y="8862"/>
                  </a:cubicBezTo>
                  <a:lnTo>
                    <a:pt x="2662" y="9870"/>
                  </a:lnTo>
                  <a:lnTo>
                    <a:pt x="3065" y="10354"/>
                  </a:lnTo>
                  <a:lnTo>
                    <a:pt x="3711" y="11160"/>
                  </a:lnTo>
                  <a:cubicBezTo>
                    <a:pt x="4195" y="11725"/>
                    <a:pt x="4678" y="12290"/>
                    <a:pt x="5203" y="12814"/>
                  </a:cubicBezTo>
                  <a:cubicBezTo>
                    <a:pt x="5485" y="13096"/>
                    <a:pt x="5767" y="13419"/>
                    <a:pt x="6090" y="13701"/>
                  </a:cubicBezTo>
                  <a:cubicBezTo>
                    <a:pt x="6413" y="13983"/>
                    <a:pt x="6735" y="14266"/>
                    <a:pt x="7058" y="14588"/>
                  </a:cubicBezTo>
                  <a:cubicBezTo>
                    <a:pt x="7743" y="15234"/>
                    <a:pt x="8469" y="15798"/>
                    <a:pt x="9236" y="16403"/>
                  </a:cubicBezTo>
                  <a:cubicBezTo>
                    <a:pt x="9639" y="16726"/>
                    <a:pt x="10042" y="17008"/>
                    <a:pt x="10445" y="17290"/>
                  </a:cubicBezTo>
                  <a:lnTo>
                    <a:pt x="11091" y="17734"/>
                  </a:lnTo>
                  <a:lnTo>
                    <a:pt x="11736" y="18137"/>
                  </a:lnTo>
                  <a:cubicBezTo>
                    <a:pt x="12180" y="18379"/>
                    <a:pt x="12583" y="18662"/>
                    <a:pt x="13067" y="18944"/>
                  </a:cubicBezTo>
                  <a:lnTo>
                    <a:pt x="14478" y="19630"/>
                  </a:lnTo>
                  <a:cubicBezTo>
                    <a:pt x="14922" y="19872"/>
                    <a:pt x="15406" y="20073"/>
                    <a:pt x="15850" y="20315"/>
                  </a:cubicBezTo>
                  <a:cubicBezTo>
                    <a:pt x="16293" y="20517"/>
                    <a:pt x="16777" y="20718"/>
                    <a:pt x="17261" y="20880"/>
                  </a:cubicBezTo>
                  <a:cubicBezTo>
                    <a:pt x="18189" y="21283"/>
                    <a:pt x="19116" y="21565"/>
                    <a:pt x="20044" y="21848"/>
                  </a:cubicBezTo>
                  <a:cubicBezTo>
                    <a:pt x="20487" y="22009"/>
                    <a:pt x="20931" y="22130"/>
                    <a:pt x="21375" y="22211"/>
                  </a:cubicBezTo>
                  <a:cubicBezTo>
                    <a:pt x="21818" y="22332"/>
                    <a:pt x="22262" y="22453"/>
                    <a:pt x="22665" y="22533"/>
                  </a:cubicBezTo>
                  <a:lnTo>
                    <a:pt x="23915" y="22775"/>
                  </a:lnTo>
                  <a:cubicBezTo>
                    <a:pt x="24319" y="22856"/>
                    <a:pt x="24682" y="22896"/>
                    <a:pt x="25045" y="22937"/>
                  </a:cubicBezTo>
                  <a:lnTo>
                    <a:pt x="26133" y="23058"/>
                  </a:lnTo>
                  <a:lnTo>
                    <a:pt x="27101" y="23138"/>
                  </a:lnTo>
                  <a:cubicBezTo>
                    <a:pt x="27666" y="23179"/>
                    <a:pt x="28190" y="23179"/>
                    <a:pt x="28634" y="23179"/>
                  </a:cubicBezTo>
                  <a:lnTo>
                    <a:pt x="29965" y="23179"/>
                  </a:lnTo>
                  <a:cubicBezTo>
                    <a:pt x="32142" y="23179"/>
                    <a:pt x="32546" y="20073"/>
                    <a:pt x="30449" y="19549"/>
                  </a:cubicBezTo>
                  <a:lnTo>
                    <a:pt x="30287" y="19509"/>
                  </a:lnTo>
                  <a:lnTo>
                    <a:pt x="29158" y="19226"/>
                  </a:lnTo>
                  <a:cubicBezTo>
                    <a:pt x="28795" y="19146"/>
                    <a:pt x="28352" y="18984"/>
                    <a:pt x="27868" y="18823"/>
                  </a:cubicBezTo>
                  <a:lnTo>
                    <a:pt x="27061" y="18581"/>
                  </a:lnTo>
                  <a:lnTo>
                    <a:pt x="26214" y="18258"/>
                  </a:lnTo>
                  <a:cubicBezTo>
                    <a:pt x="25932" y="18137"/>
                    <a:pt x="25609" y="18016"/>
                    <a:pt x="25287" y="17895"/>
                  </a:cubicBezTo>
                  <a:lnTo>
                    <a:pt x="24319" y="17452"/>
                  </a:lnTo>
                  <a:cubicBezTo>
                    <a:pt x="23996" y="17290"/>
                    <a:pt x="23673" y="17129"/>
                    <a:pt x="23310" y="16928"/>
                  </a:cubicBezTo>
                  <a:cubicBezTo>
                    <a:pt x="22988" y="16766"/>
                    <a:pt x="22665" y="16605"/>
                    <a:pt x="22302" y="16363"/>
                  </a:cubicBezTo>
                  <a:cubicBezTo>
                    <a:pt x="21617" y="15960"/>
                    <a:pt x="20931" y="15556"/>
                    <a:pt x="20286" y="15072"/>
                  </a:cubicBezTo>
                  <a:cubicBezTo>
                    <a:pt x="19963" y="14830"/>
                    <a:pt x="19640" y="14588"/>
                    <a:pt x="19318" y="14346"/>
                  </a:cubicBezTo>
                  <a:cubicBezTo>
                    <a:pt x="19036" y="14064"/>
                    <a:pt x="18673" y="13822"/>
                    <a:pt x="18390" y="13580"/>
                  </a:cubicBezTo>
                  <a:lnTo>
                    <a:pt x="17503" y="12733"/>
                  </a:lnTo>
                  <a:cubicBezTo>
                    <a:pt x="17180" y="12491"/>
                    <a:pt x="16938" y="12169"/>
                    <a:pt x="16656" y="11886"/>
                  </a:cubicBezTo>
                  <a:lnTo>
                    <a:pt x="16253" y="11483"/>
                  </a:lnTo>
                  <a:cubicBezTo>
                    <a:pt x="16132" y="11322"/>
                    <a:pt x="15971" y="11160"/>
                    <a:pt x="15850" y="11039"/>
                  </a:cubicBezTo>
                  <a:cubicBezTo>
                    <a:pt x="15608" y="10717"/>
                    <a:pt x="15366" y="10435"/>
                    <a:pt x="15124" y="10152"/>
                  </a:cubicBezTo>
                  <a:cubicBezTo>
                    <a:pt x="14680" y="9547"/>
                    <a:pt x="14236" y="9023"/>
                    <a:pt x="13873" y="8418"/>
                  </a:cubicBezTo>
                  <a:lnTo>
                    <a:pt x="13309" y="7611"/>
                  </a:lnTo>
                  <a:lnTo>
                    <a:pt x="12865" y="6805"/>
                  </a:lnTo>
                  <a:cubicBezTo>
                    <a:pt x="12583" y="6361"/>
                    <a:pt x="12341" y="5918"/>
                    <a:pt x="12139" y="5474"/>
                  </a:cubicBezTo>
                  <a:lnTo>
                    <a:pt x="11857" y="4950"/>
                  </a:lnTo>
                  <a:cubicBezTo>
                    <a:pt x="11776" y="4708"/>
                    <a:pt x="11696" y="4506"/>
                    <a:pt x="11575" y="4345"/>
                  </a:cubicBezTo>
                  <a:lnTo>
                    <a:pt x="11050" y="3175"/>
                  </a:lnTo>
                  <a:cubicBezTo>
                    <a:pt x="10889" y="2772"/>
                    <a:pt x="10647" y="2409"/>
                    <a:pt x="10365" y="2046"/>
                  </a:cubicBezTo>
                  <a:cubicBezTo>
                    <a:pt x="9301" y="705"/>
                    <a:pt x="7721" y="0"/>
                    <a:pt x="61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0" name="Google Shape;1350;p67"/>
            <p:cNvSpPr/>
            <p:nvPr/>
          </p:nvSpPr>
          <p:spPr>
            <a:xfrm>
              <a:off x="1875058" y="3405039"/>
              <a:ext cx="373981" cy="923230"/>
            </a:xfrm>
            <a:custGeom>
              <a:avLst/>
              <a:gdLst/>
              <a:ahLst/>
              <a:cxnLst/>
              <a:rect l="l" t="t" r="r" b="b"/>
              <a:pathLst>
                <a:path w="12060" h="29772" extrusionOk="0">
                  <a:moveTo>
                    <a:pt x="6050" y="1"/>
                  </a:moveTo>
                  <a:cubicBezTo>
                    <a:pt x="2622" y="1"/>
                    <a:pt x="1" y="2945"/>
                    <a:pt x="404" y="6332"/>
                  </a:cubicBezTo>
                  <a:lnTo>
                    <a:pt x="485" y="7179"/>
                  </a:lnTo>
                  <a:cubicBezTo>
                    <a:pt x="525" y="7703"/>
                    <a:pt x="606" y="8470"/>
                    <a:pt x="686" y="9397"/>
                  </a:cubicBezTo>
                  <a:cubicBezTo>
                    <a:pt x="848" y="11252"/>
                    <a:pt x="969" y="13753"/>
                    <a:pt x="1009" y="16253"/>
                  </a:cubicBezTo>
                  <a:cubicBezTo>
                    <a:pt x="1009" y="18754"/>
                    <a:pt x="928" y="21254"/>
                    <a:pt x="767" y="23109"/>
                  </a:cubicBezTo>
                  <a:cubicBezTo>
                    <a:pt x="727" y="23593"/>
                    <a:pt x="686" y="23996"/>
                    <a:pt x="686" y="24359"/>
                  </a:cubicBezTo>
                  <a:cubicBezTo>
                    <a:pt x="646" y="24722"/>
                    <a:pt x="606" y="25045"/>
                    <a:pt x="565" y="25327"/>
                  </a:cubicBezTo>
                  <a:cubicBezTo>
                    <a:pt x="485" y="25892"/>
                    <a:pt x="444" y="26215"/>
                    <a:pt x="444" y="26215"/>
                  </a:cubicBezTo>
                  <a:cubicBezTo>
                    <a:pt x="155" y="28413"/>
                    <a:pt x="1890" y="29772"/>
                    <a:pt x="3615" y="29772"/>
                  </a:cubicBezTo>
                  <a:cubicBezTo>
                    <a:pt x="4770" y="29772"/>
                    <a:pt x="5920" y="29162"/>
                    <a:pt x="6454" y="27787"/>
                  </a:cubicBezTo>
                  <a:lnTo>
                    <a:pt x="6776" y="26940"/>
                  </a:lnTo>
                  <a:cubicBezTo>
                    <a:pt x="6897" y="26698"/>
                    <a:pt x="7018" y="26336"/>
                    <a:pt x="7179" y="25932"/>
                  </a:cubicBezTo>
                  <a:cubicBezTo>
                    <a:pt x="7341" y="25489"/>
                    <a:pt x="7462" y="25085"/>
                    <a:pt x="7623" y="24561"/>
                  </a:cubicBezTo>
                  <a:cubicBezTo>
                    <a:pt x="8309" y="22585"/>
                    <a:pt x="9035" y="19964"/>
                    <a:pt x="9680" y="17302"/>
                  </a:cubicBezTo>
                  <a:cubicBezTo>
                    <a:pt x="10325" y="14640"/>
                    <a:pt x="10849" y="11938"/>
                    <a:pt x="11172" y="9881"/>
                  </a:cubicBezTo>
                  <a:cubicBezTo>
                    <a:pt x="11333" y="8833"/>
                    <a:pt x="11454" y="7986"/>
                    <a:pt x="11535" y="7341"/>
                  </a:cubicBezTo>
                  <a:cubicBezTo>
                    <a:pt x="11616" y="6736"/>
                    <a:pt x="11656" y="6413"/>
                    <a:pt x="11656" y="6413"/>
                  </a:cubicBezTo>
                  <a:lnTo>
                    <a:pt x="11656" y="6373"/>
                  </a:lnTo>
                  <a:cubicBezTo>
                    <a:pt x="12059" y="2985"/>
                    <a:pt x="9438" y="1"/>
                    <a:pt x="60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1" name="Google Shape;1351;p67"/>
            <p:cNvSpPr/>
            <p:nvPr/>
          </p:nvSpPr>
          <p:spPr>
            <a:xfrm>
              <a:off x="1088421" y="2464594"/>
              <a:ext cx="1210630" cy="1533258"/>
            </a:xfrm>
            <a:custGeom>
              <a:avLst/>
              <a:gdLst/>
              <a:ahLst/>
              <a:cxnLst/>
              <a:rect l="l" t="t" r="r" b="b"/>
              <a:pathLst>
                <a:path w="39040" h="49444" extrusionOk="0">
                  <a:moveTo>
                    <a:pt x="19520" y="0"/>
                  </a:moveTo>
                  <a:cubicBezTo>
                    <a:pt x="8752" y="0"/>
                    <a:pt x="1" y="11050"/>
                    <a:pt x="1" y="24722"/>
                  </a:cubicBezTo>
                  <a:cubicBezTo>
                    <a:pt x="1" y="38353"/>
                    <a:pt x="8752" y="49444"/>
                    <a:pt x="19520" y="49444"/>
                  </a:cubicBezTo>
                  <a:cubicBezTo>
                    <a:pt x="30288" y="49444"/>
                    <a:pt x="39039" y="38353"/>
                    <a:pt x="39039" y="24722"/>
                  </a:cubicBezTo>
                  <a:cubicBezTo>
                    <a:pt x="39039" y="11050"/>
                    <a:pt x="30288" y="0"/>
                    <a:pt x="195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2" name="Google Shape;1352;p67"/>
            <p:cNvSpPr/>
            <p:nvPr/>
          </p:nvSpPr>
          <p:spPr>
            <a:xfrm>
              <a:off x="933370" y="2573378"/>
              <a:ext cx="509029" cy="1008352"/>
            </a:xfrm>
            <a:custGeom>
              <a:avLst/>
              <a:gdLst/>
              <a:ahLst/>
              <a:cxnLst/>
              <a:rect l="l" t="t" r="r" b="b"/>
              <a:pathLst>
                <a:path w="16415" h="32517" extrusionOk="0">
                  <a:moveTo>
                    <a:pt x="13894" y="1"/>
                  </a:moveTo>
                  <a:cubicBezTo>
                    <a:pt x="12633" y="1"/>
                    <a:pt x="11373" y="848"/>
                    <a:pt x="11373" y="2541"/>
                  </a:cubicBezTo>
                  <a:cubicBezTo>
                    <a:pt x="11373" y="3469"/>
                    <a:pt x="11333" y="4397"/>
                    <a:pt x="11252" y="5365"/>
                  </a:cubicBezTo>
                  <a:cubicBezTo>
                    <a:pt x="11212" y="5808"/>
                    <a:pt x="11171" y="6292"/>
                    <a:pt x="11131" y="6776"/>
                  </a:cubicBezTo>
                  <a:cubicBezTo>
                    <a:pt x="11131" y="7018"/>
                    <a:pt x="11091" y="7260"/>
                    <a:pt x="11050" y="7502"/>
                  </a:cubicBezTo>
                  <a:cubicBezTo>
                    <a:pt x="11050" y="7596"/>
                    <a:pt x="11050" y="7691"/>
                    <a:pt x="11031" y="7785"/>
                  </a:cubicBezTo>
                  <a:lnTo>
                    <a:pt x="11031" y="7785"/>
                  </a:lnTo>
                  <a:cubicBezTo>
                    <a:pt x="11037" y="7742"/>
                    <a:pt x="11040" y="7709"/>
                    <a:pt x="11037" y="7709"/>
                  </a:cubicBezTo>
                  <a:cubicBezTo>
                    <a:pt x="11035" y="7709"/>
                    <a:pt x="11027" y="7740"/>
                    <a:pt x="11010" y="7825"/>
                  </a:cubicBezTo>
                  <a:cubicBezTo>
                    <a:pt x="10728" y="9720"/>
                    <a:pt x="10365" y="11616"/>
                    <a:pt x="9881" y="13471"/>
                  </a:cubicBezTo>
                  <a:cubicBezTo>
                    <a:pt x="9598" y="14358"/>
                    <a:pt x="9316" y="15245"/>
                    <a:pt x="9034" y="16132"/>
                  </a:cubicBezTo>
                  <a:cubicBezTo>
                    <a:pt x="8873" y="16576"/>
                    <a:pt x="8711" y="17020"/>
                    <a:pt x="8510" y="17463"/>
                  </a:cubicBezTo>
                  <a:lnTo>
                    <a:pt x="8308" y="18068"/>
                  </a:lnTo>
                  <a:cubicBezTo>
                    <a:pt x="8227" y="18189"/>
                    <a:pt x="8187" y="18351"/>
                    <a:pt x="8147" y="18471"/>
                  </a:cubicBezTo>
                  <a:cubicBezTo>
                    <a:pt x="8147" y="18502"/>
                    <a:pt x="8030" y="18767"/>
                    <a:pt x="8027" y="18767"/>
                  </a:cubicBezTo>
                  <a:cubicBezTo>
                    <a:pt x="8027" y="18767"/>
                    <a:pt x="8037" y="18741"/>
                    <a:pt x="8066" y="18673"/>
                  </a:cubicBezTo>
                  <a:lnTo>
                    <a:pt x="8066" y="18673"/>
                  </a:lnTo>
                  <a:lnTo>
                    <a:pt x="8026" y="18754"/>
                  </a:lnTo>
                  <a:cubicBezTo>
                    <a:pt x="7985" y="18875"/>
                    <a:pt x="7905" y="18955"/>
                    <a:pt x="7864" y="19036"/>
                  </a:cubicBezTo>
                  <a:cubicBezTo>
                    <a:pt x="7784" y="19278"/>
                    <a:pt x="7663" y="19520"/>
                    <a:pt x="7582" y="19762"/>
                  </a:cubicBezTo>
                  <a:cubicBezTo>
                    <a:pt x="7380" y="20165"/>
                    <a:pt x="7179" y="20569"/>
                    <a:pt x="6977" y="21012"/>
                  </a:cubicBezTo>
                  <a:cubicBezTo>
                    <a:pt x="6533" y="21859"/>
                    <a:pt x="6050" y="22706"/>
                    <a:pt x="5566" y="23513"/>
                  </a:cubicBezTo>
                  <a:cubicBezTo>
                    <a:pt x="5041" y="24440"/>
                    <a:pt x="4517" y="25327"/>
                    <a:pt x="3912" y="26174"/>
                  </a:cubicBezTo>
                  <a:cubicBezTo>
                    <a:pt x="3810" y="26344"/>
                    <a:pt x="3652" y="26542"/>
                    <a:pt x="3508" y="26744"/>
                  </a:cubicBezTo>
                  <a:lnTo>
                    <a:pt x="3508" y="26744"/>
                  </a:lnTo>
                  <a:cubicBezTo>
                    <a:pt x="3508" y="26742"/>
                    <a:pt x="3509" y="26740"/>
                    <a:pt x="3509" y="26739"/>
                  </a:cubicBezTo>
                  <a:lnTo>
                    <a:pt x="3509" y="26739"/>
                  </a:lnTo>
                  <a:cubicBezTo>
                    <a:pt x="3428" y="26860"/>
                    <a:pt x="3348" y="26941"/>
                    <a:pt x="3267" y="27062"/>
                  </a:cubicBezTo>
                  <a:cubicBezTo>
                    <a:pt x="3065" y="27263"/>
                    <a:pt x="2864" y="27465"/>
                    <a:pt x="2702" y="27626"/>
                  </a:cubicBezTo>
                  <a:cubicBezTo>
                    <a:pt x="2698" y="27628"/>
                    <a:pt x="2694" y="27630"/>
                    <a:pt x="2689" y="27633"/>
                  </a:cubicBezTo>
                  <a:lnTo>
                    <a:pt x="2689" y="27633"/>
                  </a:lnTo>
                  <a:cubicBezTo>
                    <a:pt x="2689" y="27633"/>
                    <a:pt x="2689" y="27633"/>
                    <a:pt x="2689" y="27633"/>
                  </a:cubicBezTo>
                  <a:lnTo>
                    <a:pt x="2689" y="27633"/>
                  </a:lnTo>
                  <a:cubicBezTo>
                    <a:pt x="2690" y="27633"/>
                    <a:pt x="2683" y="27637"/>
                    <a:pt x="2670" y="27644"/>
                  </a:cubicBezTo>
                  <a:lnTo>
                    <a:pt x="2670" y="27644"/>
                  </a:lnTo>
                  <a:cubicBezTo>
                    <a:pt x="2677" y="27640"/>
                    <a:pt x="2683" y="27636"/>
                    <a:pt x="2689" y="27633"/>
                  </a:cubicBezTo>
                  <a:lnTo>
                    <a:pt x="2689" y="27633"/>
                  </a:lnTo>
                  <a:cubicBezTo>
                    <a:pt x="2687" y="27634"/>
                    <a:pt x="2668" y="27643"/>
                    <a:pt x="2622" y="27667"/>
                  </a:cubicBezTo>
                  <a:cubicBezTo>
                    <a:pt x="2611" y="27674"/>
                    <a:pt x="2600" y="27681"/>
                    <a:pt x="2591" y="27687"/>
                  </a:cubicBezTo>
                  <a:lnTo>
                    <a:pt x="2591" y="27687"/>
                  </a:lnTo>
                  <a:cubicBezTo>
                    <a:pt x="2624" y="27669"/>
                    <a:pt x="2652" y="27653"/>
                    <a:pt x="2670" y="27644"/>
                  </a:cubicBezTo>
                  <a:lnTo>
                    <a:pt x="2670" y="27644"/>
                  </a:lnTo>
                  <a:cubicBezTo>
                    <a:pt x="2608" y="27679"/>
                    <a:pt x="2518" y="27737"/>
                    <a:pt x="2517" y="27737"/>
                  </a:cubicBezTo>
                  <a:cubicBezTo>
                    <a:pt x="2516" y="27737"/>
                    <a:pt x="2537" y="27723"/>
                    <a:pt x="2591" y="27687"/>
                  </a:cubicBezTo>
                  <a:lnTo>
                    <a:pt x="2591" y="27687"/>
                  </a:lnTo>
                  <a:cubicBezTo>
                    <a:pt x="2501" y="27737"/>
                    <a:pt x="2380" y="27808"/>
                    <a:pt x="2380" y="27828"/>
                  </a:cubicBezTo>
                  <a:cubicBezTo>
                    <a:pt x="0" y="29255"/>
                    <a:pt x="1402" y="32516"/>
                    <a:pt x="3616" y="32516"/>
                  </a:cubicBezTo>
                  <a:cubicBezTo>
                    <a:pt x="4029" y="32516"/>
                    <a:pt x="4470" y="32403"/>
                    <a:pt x="4920" y="32143"/>
                  </a:cubicBezTo>
                  <a:cubicBezTo>
                    <a:pt x="6856" y="31094"/>
                    <a:pt x="8106" y="28997"/>
                    <a:pt x="9276" y="27183"/>
                  </a:cubicBezTo>
                  <a:cubicBezTo>
                    <a:pt x="10365" y="25489"/>
                    <a:pt x="11292" y="23714"/>
                    <a:pt x="12139" y="21899"/>
                  </a:cubicBezTo>
                  <a:cubicBezTo>
                    <a:pt x="13873" y="18068"/>
                    <a:pt x="15083" y="14035"/>
                    <a:pt x="15769" y="9922"/>
                  </a:cubicBezTo>
                  <a:cubicBezTo>
                    <a:pt x="16172" y="7462"/>
                    <a:pt x="16374" y="5002"/>
                    <a:pt x="16414" y="2541"/>
                  </a:cubicBezTo>
                  <a:cubicBezTo>
                    <a:pt x="16414" y="848"/>
                    <a:pt x="15154" y="1"/>
                    <a:pt x="138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3" name="Google Shape;1353;p67"/>
            <p:cNvSpPr/>
            <p:nvPr/>
          </p:nvSpPr>
          <p:spPr>
            <a:xfrm>
              <a:off x="1367327" y="2548384"/>
              <a:ext cx="840433" cy="1204366"/>
            </a:xfrm>
            <a:custGeom>
              <a:avLst/>
              <a:gdLst/>
              <a:ahLst/>
              <a:cxnLst/>
              <a:rect l="l" t="t" r="r" b="b"/>
              <a:pathLst>
                <a:path w="27102" h="38838" extrusionOk="0">
                  <a:moveTo>
                    <a:pt x="13551" y="0"/>
                  </a:moveTo>
                  <a:cubicBezTo>
                    <a:pt x="6050" y="0"/>
                    <a:pt x="0" y="8671"/>
                    <a:pt x="0" y="19398"/>
                  </a:cubicBezTo>
                  <a:cubicBezTo>
                    <a:pt x="0" y="30126"/>
                    <a:pt x="6050" y="38837"/>
                    <a:pt x="13551" y="38837"/>
                  </a:cubicBezTo>
                  <a:cubicBezTo>
                    <a:pt x="21052" y="38837"/>
                    <a:pt x="27101" y="30126"/>
                    <a:pt x="27101" y="19398"/>
                  </a:cubicBezTo>
                  <a:cubicBezTo>
                    <a:pt x="27101" y="8671"/>
                    <a:pt x="21052" y="0"/>
                    <a:pt x="13551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4" name="Google Shape;1354;p67"/>
            <p:cNvSpPr/>
            <p:nvPr/>
          </p:nvSpPr>
          <p:spPr>
            <a:xfrm>
              <a:off x="1927590" y="2576200"/>
              <a:ext cx="392711" cy="1007701"/>
            </a:xfrm>
            <a:custGeom>
              <a:avLst/>
              <a:gdLst/>
              <a:ahLst/>
              <a:cxnLst/>
              <a:rect l="l" t="t" r="r" b="b"/>
              <a:pathLst>
                <a:path w="12664" h="32496" extrusionOk="0">
                  <a:moveTo>
                    <a:pt x="2521" y="1"/>
                  </a:moveTo>
                  <a:cubicBezTo>
                    <a:pt x="1261" y="1"/>
                    <a:pt x="1" y="817"/>
                    <a:pt x="1" y="2450"/>
                  </a:cubicBezTo>
                  <a:cubicBezTo>
                    <a:pt x="41" y="8056"/>
                    <a:pt x="1049" y="13662"/>
                    <a:pt x="2945" y="18945"/>
                  </a:cubicBezTo>
                  <a:cubicBezTo>
                    <a:pt x="4639" y="23422"/>
                    <a:pt x="7058" y="29713"/>
                    <a:pt x="11172" y="32496"/>
                  </a:cubicBezTo>
                  <a:cubicBezTo>
                    <a:pt x="12422" y="31810"/>
                    <a:pt x="12664" y="28705"/>
                    <a:pt x="12180" y="26487"/>
                  </a:cubicBezTo>
                  <a:cubicBezTo>
                    <a:pt x="11373" y="25277"/>
                    <a:pt x="10769" y="23906"/>
                    <a:pt x="9841" y="22131"/>
                  </a:cubicBezTo>
                  <a:cubicBezTo>
                    <a:pt x="8833" y="20115"/>
                    <a:pt x="7945" y="18058"/>
                    <a:pt x="7260" y="15961"/>
                  </a:cubicBezTo>
                  <a:cubicBezTo>
                    <a:pt x="5848" y="11605"/>
                    <a:pt x="5082" y="7048"/>
                    <a:pt x="5042" y="2450"/>
                  </a:cubicBezTo>
                  <a:cubicBezTo>
                    <a:pt x="5042" y="817"/>
                    <a:pt x="3782" y="1"/>
                    <a:pt x="25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5" name="Google Shape;1355;p67"/>
            <p:cNvSpPr/>
            <p:nvPr/>
          </p:nvSpPr>
          <p:spPr>
            <a:xfrm>
              <a:off x="1165978" y="2661819"/>
              <a:ext cx="747496" cy="733449"/>
            </a:xfrm>
            <a:custGeom>
              <a:avLst/>
              <a:gdLst/>
              <a:ahLst/>
              <a:cxnLst/>
              <a:rect l="l" t="t" r="r" b="b"/>
              <a:pathLst>
                <a:path w="24105" h="23652" extrusionOk="0">
                  <a:moveTo>
                    <a:pt x="6220" y="1"/>
                  </a:moveTo>
                  <a:cubicBezTo>
                    <a:pt x="5266" y="1"/>
                    <a:pt x="4302" y="251"/>
                    <a:pt x="3428" y="778"/>
                  </a:cubicBezTo>
                  <a:cubicBezTo>
                    <a:pt x="888" y="2311"/>
                    <a:pt x="0" y="5578"/>
                    <a:pt x="1452" y="8159"/>
                  </a:cubicBezTo>
                  <a:lnTo>
                    <a:pt x="1977" y="9006"/>
                  </a:lnTo>
                  <a:cubicBezTo>
                    <a:pt x="2138" y="9247"/>
                    <a:pt x="2299" y="9570"/>
                    <a:pt x="2581" y="10014"/>
                  </a:cubicBezTo>
                  <a:cubicBezTo>
                    <a:pt x="2864" y="10457"/>
                    <a:pt x="3146" y="10982"/>
                    <a:pt x="3509" y="11506"/>
                  </a:cubicBezTo>
                  <a:cubicBezTo>
                    <a:pt x="3872" y="11990"/>
                    <a:pt x="4195" y="12554"/>
                    <a:pt x="4638" y="13119"/>
                  </a:cubicBezTo>
                  <a:cubicBezTo>
                    <a:pt x="5082" y="13684"/>
                    <a:pt x="5525" y="14289"/>
                    <a:pt x="6009" y="14853"/>
                  </a:cubicBezTo>
                  <a:lnTo>
                    <a:pt x="6776" y="15740"/>
                  </a:lnTo>
                  <a:cubicBezTo>
                    <a:pt x="7058" y="16023"/>
                    <a:pt x="7340" y="16345"/>
                    <a:pt x="7623" y="16628"/>
                  </a:cubicBezTo>
                  <a:cubicBezTo>
                    <a:pt x="8147" y="17233"/>
                    <a:pt x="8711" y="17797"/>
                    <a:pt x="9357" y="18322"/>
                  </a:cubicBezTo>
                  <a:cubicBezTo>
                    <a:pt x="10002" y="18886"/>
                    <a:pt x="10647" y="19410"/>
                    <a:pt x="11333" y="19894"/>
                  </a:cubicBezTo>
                  <a:cubicBezTo>
                    <a:pt x="11655" y="20136"/>
                    <a:pt x="11978" y="20378"/>
                    <a:pt x="12341" y="20580"/>
                  </a:cubicBezTo>
                  <a:cubicBezTo>
                    <a:pt x="12664" y="20782"/>
                    <a:pt x="12986" y="21024"/>
                    <a:pt x="13349" y="21185"/>
                  </a:cubicBezTo>
                  <a:lnTo>
                    <a:pt x="14357" y="21750"/>
                  </a:lnTo>
                  <a:cubicBezTo>
                    <a:pt x="14680" y="21951"/>
                    <a:pt x="15003" y="22072"/>
                    <a:pt x="15366" y="22233"/>
                  </a:cubicBezTo>
                  <a:cubicBezTo>
                    <a:pt x="15648" y="22354"/>
                    <a:pt x="15971" y="22516"/>
                    <a:pt x="16334" y="22637"/>
                  </a:cubicBezTo>
                  <a:lnTo>
                    <a:pt x="17261" y="22959"/>
                  </a:lnTo>
                  <a:cubicBezTo>
                    <a:pt x="17866" y="23080"/>
                    <a:pt x="18390" y="23282"/>
                    <a:pt x="18915" y="23363"/>
                  </a:cubicBezTo>
                  <a:cubicBezTo>
                    <a:pt x="19439" y="23443"/>
                    <a:pt x="19842" y="23564"/>
                    <a:pt x="20205" y="23564"/>
                  </a:cubicBezTo>
                  <a:lnTo>
                    <a:pt x="21375" y="23645"/>
                  </a:lnTo>
                  <a:cubicBezTo>
                    <a:pt x="21430" y="23649"/>
                    <a:pt x="21485" y="23651"/>
                    <a:pt x="21539" y="23651"/>
                  </a:cubicBezTo>
                  <a:cubicBezTo>
                    <a:pt x="23506" y="23651"/>
                    <a:pt x="24105" y="20842"/>
                    <a:pt x="22181" y="20096"/>
                  </a:cubicBezTo>
                  <a:lnTo>
                    <a:pt x="21939" y="19975"/>
                  </a:lnTo>
                  <a:lnTo>
                    <a:pt x="21173" y="19652"/>
                  </a:lnTo>
                  <a:cubicBezTo>
                    <a:pt x="20931" y="19572"/>
                    <a:pt x="20649" y="19370"/>
                    <a:pt x="20326" y="19209"/>
                  </a:cubicBezTo>
                  <a:cubicBezTo>
                    <a:pt x="20004" y="19088"/>
                    <a:pt x="19641" y="18805"/>
                    <a:pt x="19278" y="18564"/>
                  </a:cubicBezTo>
                  <a:lnTo>
                    <a:pt x="18713" y="18120"/>
                  </a:lnTo>
                  <a:cubicBezTo>
                    <a:pt x="18511" y="17999"/>
                    <a:pt x="18310" y="17797"/>
                    <a:pt x="18108" y="17636"/>
                  </a:cubicBezTo>
                  <a:cubicBezTo>
                    <a:pt x="17947" y="17434"/>
                    <a:pt x="17745" y="17273"/>
                    <a:pt x="17543" y="17071"/>
                  </a:cubicBezTo>
                  <a:lnTo>
                    <a:pt x="16979" y="16466"/>
                  </a:lnTo>
                  <a:cubicBezTo>
                    <a:pt x="16777" y="16265"/>
                    <a:pt x="16576" y="16023"/>
                    <a:pt x="16414" y="15821"/>
                  </a:cubicBezTo>
                  <a:cubicBezTo>
                    <a:pt x="16213" y="15579"/>
                    <a:pt x="16011" y="15337"/>
                    <a:pt x="15850" y="15095"/>
                  </a:cubicBezTo>
                  <a:cubicBezTo>
                    <a:pt x="15487" y="14652"/>
                    <a:pt x="15164" y="14127"/>
                    <a:pt x="14841" y="13603"/>
                  </a:cubicBezTo>
                  <a:cubicBezTo>
                    <a:pt x="14559" y="13038"/>
                    <a:pt x="14236" y="12514"/>
                    <a:pt x="13995" y="11950"/>
                  </a:cubicBezTo>
                  <a:cubicBezTo>
                    <a:pt x="13874" y="11667"/>
                    <a:pt x="13712" y="11425"/>
                    <a:pt x="13591" y="11143"/>
                  </a:cubicBezTo>
                  <a:lnTo>
                    <a:pt x="13269" y="10296"/>
                  </a:lnTo>
                  <a:cubicBezTo>
                    <a:pt x="13027" y="9772"/>
                    <a:pt x="12825" y="9247"/>
                    <a:pt x="12664" y="8723"/>
                  </a:cubicBezTo>
                  <a:cubicBezTo>
                    <a:pt x="12502" y="8199"/>
                    <a:pt x="12381" y="7715"/>
                    <a:pt x="12220" y="7271"/>
                  </a:cubicBezTo>
                  <a:lnTo>
                    <a:pt x="11938" y="6102"/>
                  </a:lnTo>
                  <a:cubicBezTo>
                    <a:pt x="11857" y="5699"/>
                    <a:pt x="11776" y="5336"/>
                    <a:pt x="11696" y="5053"/>
                  </a:cubicBezTo>
                  <a:cubicBezTo>
                    <a:pt x="11534" y="4448"/>
                    <a:pt x="11454" y="4085"/>
                    <a:pt x="11454" y="4085"/>
                  </a:cubicBezTo>
                  <a:cubicBezTo>
                    <a:pt x="11333" y="3561"/>
                    <a:pt x="11131" y="3037"/>
                    <a:pt x="10849" y="2553"/>
                  </a:cubicBezTo>
                  <a:cubicBezTo>
                    <a:pt x="9817" y="912"/>
                    <a:pt x="8038" y="1"/>
                    <a:pt x="6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6" name="Google Shape;1356;p67"/>
            <p:cNvSpPr/>
            <p:nvPr/>
          </p:nvSpPr>
          <p:spPr>
            <a:xfrm>
              <a:off x="634400" y="3477447"/>
              <a:ext cx="700144" cy="420465"/>
            </a:xfrm>
            <a:custGeom>
              <a:avLst/>
              <a:gdLst/>
              <a:ahLst/>
              <a:cxnLst/>
              <a:rect l="l" t="t" r="r" b="b"/>
              <a:pathLst>
                <a:path w="22578" h="13559" extrusionOk="0">
                  <a:moveTo>
                    <a:pt x="1555" y="1"/>
                  </a:moveTo>
                  <a:cubicBezTo>
                    <a:pt x="803" y="1"/>
                    <a:pt x="1" y="627"/>
                    <a:pt x="245" y="1578"/>
                  </a:cubicBezTo>
                  <a:cubicBezTo>
                    <a:pt x="1212" y="5368"/>
                    <a:pt x="2382" y="9442"/>
                    <a:pt x="5810" y="11740"/>
                  </a:cubicBezTo>
                  <a:cubicBezTo>
                    <a:pt x="7504" y="12870"/>
                    <a:pt x="9561" y="13192"/>
                    <a:pt x="11537" y="13434"/>
                  </a:cubicBezTo>
                  <a:cubicBezTo>
                    <a:pt x="12096" y="13518"/>
                    <a:pt x="12660" y="13559"/>
                    <a:pt x="13222" y="13559"/>
                  </a:cubicBezTo>
                  <a:cubicBezTo>
                    <a:pt x="14565" y="13559"/>
                    <a:pt x="15904" y="13324"/>
                    <a:pt x="17183" y="12870"/>
                  </a:cubicBezTo>
                  <a:cubicBezTo>
                    <a:pt x="19320" y="11982"/>
                    <a:pt x="20691" y="10208"/>
                    <a:pt x="21942" y="8353"/>
                  </a:cubicBezTo>
                  <a:cubicBezTo>
                    <a:pt x="22578" y="7329"/>
                    <a:pt x="21715" y="6382"/>
                    <a:pt x="20850" y="6382"/>
                  </a:cubicBezTo>
                  <a:cubicBezTo>
                    <a:pt x="20454" y="6382"/>
                    <a:pt x="20058" y="6581"/>
                    <a:pt x="19804" y="7062"/>
                  </a:cubicBezTo>
                  <a:cubicBezTo>
                    <a:pt x="18675" y="8635"/>
                    <a:pt x="17505" y="10248"/>
                    <a:pt x="15529" y="10773"/>
                  </a:cubicBezTo>
                  <a:cubicBezTo>
                    <a:pt x="14818" y="10965"/>
                    <a:pt x="14069" y="11043"/>
                    <a:pt x="13310" y="11043"/>
                  </a:cubicBezTo>
                  <a:cubicBezTo>
                    <a:pt x="12002" y="11043"/>
                    <a:pt x="10664" y="10811"/>
                    <a:pt x="9440" y="10531"/>
                  </a:cubicBezTo>
                  <a:cubicBezTo>
                    <a:pt x="4923" y="9442"/>
                    <a:pt x="3673" y="4885"/>
                    <a:pt x="2664" y="892"/>
                  </a:cubicBezTo>
                  <a:cubicBezTo>
                    <a:pt x="2521" y="269"/>
                    <a:pt x="2049" y="1"/>
                    <a:pt x="15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7" name="Google Shape;1357;p67"/>
            <p:cNvSpPr/>
            <p:nvPr/>
          </p:nvSpPr>
          <p:spPr>
            <a:xfrm>
              <a:off x="2726972" y="2562307"/>
              <a:ext cx="313449" cy="690004"/>
            </a:xfrm>
            <a:custGeom>
              <a:avLst/>
              <a:gdLst/>
              <a:ahLst/>
              <a:cxnLst/>
              <a:rect l="l" t="t" r="r" b="b"/>
              <a:pathLst>
                <a:path w="10108" h="22251" extrusionOk="0">
                  <a:moveTo>
                    <a:pt x="9360" y="0"/>
                  </a:moveTo>
                  <a:cubicBezTo>
                    <a:pt x="9103" y="0"/>
                    <a:pt x="8833" y="133"/>
                    <a:pt x="8704" y="438"/>
                  </a:cubicBezTo>
                  <a:lnTo>
                    <a:pt x="195" y="21490"/>
                  </a:lnTo>
                  <a:cubicBezTo>
                    <a:pt x="1" y="21951"/>
                    <a:pt x="375" y="22251"/>
                    <a:pt x="766" y="22251"/>
                  </a:cubicBezTo>
                  <a:cubicBezTo>
                    <a:pt x="1025" y="22251"/>
                    <a:pt x="1292" y="22119"/>
                    <a:pt x="1404" y="21813"/>
                  </a:cubicBezTo>
                  <a:lnTo>
                    <a:pt x="9914" y="761"/>
                  </a:lnTo>
                  <a:cubicBezTo>
                    <a:pt x="10108" y="301"/>
                    <a:pt x="9748" y="0"/>
                    <a:pt x="936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8" name="Google Shape;1358;p67"/>
            <p:cNvSpPr/>
            <p:nvPr/>
          </p:nvSpPr>
          <p:spPr>
            <a:xfrm>
              <a:off x="969611" y="1612809"/>
              <a:ext cx="1450741" cy="1114346"/>
            </a:xfrm>
            <a:custGeom>
              <a:avLst/>
              <a:gdLst/>
              <a:ahLst/>
              <a:cxnLst/>
              <a:rect l="l" t="t" r="r" b="b"/>
              <a:pathLst>
                <a:path w="46783" h="36957" extrusionOk="0">
                  <a:moveTo>
                    <a:pt x="25841" y="0"/>
                  </a:moveTo>
                  <a:cubicBezTo>
                    <a:pt x="20650" y="0"/>
                    <a:pt x="15336" y="272"/>
                    <a:pt x="10164" y="649"/>
                  </a:cubicBezTo>
                  <a:lnTo>
                    <a:pt x="10083" y="649"/>
                  </a:lnTo>
                  <a:cubicBezTo>
                    <a:pt x="8067" y="770"/>
                    <a:pt x="5969" y="1093"/>
                    <a:pt x="4195" y="2101"/>
                  </a:cubicBezTo>
                  <a:cubicBezTo>
                    <a:pt x="1977" y="3311"/>
                    <a:pt x="969" y="5408"/>
                    <a:pt x="807" y="7868"/>
                  </a:cubicBezTo>
                  <a:lnTo>
                    <a:pt x="807" y="8150"/>
                  </a:lnTo>
                  <a:cubicBezTo>
                    <a:pt x="525" y="13595"/>
                    <a:pt x="202" y="19120"/>
                    <a:pt x="81" y="24605"/>
                  </a:cubicBezTo>
                  <a:cubicBezTo>
                    <a:pt x="81" y="25290"/>
                    <a:pt x="41" y="25976"/>
                    <a:pt x="41" y="26702"/>
                  </a:cubicBezTo>
                  <a:cubicBezTo>
                    <a:pt x="1" y="28880"/>
                    <a:pt x="807" y="31017"/>
                    <a:pt x="2219" y="32671"/>
                  </a:cubicBezTo>
                  <a:cubicBezTo>
                    <a:pt x="3025" y="33598"/>
                    <a:pt x="3993" y="34405"/>
                    <a:pt x="5082" y="34969"/>
                  </a:cubicBezTo>
                  <a:cubicBezTo>
                    <a:pt x="5324" y="35131"/>
                    <a:pt x="5566" y="35292"/>
                    <a:pt x="5889" y="35413"/>
                  </a:cubicBezTo>
                  <a:lnTo>
                    <a:pt x="6131" y="35534"/>
                  </a:lnTo>
                  <a:lnTo>
                    <a:pt x="6574" y="35736"/>
                  </a:lnTo>
                  <a:lnTo>
                    <a:pt x="6776" y="35816"/>
                  </a:lnTo>
                  <a:lnTo>
                    <a:pt x="6857" y="35816"/>
                  </a:lnTo>
                  <a:cubicBezTo>
                    <a:pt x="9029" y="36719"/>
                    <a:pt x="11303" y="36957"/>
                    <a:pt x="13609" y="36957"/>
                  </a:cubicBezTo>
                  <a:cubicBezTo>
                    <a:pt x="16185" y="36957"/>
                    <a:pt x="18801" y="36659"/>
                    <a:pt x="21361" y="36659"/>
                  </a:cubicBezTo>
                  <a:cubicBezTo>
                    <a:pt x="21527" y="36659"/>
                    <a:pt x="21693" y="36660"/>
                    <a:pt x="21859" y="36663"/>
                  </a:cubicBezTo>
                  <a:cubicBezTo>
                    <a:pt x="24504" y="36700"/>
                    <a:pt x="27114" y="36910"/>
                    <a:pt x="29753" y="36910"/>
                  </a:cubicBezTo>
                  <a:cubicBezTo>
                    <a:pt x="29971" y="36910"/>
                    <a:pt x="30190" y="36908"/>
                    <a:pt x="30409" y="36905"/>
                  </a:cubicBezTo>
                  <a:cubicBezTo>
                    <a:pt x="31054" y="36905"/>
                    <a:pt x="31659" y="36865"/>
                    <a:pt x="32264" y="36824"/>
                  </a:cubicBezTo>
                  <a:cubicBezTo>
                    <a:pt x="34079" y="36824"/>
                    <a:pt x="35893" y="36824"/>
                    <a:pt x="37749" y="36784"/>
                  </a:cubicBezTo>
                  <a:lnTo>
                    <a:pt x="37910" y="36784"/>
                  </a:lnTo>
                  <a:cubicBezTo>
                    <a:pt x="39886" y="36703"/>
                    <a:pt x="41902" y="36381"/>
                    <a:pt x="43556" y="35252"/>
                  </a:cubicBezTo>
                  <a:cubicBezTo>
                    <a:pt x="44524" y="34606"/>
                    <a:pt x="45451" y="33840"/>
                    <a:pt x="45814" y="32751"/>
                  </a:cubicBezTo>
                  <a:cubicBezTo>
                    <a:pt x="46016" y="31985"/>
                    <a:pt x="46218" y="31259"/>
                    <a:pt x="46339" y="30533"/>
                  </a:cubicBezTo>
                  <a:cubicBezTo>
                    <a:pt x="46581" y="29646"/>
                    <a:pt x="46702" y="28799"/>
                    <a:pt x="46782" y="27912"/>
                  </a:cubicBezTo>
                  <a:cubicBezTo>
                    <a:pt x="46742" y="27468"/>
                    <a:pt x="46702" y="26944"/>
                    <a:pt x="46661" y="26460"/>
                  </a:cubicBezTo>
                  <a:cubicBezTo>
                    <a:pt x="46742" y="22992"/>
                    <a:pt x="46298" y="19443"/>
                    <a:pt x="46097" y="16015"/>
                  </a:cubicBezTo>
                  <a:cubicBezTo>
                    <a:pt x="46097" y="15974"/>
                    <a:pt x="46097" y="15934"/>
                    <a:pt x="46097" y="15894"/>
                  </a:cubicBezTo>
                  <a:cubicBezTo>
                    <a:pt x="46097" y="15571"/>
                    <a:pt x="46056" y="15248"/>
                    <a:pt x="46016" y="14926"/>
                  </a:cubicBezTo>
                  <a:cubicBezTo>
                    <a:pt x="45814" y="10933"/>
                    <a:pt x="45451" y="6416"/>
                    <a:pt x="42588" y="3553"/>
                  </a:cubicBezTo>
                  <a:cubicBezTo>
                    <a:pt x="42548" y="3513"/>
                    <a:pt x="42548" y="3513"/>
                    <a:pt x="42507" y="3472"/>
                  </a:cubicBezTo>
                  <a:cubicBezTo>
                    <a:pt x="42386" y="3351"/>
                    <a:pt x="42225" y="3190"/>
                    <a:pt x="42064" y="3069"/>
                  </a:cubicBezTo>
                  <a:cubicBezTo>
                    <a:pt x="41902" y="2948"/>
                    <a:pt x="41822" y="2867"/>
                    <a:pt x="41701" y="2787"/>
                  </a:cubicBezTo>
                  <a:lnTo>
                    <a:pt x="41661" y="2746"/>
                  </a:lnTo>
                  <a:lnTo>
                    <a:pt x="41499" y="2625"/>
                  </a:lnTo>
                  <a:cubicBezTo>
                    <a:pt x="41338" y="2504"/>
                    <a:pt x="41217" y="2383"/>
                    <a:pt x="41015" y="2303"/>
                  </a:cubicBezTo>
                  <a:cubicBezTo>
                    <a:pt x="40531" y="1980"/>
                    <a:pt x="40007" y="1698"/>
                    <a:pt x="39442" y="1496"/>
                  </a:cubicBezTo>
                  <a:cubicBezTo>
                    <a:pt x="36297" y="85"/>
                    <a:pt x="32466" y="44"/>
                    <a:pt x="29038" y="4"/>
                  </a:cubicBezTo>
                  <a:lnTo>
                    <a:pt x="26900" y="4"/>
                  </a:lnTo>
                  <a:cubicBezTo>
                    <a:pt x="26548" y="1"/>
                    <a:pt x="26195" y="0"/>
                    <a:pt x="258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9" name="Google Shape;1359;p67"/>
            <p:cNvSpPr/>
            <p:nvPr/>
          </p:nvSpPr>
          <p:spPr>
            <a:xfrm>
              <a:off x="1002151" y="1442841"/>
              <a:ext cx="318938" cy="427721"/>
            </a:xfrm>
            <a:custGeom>
              <a:avLst/>
              <a:gdLst/>
              <a:ahLst/>
              <a:cxnLst/>
              <a:rect l="l" t="t" r="r" b="b"/>
              <a:pathLst>
                <a:path w="10285" h="13793" extrusionOk="0">
                  <a:moveTo>
                    <a:pt x="1533" y="0"/>
                  </a:moveTo>
                  <a:cubicBezTo>
                    <a:pt x="1533" y="0"/>
                    <a:pt x="0" y="9921"/>
                    <a:pt x="968" y="13793"/>
                  </a:cubicBezTo>
                  <a:lnTo>
                    <a:pt x="10284" y="8469"/>
                  </a:lnTo>
                  <a:cubicBezTo>
                    <a:pt x="9881" y="4033"/>
                    <a:pt x="1533" y="0"/>
                    <a:pt x="1533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0" name="Google Shape;1360;p67"/>
            <p:cNvSpPr/>
            <p:nvPr/>
          </p:nvSpPr>
          <p:spPr>
            <a:xfrm>
              <a:off x="2037645" y="1442841"/>
              <a:ext cx="342692" cy="451506"/>
            </a:xfrm>
            <a:custGeom>
              <a:avLst/>
              <a:gdLst/>
              <a:ahLst/>
              <a:cxnLst/>
              <a:rect l="l" t="t" r="r" b="b"/>
              <a:pathLst>
                <a:path w="11051" h="14560" extrusionOk="0">
                  <a:moveTo>
                    <a:pt x="9236" y="0"/>
                  </a:moveTo>
                  <a:cubicBezTo>
                    <a:pt x="9236" y="0"/>
                    <a:pt x="1" y="5162"/>
                    <a:pt x="1" y="8711"/>
                  </a:cubicBezTo>
                  <a:lnTo>
                    <a:pt x="9357" y="14559"/>
                  </a:lnTo>
                  <a:cubicBezTo>
                    <a:pt x="11051" y="10607"/>
                    <a:pt x="9236" y="0"/>
                    <a:pt x="923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1" name="Google Shape;1361;p67"/>
            <p:cNvSpPr/>
            <p:nvPr/>
          </p:nvSpPr>
          <p:spPr>
            <a:xfrm>
              <a:off x="1002151" y="1442841"/>
              <a:ext cx="318938" cy="427721"/>
            </a:xfrm>
            <a:custGeom>
              <a:avLst/>
              <a:gdLst/>
              <a:ahLst/>
              <a:cxnLst/>
              <a:rect l="l" t="t" r="r" b="b"/>
              <a:pathLst>
                <a:path w="10285" h="13793" extrusionOk="0">
                  <a:moveTo>
                    <a:pt x="1533" y="0"/>
                  </a:moveTo>
                  <a:cubicBezTo>
                    <a:pt x="1533" y="0"/>
                    <a:pt x="0" y="9921"/>
                    <a:pt x="968" y="13793"/>
                  </a:cubicBezTo>
                  <a:lnTo>
                    <a:pt x="10284" y="8469"/>
                  </a:lnTo>
                  <a:cubicBezTo>
                    <a:pt x="9881" y="3993"/>
                    <a:pt x="1533" y="0"/>
                    <a:pt x="15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2" name="Google Shape;1362;p67"/>
            <p:cNvSpPr/>
            <p:nvPr/>
          </p:nvSpPr>
          <p:spPr>
            <a:xfrm>
              <a:off x="2037645" y="1442841"/>
              <a:ext cx="342692" cy="451506"/>
            </a:xfrm>
            <a:custGeom>
              <a:avLst/>
              <a:gdLst/>
              <a:ahLst/>
              <a:cxnLst/>
              <a:rect l="l" t="t" r="r" b="b"/>
              <a:pathLst>
                <a:path w="11051" h="14560" extrusionOk="0">
                  <a:moveTo>
                    <a:pt x="9236" y="0"/>
                  </a:moveTo>
                  <a:cubicBezTo>
                    <a:pt x="9236" y="0"/>
                    <a:pt x="1" y="5162"/>
                    <a:pt x="1" y="8711"/>
                  </a:cubicBezTo>
                  <a:lnTo>
                    <a:pt x="9357" y="14559"/>
                  </a:lnTo>
                  <a:cubicBezTo>
                    <a:pt x="11051" y="10607"/>
                    <a:pt x="9236" y="0"/>
                    <a:pt x="92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3" name="Google Shape;1363;p67"/>
            <p:cNvSpPr/>
            <p:nvPr/>
          </p:nvSpPr>
          <p:spPr>
            <a:xfrm>
              <a:off x="960876" y="1392201"/>
              <a:ext cx="415224" cy="530178"/>
            </a:xfrm>
            <a:custGeom>
              <a:avLst/>
              <a:gdLst/>
              <a:ahLst/>
              <a:cxnLst/>
              <a:rect l="l" t="t" r="r" b="b"/>
              <a:pathLst>
                <a:path w="13390" h="17097" extrusionOk="0">
                  <a:moveTo>
                    <a:pt x="2824" y="0"/>
                  </a:moveTo>
                  <a:cubicBezTo>
                    <a:pt x="2102" y="0"/>
                    <a:pt x="1365" y="364"/>
                    <a:pt x="1251" y="1190"/>
                  </a:cubicBezTo>
                  <a:cubicBezTo>
                    <a:pt x="928" y="3125"/>
                    <a:pt x="726" y="5102"/>
                    <a:pt x="565" y="7078"/>
                  </a:cubicBezTo>
                  <a:cubicBezTo>
                    <a:pt x="283" y="9941"/>
                    <a:pt x="0" y="13046"/>
                    <a:pt x="726" y="15869"/>
                  </a:cubicBezTo>
                  <a:cubicBezTo>
                    <a:pt x="952" y="16725"/>
                    <a:pt x="1605" y="17096"/>
                    <a:pt x="2268" y="17096"/>
                  </a:cubicBezTo>
                  <a:cubicBezTo>
                    <a:pt x="3260" y="17096"/>
                    <a:pt x="4275" y="16264"/>
                    <a:pt x="3912" y="14982"/>
                  </a:cubicBezTo>
                  <a:cubicBezTo>
                    <a:pt x="3872" y="14740"/>
                    <a:pt x="3791" y="14458"/>
                    <a:pt x="3751" y="14216"/>
                  </a:cubicBezTo>
                  <a:lnTo>
                    <a:pt x="3751" y="14095"/>
                  </a:lnTo>
                  <a:lnTo>
                    <a:pt x="3711" y="13611"/>
                  </a:lnTo>
                  <a:cubicBezTo>
                    <a:pt x="3670" y="12885"/>
                    <a:pt x="3670" y="12199"/>
                    <a:pt x="3670" y="11474"/>
                  </a:cubicBezTo>
                  <a:cubicBezTo>
                    <a:pt x="3670" y="10022"/>
                    <a:pt x="3751" y="8530"/>
                    <a:pt x="3912" y="7078"/>
                  </a:cubicBezTo>
                  <a:cubicBezTo>
                    <a:pt x="3993" y="6110"/>
                    <a:pt x="4074" y="5182"/>
                    <a:pt x="4195" y="4255"/>
                  </a:cubicBezTo>
                  <a:cubicBezTo>
                    <a:pt x="4840" y="4618"/>
                    <a:pt x="5445" y="5021"/>
                    <a:pt x="6050" y="5465"/>
                  </a:cubicBezTo>
                  <a:cubicBezTo>
                    <a:pt x="6171" y="5545"/>
                    <a:pt x="6292" y="5666"/>
                    <a:pt x="6453" y="5747"/>
                  </a:cubicBezTo>
                  <a:lnTo>
                    <a:pt x="6614" y="5868"/>
                  </a:lnTo>
                  <a:cubicBezTo>
                    <a:pt x="6856" y="6069"/>
                    <a:pt x="7139" y="6271"/>
                    <a:pt x="7340" y="6473"/>
                  </a:cubicBezTo>
                  <a:cubicBezTo>
                    <a:pt x="7824" y="6876"/>
                    <a:pt x="8308" y="7360"/>
                    <a:pt x="8711" y="7844"/>
                  </a:cubicBezTo>
                  <a:cubicBezTo>
                    <a:pt x="8832" y="7965"/>
                    <a:pt x="8913" y="8086"/>
                    <a:pt x="9034" y="8207"/>
                  </a:cubicBezTo>
                  <a:lnTo>
                    <a:pt x="9074" y="8247"/>
                  </a:lnTo>
                  <a:lnTo>
                    <a:pt x="9115" y="8288"/>
                  </a:lnTo>
                  <a:cubicBezTo>
                    <a:pt x="9276" y="8570"/>
                    <a:pt x="9437" y="8812"/>
                    <a:pt x="9599" y="9094"/>
                  </a:cubicBezTo>
                  <a:cubicBezTo>
                    <a:pt x="9679" y="9175"/>
                    <a:pt x="9720" y="9296"/>
                    <a:pt x="9760" y="9376"/>
                  </a:cubicBezTo>
                  <a:lnTo>
                    <a:pt x="9841" y="9578"/>
                  </a:lnTo>
                  <a:cubicBezTo>
                    <a:pt x="9881" y="9699"/>
                    <a:pt x="9921" y="9820"/>
                    <a:pt x="9921" y="9941"/>
                  </a:cubicBezTo>
                  <a:cubicBezTo>
                    <a:pt x="9962" y="10062"/>
                    <a:pt x="9962" y="10102"/>
                    <a:pt x="10002" y="10183"/>
                  </a:cubicBezTo>
                  <a:lnTo>
                    <a:pt x="10002" y="10143"/>
                  </a:lnTo>
                  <a:cubicBezTo>
                    <a:pt x="10042" y="11030"/>
                    <a:pt x="10768" y="11716"/>
                    <a:pt x="11655" y="11756"/>
                  </a:cubicBezTo>
                  <a:cubicBezTo>
                    <a:pt x="12462" y="11756"/>
                    <a:pt x="13390" y="10990"/>
                    <a:pt x="13309" y="10102"/>
                  </a:cubicBezTo>
                  <a:cubicBezTo>
                    <a:pt x="12946" y="6957"/>
                    <a:pt x="10526" y="4698"/>
                    <a:pt x="8147" y="2924"/>
                  </a:cubicBezTo>
                  <a:cubicBezTo>
                    <a:pt x="6735" y="1875"/>
                    <a:pt x="5243" y="948"/>
                    <a:pt x="3670" y="181"/>
                  </a:cubicBezTo>
                  <a:cubicBezTo>
                    <a:pt x="3422" y="63"/>
                    <a:pt x="3124" y="0"/>
                    <a:pt x="28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4" name="Google Shape;1364;p67"/>
            <p:cNvSpPr/>
            <p:nvPr/>
          </p:nvSpPr>
          <p:spPr>
            <a:xfrm>
              <a:off x="1984493" y="1391550"/>
              <a:ext cx="420868" cy="552970"/>
            </a:xfrm>
            <a:custGeom>
              <a:avLst/>
              <a:gdLst/>
              <a:ahLst/>
              <a:cxnLst/>
              <a:rect l="l" t="t" r="r" b="b"/>
              <a:pathLst>
                <a:path w="13572" h="17832" extrusionOk="0">
                  <a:moveTo>
                    <a:pt x="10906" y="0"/>
                  </a:moveTo>
                  <a:cubicBezTo>
                    <a:pt x="10622" y="0"/>
                    <a:pt x="10342" y="66"/>
                    <a:pt x="10103" y="202"/>
                  </a:cubicBezTo>
                  <a:cubicBezTo>
                    <a:pt x="8974" y="807"/>
                    <a:pt x="7885" y="1533"/>
                    <a:pt x="6836" y="2259"/>
                  </a:cubicBezTo>
                  <a:cubicBezTo>
                    <a:pt x="4901" y="3590"/>
                    <a:pt x="2965" y="5042"/>
                    <a:pt x="1513" y="6857"/>
                  </a:cubicBezTo>
                  <a:cubicBezTo>
                    <a:pt x="626" y="7825"/>
                    <a:pt x="101" y="9075"/>
                    <a:pt x="21" y="10406"/>
                  </a:cubicBezTo>
                  <a:cubicBezTo>
                    <a:pt x="1" y="11474"/>
                    <a:pt x="817" y="12009"/>
                    <a:pt x="1644" y="12009"/>
                  </a:cubicBezTo>
                  <a:cubicBezTo>
                    <a:pt x="2471" y="12009"/>
                    <a:pt x="3308" y="11474"/>
                    <a:pt x="3328" y="10406"/>
                  </a:cubicBezTo>
                  <a:lnTo>
                    <a:pt x="3328" y="10325"/>
                  </a:lnTo>
                  <a:cubicBezTo>
                    <a:pt x="3328" y="10244"/>
                    <a:pt x="3368" y="10164"/>
                    <a:pt x="3408" y="10043"/>
                  </a:cubicBezTo>
                  <a:cubicBezTo>
                    <a:pt x="3408" y="10043"/>
                    <a:pt x="3408" y="10002"/>
                    <a:pt x="3408" y="10002"/>
                  </a:cubicBezTo>
                  <a:cubicBezTo>
                    <a:pt x="3489" y="9881"/>
                    <a:pt x="3529" y="9760"/>
                    <a:pt x="3610" y="9639"/>
                  </a:cubicBezTo>
                  <a:cubicBezTo>
                    <a:pt x="3731" y="9397"/>
                    <a:pt x="3852" y="9196"/>
                    <a:pt x="4013" y="8994"/>
                  </a:cubicBezTo>
                  <a:lnTo>
                    <a:pt x="4013" y="8994"/>
                  </a:lnTo>
                  <a:cubicBezTo>
                    <a:pt x="3940" y="9104"/>
                    <a:pt x="3915" y="9143"/>
                    <a:pt x="3918" y="9143"/>
                  </a:cubicBezTo>
                  <a:cubicBezTo>
                    <a:pt x="3923" y="9143"/>
                    <a:pt x="4078" y="8930"/>
                    <a:pt x="4134" y="8873"/>
                  </a:cubicBezTo>
                  <a:cubicBezTo>
                    <a:pt x="4215" y="8793"/>
                    <a:pt x="4336" y="8631"/>
                    <a:pt x="4457" y="8510"/>
                  </a:cubicBezTo>
                  <a:cubicBezTo>
                    <a:pt x="4901" y="7986"/>
                    <a:pt x="5385" y="7542"/>
                    <a:pt x="5909" y="7099"/>
                  </a:cubicBezTo>
                  <a:cubicBezTo>
                    <a:pt x="6191" y="6857"/>
                    <a:pt x="6473" y="6655"/>
                    <a:pt x="6756" y="6413"/>
                  </a:cubicBezTo>
                  <a:cubicBezTo>
                    <a:pt x="6793" y="6376"/>
                    <a:pt x="7071" y="6167"/>
                    <a:pt x="7050" y="6167"/>
                  </a:cubicBezTo>
                  <a:cubicBezTo>
                    <a:pt x="7048" y="6167"/>
                    <a:pt x="7044" y="6168"/>
                    <a:pt x="7038" y="6171"/>
                  </a:cubicBezTo>
                  <a:lnTo>
                    <a:pt x="7320" y="5969"/>
                  </a:lnTo>
                  <a:cubicBezTo>
                    <a:pt x="8087" y="5405"/>
                    <a:pt x="8853" y="4881"/>
                    <a:pt x="9619" y="4356"/>
                  </a:cubicBezTo>
                  <a:cubicBezTo>
                    <a:pt x="9659" y="4679"/>
                    <a:pt x="9700" y="5002"/>
                    <a:pt x="9740" y="5324"/>
                  </a:cubicBezTo>
                  <a:cubicBezTo>
                    <a:pt x="9821" y="6010"/>
                    <a:pt x="9861" y="6736"/>
                    <a:pt x="9942" y="7462"/>
                  </a:cubicBezTo>
                  <a:cubicBezTo>
                    <a:pt x="10063" y="9034"/>
                    <a:pt x="10103" y="10607"/>
                    <a:pt x="10063" y="12180"/>
                  </a:cubicBezTo>
                  <a:cubicBezTo>
                    <a:pt x="10063" y="12543"/>
                    <a:pt x="10022" y="12946"/>
                    <a:pt x="9982" y="13309"/>
                  </a:cubicBezTo>
                  <a:cubicBezTo>
                    <a:pt x="9982" y="13471"/>
                    <a:pt x="9942" y="13672"/>
                    <a:pt x="9942" y="13834"/>
                  </a:cubicBezTo>
                  <a:cubicBezTo>
                    <a:pt x="9942" y="13874"/>
                    <a:pt x="9942" y="13955"/>
                    <a:pt x="9901" y="14035"/>
                  </a:cubicBezTo>
                  <a:cubicBezTo>
                    <a:pt x="9821" y="14640"/>
                    <a:pt x="9659" y="15205"/>
                    <a:pt x="9417" y="15769"/>
                  </a:cubicBezTo>
                  <a:cubicBezTo>
                    <a:pt x="9095" y="16616"/>
                    <a:pt x="9821" y="17625"/>
                    <a:pt x="10587" y="17786"/>
                  </a:cubicBezTo>
                  <a:cubicBezTo>
                    <a:pt x="10722" y="17817"/>
                    <a:pt x="10857" y="17831"/>
                    <a:pt x="10988" y="17831"/>
                  </a:cubicBezTo>
                  <a:cubicBezTo>
                    <a:pt x="11719" y="17831"/>
                    <a:pt x="12364" y="17374"/>
                    <a:pt x="12603" y="16657"/>
                  </a:cubicBezTo>
                  <a:cubicBezTo>
                    <a:pt x="13571" y="14519"/>
                    <a:pt x="13531" y="11898"/>
                    <a:pt x="13450" y="9639"/>
                  </a:cubicBezTo>
                  <a:cubicBezTo>
                    <a:pt x="13329" y="7260"/>
                    <a:pt x="13087" y="4921"/>
                    <a:pt x="12765" y="2622"/>
                  </a:cubicBezTo>
                  <a:cubicBezTo>
                    <a:pt x="12684" y="2138"/>
                    <a:pt x="12603" y="1654"/>
                    <a:pt x="12523" y="1211"/>
                  </a:cubicBezTo>
                  <a:cubicBezTo>
                    <a:pt x="12378" y="429"/>
                    <a:pt x="11630" y="0"/>
                    <a:pt x="10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5" name="Google Shape;1365;p67"/>
            <p:cNvSpPr/>
            <p:nvPr/>
          </p:nvSpPr>
          <p:spPr>
            <a:xfrm>
              <a:off x="975885" y="2190589"/>
              <a:ext cx="1440725" cy="566553"/>
            </a:xfrm>
            <a:custGeom>
              <a:avLst/>
              <a:gdLst/>
              <a:ahLst/>
              <a:cxnLst/>
              <a:rect l="l" t="t" r="r" b="b"/>
              <a:pathLst>
                <a:path w="46460" h="18270" extrusionOk="0">
                  <a:moveTo>
                    <a:pt x="28519" y="1"/>
                  </a:moveTo>
                  <a:cubicBezTo>
                    <a:pt x="27191" y="1"/>
                    <a:pt x="25903" y="322"/>
                    <a:pt x="24722" y="932"/>
                  </a:cubicBezTo>
                  <a:cubicBezTo>
                    <a:pt x="23472" y="1617"/>
                    <a:pt x="22585" y="2787"/>
                    <a:pt x="22262" y="4158"/>
                  </a:cubicBezTo>
                  <a:cubicBezTo>
                    <a:pt x="22101" y="4803"/>
                    <a:pt x="22060" y="5448"/>
                    <a:pt x="21617" y="5932"/>
                  </a:cubicBezTo>
                  <a:cubicBezTo>
                    <a:pt x="21375" y="6174"/>
                    <a:pt x="21052" y="6336"/>
                    <a:pt x="20689" y="6416"/>
                  </a:cubicBezTo>
                  <a:cubicBezTo>
                    <a:pt x="19620" y="6777"/>
                    <a:pt x="17984" y="6884"/>
                    <a:pt x="16128" y="6884"/>
                  </a:cubicBezTo>
                  <a:cubicBezTo>
                    <a:pt x="13378" y="6884"/>
                    <a:pt x="10145" y="6648"/>
                    <a:pt x="7559" y="6648"/>
                  </a:cubicBezTo>
                  <a:cubicBezTo>
                    <a:pt x="6229" y="6648"/>
                    <a:pt x="5069" y="6711"/>
                    <a:pt x="4235" y="6900"/>
                  </a:cubicBezTo>
                  <a:cubicBezTo>
                    <a:pt x="2622" y="7263"/>
                    <a:pt x="1130" y="8110"/>
                    <a:pt x="0" y="9280"/>
                  </a:cubicBezTo>
                  <a:cubicBezTo>
                    <a:pt x="484" y="12627"/>
                    <a:pt x="2541" y="15248"/>
                    <a:pt x="5727" y="16781"/>
                  </a:cubicBezTo>
                  <a:cubicBezTo>
                    <a:pt x="8195" y="17983"/>
                    <a:pt x="10750" y="18270"/>
                    <a:pt x="13348" y="18270"/>
                  </a:cubicBezTo>
                  <a:cubicBezTo>
                    <a:pt x="15718" y="18270"/>
                    <a:pt x="18123" y="18031"/>
                    <a:pt x="20528" y="18031"/>
                  </a:cubicBezTo>
                  <a:cubicBezTo>
                    <a:pt x="24860" y="18031"/>
                    <a:pt x="29193" y="18218"/>
                    <a:pt x="33507" y="18218"/>
                  </a:cubicBezTo>
                  <a:cubicBezTo>
                    <a:pt x="34856" y="18218"/>
                    <a:pt x="36202" y="18200"/>
                    <a:pt x="37547" y="18152"/>
                  </a:cubicBezTo>
                  <a:cubicBezTo>
                    <a:pt x="41378" y="18031"/>
                    <a:pt x="45128" y="16741"/>
                    <a:pt x="45975" y="12708"/>
                  </a:cubicBezTo>
                  <a:cubicBezTo>
                    <a:pt x="46217" y="11579"/>
                    <a:pt x="46379" y="10409"/>
                    <a:pt x="46459" y="9239"/>
                  </a:cubicBezTo>
                  <a:cubicBezTo>
                    <a:pt x="45290" y="8070"/>
                    <a:pt x="43798" y="7263"/>
                    <a:pt x="42184" y="6900"/>
                  </a:cubicBezTo>
                  <a:cubicBezTo>
                    <a:pt x="41341" y="6711"/>
                    <a:pt x="40789" y="6648"/>
                    <a:pt x="40393" y="6648"/>
                  </a:cubicBezTo>
                  <a:cubicBezTo>
                    <a:pt x="39623" y="6648"/>
                    <a:pt x="39442" y="6884"/>
                    <a:pt x="38849" y="6884"/>
                  </a:cubicBezTo>
                  <a:cubicBezTo>
                    <a:pt x="38449" y="6884"/>
                    <a:pt x="37862" y="6777"/>
                    <a:pt x="36780" y="6416"/>
                  </a:cubicBezTo>
                  <a:cubicBezTo>
                    <a:pt x="36458" y="6336"/>
                    <a:pt x="36135" y="6174"/>
                    <a:pt x="35893" y="5932"/>
                  </a:cubicBezTo>
                  <a:cubicBezTo>
                    <a:pt x="35450" y="5489"/>
                    <a:pt x="35369" y="4803"/>
                    <a:pt x="35248" y="4198"/>
                  </a:cubicBezTo>
                  <a:cubicBezTo>
                    <a:pt x="34925" y="2787"/>
                    <a:pt x="34038" y="1617"/>
                    <a:pt x="32788" y="932"/>
                  </a:cubicBezTo>
                  <a:cubicBezTo>
                    <a:pt x="31607" y="322"/>
                    <a:pt x="30319" y="1"/>
                    <a:pt x="28990" y="1"/>
                  </a:cubicBezTo>
                  <a:cubicBezTo>
                    <a:pt x="28912" y="1"/>
                    <a:pt x="28834" y="2"/>
                    <a:pt x="28755" y="4"/>
                  </a:cubicBezTo>
                  <a:cubicBezTo>
                    <a:pt x="28676" y="2"/>
                    <a:pt x="28598" y="1"/>
                    <a:pt x="28519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6" name="Google Shape;1366;p67"/>
            <p:cNvSpPr/>
            <p:nvPr/>
          </p:nvSpPr>
          <p:spPr>
            <a:xfrm>
              <a:off x="1501137" y="2225723"/>
              <a:ext cx="111326" cy="111326"/>
            </a:xfrm>
            <a:custGeom>
              <a:avLst/>
              <a:gdLst/>
              <a:ahLst/>
              <a:cxnLst/>
              <a:rect l="l" t="t" r="r" b="b"/>
              <a:pathLst>
                <a:path w="3590" h="3590" extrusionOk="0">
                  <a:moveTo>
                    <a:pt x="1775" y="0"/>
                  </a:moveTo>
                  <a:cubicBezTo>
                    <a:pt x="807" y="0"/>
                    <a:pt x="1" y="807"/>
                    <a:pt x="1" y="1775"/>
                  </a:cubicBezTo>
                  <a:cubicBezTo>
                    <a:pt x="1" y="2783"/>
                    <a:pt x="807" y="3590"/>
                    <a:pt x="1775" y="3590"/>
                  </a:cubicBezTo>
                  <a:cubicBezTo>
                    <a:pt x="2783" y="3590"/>
                    <a:pt x="3590" y="2783"/>
                    <a:pt x="3590" y="1775"/>
                  </a:cubicBezTo>
                  <a:cubicBezTo>
                    <a:pt x="3590" y="807"/>
                    <a:pt x="2783" y="0"/>
                    <a:pt x="17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7" name="Google Shape;1367;p67"/>
            <p:cNvSpPr/>
            <p:nvPr/>
          </p:nvSpPr>
          <p:spPr>
            <a:xfrm>
              <a:off x="1428604" y="2380805"/>
              <a:ext cx="188882" cy="111326"/>
            </a:xfrm>
            <a:custGeom>
              <a:avLst/>
              <a:gdLst/>
              <a:ahLst/>
              <a:cxnLst/>
              <a:rect l="l" t="t" r="r" b="b"/>
              <a:pathLst>
                <a:path w="6091" h="3590" extrusionOk="0">
                  <a:moveTo>
                    <a:pt x="3065" y="0"/>
                  </a:moveTo>
                  <a:cubicBezTo>
                    <a:pt x="1372" y="0"/>
                    <a:pt x="0" y="807"/>
                    <a:pt x="0" y="1775"/>
                  </a:cubicBezTo>
                  <a:cubicBezTo>
                    <a:pt x="0" y="2783"/>
                    <a:pt x="1372" y="3589"/>
                    <a:pt x="3065" y="3589"/>
                  </a:cubicBezTo>
                  <a:cubicBezTo>
                    <a:pt x="4719" y="3589"/>
                    <a:pt x="6090" y="2783"/>
                    <a:pt x="6090" y="1775"/>
                  </a:cubicBezTo>
                  <a:cubicBezTo>
                    <a:pt x="6090" y="807"/>
                    <a:pt x="4719" y="0"/>
                    <a:pt x="30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8" name="Google Shape;1368;p67"/>
            <p:cNvSpPr/>
            <p:nvPr/>
          </p:nvSpPr>
          <p:spPr>
            <a:xfrm>
              <a:off x="2120194" y="2225723"/>
              <a:ext cx="111326" cy="111326"/>
            </a:xfrm>
            <a:custGeom>
              <a:avLst/>
              <a:gdLst/>
              <a:ahLst/>
              <a:cxnLst/>
              <a:rect l="l" t="t" r="r" b="b"/>
              <a:pathLst>
                <a:path w="3590" h="3590" extrusionOk="0">
                  <a:moveTo>
                    <a:pt x="1775" y="0"/>
                  </a:moveTo>
                  <a:cubicBezTo>
                    <a:pt x="807" y="0"/>
                    <a:pt x="0" y="807"/>
                    <a:pt x="0" y="1775"/>
                  </a:cubicBezTo>
                  <a:cubicBezTo>
                    <a:pt x="0" y="2783"/>
                    <a:pt x="807" y="3590"/>
                    <a:pt x="1775" y="3590"/>
                  </a:cubicBezTo>
                  <a:cubicBezTo>
                    <a:pt x="2783" y="3590"/>
                    <a:pt x="3590" y="2783"/>
                    <a:pt x="3590" y="1775"/>
                  </a:cubicBezTo>
                  <a:cubicBezTo>
                    <a:pt x="3590" y="807"/>
                    <a:pt x="2783" y="0"/>
                    <a:pt x="17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9" name="Google Shape;1369;p67"/>
            <p:cNvSpPr/>
            <p:nvPr/>
          </p:nvSpPr>
          <p:spPr>
            <a:xfrm>
              <a:off x="2113930" y="2380805"/>
              <a:ext cx="190122" cy="111326"/>
            </a:xfrm>
            <a:custGeom>
              <a:avLst/>
              <a:gdLst/>
              <a:ahLst/>
              <a:cxnLst/>
              <a:rect l="l" t="t" r="r" b="b"/>
              <a:pathLst>
                <a:path w="6131" h="3590" extrusionOk="0">
                  <a:moveTo>
                    <a:pt x="3066" y="0"/>
                  </a:moveTo>
                  <a:cubicBezTo>
                    <a:pt x="1372" y="0"/>
                    <a:pt x="1" y="807"/>
                    <a:pt x="1" y="1775"/>
                  </a:cubicBezTo>
                  <a:cubicBezTo>
                    <a:pt x="1" y="2783"/>
                    <a:pt x="1372" y="3589"/>
                    <a:pt x="3066" y="3589"/>
                  </a:cubicBezTo>
                  <a:cubicBezTo>
                    <a:pt x="4760" y="3589"/>
                    <a:pt x="6131" y="2783"/>
                    <a:pt x="6131" y="1775"/>
                  </a:cubicBezTo>
                  <a:cubicBezTo>
                    <a:pt x="6131" y="807"/>
                    <a:pt x="4760" y="0"/>
                    <a:pt x="30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0" name="Google Shape;1370;p67"/>
            <p:cNvSpPr/>
            <p:nvPr/>
          </p:nvSpPr>
          <p:spPr>
            <a:xfrm>
              <a:off x="1783764" y="2445833"/>
              <a:ext cx="165128" cy="96317"/>
            </a:xfrm>
            <a:custGeom>
              <a:avLst/>
              <a:gdLst/>
              <a:ahLst/>
              <a:cxnLst/>
              <a:rect l="l" t="t" r="r" b="b"/>
              <a:pathLst>
                <a:path w="5325" h="3106" fill="none" extrusionOk="0">
                  <a:moveTo>
                    <a:pt x="5324" y="0"/>
                  </a:moveTo>
                  <a:cubicBezTo>
                    <a:pt x="4881" y="3106"/>
                    <a:pt x="404" y="3106"/>
                    <a:pt x="1" y="0"/>
                  </a:cubicBezTo>
                </a:path>
              </a:pathLst>
            </a:custGeom>
            <a:noFill/>
            <a:ln w="27225" cap="rnd" cmpd="sng">
              <a:solidFill>
                <a:schemeClr val="dk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1" name="Google Shape;1371;p67"/>
            <p:cNvSpPr/>
            <p:nvPr/>
          </p:nvSpPr>
          <p:spPr>
            <a:xfrm>
              <a:off x="1866313" y="2395814"/>
              <a:ext cx="31" cy="122583"/>
            </a:xfrm>
            <a:custGeom>
              <a:avLst/>
              <a:gdLst/>
              <a:ahLst/>
              <a:cxnLst/>
              <a:rect l="l" t="t" r="r" b="b"/>
              <a:pathLst>
                <a:path w="1" h="3953" fill="none" extrusionOk="0">
                  <a:moveTo>
                    <a:pt x="1" y="0"/>
                  </a:moveTo>
                  <a:lnTo>
                    <a:pt x="1" y="3952"/>
                  </a:lnTo>
                </a:path>
              </a:pathLst>
            </a:custGeom>
            <a:noFill/>
            <a:ln w="27225" cap="rnd" cmpd="sng">
              <a:solidFill>
                <a:schemeClr val="dk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2" name="Google Shape;1372;p67"/>
            <p:cNvSpPr/>
            <p:nvPr/>
          </p:nvSpPr>
          <p:spPr>
            <a:xfrm>
              <a:off x="1749994" y="2305760"/>
              <a:ext cx="232668" cy="140103"/>
            </a:xfrm>
            <a:custGeom>
              <a:avLst/>
              <a:gdLst/>
              <a:ahLst/>
              <a:cxnLst/>
              <a:rect l="l" t="t" r="r" b="b"/>
              <a:pathLst>
                <a:path w="7503" h="4518" extrusionOk="0">
                  <a:moveTo>
                    <a:pt x="3752" y="0"/>
                  </a:moveTo>
                  <a:cubicBezTo>
                    <a:pt x="2380" y="0"/>
                    <a:pt x="646" y="646"/>
                    <a:pt x="324" y="1573"/>
                  </a:cubicBezTo>
                  <a:cubicBezTo>
                    <a:pt x="1" y="2501"/>
                    <a:pt x="3752" y="4517"/>
                    <a:pt x="3752" y="4517"/>
                  </a:cubicBezTo>
                  <a:cubicBezTo>
                    <a:pt x="3752" y="4517"/>
                    <a:pt x="7502" y="2501"/>
                    <a:pt x="7180" y="1573"/>
                  </a:cubicBezTo>
                  <a:cubicBezTo>
                    <a:pt x="6857" y="646"/>
                    <a:pt x="5123" y="0"/>
                    <a:pt x="37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3" name="Google Shape;1373;p67"/>
            <p:cNvSpPr/>
            <p:nvPr/>
          </p:nvSpPr>
          <p:spPr>
            <a:xfrm>
              <a:off x="1293523" y="2507109"/>
              <a:ext cx="211395" cy="126335"/>
            </a:xfrm>
            <a:custGeom>
              <a:avLst/>
              <a:gdLst/>
              <a:ahLst/>
              <a:cxnLst/>
              <a:rect l="l" t="t" r="r" b="b"/>
              <a:pathLst>
                <a:path w="6817" h="4074" fill="none" extrusionOk="0">
                  <a:moveTo>
                    <a:pt x="6817" y="0"/>
                  </a:moveTo>
                  <a:cubicBezTo>
                    <a:pt x="4397" y="1130"/>
                    <a:pt x="2138" y="2501"/>
                    <a:pt x="1" y="4074"/>
                  </a:cubicBezTo>
                </a:path>
              </a:pathLst>
            </a:custGeom>
            <a:noFill/>
            <a:ln w="27225" cap="rnd" cmpd="sng">
              <a:solidFill>
                <a:schemeClr val="dk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4" name="Google Shape;1374;p67"/>
            <p:cNvSpPr/>
            <p:nvPr/>
          </p:nvSpPr>
          <p:spPr>
            <a:xfrm>
              <a:off x="1262265" y="2445833"/>
              <a:ext cx="163857" cy="21273"/>
            </a:xfrm>
            <a:custGeom>
              <a:avLst/>
              <a:gdLst/>
              <a:ahLst/>
              <a:cxnLst/>
              <a:rect l="l" t="t" r="r" b="b"/>
              <a:pathLst>
                <a:path w="5284" h="686" fill="none" extrusionOk="0">
                  <a:moveTo>
                    <a:pt x="5284" y="121"/>
                  </a:moveTo>
                  <a:cubicBezTo>
                    <a:pt x="3509" y="0"/>
                    <a:pt x="1695" y="202"/>
                    <a:pt x="1" y="686"/>
                  </a:cubicBezTo>
                </a:path>
              </a:pathLst>
            </a:custGeom>
            <a:noFill/>
            <a:ln w="27225" cap="rnd" cmpd="sng">
              <a:solidFill>
                <a:schemeClr val="dk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5" name="Google Shape;1375;p67"/>
            <p:cNvSpPr/>
            <p:nvPr/>
          </p:nvSpPr>
          <p:spPr>
            <a:xfrm>
              <a:off x="2218993" y="2507109"/>
              <a:ext cx="211364" cy="126335"/>
            </a:xfrm>
            <a:custGeom>
              <a:avLst/>
              <a:gdLst/>
              <a:ahLst/>
              <a:cxnLst/>
              <a:rect l="l" t="t" r="r" b="b"/>
              <a:pathLst>
                <a:path w="6816" h="4074" fill="none" extrusionOk="0">
                  <a:moveTo>
                    <a:pt x="0" y="0"/>
                  </a:moveTo>
                  <a:cubicBezTo>
                    <a:pt x="2380" y="1130"/>
                    <a:pt x="4678" y="2501"/>
                    <a:pt x="6816" y="4074"/>
                  </a:cubicBezTo>
                </a:path>
              </a:pathLst>
            </a:custGeom>
            <a:noFill/>
            <a:ln w="27225" cap="rnd" cmpd="sng">
              <a:solidFill>
                <a:schemeClr val="dk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6" name="Google Shape;1376;p67"/>
            <p:cNvSpPr/>
            <p:nvPr/>
          </p:nvSpPr>
          <p:spPr>
            <a:xfrm>
              <a:off x="2297790" y="2445833"/>
              <a:ext cx="163857" cy="21273"/>
            </a:xfrm>
            <a:custGeom>
              <a:avLst/>
              <a:gdLst/>
              <a:ahLst/>
              <a:cxnLst/>
              <a:rect l="l" t="t" r="r" b="b"/>
              <a:pathLst>
                <a:path w="5284" h="686" fill="none" extrusionOk="0">
                  <a:moveTo>
                    <a:pt x="0" y="121"/>
                  </a:moveTo>
                  <a:cubicBezTo>
                    <a:pt x="1775" y="0"/>
                    <a:pt x="3549" y="202"/>
                    <a:pt x="5283" y="686"/>
                  </a:cubicBezTo>
                </a:path>
              </a:pathLst>
            </a:custGeom>
            <a:noFill/>
            <a:ln w="27225" cap="rnd" cmpd="sng">
              <a:solidFill>
                <a:schemeClr val="dk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7" name="Google Shape;1377;p67"/>
            <p:cNvSpPr/>
            <p:nvPr/>
          </p:nvSpPr>
          <p:spPr>
            <a:xfrm>
              <a:off x="1409842" y="1617924"/>
              <a:ext cx="141344" cy="178866"/>
            </a:xfrm>
            <a:custGeom>
              <a:avLst/>
              <a:gdLst/>
              <a:ahLst/>
              <a:cxnLst/>
              <a:rect l="l" t="t" r="r" b="b"/>
              <a:pathLst>
                <a:path w="4558" h="5768" extrusionOk="0">
                  <a:moveTo>
                    <a:pt x="3267" y="0"/>
                  </a:moveTo>
                  <a:cubicBezTo>
                    <a:pt x="2178" y="81"/>
                    <a:pt x="1089" y="121"/>
                    <a:pt x="1" y="202"/>
                  </a:cubicBezTo>
                  <a:lnTo>
                    <a:pt x="1452" y="1936"/>
                  </a:lnTo>
                  <a:cubicBezTo>
                    <a:pt x="2299" y="2904"/>
                    <a:pt x="3106" y="3872"/>
                    <a:pt x="3670" y="4598"/>
                  </a:cubicBezTo>
                  <a:lnTo>
                    <a:pt x="4074" y="5122"/>
                  </a:lnTo>
                  <a:cubicBezTo>
                    <a:pt x="4195" y="5243"/>
                    <a:pt x="4275" y="5404"/>
                    <a:pt x="4356" y="5485"/>
                  </a:cubicBezTo>
                  <a:cubicBezTo>
                    <a:pt x="4396" y="5566"/>
                    <a:pt x="4477" y="5687"/>
                    <a:pt x="4517" y="5767"/>
                  </a:cubicBezTo>
                  <a:cubicBezTo>
                    <a:pt x="4558" y="5646"/>
                    <a:pt x="4558" y="5566"/>
                    <a:pt x="4517" y="5445"/>
                  </a:cubicBezTo>
                  <a:cubicBezTo>
                    <a:pt x="4517" y="5283"/>
                    <a:pt x="4477" y="5122"/>
                    <a:pt x="4477" y="4961"/>
                  </a:cubicBezTo>
                  <a:cubicBezTo>
                    <a:pt x="4437" y="4759"/>
                    <a:pt x="4396" y="4517"/>
                    <a:pt x="4316" y="4316"/>
                  </a:cubicBezTo>
                  <a:cubicBezTo>
                    <a:pt x="4114" y="3348"/>
                    <a:pt x="3832" y="2097"/>
                    <a:pt x="3469" y="888"/>
                  </a:cubicBezTo>
                  <a:lnTo>
                    <a:pt x="3267" y="0"/>
                  </a:ln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8" name="Google Shape;1378;p67"/>
            <p:cNvSpPr/>
            <p:nvPr/>
          </p:nvSpPr>
          <p:spPr>
            <a:xfrm>
              <a:off x="1607440" y="1611660"/>
              <a:ext cx="163857" cy="411472"/>
            </a:xfrm>
            <a:custGeom>
              <a:avLst/>
              <a:gdLst/>
              <a:ahLst/>
              <a:cxnLst/>
              <a:rect l="l" t="t" r="r" b="b"/>
              <a:pathLst>
                <a:path w="5284" h="13269" extrusionOk="0">
                  <a:moveTo>
                    <a:pt x="3832" y="1"/>
                  </a:moveTo>
                  <a:cubicBezTo>
                    <a:pt x="2582" y="1"/>
                    <a:pt x="1291" y="41"/>
                    <a:pt x="0" y="81"/>
                  </a:cubicBezTo>
                  <a:cubicBezTo>
                    <a:pt x="726" y="1533"/>
                    <a:pt x="1735" y="3388"/>
                    <a:pt x="2582" y="5284"/>
                  </a:cubicBezTo>
                  <a:cubicBezTo>
                    <a:pt x="2783" y="5768"/>
                    <a:pt x="2985" y="6252"/>
                    <a:pt x="3186" y="6695"/>
                  </a:cubicBezTo>
                  <a:cubicBezTo>
                    <a:pt x="3388" y="7179"/>
                    <a:pt x="3590" y="7663"/>
                    <a:pt x="3751" y="8107"/>
                  </a:cubicBezTo>
                  <a:cubicBezTo>
                    <a:pt x="4074" y="8954"/>
                    <a:pt x="4356" y="9801"/>
                    <a:pt x="4558" y="10688"/>
                  </a:cubicBezTo>
                  <a:cubicBezTo>
                    <a:pt x="4679" y="11051"/>
                    <a:pt x="4759" y="11414"/>
                    <a:pt x="4800" y="11736"/>
                  </a:cubicBezTo>
                  <a:cubicBezTo>
                    <a:pt x="4880" y="12059"/>
                    <a:pt x="4921" y="12341"/>
                    <a:pt x="4961" y="12543"/>
                  </a:cubicBezTo>
                  <a:cubicBezTo>
                    <a:pt x="5042" y="13027"/>
                    <a:pt x="5082" y="13269"/>
                    <a:pt x="5082" y="13269"/>
                  </a:cubicBezTo>
                  <a:cubicBezTo>
                    <a:pt x="5082" y="13269"/>
                    <a:pt x="5082" y="13027"/>
                    <a:pt x="5163" y="12543"/>
                  </a:cubicBezTo>
                  <a:cubicBezTo>
                    <a:pt x="5203" y="12301"/>
                    <a:pt x="5203" y="12059"/>
                    <a:pt x="5243" y="11696"/>
                  </a:cubicBezTo>
                  <a:cubicBezTo>
                    <a:pt x="5243" y="11373"/>
                    <a:pt x="5284" y="11011"/>
                    <a:pt x="5284" y="10607"/>
                  </a:cubicBezTo>
                  <a:cubicBezTo>
                    <a:pt x="5284" y="9680"/>
                    <a:pt x="5243" y="8712"/>
                    <a:pt x="5163" y="7784"/>
                  </a:cubicBezTo>
                  <a:cubicBezTo>
                    <a:pt x="5122" y="7300"/>
                    <a:pt x="5042" y="6776"/>
                    <a:pt x="4961" y="6252"/>
                  </a:cubicBezTo>
                  <a:cubicBezTo>
                    <a:pt x="4921" y="5687"/>
                    <a:pt x="4840" y="5163"/>
                    <a:pt x="4719" y="4639"/>
                  </a:cubicBezTo>
                  <a:cubicBezTo>
                    <a:pt x="4477" y="2985"/>
                    <a:pt x="4114" y="1372"/>
                    <a:pt x="3832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9" name="Google Shape;1379;p67"/>
            <p:cNvSpPr/>
            <p:nvPr/>
          </p:nvSpPr>
          <p:spPr>
            <a:xfrm>
              <a:off x="1783764" y="1611660"/>
              <a:ext cx="193875" cy="170121"/>
            </a:xfrm>
            <a:custGeom>
              <a:avLst/>
              <a:gdLst/>
              <a:ahLst/>
              <a:cxnLst/>
              <a:rect l="l" t="t" r="r" b="b"/>
              <a:pathLst>
                <a:path w="6252" h="5486" extrusionOk="0">
                  <a:moveTo>
                    <a:pt x="1" y="1"/>
                  </a:moveTo>
                  <a:cubicBezTo>
                    <a:pt x="767" y="525"/>
                    <a:pt x="1775" y="1211"/>
                    <a:pt x="2743" y="1977"/>
                  </a:cubicBezTo>
                  <a:cubicBezTo>
                    <a:pt x="3671" y="2622"/>
                    <a:pt x="4518" y="3388"/>
                    <a:pt x="5324" y="4195"/>
                  </a:cubicBezTo>
                  <a:cubicBezTo>
                    <a:pt x="5486" y="4397"/>
                    <a:pt x="5647" y="4558"/>
                    <a:pt x="5728" y="4719"/>
                  </a:cubicBezTo>
                  <a:cubicBezTo>
                    <a:pt x="5849" y="4881"/>
                    <a:pt x="5970" y="5001"/>
                    <a:pt x="6010" y="5122"/>
                  </a:cubicBezTo>
                  <a:lnTo>
                    <a:pt x="6252" y="5485"/>
                  </a:lnTo>
                  <a:lnTo>
                    <a:pt x="6212" y="5042"/>
                  </a:lnTo>
                  <a:cubicBezTo>
                    <a:pt x="6212" y="4921"/>
                    <a:pt x="6171" y="4760"/>
                    <a:pt x="6131" y="4558"/>
                  </a:cubicBezTo>
                  <a:cubicBezTo>
                    <a:pt x="6091" y="4356"/>
                    <a:pt x="6010" y="4155"/>
                    <a:pt x="5929" y="3913"/>
                  </a:cubicBezTo>
                  <a:cubicBezTo>
                    <a:pt x="5566" y="2743"/>
                    <a:pt x="5082" y="1614"/>
                    <a:pt x="4518" y="525"/>
                  </a:cubicBezTo>
                  <a:lnTo>
                    <a:pt x="4276" y="81"/>
                  </a:lnTo>
                  <a:lnTo>
                    <a:pt x="2784" y="81"/>
                  </a:lnTo>
                  <a:cubicBezTo>
                    <a:pt x="2098" y="1"/>
                    <a:pt x="1372" y="1"/>
                    <a:pt x="646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0" name="Google Shape;1380;p67"/>
            <p:cNvSpPr/>
            <p:nvPr/>
          </p:nvSpPr>
          <p:spPr>
            <a:xfrm>
              <a:off x="2060159" y="2008125"/>
              <a:ext cx="340211" cy="117559"/>
            </a:xfrm>
            <a:custGeom>
              <a:avLst/>
              <a:gdLst/>
              <a:ahLst/>
              <a:cxnLst/>
              <a:rect l="l" t="t" r="r" b="b"/>
              <a:pathLst>
                <a:path w="10971" h="3791" extrusionOk="0">
                  <a:moveTo>
                    <a:pt x="6171" y="0"/>
                  </a:moveTo>
                  <a:cubicBezTo>
                    <a:pt x="5687" y="0"/>
                    <a:pt x="5203" y="40"/>
                    <a:pt x="4759" y="81"/>
                  </a:cubicBezTo>
                  <a:cubicBezTo>
                    <a:pt x="3872" y="121"/>
                    <a:pt x="3025" y="202"/>
                    <a:pt x="2340" y="282"/>
                  </a:cubicBezTo>
                  <a:cubicBezTo>
                    <a:pt x="1614" y="363"/>
                    <a:pt x="1049" y="444"/>
                    <a:pt x="646" y="524"/>
                  </a:cubicBezTo>
                  <a:lnTo>
                    <a:pt x="1" y="645"/>
                  </a:lnTo>
                  <a:lnTo>
                    <a:pt x="646" y="726"/>
                  </a:lnTo>
                  <a:cubicBezTo>
                    <a:pt x="1049" y="766"/>
                    <a:pt x="1654" y="887"/>
                    <a:pt x="2299" y="1008"/>
                  </a:cubicBezTo>
                  <a:cubicBezTo>
                    <a:pt x="2985" y="1129"/>
                    <a:pt x="3832" y="1291"/>
                    <a:pt x="4638" y="1492"/>
                  </a:cubicBezTo>
                  <a:cubicBezTo>
                    <a:pt x="5042" y="1613"/>
                    <a:pt x="5485" y="1734"/>
                    <a:pt x="5929" y="1855"/>
                  </a:cubicBezTo>
                  <a:cubicBezTo>
                    <a:pt x="6332" y="1976"/>
                    <a:pt x="6776" y="2137"/>
                    <a:pt x="7219" y="2258"/>
                  </a:cubicBezTo>
                  <a:cubicBezTo>
                    <a:pt x="8550" y="2742"/>
                    <a:pt x="9841" y="3267"/>
                    <a:pt x="10970" y="3791"/>
                  </a:cubicBezTo>
                  <a:cubicBezTo>
                    <a:pt x="10970" y="3630"/>
                    <a:pt x="10970" y="3468"/>
                    <a:pt x="10930" y="3267"/>
                  </a:cubicBezTo>
                  <a:cubicBezTo>
                    <a:pt x="10930" y="3226"/>
                    <a:pt x="10930" y="3186"/>
                    <a:pt x="10930" y="3146"/>
                  </a:cubicBezTo>
                  <a:cubicBezTo>
                    <a:pt x="10930" y="2823"/>
                    <a:pt x="10889" y="2500"/>
                    <a:pt x="10849" y="2178"/>
                  </a:cubicBezTo>
                  <a:cubicBezTo>
                    <a:pt x="10849" y="1533"/>
                    <a:pt x="10809" y="887"/>
                    <a:pt x="10728" y="242"/>
                  </a:cubicBezTo>
                  <a:cubicBezTo>
                    <a:pt x="9720" y="121"/>
                    <a:pt x="8671" y="40"/>
                    <a:pt x="7623" y="40"/>
                  </a:cubicBezTo>
                  <a:cubicBezTo>
                    <a:pt x="7098" y="0"/>
                    <a:pt x="6614" y="0"/>
                    <a:pt x="6171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1" name="Google Shape;1381;p67"/>
            <p:cNvSpPr/>
            <p:nvPr/>
          </p:nvSpPr>
          <p:spPr>
            <a:xfrm>
              <a:off x="2236483" y="2183208"/>
              <a:ext cx="175113" cy="91324"/>
            </a:xfrm>
            <a:custGeom>
              <a:avLst/>
              <a:gdLst/>
              <a:ahLst/>
              <a:cxnLst/>
              <a:rect l="l" t="t" r="r" b="b"/>
              <a:pathLst>
                <a:path w="5647" h="2945" extrusionOk="0">
                  <a:moveTo>
                    <a:pt x="4719" y="0"/>
                  </a:moveTo>
                  <a:cubicBezTo>
                    <a:pt x="3631" y="40"/>
                    <a:pt x="2542" y="121"/>
                    <a:pt x="1453" y="323"/>
                  </a:cubicBezTo>
                  <a:cubicBezTo>
                    <a:pt x="1009" y="363"/>
                    <a:pt x="646" y="444"/>
                    <a:pt x="364" y="484"/>
                  </a:cubicBezTo>
                  <a:lnTo>
                    <a:pt x="1" y="605"/>
                  </a:lnTo>
                  <a:lnTo>
                    <a:pt x="364" y="686"/>
                  </a:lnTo>
                  <a:cubicBezTo>
                    <a:pt x="646" y="766"/>
                    <a:pt x="969" y="847"/>
                    <a:pt x="1372" y="1008"/>
                  </a:cubicBezTo>
                  <a:cubicBezTo>
                    <a:pt x="2380" y="1371"/>
                    <a:pt x="3348" y="1775"/>
                    <a:pt x="4276" y="2218"/>
                  </a:cubicBezTo>
                  <a:cubicBezTo>
                    <a:pt x="4760" y="2460"/>
                    <a:pt x="5203" y="2702"/>
                    <a:pt x="5647" y="2944"/>
                  </a:cubicBezTo>
                  <a:cubicBezTo>
                    <a:pt x="5566" y="1936"/>
                    <a:pt x="5486" y="968"/>
                    <a:pt x="5405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2" name="Google Shape;1382;p67"/>
            <p:cNvSpPr/>
            <p:nvPr/>
          </p:nvSpPr>
          <p:spPr>
            <a:xfrm>
              <a:off x="980878" y="2023103"/>
              <a:ext cx="492780" cy="117590"/>
            </a:xfrm>
            <a:custGeom>
              <a:avLst/>
              <a:gdLst/>
              <a:ahLst/>
              <a:cxnLst/>
              <a:rect l="l" t="t" r="r" b="b"/>
              <a:pathLst>
                <a:path w="15891" h="3792" extrusionOk="0">
                  <a:moveTo>
                    <a:pt x="2219" y="1"/>
                  </a:moveTo>
                  <a:cubicBezTo>
                    <a:pt x="1493" y="1"/>
                    <a:pt x="848" y="41"/>
                    <a:pt x="202" y="41"/>
                  </a:cubicBezTo>
                  <a:cubicBezTo>
                    <a:pt x="122" y="1291"/>
                    <a:pt x="41" y="2542"/>
                    <a:pt x="1" y="3792"/>
                  </a:cubicBezTo>
                  <a:cubicBezTo>
                    <a:pt x="767" y="3550"/>
                    <a:pt x="1654" y="3308"/>
                    <a:pt x="2582" y="3106"/>
                  </a:cubicBezTo>
                  <a:cubicBezTo>
                    <a:pt x="3711" y="2824"/>
                    <a:pt x="4921" y="2542"/>
                    <a:pt x="6131" y="2300"/>
                  </a:cubicBezTo>
                  <a:cubicBezTo>
                    <a:pt x="8550" y="1816"/>
                    <a:pt x="10970" y="1412"/>
                    <a:pt x="12825" y="1130"/>
                  </a:cubicBezTo>
                  <a:cubicBezTo>
                    <a:pt x="14680" y="888"/>
                    <a:pt x="15890" y="767"/>
                    <a:pt x="15890" y="767"/>
                  </a:cubicBezTo>
                  <a:cubicBezTo>
                    <a:pt x="15890" y="767"/>
                    <a:pt x="14680" y="606"/>
                    <a:pt x="12785" y="445"/>
                  </a:cubicBezTo>
                  <a:cubicBezTo>
                    <a:pt x="10930" y="283"/>
                    <a:pt x="8429" y="122"/>
                    <a:pt x="5929" y="41"/>
                  </a:cubicBezTo>
                  <a:cubicBezTo>
                    <a:pt x="4679" y="41"/>
                    <a:pt x="3388" y="1"/>
                    <a:pt x="2219" y="1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3" name="Google Shape;1383;p67"/>
            <p:cNvSpPr/>
            <p:nvPr/>
          </p:nvSpPr>
          <p:spPr>
            <a:xfrm>
              <a:off x="974645" y="2176944"/>
              <a:ext cx="338939" cy="120102"/>
            </a:xfrm>
            <a:custGeom>
              <a:avLst/>
              <a:gdLst/>
              <a:ahLst/>
              <a:cxnLst/>
              <a:rect l="l" t="t" r="r" b="b"/>
              <a:pathLst>
                <a:path w="10930" h="3873" extrusionOk="0">
                  <a:moveTo>
                    <a:pt x="161" y="0"/>
                  </a:moveTo>
                  <a:cubicBezTo>
                    <a:pt x="81" y="1291"/>
                    <a:pt x="40" y="2582"/>
                    <a:pt x="0" y="3872"/>
                  </a:cubicBezTo>
                  <a:lnTo>
                    <a:pt x="202" y="3791"/>
                  </a:lnTo>
                  <a:cubicBezTo>
                    <a:pt x="1331" y="3428"/>
                    <a:pt x="2944" y="2985"/>
                    <a:pt x="4517" y="2582"/>
                  </a:cubicBezTo>
                  <a:lnTo>
                    <a:pt x="8913" y="1493"/>
                  </a:lnTo>
                  <a:lnTo>
                    <a:pt x="10929" y="968"/>
                  </a:lnTo>
                  <a:lnTo>
                    <a:pt x="8872" y="767"/>
                  </a:lnTo>
                  <a:lnTo>
                    <a:pt x="4356" y="323"/>
                  </a:lnTo>
                  <a:cubicBezTo>
                    <a:pt x="2863" y="202"/>
                    <a:pt x="1371" y="81"/>
                    <a:pt x="161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cxnSp>
        <p:nvCxnSpPr>
          <p:cNvPr id="1384" name="Google Shape;1384;p67"/>
          <p:cNvCxnSpPr/>
          <p:nvPr/>
        </p:nvCxnSpPr>
        <p:spPr>
          <a:xfrm>
            <a:off x="2914768" y="1352550"/>
            <a:ext cx="2495432" cy="0"/>
          </a:xfrm>
          <a:prstGeom prst="straightConnector1">
            <a:avLst/>
          </a:prstGeom>
          <a:noFill/>
          <a:ln w="38100" cap="rnd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" name="Google Shape;1072;p49"/>
          <p:cNvSpPr txBox="1">
            <a:spLocks noGrp="1"/>
          </p:cNvSpPr>
          <p:nvPr>
            <p:ph type="title" idx="4294967295"/>
          </p:nvPr>
        </p:nvSpPr>
        <p:spPr>
          <a:xfrm>
            <a:off x="2971800" y="742950"/>
            <a:ext cx="31830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 smtClean="0">
                <a:solidFill>
                  <a:schemeClr val="tx1"/>
                </a:solidFill>
                <a:latin typeface="Passion One" charset="0"/>
              </a:rPr>
              <a:t>Pergaulan Bebas</a:t>
            </a:r>
            <a:endParaRPr sz="2800" dirty="0">
              <a:solidFill>
                <a:schemeClr val="tx1"/>
              </a:solidFill>
              <a:latin typeface="Passion One" charset="0"/>
            </a:endParaRPr>
          </a:p>
        </p:txBody>
      </p:sp>
      <p:sp>
        <p:nvSpPr>
          <p:cNvPr id="61" name="Google Shape;1074;p49"/>
          <p:cNvSpPr txBox="1">
            <a:spLocks noGrp="1"/>
          </p:cNvSpPr>
          <p:nvPr>
            <p:ph type="subTitle" idx="1"/>
          </p:nvPr>
        </p:nvSpPr>
        <p:spPr>
          <a:xfrm>
            <a:off x="3200400" y="1741584"/>
            <a:ext cx="4844666" cy="20951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31775" algn="just"/>
            <a:r>
              <a:rPr lang="en-US" sz="1400" dirty="0" err="1"/>
              <a:t>Pergaulan</a:t>
            </a:r>
            <a:r>
              <a:rPr lang="en-US" sz="1400" dirty="0"/>
              <a:t> </a:t>
            </a:r>
            <a:r>
              <a:rPr lang="en-US" sz="1400" dirty="0" err="1"/>
              <a:t>Bebas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salah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kebutuhan</a:t>
            </a:r>
            <a:r>
              <a:rPr lang="en-US" sz="1400" dirty="0"/>
              <a:t> </a:t>
            </a:r>
            <a:r>
              <a:rPr lang="en-US" sz="1400" dirty="0" err="1"/>
              <a:t>hidup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makluk</a:t>
            </a:r>
            <a:r>
              <a:rPr lang="en-US" sz="1400" dirty="0"/>
              <a:t> </a:t>
            </a:r>
            <a:r>
              <a:rPr lang="en-US" sz="1400" dirty="0" err="1"/>
              <a:t>sosial</a:t>
            </a:r>
            <a:r>
              <a:rPr lang="en-US" sz="1400" dirty="0"/>
              <a:t> yang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kesehariannya</a:t>
            </a:r>
            <a:r>
              <a:rPr lang="en-US" sz="1400" dirty="0"/>
              <a:t>  </a:t>
            </a:r>
            <a:r>
              <a:rPr lang="en-US" sz="1400" dirty="0" err="1"/>
              <a:t>membutuhkan</a:t>
            </a:r>
            <a:r>
              <a:rPr lang="en-US" sz="1400" dirty="0"/>
              <a:t> orang lain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hubungan</a:t>
            </a:r>
            <a:r>
              <a:rPr lang="en-US" sz="1400" dirty="0"/>
              <a:t> </a:t>
            </a:r>
            <a:r>
              <a:rPr lang="en-US" sz="1400" dirty="0" err="1"/>
              <a:t>antar</a:t>
            </a:r>
            <a:r>
              <a:rPr lang="en-US" sz="1400" dirty="0"/>
              <a:t> </a:t>
            </a:r>
            <a:r>
              <a:rPr lang="en-US" sz="1400" dirty="0" err="1"/>
              <a:t>manusia</a:t>
            </a:r>
            <a:r>
              <a:rPr lang="en-US" sz="1400" dirty="0"/>
              <a:t>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pergaulan</a:t>
            </a:r>
            <a:r>
              <a:rPr lang="en-US" sz="1400" dirty="0"/>
              <a:t> ( interpersonal relationship</a:t>
            </a:r>
            <a:r>
              <a:rPr lang="en-US" sz="1400" dirty="0" smtClean="0"/>
              <a:t>)</a:t>
            </a:r>
            <a:r>
              <a:rPr lang="id-ID" sz="1400" dirty="0" smtClean="0"/>
              <a:t>.</a:t>
            </a:r>
          </a:p>
          <a:p>
            <a:pPr marL="0" lvl="0" indent="231775" algn="just"/>
            <a:r>
              <a:rPr lang="en-US" sz="1400" dirty="0" err="1"/>
              <a:t>Pergaulan</a:t>
            </a:r>
            <a:r>
              <a:rPr lang="en-US" sz="1400" dirty="0"/>
              <a:t> </a:t>
            </a:r>
            <a:r>
              <a:rPr lang="en-US" sz="1400" dirty="0" err="1"/>
              <a:t>bebas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salah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salah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perilku</a:t>
            </a:r>
            <a:r>
              <a:rPr lang="en-US" sz="1400" dirty="0"/>
              <a:t> </a:t>
            </a:r>
            <a:r>
              <a:rPr lang="en-US" sz="1400" dirty="0" err="1"/>
              <a:t>menyimpang</a:t>
            </a:r>
            <a:r>
              <a:rPr lang="en-US" sz="1400" dirty="0"/>
              <a:t> yang </a:t>
            </a:r>
            <a:r>
              <a:rPr lang="en-US" sz="1400" dirty="0" err="1"/>
              <a:t>mana</a:t>
            </a:r>
            <a:r>
              <a:rPr lang="en-US" sz="1400" dirty="0"/>
              <a:t> “</a:t>
            </a:r>
            <a:r>
              <a:rPr lang="en-US" sz="1400" dirty="0" err="1"/>
              <a:t>Bebas</a:t>
            </a:r>
            <a:r>
              <a:rPr lang="en-US" sz="1400" dirty="0"/>
              <a:t>” yang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melewati</a:t>
            </a:r>
            <a:r>
              <a:rPr lang="en-US" sz="1400" dirty="0"/>
              <a:t> </a:t>
            </a:r>
            <a:r>
              <a:rPr lang="en-US" sz="1400" dirty="0" err="1"/>
              <a:t>batas</a:t>
            </a:r>
            <a:r>
              <a:rPr lang="en-US" sz="1400" dirty="0"/>
              <a:t> </a:t>
            </a:r>
            <a:r>
              <a:rPr lang="en-US" sz="1400" dirty="0" err="1"/>
              <a:t>batas</a:t>
            </a:r>
            <a:r>
              <a:rPr lang="en-US" sz="1400" dirty="0"/>
              <a:t> </a:t>
            </a:r>
            <a:r>
              <a:rPr lang="en-US" sz="1400" dirty="0" err="1"/>
              <a:t>norma</a:t>
            </a:r>
            <a:r>
              <a:rPr lang="en-US" sz="1400" dirty="0"/>
              <a:t> </a:t>
            </a:r>
            <a:r>
              <a:rPr lang="en-US" sz="1400" dirty="0" err="1"/>
              <a:t>ketimuran</a:t>
            </a:r>
            <a:r>
              <a:rPr lang="en-US" sz="1400" dirty="0"/>
              <a:t> yang </a:t>
            </a:r>
            <a:r>
              <a:rPr lang="en-US" sz="1400" dirty="0" err="1"/>
              <a:t>ada</a:t>
            </a:r>
            <a:r>
              <a:rPr lang="en-US" sz="1400" dirty="0"/>
              <a:t>.</a:t>
            </a: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196391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33"/>
          <p:cNvSpPr txBox="1">
            <a:spLocks noGrp="1"/>
          </p:cNvSpPr>
          <p:nvPr>
            <p:ph type="title"/>
          </p:nvPr>
        </p:nvSpPr>
        <p:spPr>
          <a:xfrm>
            <a:off x="1060200" y="666750"/>
            <a:ext cx="4731000" cy="5355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/>
              <a:t>Penyebab Pergaulan Bebas</a:t>
            </a:r>
            <a:endParaRPr sz="2000" dirty="0"/>
          </a:p>
        </p:txBody>
      </p:sp>
      <p:sp>
        <p:nvSpPr>
          <p:cNvPr id="754" name="Google Shape;754;p33"/>
          <p:cNvSpPr txBox="1">
            <a:spLocks noGrp="1"/>
          </p:cNvSpPr>
          <p:nvPr>
            <p:ph type="subTitle" idx="1"/>
          </p:nvPr>
        </p:nvSpPr>
        <p:spPr>
          <a:xfrm>
            <a:off x="838200" y="1200150"/>
            <a:ext cx="7391400" cy="762000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sz="1400" dirty="0" err="1" smtClean="0"/>
              <a:t>Rendahnya</a:t>
            </a:r>
            <a:r>
              <a:rPr sz="1400" dirty="0" smtClean="0"/>
              <a:t> </a:t>
            </a:r>
            <a:r>
              <a:rPr sz="1400" dirty="0" err="1" smtClean="0"/>
              <a:t>kontrol</a:t>
            </a:r>
            <a:r>
              <a:rPr sz="1400" dirty="0" smtClean="0"/>
              <a:t> </a:t>
            </a:r>
            <a:r>
              <a:rPr sz="1400" dirty="0" err="1" smtClean="0"/>
              <a:t>diri</a:t>
            </a:r>
            <a:endParaRPr sz="1400" dirty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 smtClean="0"/>
              <a:t>Rendahnya kesadaran diri remaja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 smtClean="0"/>
              <a:t>Nilai-nilai agama cenderung kurang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G</a:t>
            </a:r>
            <a:r>
              <a:rPr lang="x-none" sz="1400" smtClean="0"/>
              <a:t>aya hidup kurang baik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R</a:t>
            </a:r>
            <a:r>
              <a:rPr lang="x-none" sz="1400" smtClean="0"/>
              <a:t>endahnya taraf pendidikan keluarga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K</a:t>
            </a:r>
            <a:r>
              <a:rPr lang="x-none" sz="1400" smtClean="0"/>
              <a:t>eadaan keluarga kurang harmonis</a:t>
            </a:r>
            <a:endParaRPr lang="x-none" sz="1400" smtClean="0"/>
          </a:p>
        </p:txBody>
      </p:sp>
      <p:sp>
        <p:nvSpPr>
          <p:cNvPr id="26" name="Google Shape;733;p33"/>
          <p:cNvSpPr txBox="1">
            <a:spLocks/>
          </p:cNvSpPr>
          <p:nvPr/>
        </p:nvSpPr>
        <p:spPr>
          <a:xfrm>
            <a:off x="1060200" y="2038350"/>
            <a:ext cx="4731000" cy="5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ssion One"/>
              <a:buNone/>
              <a:defRPr sz="52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pPr algn="l">
              <a:buClr>
                <a:srgbClr val="713E34"/>
              </a:buClr>
            </a:pPr>
            <a:r>
              <a:rPr lang="id-ID" sz="2000" dirty="0" smtClean="0">
                <a:solidFill>
                  <a:srgbClr val="713E34"/>
                </a:solidFill>
              </a:rPr>
              <a:t>Solusi Mengatasi </a:t>
            </a:r>
            <a:r>
              <a:rPr lang="id-ID" sz="2000" dirty="0" smtClean="0">
                <a:solidFill>
                  <a:srgbClr val="713E34"/>
                </a:solidFill>
              </a:rPr>
              <a:t>Pergaulan Bebas</a:t>
            </a:r>
            <a:endParaRPr lang="id-ID" sz="2000" dirty="0">
              <a:solidFill>
                <a:srgbClr val="713E34"/>
              </a:solidFill>
            </a:endParaRPr>
          </a:p>
        </p:txBody>
      </p:sp>
      <p:sp>
        <p:nvSpPr>
          <p:cNvPr id="6" name="Google Shape;754;p33"/>
          <p:cNvSpPr txBox="1">
            <a:spLocks/>
          </p:cNvSpPr>
          <p:nvPr/>
        </p:nvSpPr>
        <p:spPr>
          <a:xfrm>
            <a:off x="838201" y="2495550"/>
            <a:ext cx="7086599" cy="190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/>
              <a:t>Mengisi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luang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positif</a:t>
            </a:r>
            <a:r>
              <a:rPr lang="en-US" sz="1400" dirty="0"/>
              <a:t>, </a:t>
            </a:r>
            <a:r>
              <a:rPr lang="en-US" sz="1400" dirty="0" err="1"/>
              <a:t>misalkan</a:t>
            </a:r>
            <a:r>
              <a:rPr lang="en-US" sz="1400" dirty="0"/>
              <a:t> </a:t>
            </a:r>
            <a:r>
              <a:rPr lang="en-US" sz="1400" dirty="0" err="1"/>
              <a:t>mengembangkan</a:t>
            </a:r>
            <a:r>
              <a:rPr lang="en-US" sz="1400" dirty="0"/>
              <a:t> </a:t>
            </a:r>
            <a:r>
              <a:rPr lang="en-US" sz="1400" dirty="0" err="1"/>
              <a:t>bakat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 smtClean="0"/>
              <a:t>berolahraga</a:t>
            </a:r>
            <a:r>
              <a:rPr lang="en-US" sz="1400" dirty="0" smtClean="0"/>
              <a:t>.</a:t>
            </a:r>
            <a:endParaRPr lang="id-ID" sz="1400" dirty="0" smtClean="0"/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 smtClean="0"/>
              <a:t>Memilih</a:t>
            </a:r>
            <a:r>
              <a:rPr lang="en-US" sz="1400" dirty="0" smtClean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</a:t>
            </a:r>
            <a:r>
              <a:rPr lang="en-US" sz="1400" dirty="0" err="1"/>
              <a:t>pertemanan</a:t>
            </a:r>
            <a:r>
              <a:rPr lang="en-US" sz="1400" dirty="0"/>
              <a:t> yang </a:t>
            </a:r>
            <a:r>
              <a:rPr lang="en-US" sz="1400" dirty="0" err="1" smtClean="0"/>
              <a:t>baik</a:t>
            </a:r>
            <a:r>
              <a:rPr lang="en-US" sz="1400" dirty="0" smtClean="0"/>
              <a:t>.</a:t>
            </a:r>
            <a:endParaRPr lang="id-ID" sz="1400" dirty="0" smtClean="0"/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 smtClean="0"/>
              <a:t>Menjalin</a:t>
            </a:r>
            <a:r>
              <a:rPr lang="en-US" sz="1400" dirty="0" smtClean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menjaga</a:t>
            </a:r>
            <a:r>
              <a:rPr lang="en-US" sz="1400" dirty="0"/>
              <a:t> </a:t>
            </a:r>
            <a:r>
              <a:rPr lang="en-US" sz="1400" dirty="0" err="1"/>
              <a:t>hubungan</a:t>
            </a:r>
            <a:r>
              <a:rPr lang="en-US" sz="1400" dirty="0"/>
              <a:t> yang </a:t>
            </a:r>
            <a:r>
              <a:rPr lang="en-US" sz="1400" dirty="0" err="1"/>
              <a:t>harmonis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orang </a:t>
            </a:r>
            <a:r>
              <a:rPr lang="en-US" sz="1400" dirty="0" err="1" smtClean="0"/>
              <a:t>tua</a:t>
            </a:r>
            <a:r>
              <a:rPr lang="en-US" sz="1400" dirty="0" smtClean="0"/>
              <a:t>.</a:t>
            </a:r>
            <a:endParaRPr lang="id-ID" sz="1400" dirty="0" smtClean="0"/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 smtClean="0"/>
              <a:t>Menambah</a:t>
            </a:r>
            <a:r>
              <a:rPr lang="en-US" sz="1400" dirty="0" smtClean="0"/>
              <a:t> </a:t>
            </a:r>
            <a:r>
              <a:rPr lang="en-US" sz="1400" dirty="0" err="1"/>
              <a:t>wawasan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pengetahuan</a:t>
            </a:r>
            <a:r>
              <a:rPr lang="en-US" sz="1400" dirty="0"/>
              <a:t>, </a:t>
            </a:r>
            <a:r>
              <a:rPr lang="en-US" sz="1400" dirty="0" err="1"/>
              <a:t>khususnya</a:t>
            </a:r>
            <a:r>
              <a:rPr lang="en-US" sz="1400" dirty="0"/>
              <a:t>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dampak</a:t>
            </a:r>
            <a:r>
              <a:rPr lang="en-US" sz="1400" dirty="0"/>
              <a:t> </a:t>
            </a:r>
            <a:r>
              <a:rPr lang="en-US" sz="1400" dirty="0" err="1"/>
              <a:t>pergaulan</a:t>
            </a:r>
            <a:r>
              <a:rPr lang="en-US" sz="1400" dirty="0"/>
              <a:t> </a:t>
            </a:r>
            <a:r>
              <a:rPr lang="en-US" sz="1400" dirty="0" err="1" smtClean="0"/>
              <a:t>bebas</a:t>
            </a:r>
            <a:r>
              <a:rPr lang="en-US" sz="1400" dirty="0" smtClean="0"/>
              <a:t>.</a:t>
            </a:r>
            <a:endParaRPr lang="id-ID" sz="1400" dirty="0" smtClean="0"/>
          </a:p>
          <a:p>
            <a:pPr marL="231775" indent="-231775" algn="just">
              <a:buClr>
                <a:srgbClr val="713E34"/>
              </a:buClr>
              <a:buFont typeface="+mj-lt"/>
              <a:buAutoNum type="arabicPeriod"/>
            </a:pPr>
            <a:r>
              <a:rPr lang="en-US" sz="1400" dirty="0" err="1" smtClean="0"/>
              <a:t>Hindari</a:t>
            </a:r>
            <a:r>
              <a:rPr lang="en-US" sz="1400" dirty="0" smtClean="0"/>
              <a:t> </a:t>
            </a:r>
            <a:r>
              <a:rPr lang="en-US" sz="1400" dirty="0" err="1" smtClean="0"/>
              <a:t>menonton</a:t>
            </a:r>
            <a:r>
              <a:rPr lang="id-ID" sz="1400" dirty="0" smtClean="0"/>
              <a:t> konten pornografi.</a:t>
            </a:r>
            <a:endParaRPr lang="en-US" sz="1400" dirty="0" smtClean="0">
              <a:solidFill>
                <a:srgbClr val="713E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1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33"/>
          <p:cNvSpPr txBox="1">
            <a:spLocks noGrp="1"/>
          </p:cNvSpPr>
          <p:nvPr>
            <p:ph type="title"/>
          </p:nvPr>
        </p:nvSpPr>
        <p:spPr>
          <a:xfrm>
            <a:off x="2209800" y="1657350"/>
            <a:ext cx="4731000" cy="19071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6000" dirty="0" smtClean="0"/>
              <a:t>Thank</a:t>
            </a:r>
            <a:br>
              <a:rPr lang="id-ID" sz="6000" dirty="0" smtClean="0"/>
            </a:br>
            <a:r>
              <a:rPr lang="id-ID" sz="6000" dirty="0" smtClean="0"/>
              <a:t>You!</a:t>
            </a:r>
            <a:endParaRPr sz="6000" dirty="0"/>
          </a:p>
        </p:txBody>
      </p:sp>
      <p:grpSp>
        <p:nvGrpSpPr>
          <p:cNvPr id="27" name="Google Shape;1772;p92"/>
          <p:cNvGrpSpPr/>
          <p:nvPr/>
        </p:nvGrpSpPr>
        <p:grpSpPr>
          <a:xfrm>
            <a:off x="793863" y="1827698"/>
            <a:ext cx="2254137" cy="2776700"/>
            <a:chOff x="4482150" y="976750"/>
            <a:chExt cx="1899500" cy="2339850"/>
          </a:xfrm>
        </p:grpSpPr>
        <p:sp>
          <p:nvSpPr>
            <p:cNvPr id="28" name="Google Shape;1773;p92"/>
            <p:cNvSpPr/>
            <p:nvPr/>
          </p:nvSpPr>
          <p:spPr>
            <a:xfrm>
              <a:off x="4482150" y="2221675"/>
              <a:ext cx="120000" cy="97775"/>
            </a:xfrm>
            <a:custGeom>
              <a:avLst/>
              <a:gdLst/>
              <a:ahLst/>
              <a:cxnLst/>
              <a:rect l="l" t="t" r="r" b="b"/>
              <a:pathLst>
                <a:path w="4800" h="3911" extrusionOk="0">
                  <a:moveTo>
                    <a:pt x="3318" y="0"/>
                  </a:moveTo>
                  <a:cubicBezTo>
                    <a:pt x="3206" y="0"/>
                    <a:pt x="3093" y="26"/>
                    <a:pt x="2984" y="80"/>
                  </a:cubicBezTo>
                  <a:lnTo>
                    <a:pt x="605" y="1088"/>
                  </a:lnTo>
                  <a:cubicBezTo>
                    <a:pt x="161" y="1249"/>
                    <a:pt x="0" y="1733"/>
                    <a:pt x="161" y="2136"/>
                  </a:cubicBezTo>
                  <a:lnTo>
                    <a:pt x="928" y="3911"/>
                  </a:lnTo>
                  <a:lnTo>
                    <a:pt x="1734" y="3588"/>
                  </a:lnTo>
                  <a:lnTo>
                    <a:pt x="2863" y="3064"/>
                  </a:lnTo>
                  <a:lnTo>
                    <a:pt x="3993" y="2580"/>
                  </a:lnTo>
                  <a:lnTo>
                    <a:pt x="4799" y="2217"/>
                  </a:lnTo>
                  <a:lnTo>
                    <a:pt x="4033" y="483"/>
                  </a:lnTo>
                  <a:cubicBezTo>
                    <a:pt x="3915" y="188"/>
                    <a:pt x="3624" y="0"/>
                    <a:pt x="33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774;p92"/>
            <p:cNvSpPr/>
            <p:nvPr/>
          </p:nvSpPr>
          <p:spPr>
            <a:xfrm>
              <a:off x="4505325" y="2278100"/>
              <a:ext cx="218825" cy="322650"/>
            </a:xfrm>
            <a:custGeom>
              <a:avLst/>
              <a:gdLst/>
              <a:ahLst/>
              <a:cxnLst/>
              <a:rect l="l" t="t" r="r" b="b"/>
              <a:pathLst>
                <a:path w="8753" h="12906" extrusionOk="0">
                  <a:moveTo>
                    <a:pt x="3872" y="0"/>
                  </a:moveTo>
                  <a:lnTo>
                    <a:pt x="3066" y="323"/>
                  </a:lnTo>
                  <a:lnTo>
                    <a:pt x="1936" y="847"/>
                  </a:lnTo>
                  <a:lnTo>
                    <a:pt x="807" y="1331"/>
                  </a:lnTo>
                  <a:lnTo>
                    <a:pt x="1" y="1694"/>
                  </a:lnTo>
                  <a:lnTo>
                    <a:pt x="404" y="2622"/>
                  </a:lnTo>
                  <a:lnTo>
                    <a:pt x="4880" y="12906"/>
                  </a:lnTo>
                  <a:lnTo>
                    <a:pt x="5687" y="12543"/>
                  </a:lnTo>
                  <a:lnTo>
                    <a:pt x="6816" y="12059"/>
                  </a:lnTo>
                  <a:lnTo>
                    <a:pt x="7945" y="11534"/>
                  </a:lnTo>
                  <a:lnTo>
                    <a:pt x="8752" y="11212"/>
                  </a:lnTo>
                  <a:lnTo>
                    <a:pt x="4276" y="928"/>
                  </a:lnTo>
                  <a:lnTo>
                    <a:pt x="387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775;p92"/>
            <p:cNvSpPr/>
            <p:nvPr/>
          </p:nvSpPr>
          <p:spPr>
            <a:xfrm>
              <a:off x="4688825" y="2639050"/>
              <a:ext cx="31275" cy="27100"/>
            </a:xfrm>
            <a:custGeom>
              <a:avLst/>
              <a:gdLst/>
              <a:ahLst/>
              <a:cxnLst/>
              <a:rect l="l" t="t" r="r" b="b"/>
              <a:pathLst>
                <a:path w="1251" h="1084" extrusionOk="0">
                  <a:moveTo>
                    <a:pt x="1251" y="0"/>
                  </a:moveTo>
                  <a:lnTo>
                    <a:pt x="1" y="524"/>
                  </a:lnTo>
                  <a:lnTo>
                    <a:pt x="525" y="968"/>
                  </a:lnTo>
                  <a:cubicBezTo>
                    <a:pt x="604" y="1047"/>
                    <a:pt x="700" y="1083"/>
                    <a:pt x="795" y="1083"/>
                  </a:cubicBezTo>
                  <a:cubicBezTo>
                    <a:pt x="992" y="1083"/>
                    <a:pt x="1183" y="930"/>
                    <a:pt x="1210" y="686"/>
                  </a:cubicBezTo>
                  <a:lnTo>
                    <a:pt x="125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776;p92"/>
            <p:cNvSpPr/>
            <p:nvPr/>
          </p:nvSpPr>
          <p:spPr>
            <a:xfrm>
              <a:off x="4627325" y="2558375"/>
              <a:ext cx="96825" cy="93800"/>
            </a:xfrm>
            <a:custGeom>
              <a:avLst/>
              <a:gdLst/>
              <a:ahLst/>
              <a:cxnLst/>
              <a:rect l="l" t="t" r="r" b="b"/>
              <a:pathLst>
                <a:path w="3873" h="3752" extrusionOk="0">
                  <a:moveTo>
                    <a:pt x="3872" y="1"/>
                  </a:moveTo>
                  <a:lnTo>
                    <a:pt x="3065" y="323"/>
                  </a:lnTo>
                  <a:lnTo>
                    <a:pt x="1936" y="848"/>
                  </a:lnTo>
                  <a:lnTo>
                    <a:pt x="807" y="1332"/>
                  </a:lnTo>
                  <a:lnTo>
                    <a:pt x="0" y="1695"/>
                  </a:lnTo>
                  <a:lnTo>
                    <a:pt x="2461" y="3751"/>
                  </a:lnTo>
                  <a:lnTo>
                    <a:pt x="3711" y="3227"/>
                  </a:lnTo>
                  <a:lnTo>
                    <a:pt x="387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777;p92"/>
            <p:cNvSpPr/>
            <p:nvPr/>
          </p:nvSpPr>
          <p:spPr>
            <a:xfrm>
              <a:off x="4804775" y="1747775"/>
              <a:ext cx="1108050" cy="1151525"/>
            </a:xfrm>
            <a:custGeom>
              <a:avLst/>
              <a:gdLst/>
              <a:ahLst/>
              <a:cxnLst/>
              <a:rect l="l" t="t" r="r" b="b"/>
              <a:pathLst>
                <a:path w="44322" h="46061" extrusionOk="0">
                  <a:moveTo>
                    <a:pt x="22141" y="0"/>
                  </a:moveTo>
                  <a:cubicBezTo>
                    <a:pt x="9921" y="0"/>
                    <a:pt x="0" y="15567"/>
                    <a:pt x="0" y="31780"/>
                  </a:cubicBezTo>
                  <a:cubicBezTo>
                    <a:pt x="0" y="44499"/>
                    <a:pt x="2136" y="46060"/>
                    <a:pt x="11083" y="46060"/>
                  </a:cubicBezTo>
                  <a:cubicBezTo>
                    <a:pt x="13994" y="46060"/>
                    <a:pt x="17626" y="45895"/>
                    <a:pt x="22141" y="45895"/>
                  </a:cubicBezTo>
                  <a:cubicBezTo>
                    <a:pt x="26665" y="45895"/>
                    <a:pt x="30305" y="46060"/>
                    <a:pt x="33222" y="46060"/>
                  </a:cubicBezTo>
                  <a:cubicBezTo>
                    <a:pt x="42187" y="46060"/>
                    <a:pt x="44322" y="44499"/>
                    <a:pt x="44322" y="31780"/>
                  </a:cubicBezTo>
                  <a:cubicBezTo>
                    <a:pt x="44322" y="15567"/>
                    <a:pt x="34401" y="0"/>
                    <a:pt x="22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778;p92"/>
            <p:cNvSpPr/>
            <p:nvPr/>
          </p:nvSpPr>
          <p:spPr>
            <a:xfrm>
              <a:off x="4631650" y="1737200"/>
              <a:ext cx="675250" cy="790500"/>
            </a:xfrm>
            <a:custGeom>
              <a:avLst/>
              <a:gdLst/>
              <a:ahLst/>
              <a:cxnLst/>
              <a:rect l="l" t="t" r="r" b="b"/>
              <a:pathLst>
                <a:path w="27010" h="31620" extrusionOk="0">
                  <a:moveTo>
                    <a:pt x="20875" y="1"/>
                  </a:moveTo>
                  <a:cubicBezTo>
                    <a:pt x="19907" y="1"/>
                    <a:pt x="18931" y="256"/>
                    <a:pt x="18056" y="786"/>
                  </a:cubicBezTo>
                  <a:lnTo>
                    <a:pt x="16806" y="1552"/>
                  </a:lnTo>
                  <a:lnTo>
                    <a:pt x="16201" y="1956"/>
                  </a:lnTo>
                  <a:lnTo>
                    <a:pt x="15394" y="2561"/>
                  </a:lnTo>
                  <a:cubicBezTo>
                    <a:pt x="14790" y="3004"/>
                    <a:pt x="14104" y="3448"/>
                    <a:pt x="13459" y="4013"/>
                  </a:cubicBezTo>
                  <a:lnTo>
                    <a:pt x="12450" y="4859"/>
                  </a:lnTo>
                  <a:cubicBezTo>
                    <a:pt x="12128" y="5142"/>
                    <a:pt x="11765" y="5505"/>
                    <a:pt x="11402" y="5827"/>
                  </a:cubicBezTo>
                  <a:cubicBezTo>
                    <a:pt x="10676" y="6473"/>
                    <a:pt x="9990" y="7199"/>
                    <a:pt x="9264" y="7965"/>
                  </a:cubicBezTo>
                  <a:cubicBezTo>
                    <a:pt x="8901" y="8368"/>
                    <a:pt x="8539" y="8771"/>
                    <a:pt x="8216" y="9175"/>
                  </a:cubicBezTo>
                  <a:cubicBezTo>
                    <a:pt x="7893" y="9618"/>
                    <a:pt x="7530" y="10022"/>
                    <a:pt x="7208" y="10465"/>
                  </a:cubicBezTo>
                  <a:lnTo>
                    <a:pt x="6199" y="11796"/>
                  </a:lnTo>
                  <a:lnTo>
                    <a:pt x="5272" y="13208"/>
                  </a:lnTo>
                  <a:cubicBezTo>
                    <a:pt x="4949" y="13651"/>
                    <a:pt x="4667" y="14175"/>
                    <a:pt x="4425" y="14619"/>
                  </a:cubicBezTo>
                  <a:cubicBezTo>
                    <a:pt x="4143" y="15103"/>
                    <a:pt x="3860" y="15587"/>
                    <a:pt x="3618" y="16071"/>
                  </a:cubicBezTo>
                  <a:cubicBezTo>
                    <a:pt x="3376" y="16555"/>
                    <a:pt x="3134" y="17039"/>
                    <a:pt x="2933" y="17523"/>
                  </a:cubicBezTo>
                  <a:cubicBezTo>
                    <a:pt x="2731" y="18007"/>
                    <a:pt x="2530" y="18531"/>
                    <a:pt x="2328" y="18975"/>
                  </a:cubicBezTo>
                  <a:cubicBezTo>
                    <a:pt x="2126" y="19459"/>
                    <a:pt x="1965" y="19943"/>
                    <a:pt x="1804" y="20426"/>
                  </a:cubicBezTo>
                  <a:cubicBezTo>
                    <a:pt x="1683" y="20870"/>
                    <a:pt x="1481" y="21314"/>
                    <a:pt x="1400" y="21798"/>
                  </a:cubicBezTo>
                  <a:cubicBezTo>
                    <a:pt x="1118" y="22685"/>
                    <a:pt x="876" y="23532"/>
                    <a:pt x="755" y="24338"/>
                  </a:cubicBezTo>
                  <a:cubicBezTo>
                    <a:pt x="674" y="24742"/>
                    <a:pt x="594" y="25105"/>
                    <a:pt x="513" y="25468"/>
                  </a:cubicBezTo>
                  <a:lnTo>
                    <a:pt x="392" y="26516"/>
                  </a:lnTo>
                  <a:cubicBezTo>
                    <a:pt x="271" y="27202"/>
                    <a:pt x="190" y="27726"/>
                    <a:pt x="190" y="28210"/>
                  </a:cubicBezTo>
                  <a:cubicBezTo>
                    <a:pt x="150" y="29138"/>
                    <a:pt x="69" y="29662"/>
                    <a:pt x="69" y="29662"/>
                  </a:cubicBezTo>
                  <a:cubicBezTo>
                    <a:pt x="1" y="30902"/>
                    <a:pt x="991" y="31619"/>
                    <a:pt x="1976" y="31619"/>
                  </a:cubicBezTo>
                  <a:cubicBezTo>
                    <a:pt x="2721" y="31619"/>
                    <a:pt x="3462" y="31210"/>
                    <a:pt x="3739" y="30307"/>
                  </a:cubicBezTo>
                  <a:lnTo>
                    <a:pt x="3780" y="30186"/>
                  </a:lnTo>
                  <a:lnTo>
                    <a:pt x="4143" y="28936"/>
                  </a:lnTo>
                  <a:cubicBezTo>
                    <a:pt x="4264" y="28533"/>
                    <a:pt x="4425" y="28089"/>
                    <a:pt x="4627" y="27524"/>
                  </a:cubicBezTo>
                  <a:lnTo>
                    <a:pt x="4949" y="26718"/>
                  </a:lnTo>
                  <a:lnTo>
                    <a:pt x="5353" y="25790"/>
                  </a:lnTo>
                  <a:cubicBezTo>
                    <a:pt x="5635" y="25145"/>
                    <a:pt x="5998" y="24500"/>
                    <a:pt x="6361" y="23814"/>
                  </a:cubicBezTo>
                  <a:cubicBezTo>
                    <a:pt x="6562" y="23451"/>
                    <a:pt x="6764" y="23129"/>
                    <a:pt x="7006" y="22766"/>
                  </a:cubicBezTo>
                  <a:cubicBezTo>
                    <a:pt x="7208" y="22443"/>
                    <a:pt x="7409" y="22080"/>
                    <a:pt x="7651" y="21717"/>
                  </a:cubicBezTo>
                  <a:lnTo>
                    <a:pt x="8418" y="20668"/>
                  </a:lnTo>
                  <a:cubicBezTo>
                    <a:pt x="8660" y="20346"/>
                    <a:pt x="8982" y="20023"/>
                    <a:pt x="9224" y="19660"/>
                  </a:cubicBezTo>
                  <a:cubicBezTo>
                    <a:pt x="9506" y="19297"/>
                    <a:pt x="9829" y="18975"/>
                    <a:pt x="10111" y="18652"/>
                  </a:cubicBezTo>
                  <a:cubicBezTo>
                    <a:pt x="10434" y="18329"/>
                    <a:pt x="10716" y="17966"/>
                    <a:pt x="11039" y="17684"/>
                  </a:cubicBezTo>
                  <a:lnTo>
                    <a:pt x="12007" y="16757"/>
                  </a:lnTo>
                  <a:lnTo>
                    <a:pt x="13015" y="15910"/>
                  </a:lnTo>
                  <a:cubicBezTo>
                    <a:pt x="13297" y="15627"/>
                    <a:pt x="13660" y="15345"/>
                    <a:pt x="14023" y="15103"/>
                  </a:cubicBezTo>
                  <a:cubicBezTo>
                    <a:pt x="14346" y="14861"/>
                    <a:pt x="14669" y="14579"/>
                    <a:pt x="15031" y="14377"/>
                  </a:cubicBezTo>
                  <a:cubicBezTo>
                    <a:pt x="15717" y="13934"/>
                    <a:pt x="16362" y="13450"/>
                    <a:pt x="17048" y="13127"/>
                  </a:cubicBezTo>
                  <a:cubicBezTo>
                    <a:pt x="17371" y="12925"/>
                    <a:pt x="17653" y="12724"/>
                    <a:pt x="17975" y="12562"/>
                  </a:cubicBezTo>
                  <a:lnTo>
                    <a:pt x="18903" y="12119"/>
                  </a:lnTo>
                  <a:cubicBezTo>
                    <a:pt x="19468" y="11796"/>
                    <a:pt x="19992" y="11635"/>
                    <a:pt x="20436" y="11433"/>
                  </a:cubicBezTo>
                  <a:lnTo>
                    <a:pt x="21081" y="11151"/>
                  </a:lnTo>
                  <a:lnTo>
                    <a:pt x="21726" y="10868"/>
                  </a:lnTo>
                  <a:lnTo>
                    <a:pt x="23017" y="10385"/>
                  </a:lnTo>
                  <a:cubicBezTo>
                    <a:pt x="23380" y="10223"/>
                    <a:pt x="23743" y="10022"/>
                    <a:pt x="24105" y="9820"/>
                  </a:cubicBezTo>
                  <a:cubicBezTo>
                    <a:pt x="26445" y="8086"/>
                    <a:pt x="27009" y="4819"/>
                    <a:pt x="25396" y="2399"/>
                  </a:cubicBezTo>
                  <a:cubicBezTo>
                    <a:pt x="24356" y="840"/>
                    <a:pt x="22630" y="1"/>
                    <a:pt x="208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779;p92"/>
            <p:cNvSpPr/>
            <p:nvPr/>
          </p:nvSpPr>
          <p:spPr>
            <a:xfrm>
              <a:off x="4911650" y="2540275"/>
              <a:ext cx="297725" cy="776325"/>
            </a:xfrm>
            <a:custGeom>
              <a:avLst/>
              <a:gdLst/>
              <a:ahLst/>
              <a:cxnLst/>
              <a:rect l="l" t="t" r="r" b="b"/>
              <a:pathLst>
                <a:path w="11909" h="31053" extrusionOk="0">
                  <a:moveTo>
                    <a:pt x="5989" y="0"/>
                  </a:moveTo>
                  <a:cubicBezTo>
                    <a:pt x="5769" y="0"/>
                    <a:pt x="5547" y="13"/>
                    <a:pt x="5324" y="39"/>
                  </a:cubicBezTo>
                  <a:cubicBezTo>
                    <a:pt x="2218" y="443"/>
                    <a:pt x="0" y="3266"/>
                    <a:pt x="363" y="6371"/>
                  </a:cubicBezTo>
                  <a:cubicBezTo>
                    <a:pt x="363" y="6371"/>
                    <a:pt x="404" y="6734"/>
                    <a:pt x="484" y="7379"/>
                  </a:cubicBezTo>
                  <a:cubicBezTo>
                    <a:pt x="565" y="8024"/>
                    <a:pt x="686" y="8912"/>
                    <a:pt x="847" y="10001"/>
                  </a:cubicBezTo>
                  <a:cubicBezTo>
                    <a:pt x="1210" y="12178"/>
                    <a:pt x="1694" y="15001"/>
                    <a:pt x="2339" y="17824"/>
                  </a:cubicBezTo>
                  <a:cubicBezTo>
                    <a:pt x="2985" y="20647"/>
                    <a:pt x="3710" y="23430"/>
                    <a:pt x="4396" y="25527"/>
                  </a:cubicBezTo>
                  <a:cubicBezTo>
                    <a:pt x="4557" y="26052"/>
                    <a:pt x="4719" y="26535"/>
                    <a:pt x="4840" y="26979"/>
                  </a:cubicBezTo>
                  <a:cubicBezTo>
                    <a:pt x="5001" y="27382"/>
                    <a:pt x="5122" y="27786"/>
                    <a:pt x="5243" y="28068"/>
                  </a:cubicBezTo>
                  <a:cubicBezTo>
                    <a:pt x="5445" y="28633"/>
                    <a:pt x="5566" y="28955"/>
                    <a:pt x="5566" y="28955"/>
                  </a:cubicBezTo>
                  <a:lnTo>
                    <a:pt x="5525" y="28915"/>
                  </a:lnTo>
                  <a:lnTo>
                    <a:pt x="5525" y="28915"/>
                  </a:lnTo>
                  <a:cubicBezTo>
                    <a:pt x="6036" y="30398"/>
                    <a:pt x="7234" y="31053"/>
                    <a:pt x="8433" y="31053"/>
                  </a:cubicBezTo>
                  <a:cubicBezTo>
                    <a:pt x="10169" y="31053"/>
                    <a:pt x="11909" y="29681"/>
                    <a:pt x="11575" y="27463"/>
                  </a:cubicBezTo>
                  <a:cubicBezTo>
                    <a:pt x="11575" y="27463"/>
                    <a:pt x="11534" y="27100"/>
                    <a:pt x="11454" y="26495"/>
                  </a:cubicBezTo>
                  <a:cubicBezTo>
                    <a:pt x="11413" y="26213"/>
                    <a:pt x="11413" y="25890"/>
                    <a:pt x="11373" y="25487"/>
                  </a:cubicBezTo>
                  <a:cubicBezTo>
                    <a:pt x="11333" y="25124"/>
                    <a:pt x="11292" y="24680"/>
                    <a:pt x="11252" y="24156"/>
                  </a:cubicBezTo>
                  <a:cubicBezTo>
                    <a:pt x="11091" y="22180"/>
                    <a:pt x="11010" y="19518"/>
                    <a:pt x="11010" y="16856"/>
                  </a:cubicBezTo>
                  <a:cubicBezTo>
                    <a:pt x="11050" y="14195"/>
                    <a:pt x="11171" y="11533"/>
                    <a:pt x="11333" y="9557"/>
                  </a:cubicBezTo>
                  <a:cubicBezTo>
                    <a:pt x="11373" y="8549"/>
                    <a:pt x="11454" y="7742"/>
                    <a:pt x="11534" y="7178"/>
                  </a:cubicBezTo>
                  <a:lnTo>
                    <a:pt x="11615" y="6290"/>
                  </a:lnTo>
                  <a:cubicBezTo>
                    <a:pt x="11655" y="5847"/>
                    <a:pt x="11655" y="5443"/>
                    <a:pt x="11615" y="5000"/>
                  </a:cubicBezTo>
                  <a:cubicBezTo>
                    <a:pt x="11278" y="2118"/>
                    <a:pt x="8823" y="0"/>
                    <a:pt x="59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780;p92"/>
            <p:cNvSpPr/>
            <p:nvPr/>
          </p:nvSpPr>
          <p:spPr>
            <a:xfrm>
              <a:off x="5505475" y="2541300"/>
              <a:ext cx="291400" cy="775150"/>
            </a:xfrm>
            <a:custGeom>
              <a:avLst/>
              <a:gdLst/>
              <a:ahLst/>
              <a:cxnLst/>
              <a:rect l="l" t="t" r="r" b="b"/>
              <a:pathLst>
                <a:path w="11656" h="31006" extrusionOk="0">
                  <a:moveTo>
                    <a:pt x="6020" y="0"/>
                  </a:moveTo>
                  <a:cubicBezTo>
                    <a:pt x="5804" y="0"/>
                    <a:pt x="5585" y="13"/>
                    <a:pt x="5365" y="39"/>
                  </a:cubicBezTo>
                  <a:cubicBezTo>
                    <a:pt x="2259" y="361"/>
                    <a:pt x="1" y="3144"/>
                    <a:pt x="364" y="6290"/>
                  </a:cubicBezTo>
                  <a:lnTo>
                    <a:pt x="445" y="7177"/>
                  </a:lnTo>
                  <a:cubicBezTo>
                    <a:pt x="525" y="7741"/>
                    <a:pt x="606" y="8508"/>
                    <a:pt x="687" y="9516"/>
                  </a:cubicBezTo>
                  <a:cubicBezTo>
                    <a:pt x="808" y="11492"/>
                    <a:pt x="969" y="14154"/>
                    <a:pt x="969" y="16856"/>
                  </a:cubicBezTo>
                  <a:cubicBezTo>
                    <a:pt x="969" y="19518"/>
                    <a:pt x="888" y="22179"/>
                    <a:pt x="727" y="24155"/>
                  </a:cubicBezTo>
                  <a:cubicBezTo>
                    <a:pt x="687" y="24639"/>
                    <a:pt x="646" y="25123"/>
                    <a:pt x="646" y="25486"/>
                  </a:cubicBezTo>
                  <a:cubicBezTo>
                    <a:pt x="606" y="25849"/>
                    <a:pt x="566" y="26172"/>
                    <a:pt x="525" y="26494"/>
                  </a:cubicBezTo>
                  <a:cubicBezTo>
                    <a:pt x="445" y="27099"/>
                    <a:pt x="404" y="27422"/>
                    <a:pt x="404" y="27422"/>
                  </a:cubicBezTo>
                  <a:lnTo>
                    <a:pt x="404" y="27462"/>
                  </a:lnTo>
                  <a:cubicBezTo>
                    <a:pt x="118" y="29658"/>
                    <a:pt x="1850" y="31006"/>
                    <a:pt x="3572" y="31006"/>
                  </a:cubicBezTo>
                  <a:cubicBezTo>
                    <a:pt x="4760" y="31006"/>
                    <a:pt x="5943" y="30363"/>
                    <a:pt x="6454" y="28914"/>
                  </a:cubicBezTo>
                  <a:lnTo>
                    <a:pt x="6817" y="28027"/>
                  </a:lnTo>
                  <a:cubicBezTo>
                    <a:pt x="6897" y="27745"/>
                    <a:pt x="7018" y="27382"/>
                    <a:pt x="7180" y="26938"/>
                  </a:cubicBezTo>
                  <a:cubicBezTo>
                    <a:pt x="7341" y="26494"/>
                    <a:pt x="7462" y="26011"/>
                    <a:pt x="7623" y="25486"/>
                  </a:cubicBezTo>
                  <a:cubicBezTo>
                    <a:pt x="8268" y="23429"/>
                    <a:pt x="9035" y="20647"/>
                    <a:pt x="9640" y="17824"/>
                  </a:cubicBezTo>
                  <a:cubicBezTo>
                    <a:pt x="10285" y="15001"/>
                    <a:pt x="10809" y="12137"/>
                    <a:pt x="11132" y="10000"/>
                  </a:cubicBezTo>
                  <a:cubicBezTo>
                    <a:pt x="11293" y="8911"/>
                    <a:pt x="11414" y="7983"/>
                    <a:pt x="11495" y="7338"/>
                  </a:cubicBezTo>
                  <a:lnTo>
                    <a:pt x="11616" y="6330"/>
                  </a:lnTo>
                  <a:cubicBezTo>
                    <a:pt x="11656" y="5927"/>
                    <a:pt x="11656" y="5483"/>
                    <a:pt x="11616" y="5039"/>
                  </a:cubicBezTo>
                  <a:cubicBezTo>
                    <a:pt x="11316" y="2154"/>
                    <a:pt x="8858" y="0"/>
                    <a:pt x="6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781;p92"/>
            <p:cNvSpPr/>
            <p:nvPr/>
          </p:nvSpPr>
          <p:spPr>
            <a:xfrm>
              <a:off x="4871325" y="1644925"/>
              <a:ext cx="974975" cy="1310725"/>
            </a:xfrm>
            <a:custGeom>
              <a:avLst/>
              <a:gdLst/>
              <a:ahLst/>
              <a:cxnLst/>
              <a:rect l="l" t="t" r="r" b="b"/>
              <a:pathLst>
                <a:path w="38999" h="52429" extrusionOk="0">
                  <a:moveTo>
                    <a:pt x="19479" y="1"/>
                  </a:moveTo>
                  <a:cubicBezTo>
                    <a:pt x="8711" y="1"/>
                    <a:pt x="0" y="11736"/>
                    <a:pt x="0" y="26215"/>
                  </a:cubicBezTo>
                  <a:cubicBezTo>
                    <a:pt x="0" y="40693"/>
                    <a:pt x="8711" y="52429"/>
                    <a:pt x="19479" y="52429"/>
                  </a:cubicBezTo>
                  <a:cubicBezTo>
                    <a:pt x="30247" y="52429"/>
                    <a:pt x="38998" y="40693"/>
                    <a:pt x="38998" y="26215"/>
                  </a:cubicBezTo>
                  <a:cubicBezTo>
                    <a:pt x="38998" y="11736"/>
                    <a:pt x="30247" y="1"/>
                    <a:pt x="19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782;p92"/>
            <p:cNvSpPr/>
            <p:nvPr/>
          </p:nvSpPr>
          <p:spPr>
            <a:xfrm>
              <a:off x="4999350" y="1716525"/>
              <a:ext cx="718900" cy="1030425"/>
            </a:xfrm>
            <a:custGeom>
              <a:avLst/>
              <a:gdLst/>
              <a:ahLst/>
              <a:cxnLst/>
              <a:rect l="l" t="t" r="r" b="b"/>
              <a:pathLst>
                <a:path w="28756" h="41217" extrusionOk="0">
                  <a:moveTo>
                    <a:pt x="14358" y="0"/>
                  </a:moveTo>
                  <a:cubicBezTo>
                    <a:pt x="6252" y="0"/>
                    <a:pt x="1" y="8792"/>
                    <a:pt x="485" y="21778"/>
                  </a:cubicBezTo>
                  <a:cubicBezTo>
                    <a:pt x="1049" y="36579"/>
                    <a:pt x="5849" y="41216"/>
                    <a:pt x="14358" y="41216"/>
                  </a:cubicBezTo>
                  <a:cubicBezTo>
                    <a:pt x="22867" y="41216"/>
                    <a:pt x="27666" y="36579"/>
                    <a:pt x="28231" y="21778"/>
                  </a:cubicBezTo>
                  <a:cubicBezTo>
                    <a:pt x="28755" y="8832"/>
                    <a:pt x="22504" y="0"/>
                    <a:pt x="143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783;p92"/>
            <p:cNvSpPr/>
            <p:nvPr/>
          </p:nvSpPr>
          <p:spPr>
            <a:xfrm>
              <a:off x="5519600" y="1797925"/>
              <a:ext cx="402300" cy="861950"/>
            </a:xfrm>
            <a:custGeom>
              <a:avLst/>
              <a:gdLst/>
              <a:ahLst/>
              <a:cxnLst/>
              <a:rect l="l" t="t" r="r" b="b"/>
              <a:pathLst>
                <a:path w="16092" h="34478" extrusionOk="0">
                  <a:moveTo>
                    <a:pt x="13091" y="28479"/>
                  </a:moveTo>
                  <a:lnTo>
                    <a:pt x="13188" y="28604"/>
                  </a:lnTo>
                  <a:cubicBezTo>
                    <a:pt x="13174" y="28575"/>
                    <a:pt x="13128" y="28521"/>
                    <a:pt x="13091" y="28479"/>
                  </a:cubicBezTo>
                  <a:close/>
                  <a:moveTo>
                    <a:pt x="13982" y="29487"/>
                  </a:moveTo>
                  <a:cubicBezTo>
                    <a:pt x="13984" y="29487"/>
                    <a:pt x="14004" y="29504"/>
                    <a:pt x="14052" y="29550"/>
                  </a:cubicBezTo>
                  <a:lnTo>
                    <a:pt x="14052" y="29550"/>
                  </a:lnTo>
                  <a:cubicBezTo>
                    <a:pt x="14011" y="29518"/>
                    <a:pt x="13980" y="29487"/>
                    <a:pt x="13982" y="29487"/>
                  </a:cubicBezTo>
                  <a:close/>
                  <a:moveTo>
                    <a:pt x="2521" y="1"/>
                  </a:moveTo>
                  <a:cubicBezTo>
                    <a:pt x="1261" y="1"/>
                    <a:pt x="1" y="837"/>
                    <a:pt x="1" y="2511"/>
                  </a:cubicBezTo>
                  <a:cubicBezTo>
                    <a:pt x="41" y="11303"/>
                    <a:pt x="2340" y="20498"/>
                    <a:pt x="6816" y="28080"/>
                  </a:cubicBezTo>
                  <a:cubicBezTo>
                    <a:pt x="7381" y="29048"/>
                    <a:pt x="7986" y="30016"/>
                    <a:pt x="8671" y="30943"/>
                  </a:cubicBezTo>
                  <a:cubicBezTo>
                    <a:pt x="9599" y="32193"/>
                    <a:pt x="10567" y="33444"/>
                    <a:pt x="11978" y="34169"/>
                  </a:cubicBezTo>
                  <a:cubicBezTo>
                    <a:pt x="12374" y="34374"/>
                    <a:pt x="12820" y="34477"/>
                    <a:pt x="13264" y="34477"/>
                  </a:cubicBezTo>
                  <a:cubicBezTo>
                    <a:pt x="14133" y="34477"/>
                    <a:pt x="14993" y="34083"/>
                    <a:pt x="15447" y="33282"/>
                  </a:cubicBezTo>
                  <a:cubicBezTo>
                    <a:pt x="16092" y="32072"/>
                    <a:pt x="15689" y="30540"/>
                    <a:pt x="14519" y="29814"/>
                  </a:cubicBezTo>
                  <a:lnTo>
                    <a:pt x="14156" y="29612"/>
                  </a:lnTo>
                  <a:cubicBezTo>
                    <a:pt x="14126" y="29602"/>
                    <a:pt x="14091" y="29580"/>
                    <a:pt x="14061" y="29557"/>
                  </a:cubicBezTo>
                  <a:lnTo>
                    <a:pt x="14061" y="29557"/>
                  </a:lnTo>
                  <a:cubicBezTo>
                    <a:pt x="13931" y="29426"/>
                    <a:pt x="13802" y="29290"/>
                    <a:pt x="13672" y="29128"/>
                  </a:cubicBezTo>
                  <a:cubicBezTo>
                    <a:pt x="13511" y="28967"/>
                    <a:pt x="13349" y="28765"/>
                    <a:pt x="13188" y="28604"/>
                  </a:cubicBezTo>
                  <a:cubicBezTo>
                    <a:pt x="13068" y="28469"/>
                    <a:pt x="13032" y="28423"/>
                    <a:pt x="13036" y="28423"/>
                  </a:cubicBezTo>
                  <a:lnTo>
                    <a:pt x="13036" y="28423"/>
                  </a:lnTo>
                  <a:cubicBezTo>
                    <a:pt x="13038" y="28423"/>
                    <a:pt x="13062" y="28447"/>
                    <a:pt x="13091" y="28479"/>
                  </a:cubicBezTo>
                  <a:lnTo>
                    <a:pt x="13091" y="28479"/>
                  </a:lnTo>
                  <a:lnTo>
                    <a:pt x="12906" y="28241"/>
                  </a:lnTo>
                  <a:cubicBezTo>
                    <a:pt x="12341" y="27435"/>
                    <a:pt x="11817" y="26628"/>
                    <a:pt x="11293" y="25781"/>
                  </a:cubicBezTo>
                  <a:cubicBezTo>
                    <a:pt x="10809" y="24934"/>
                    <a:pt x="10325" y="24087"/>
                    <a:pt x="9881" y="23200"/>
                  </a:cubicBezTo>
                  <a:cubicBezTo>
                    <a:pt x="9680" y="22756"/>
                    <a:pt x="9438" y="22313"/>
                    <a:pt x="9236" y="21869"/>
                  </a:cubicBezTo>
                  <a:cubicBezTo>
                    <a:pt x="9155" y="21667"/>
                    <a:pt x="9034" y="21425"/>
                    <a:pt x="8954" y="21224"/>
                  </a:cubicBezTo>
                  <a:cubicBezTo>
                    <a:pt x="8938" y="21178"/>
                    <a:pt x="8923" y="21132"/>
                    <a:pt x="8906" y="21087"/>
                  </a:cubicBezTo>
                  <a:lnTo>
                    <a:pt x="8906" y="21087"/>
                  </a:lnTo>
                  <a:cubicBezTo>
                    <a:pt x="8908" y="21091"/>
                    <a:pt x="8909" y="21093"/>
                    <a:pt x="8909" y="21093"/>
                  </a:cubicBezTo>
                  <a:cubicBezTo>
                    <a:pt x="8910" y="21093"/>
                    <a:pt x="8906" y="21084"/>
                    <a:pt x="8899" y="21070"/>
                  </a:cubicBezTo>
                  <a:lnTo>
                    <a:pt x="8899" y="21070"/>
                  </a:lnTo>
                  <a:cubicBezTo>
                    <a:pt x="8884" y="21030"/>
                    <a:pt x="8866" y="20991"/>
                    <a:pt x="8846" y="20951"/>
                  </a:cubicBezTo>
                  <a:lnTo>
                    <a:pt x="8846" y="20951"/>
                  </a:lnTo>
                  <a:cubicBezTo>
                    <a:pt x="8824" y="20902"/>
                    <a:pt x="8803" y="20852"/>
                    <a:pt x="8792" y="20821"/>
                  </a:cubicBezTo>
                  <a:cubicBezTo>
                    <a:pt x="7219" y="16949"/>
                    <a:pt x="6131" y="12916"/>
                    <a:pt x="5526" y="8762"/>
                  </a:cubicBezTo>
                  <a:lnTo>
                    <a:pt x="5445" y="8399"/>
                  </a:lnTo>
                  <a:cubicBezTo>
                    <a:pt x="5405" y="8077"/>
                    <a:pt x="5405" y="7875"/>
                    <a:pt x="5364" y="7593"/>
                  </a:cubicBezTo>
                  <a:cubicBezTo>
                    <a:pt x="5284" y="7028"/>
                    <a:pt x="5243" y="6504"/>
                    <a:pt x="5203" y="5939"/>
                  </a:cubicBezTo>
                  <a:cubicBezTo>
                    <a:pt x="5122" y="4810"/>
                    <a:pt x="5042" y="3681"/>
                    <a:pt x="5042" y="2511"/>
                  </a:cubicBezTo>
                  <a:cubicBezTo>
                    <a:pt x="5042" y="837"/>
                    <a:pt x="3781" y="1"/>
                    <a:pt x="252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784;p92"/>
            <p:cNvSpPr/>
            <p:nvPr/>
          </p:nvSpPr>
          <p:spPr>
            <a:xfrm>
              <a:off x="4788650" y="1797925"/>
              <a:ext cx="394225" cy="865425"/>
            </a:xfrm>
            <a:custGeom>
              <a:avLst/>
              <a:gdLst/>
              <a:ahLst/>
              <a:cxnLst/>
              <a:rect l="l" t="t" r="r" b="b"/>
              <a:pathLst>
                <a:path w="15769" h="34617" extrusionOk="0">
                  <a:moveTo>
                    <a:pt x="13248" y="1"/>
                  </a:moveTo>
                  <a:cubicBezTo>
                    <a:pt x="11988" y="1"/>
                    <a:pt x="10728" y="837"/>
                    <a:pt x="10728" y="2511"/>
                  </a:cubicBezTo>
                  <a:lnTo>
                    <a:pt x="10808" y="2511"/>
                  </a:lnTo>
                  <a:cubicBezTo>
                    <a:pt x="10768" y="4487"/>
                    <a:pt x="10647" y="6463"/>
                    <a:pt x="10405" y="8399"/>
                  </a:cubicBezTo>
                  <a:cubicBezTo>
                    <a:pt x="10405" y="8484"/>
                    <a:pt x="10385" y="8709"/>
                    <a:pt x="10387" y="8709"/>
                  </a:cubicBezTo>
                  <a:cubicBezTo>
                    <a:pt x="10388" y="8709"/>
                    <a:pt x="10393" y="8668"/>
                    <a:pt x="10405" y="8560"/>
                  </a:cubicBezTo>
                  <a:cubicBezTo>
                    <a:pt x="10427" y="8471"/>
                    <a:pt x="10437" y="8437"/>
                    <a:pt x="10440" y="8437"/>
                  </a:cubicBezTo>
                  <a:lnTo>
                    <a:pt x="10440" y="8437"/>
                  </a:lnTo>
                  <a:cubicBezTo>
                    <a:pt x="10447" y="8437"/>
                    <a:pt x="10405" y="8664"/>
                    <a:pt x="10405" y="8722"/>
                  </a:cubicBezTo>
                  <a:lnTo>
                    <a:pt x="10244" y="9448"/>
                  </a:lnTo>
                  <a:cubicBezTo>
                    <a:pt x="10163" y="9972"/>
                    <a:pt x="10082" y="10496"/>
                    <a:pt x="9961" y="11021"/>
                  </a:cubicBezTo>
                  <a:cubicBezTo>
                    <a:pt x="9800" y="12029"/>
                    <a:pt x="9558" y="13037"/>
                    <a:pt x="9316" y="14045"/>
                  </a:cubicBezTo>
                  <a:cubicBezTo>
                    <a:pt x="8832" y="16102"/>
                    <a:pt x="8227" y="18118"/>
                    <a:pt x="7501" y="20095"/>
                  </a:cubicBezTo>
                  <a:cubicBezTo>
                    <a:pt x="7340" y="20538"/>
                    <a:pt x="7138" y="20982"/>
                    <a:pt x="6977" y="21425"/>
                  </a:cubicBezTo>
                  <a:cubicBezTo>
                    <a:pt x="6937" y="21546"/>
                    <a:pt x="6896" y="21667"/>
                    <a:pt x="6816" y="21788"/>
                  </a:cubicBezTo>
                  <a:cubicBezTo>
                    <a:pt x="6842" y="21735"/>
                    <a:pt x="6938" y="21543"/>
                    <a:pt x="6933" y="21543"/>
                  </a:cubicBezTo>
                  <a:lnTo>
                    <a:pt x="6933" y="21543"/>
                  </a:lnTo>
                  <a:cubicBezTo>
                    <a:pt x="6930" y="21543"/>
                    <a:pt x="6899" y="21596"/>
                    <a:pt x="6816" y="21748"/>
                  </a:cubicBezTo>
                  <a:cubicBezTo>
                    <a:pt x="6735" y="21990"/>
                    <a:pt x="6614" y="22272"/>
                    <a:pt x="6493" y="22474"/>
                  </a:cubicBezTo>
                  <a:cubicBezTo>
                    <a:pt x="6090" y="23361"/>
                    <a:pt x="5686" y="24249"/>
                    <a:pt x="5203" y="25095"/>
                  </a:cubicBezTo>
                  <a:cubicBezTo>
                    <a:pt x="4678" y="26063"/>
                    <a:pt x="4114" y="27031"/>
                    <a:pt x="3468" y="27959"/>
                  </a:cubicBezTo>
                  <a:lnTo>
                    <a:pt x="3065" y="28564"/>
                  </a:lnTo>
                  <a:cubicBezTo>
                    <a:pt x="2988" y="28641"/>
                    <a:pt x="2911" y="28754"/>
                    <a:pt x="2835" y="28869"/>
                  </a:cubicBezTo>
                  <a:lnTo>
                    <a:pt x="2835" y="28869"/>
                  </a:lnTo>
                  <a:cubicBezTo>
                    <a:pt x="2820" y="28885"/>
                    <a:pt x="2803" y="28904"/>
                    <a:pt x="2783" y="28927"/>
                  </a:cubicBezTo>
                  <a:cubicBezTo>
                    <a:pt x="2621" y="29128"/>
                    <a:pt x="2420" y="29330"/>
                    <a:pt x="2259" y="29532"/>
                  </a:cubicBezTo>
                  <a:cubicBezTo>
                    <a:pt x="2138" y="29612"/>
                    <a:pt x="2057" y="29693"/>
                    <a:pt x="1936" y="29774"/>
                  </a:cubicBezTo>
                  <a:cubicBezTo>
                    <a:pt x="2046" y="29691"/>
                    <a:pt x="2086" y="29660"/>
                    <a:pt x="2082" y="29660"/>
                  </a:cubicBezTo>
                  <a:lnTo>
                    <a:pt x="2082" y="29660"/>
                  </a:lnTo>
                  <a:cubicBezTo>
                    <a:pt x="2075" y="29660"/>
                    <a:pt x="1907" y="29775"/>
                    <a:pt x="1775" y="29854"/>
                  </a:cubicBezTo>
                  <a:cubicBezTo>
                    <a:pt x="484" y="30459"/>
                    <a:pt x="0" y="32113"/>
                    <a:pt x="726" y="33363"/>
                  </a:cubicBezTo>
                  <a:cubicBezTo>
                    <a:pt x="1191" y="34164"/>
                    <a:pt x="2036" y="34617"/>
                    <a:pt x="2902" y="34617"/>
                  </a:cubicBezTo>
                  <a:cubicBezTo>
                    <a:pt x="3388" y="34617"/>
                    <a:pt x="3880" y="34474"/>
                    <a:pt x="4315" y="34169"/>
                  </a:cubicBezTo>
                  <a:cubicBezTo>
                    <a:pt x="6372" y="33040"/>
                    <a:pt x="7703" y="30782"/>
                    <a:pt x="8832" y="28806"/>
                  </a:cubicBezTo>
                  <a:cubicBezTo>
                    <a:pt x="10002" y="26830"/>
                    <a:pt x="10970" y="24773"/>
                    <a:pt x="11816" y="22676"/>
                  </a:cubicBezTo>
                  <a:cubicBezTo>
                    <a:pt x="13430" y="18602"/>
                    <a:pt x="14559" y="14408"/>
                    <a:pt x="15164" y="10053"/>
                  </a:cubicBezTo>
                  <a:cubicBezTo>
                    <a:pt x="15527" y="7552"/>
                    <a:pt x="15728" y="5052"/>
                    <a:pt x="15769" y="2511"/>
                  </a:cubicBezTo>
                  <a:cubicBezTo>
                    <a:pt x="15769" y="837"/>
                    <a:pt x="14508" y="1"/>
                    <a:pt x="13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785;p92"/>
            <p:cNvSpPr/>
            <p:nvPr/>
          </p:nvSpPr>
          <p:spPr>
            <a:xfrm>
              <a:off x="4768475" y="982425"/>
              <a:ext cx="374075" cy="385275"/>
            </a:xfrm>
            <a:custGeom>
              <a:avLst/>
              <a:gdLst/>
              <a:ahLst/>
              <a:cxnLst/>
              <a:rect l="l" t="t" r="r" b="b"/>
              <a:pathLst>
                <a:path w="14963" h="15411" extrusionOk="0">
                  <a:moveTo>
                    <a:pt x="1935" y="0"/>
                  </a:moveTo>
                  <a:cubicBezTo>
                    <a:pt x="1545" y="0"/>
                    <a:pt x="1156" y="15"/>
                    <a:pt x="767" y="45"/>
                  </a:cubicBezTo>
                  <a:cubicBezTo>
                    <a:pt x="283" y="3029"/>
                    <a:pt x="1" y="6175"/>
                    <a:pt x="968" y="8998"/>
                  </a:cubicBezTo>
                  <a:cubicBezTo>
                    <a:pt x="1331" y="9925"/>
                    <a:pt x="1735" y="10853"/>
                    <a:pt x="2219" y="11740"/>
                  </a:cubicBezTo>
                  <a:cubicBezTo>
                    <a:pt x="2824" y="13031"/>
                    <a:pt x="3630" y="14281"/>
                    <a:pt x="4558" y="15410"/>
                  </a:cubicBezTo>
                  <a:lnTo>
                    <a:pt x="14963" y="7909"/>
                  </a:lnTo>
                  <a:cubicBezTo>
                    <a:pt x="13632" y="5046"/>
                    <a:pt x="11333" y="2747"/>
                    <a:pt x="8470" y="1416"/>
                  </a:cubicBezTo>
                  <a:cubicBezTo>
                    <a:pt x="6409" y="489"/>
                    <a:pt x="4173" y="0"/>
                    <a:pt x="19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786;p92"/>
            <p:cNvSpPr/>
            <p:nvPr/>
          </p:nvSpPr>
          <p:spPr>
            <a:xfrm>
              <a:off x="4843075" y="1063175"/>
              <a:ext cx="199650" cy="198650"/>
            </a:xfrm>
            <a:custGeom>
              <a:avLst/>
              <a:gdLst/>
              <a:ahLst/>
              <a:cxnLst/>
              <a:rect l="l" t="t" r="r" b="b"/>
              <a:pathLst>
                <a:path w="7986" h="7946" extrusionOk="0">
                  <a:moveTo>
                    <a:pt x="203" y="1"/>
                  </a:moveTo>
                  <a:cubicBezTo>
                    <a:pt x="1" y="1533"/>
                    <a:pt x="162" y="3106"/>
                    <a:pt x="606" y="4598"/>
                  </a:cubicBezTo>
                  <a:cubicBezTo>
                    <a:pt x="888" y="5405"/>
                    <a:pt x="1251" y="6171"/>
                    <a:pt x="1654" y="6897"/>
                  </a:cubicBezTo>
                  <a:cubicBezTo>
                    <a:pt x="1856" y="7260"/>
                    <a:pt x="2017" y="7623"/>
                    <a:pt x="2219" y="7946"/>
                  </a:cubicBezTo>
                  <a:lnTo>
                    <a:pt x="7986" y="3792"/>
                  </a:lnTo>
                  <a:cubicBezTo>
                    <a:pt x="6978" y="2663"/>
                    <a:pt x="5768" y="1735"/>
                    <a:pt x="4397" y="1090"/>
                  </a:cubicBezTo>
                  <a:cubicBezTo>
                    <a:pt x="3066" y="485"/>
                    <a:pt x="1654" y="122"/>
                    <a:pt x="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787;p92"/>
            <p:cNvSpPr/>
            <p:nvPr/>
          </p:nvSpPr>
          <p:spPr>
            <a:xfrm>
              <a:off x="5574050" y="982425"/>
              <a:ext cx="374075" cy="385275"/>
            </a:xfrm>
            <a:custGeom>
              <a:avLst/>
              <a:gdLst/>
              <a:ahLst/>
              <a:cxnLst/>
              <a:rect l="l" t="t" r="r" b="b"/>
              <a:pathLst>
                <a:path w="14963" h="15411" extrusionOk="0">
                  <a:moveTo>
                    <a:pt x="13028" y="0"/>
                  </a:moveTo>
                  <a:cubicBezTo>
                    <a:pt x="10791" y="0"/>
                    <a:pt x="8560" y="489"/>
                    <a:pt x="6534" y="1416"/>
                  </a:cubicBezTo>
                  <a:cubicBezTo>
                    <a:pt x="3670" y="2747"/>
                    <a:pt x="1372" y="5046"/>
                    <a:pt x="0" y="7869"/>
                  </a:cubicBezTo>
                  <a:lnTo>
                    <a:pt x="10446" y="15410"/>
                  </a:lnTo>
                  <a:cubicBezTo>
                    <a:pt x="11373" y="14281"/>
                    <a:pt x="12139" y="13031"/>
                    <a:pt x="12744" y="11740"/>
                  </a:cubicBezTo>
                  <a:cubicBezTo>
                    <a:pt x="13228" y="10853"/>
                    <a:pt x="13631" y="9925"/>
                    <a:pt x="13994" y="8998"/>
                  </a:cubicBezTo>
                  <a:cubicBezTo>
                    <a:pt x="14962" y="6175"/>
                    <a:pt x="14720" y="3029"/>
                    <a:pt x="14196" y="45"/>
                  </a:cubicBezTo>
                  <a:cubicBezTo>
                    <a:pt x="13807" y="15"/>
                    <a:pt x="13417" y="0"/>
                    <a:pt x="1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788;p92"/>
            <p:cNvSpPr/>
            <p:nvPr/>
          </p:nvSpPr>
          <p:spPr>
            <a:xfrm>
              <a:off x="5674875" y="1063175"/>
              <a:ext cx="198625" cy="198650"/>
            </a:xfrm>
            <a:custGeom>
              <a:avLst/>
              <a:gdLst/>
              <a:ahLst/>
              <a:cxnLst/>
              <a:rect l="l" t="t" r="r" b="b"/>
              <a:pathLst>
                <a:path w="7945" h="7946" extrusionOk="0">
                  <a:moveTo>
                    <a:pt x="7743" y="1"/>
                  </a:moveTo>
                  <a:lnTo>
                    <a:pt x="7743" y="1"/>
                  </a:lnTo>
                  <a:cubicBezTo>
                    <a:pt x="6292" y="122"/>
                    <a:pt x="4880" y="485"/>
                    <a:pt x="3549" y="1090"/>
                  </a:cubicBezTo>
                  <a:cubicBezTo>
                    <a:pt x="2178" y="1735"/>
                    <a:pt x="968" y="2663"/>
                    <a:pt x="0" y="3792"/>
                  </a:cubicBezTo>
                  <a:lnTo>
                    <a:pt x="5727" y="7946"/>
                  </a:lnTo>
                  <a:cubicBezTo>
                    <a:pt x="5929" y="7623"/>
                    <a:pt x="6090" y="7260"/>
                    <a:pt x="6292" y="6897"/>
                  </a:cubicBezTo>
                  <a:cubicBezTo>
                    <a:pt x="6695" y="6131"/>
                    <a:pt x="7058" y="5405"/>
                    <a:pt x="7340" y="4598"/>
                  </a:cubicBezTo>
                  <a:cubicBezTo>
                    <a:pt x="7784" y="3106"/>
                    <a:pt x="7945" y="1533"/>
                    <a:pt x="77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789;p92"/>
            <p:cNvSpPr/>
            <p:nvPr/>
          </p:nvSpPr>
          <p:spPr>
            <a:xfrm>
              <a:off x="4771500" y="977300"/>
              <a:ext cx="374075" cy="391400"/>
            </a:xfrm>
            <a:custGeom>
              <a:avLst/>
              <a:gdLst/>
              <a:ahLst/>
              <a:cxnLst/>
              <a:rect l="l" t="t" r="r" b="b"/>
              <a:pathLst>
                <a:path w="14963" h="15656" extrusionOk="0">
                  <a:moveTo>
                    <a:pt x="1780" y="1"/>
                  </a:moveTo>
                  <a:cubicBezTo>
                    <a:pt x="1402" y="1"/>
                    <a:pt x="1024" y="16"/>
                    <a:pt x="646" y="48"/>
                  </a:cubicBezTo>
                  <a:lnTo>
                    <a:pt x="484" y="48"/>
                  </a:lnTo>
                  <a:lnTo>
                    <a:pt x="444" y="209"/>
                  </a:lnTo>
                  <a:cubicBezTo>
                    <a:pt x="202" y="1581"/>
                    <a:pt x="81" y="2952"/>
                    <a:pt x="41" y="4363"/>
                  </a:cubicBezTo>
                  <a:cubicBezTo>
                    <a:pt x="1" y="5775"/>
                    <a:pt x="162" y="7186"/>
                    <a:pt x="484" y="8558"/>
                  </a:cubicBezTo>
                  <a:cubicBezTo>
                    <a:pt x="928" y="9848"/>
                    <a:pt x="1452" y="11098"/>
                    <a:pt x="2138" y="12308"/>
                  </a:cubicBezTo>
                  <a:cubicBezTo>
                    <a:pt x="2743" y="13518"/>
                    <a:pt x="3469" y="14647"/>
                    <a:pt x="4356" y="15656"/>
                  </a:cubicBezTo>
                  <a:lnTo>
                    <a:pt x="4517" y="15494"/>
                  </a:lnTo>
                  <a:cubicBezTo>
                    <a:pt x="4195" y="14889"/>
                    <a:pt x="3953" y="14244"/>
                    <a:pt x="3711" y="13639"/>
                  </a:cubicBezTo>
                  <a:cubicBezTo>
                    <a:pt x="3509" y="12994"/>
                    <a:pt x="3267" y="12349"/>
                    <a:pt x="3066" y="11703"/>
                  </a:cubicBezTo>
                  <a:cubicBezTo>
                    <a:pt x="2864" y="11018"/>
                    <a:pt x="2622" y="10413"/>
                    <a:pt x="2420" y="9767"/>
                  </a:cubicBezTo>
                  <a:cubicBezTo>
                    <a:pt x="2340" y="9485"/>
                    <a:pt x="2299" y="9203"/>
                    <a:pt x="2219" y="8880"/>
                  </a:cubicBezTo>
                  <a:cubicBezTo>
                    <a:pt x="2138" y="8558"/>
                    <a:pt x="2057" y="8275"/>
                    <a:pt x="2017" y="7993"/>
                  </a:cubicBezTo>
                  <a:cubicBezTo>
                    <a:pt x="1977" y="7711"/>
                    <a:pt x="1936" y="7428"/>
                    <a:pt x="1936" y="7146"/>
                  </a:cubicBezTo>
                  <a:lnTo>
                    <a:pt x="1896" y="6259"/>
                  </a:lnTo>
                  <a:cubicBezTo>
                    <a:pt x="1856" y="5614"/>
                    <a:pt x="1896" y="5009"/>
                    <a:pt x="1936" y="4444"/>
                  </a:cubicBezTo>
                  <a:cubicBezTo>
                    <a:pt x="2017" y="3799"/>
                    <a:pt x="2057" y="3194"/>
                    <a:pt x="2178" y="2549"/>
                  </a:cubicBezTo>
                  <a:cubicBezTo>
                    <a:pt x="2187" y="2482"/>
                    <a:pt x="2196" y="2415"/>
                    <a:pt x="2205" y="2347"/>
                  </a:cubicBezTo>
                  <a:lnTo>
                    <a:pt x="2622" y="2347"/>
                  </a:lnTo>
                  <a:cubicBezTo>
                    <a:pt x="3267" y="2387"/>
                    <a:pt x="3872" y="2428"/>
                    <a:pt x="4517" y="2549"/>
                  </a:cubicBezTo>
                  <a:cubicBezTo>
                    <a:pt x="5122" y="2670"/>
                    <a:pt x="5727" y="2750"/>
                    <a:pt x="6332" y="2912"/>
                  </a:cubicBezTo>
                  <a:cubicBezTo>
                    <a:pt x="6655" y="2952"/>
                    <a:pt x="6937" y="3073"/>
                    <a:pt x="7219" y="3153"/>
                  </a:cubicBezTo>
                  <a:lnTo>
                    <a:pt x="8147" y="3476"/>
                  </a:lnTo>
                  <a:cubicBezTo>
                    <a:pt x="8752" y="3678"/>
                    <a:pt x="9316" y="3920"/>
                    <a:pt x="9881" y="4242"/>
                  </a:cubicBezTo>
                  <a:cubicBezTo>
                    <a:pt x="10486" y="4525"/>
                    <a:pt x="11051" y="4888"/>
                    <a:pt x="11575" y="5251"/>
                  </a:cubicBezTo>
                  <a:cubicBezTo>
                    <a:pt x="11857" y="5452"/>
                    <a:pt x="12140" y="5654"/>
                    <a:pt x="12422" y="5856"/>
                  </a:cubicBezTo>
                  <a:cubicBezTo>
                    <a:pt x="12704" y="6057"/>
                    <a:pt x="12946" y="6299"/>
                    <a:pt x="13228" y="6541"/>
                  </a:cubicBezTo>
                  <a:cubicBezTo>
                    <a:pt x="13470" y="6783"/>
                    <a:pt x="13753" y="7025"/>
                    <a:pt x="13995" y="7307"/>
                  </a:cubicBezTo>
                  <a:cubicBezTo>
                    <a:pt x="14237" y="7549"/>
                    <a:pt x="14519" y="7832"/>
                    <a:pt x="14761" y="8114"/>
                  </a:cubicBezTo>
                  <a:lnTo>
                    <a:pt x="14963" y="7993"/>
                  </a:lnTo>
                  <a:cubicBezTo>
                    <a:pt x="14640" y="7307"/>
                    <a:pt x="14237" y="6662"/>
                    <a:pt x="13793" y="6017"/>
                  </a:cubicBezTo>
                  <a:cubicBezTo>
                    <a:pt x="13390" y="5412"/>
                    <a:pt x="12906" y="4847"/>
                    <a:pt x="12381" y="4283"/>
                  </a:cubicBezTo>
                  <a:cubicBezTo>
                    <a:pt x="11333" y="3234"/>
                    <a:pt x="10163" y="2347"/>
                    <a:pt x="8873" y="1702"/>
                  </a:cubicBezTo>
                  <a:cubicBezTo>
                    <a:pt x="7582" y="1016"/>
                    <a:pt x="6251" y="572"/>
                    <a:pt x="4840" y="290"/>
                  </a:cubicBezTo>
                  <a:cubicBezTo>
                    <a:pt x="3836" y="113"/>
                    <a:pt x="2811" y="1"/>
                    <a:pt x="17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790;p92"/>
            <p:cNvSpPr/>
            <p:nvPr/>
          </p:nvSpPr>
          <p:spPr>
            <a:xfrm>
              <a:off x="5572025" y="976750"/>
              <a:ext cx="375100" cy="391950"/>
            </a:xfrm>
            <a:custGeom>
              <a:avLst/>
              <a:gdLst/>
              <a:ahLst/>
              <a:cxnLst/>
              <a:rect l="l" t="t" r="r" b="b"/>
              <a:pathLst>
                <a:path w="15004" h="15678" extrusionOk="0">
                  <a:moveTo>
                    <a:pt x="13331" y="0"/>
                  </a:moveTo>
                  <a:cubicBezTo>
                    <a:pt x="12264" y="0"/>
                    <a:pt x="11202" y="98"/>
                    <a:pt x="10164" y="312"/>
                  </a:cubicBezTo>
                  <a:cubicBezTo>
                    <a:pt x="8752" y="594"/>
                    <a:pt x="7381" y="1038"/>
                    <a:pt x="6131" y="1724"/>
                  </a:cubicBezTo>
                  <a:cubicBezTo>
                    <a:pt x="4840" y="2369"/>
                    <a:pt x="3630" y="3256"/>
                    <a:pt x="2622" y="4305"/>
                  </a:cubicBezTo>
                  <a:cubicBezTo>
                    <a:pt x="2057" y="4829"/>
                    <a:pt x="1573" y="5434"/>
                    <a:pt x="1130" y="6039"/>
                  </a:cubicBezTo>
                  <a:cubicBezTo>
                    <a:pt x="727" y="6684"/>
                    <a:pt x="323" y="7329"/>
                    <a:pt x="1" y="8015"/>
                  </a:cubicBezTo>
                  <a:lnTo>
                    <a:pt x="202" y="8136"/>
                  </a:lnTo>
                  <a:cubicBezTo>
                    <a:pt x="444" y="7854"/>
                    <a:pt x="686" y="7571"/>
                    <a:pt x="969" y="7329"/>
                  </a:cubicBezTo>
                  <a:cubicBezTo>
                    <a:pt x="1211" y="7047"/>
                    <a:pt x="1453" y="6805"/>
                    <a:pt x="1735" y="6563"/>
                  </a:cubicBezTo>
                  <a:cubicBezTo>
                    <a:pt x="2017" y="6321"/>
                    <a:pt x="2259" y="6079"/>
                    <a:pt x="2541" y="5878"/>
                  </a:cubicBezTo>
                  <a:cubicBezTo>
                    <a:pt x="2783" y="5636"/>
                    <a:pt x="3066" y="5474"/>
                    <a:pt x="3348" y="5273"/>
                  </a:cubicBezTo>
                  <a:cubicBezTo>
                    <a:pt x="4437" y="4506"/>
                    <a:pt x="5566" y="3901"/>
                    <a:pt x="6776" y="3417"/>
                  </a:cubicBezTo>
                  <a:lnTo>
                    <a:pt x="7703" y="3135"/>
                  </a:lnTo>
                  <a:cubicBezTo>
                    <a:pt x="7986" y="3055"/>
                    <a:pt x="8268" y="2974"/>
                    <a:pt x="8591" y="2893"/>
                  </a:cubicBezTo>
                  <a:cubicBezTo>
                    <a:pt x="9196" y="2732"/>
                    <a:pt x="9801" y="2611"/>
                    <a:pt x="10446" y="2530"/>
                  </a:cubicBezTo>
                  <a:cubicBezTo>
                    <a:pt x="11229" y="2429"/>
                    <a:pt x="12012" y="2376"/>
                    <a:pt x="12796" y="2360"/>
                  </a:cubicBezTo>
                  <a:lnTo>
                    <a:pt x="12796" y="2360"/>
                  </a:lnTo>
                  <a:cubicBezTo>
                    <a:pt x="12806" y="2430"/>
                    <a:pt x="12816" y="2501"/>
                    <a:pt x="12825" y="2571"/>
                  </a:cubicBezTo>
                  <a:cubicBezTo>
                    <a:pt x="12906" y="3216"/>
                    <a:pt x="12987" y="3821"/>
                    <a:pt x="13067" y="4426"/>
                  </a:cubicBezTo>
                  <a:cubicBezTo>
                    <a:pt x="13108" y="5031"/>
                    <a:pt x="13108" y="5636"/>
                    <a:pt x="13108" y="6241"/>
                  </a:cubicBezTo>
                  <a:lnTo>
                    <a:pt x="13067" y="7168"/>
                  </a:lnTo>
                  <a:cubicBezTo>
                    <a:pt x="13027" y="7450"/>
                    <a:pt x="13027" y="7733"/>
                    <a:pt x="12946" y="8015"/>
                  </a:cubicBezTo>
                  <a:cubicBezTo>
                    <a:pt x="12906" y="8338"/>
                    <a:pt x="12866" y="8620"/>
                    <a:pt x="12785" y="8902"/>
                  </a:cubicBezTo>
                  <a:cubicBezTo>
                    <a:pt x="12704" y="9185"/>
                    <a:pt x="12664" y="9507"/>
                    <a:pt x="12543" y="9789"/>
                  </a:cubicBezTo>
                  <a:cubicBezTo>
                    <a:pt x="12382" y="10394"/>
                    <a:pt x="12140" y="11040"/>
                    <a:pt x="11938" y="11725"/>
                  </a:cubicBezTo>
                  <a:cubicBezTo>
                    <a:pt x="11736" y="12371"/>
                    <a:pt x="11494" y="12975"/>
                    <a:pt x="11293" y="13621"/>
                  </a:cubicBezTo>
                  <a:cubicBezTo>
                    <a:pt x="11051" y="14266"/>
                    <a:pt x="10809" y="14911"/>
                    <a:pt x="10486" y="15516"/>
                  </a:cubicBezTo>
                  <a:lnTo>
                    <a:pt x="10648" y="15678"/>
                  </a:lnTo>
                  <a:cubicBezTo>
                    <a:pt x="11535" y="14669"/>
                    <a:pt x="12261" y="13540"/>
                    <a:pt x="12825" y="12330"/>
                  </a:cubicBezTo>
                  <a:cubicBezTo>
                    <a:pt x="13511" y="11120"/>
                    <a:pt x="14075" y="9870"/>
                    <a:pt x="14479" y="8580"/>
                  </a:cubicBezTo>
                  <a:cubicBezTo>
                    <a:pt x="14842" y="7208"/>
                    <a:pt x="15003" y="5797"/>
                    <a:pt x="14963" y="4385"/>
                  </a:cubicBezTo>
                  <a:cubicBezTo>
                    <a:pt x="14922" y="2974"/>
                    <a:pt x="14801" y="1603"/>
                    <a:pt x="14559" y="231"/>
                  </a:cubicBezTo>
                  <a:lnTo>
                    <a:pt x="14519" y="30"/>
                  </a:lnTo>
                  <a:lnTo>
                    <a:pt x="14358" y="30"/>
                  </a:lnTo>
                  <a:cubicBezTo>
                    <a:pt x="14015" y="10"/>
                    <a:pt x="13673" y="0"/>
                    <a:pt x="13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791;p92"/>
            <p:cNvSpPr/>
            <p:nvPr/>
          </p:nvSpPr>
          <p:spPr>
            <a:xfrm>
              <a:off x="4716050" y="1060725"/>
              <a:ext cx="1285500" cy="834275"/>
            </a:xfrm>
            <a:custGeom>
              <a:avLst/>
              <a:gdLst/>
              <a:ahLst/>
              <a:cxnLst/>
              <a:rect l="l" t="t" r="r" b="b"/>
              <a:pathLst>
                <a:path w="51420" h="33371" extrusionOk="0">
                  <a:moveTo>
                    <a:pt x="25503" y="1"/>
                  </a:moveTo>
                  <a:cubicBezTo>
                    <a:pt x="20653" y="1"/>
                    <a:pt x="15677" y="593"/>
                    <a:pt x="10486" y="1954"/>
                  </a:cubicBezTo>
                  <a:cubicBezTo>
                    <a:pt x="6050" y="7963"/>
                    <a:pt x="2501" y="14617"/>
                    <a:pt x="0" y="21635"/>
                  </a:cubicBezTo>
                  <a:cubicBezTo>
                    <a:pt x="3751" y="27482"/>
                    <a:pt x="11131" y="33370"/>
                    <a:pt x="25690" y="33370"/>
                  </a:cubicBezTo>
                  <a:cubicBezTo>
                    <a:pt x="40249" y="33370"/>
                    <a:pt x="47669" y="27482"/>
                    <a:pt x="51420" y="21635"/>
                  </a:cubicBezTo>
                  <a:cubicBezTo>
                    <a:pt x="48839" y="14577"/>
                    <a:pt x="45290" y="7882"/>
                    <a:pt x="40813" y="1833"/>
                  </a:cubicBezTo>
                  <a:cubicBezTo>
                    <a:pt x="35780" y="684"/>
                    <a:pt x="30714" y="1"/>
                    <a:pt x="25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792;p92"/>
            <p:cNvSpPr/>
            <p:nvPr/>
          </p:nvSpPr>
          <p:spPr>
            <a:xfrm>
              <a:off x="5115300" y="1060650"/>
              <a:ext cx="487000" cy="834350"/>
            </a:xfrm>
            <a:custGeom>
              <a:avLst/>
              <a:gdLst/>
              <a:ahLst/>
              <a:cxnLst/>
              <a:rect l="l" t="t" r="r" b="b"/>
              <a:pathLst>
                <a:path w="19480" h="33374" extrusionOk="0">
                  <a:moveTo>
                    <a:pt x="9740" y="1"/>
                  </a:moveTo>
                  <a:cubicBezTo>
                    <a:pt x="6484" y="1"/>
                    <a:pt x="3227" y="263"/>
                    <a:pt x="1" y="787"/>
                  </a:cubicBezTo>
                  <a:cubicBezTo>
                    <a:pt x="3953" y="8450"/>
                    <a:pt x="5042" y="17645"/>
                    <a:pt x="5727" y="26558"/>
                  </a:cubicBezTo>
                  <a:lnTo>
                    <a:pt x="5727" y="33212"/>
                  </a:lnTo>
                  <a:cubicBezTo>
                    <a:pt x="6978" y="33333"/>
                    <a:pt x="8308" y="33373"/>
                    <a:pt x="9720" y="33373"/>
                  </a:cubicBezTo>
                  <a:cubicBezTo>
                    <a:pt x="11131" y="33373"/>
                    <a:pt x="12462" y="33333"/>
                    <a:pt x="13713" y="33212"/>
                  </a:cubicBezTo>
                  <a:lnTo>
                    <a:pt x="13713" y="26517"/>
                  </a:lnTo>
                  <a:cubicBezTo>
                    <a:pt x="14438" y="17685"/>
                    <a:pt x="15487" y="8450"/>
                    <a:pt x="19480" y="787"/>
                  </a:cubicBezTo>
                  <a:cubicBezTo>
                    <a:pt x="16253" y="263"/>
                    <a:pt x="12997" y="1"/>
                    <a:pt x="97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793;p92"/>
            <p:cNvSpPr/>
            <p:nvPr/>
          </p:nvSpPr>
          <p:spPr>
            <a:xfrm>
              <a:off x="5176800" y="1860700"/>
              <a:ext cx="364000" cy="142175"/>
            </a:xfrm>
            <a:custGeom>
              <a:avLst/>
              <a:gdLst/>
              <a:ahLst/>
              <a:cxnLst/>
              <a:rect l="l" t="t" r="r" b="b"/>
              <a:pathLst>
                <a:path w="14560" h="5687" extrusionOk="0">
                  <a:moveTo>
                    <a:pt x="1" y="0"/>
                  </a:moveTo>
                  <a:cubicBezTo>
                    <a:pt x="1130" y="2823"/>
                    <a:pt x="3913" y="5687"/>
                    <a:pt x="7260" y="5687"/>
                  </a:cubicBezTo>
                  <a:cubicBezTo>
                    <a:pt x="10648" y="5687"/>
                    <a:pt x="13390" y="2783"/>
                    <a:pt x="14559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794;p92"/>
            <p:cNvSpPr/>
            <p:nvPr/>
          </p:nvSpPr>
          <p:spPr>
            <a:xfrm>
              <a:off x="5430875" y="1387425"/>
              <a:ext cx="645300" cy="506550"/>
            </a:xfrm>
            <a:custGeom>
              <a:avLst/>
              <a:gdLst/>
              <a:ahLst/>
              <a:cxnLst/>
              <a:rect l="l" t="t" r="r" b="b"/>
              <a:pathLst>
                <a:path w="25812" h="20262" extrusionOk="0">
                  <a:moveTo>
                    <a:pt x="16216" y="0"/>
                  </a:moveTo>
                  <a:cubicBezTo>
                    <a:pt x="13861" y="0"/>
                    <a:pt x="11529" y="469"/>
                    <a:pt x="9639" y="1791"/>
                  </a:cubicBezTo>
                  <a:cubicBezTo>
                    <a:pt x="3509" y="6066"/>
                    <a:pt x="323" y="14132"/>
                    <a:pt x="1" y="20262"/>
                  </a:cubicBezTo>
                  <a:cubicBezTo>
                    <a:pt x="18229" y="19738"/>
                    <a:pt x="23996" y="8526"/>
                    <a:pt x="25811" y="1953"/>
                  </a:cubicBezTo>
                  <a:cubicBezTo>
                    <a:pt x="23623" y="1141"/>
                    <a:pt x="19892" y="0"/>
                    <a:pt x="16216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795;p92"/>
            <p:cNvSpPr/>
            <p:nvPr/>
          </p:nvSpPr>
          <p:spPr>
            <a:xfrm>
              <a:off x="4640425" y="1387425"/>
              <a:ext cx="645300" cy="506550"/>
            </a:xfrm>
            <a:custGeom>
              <a:avLst/>
              <a:gdLst/>
              <a:ahLst/>
              <a:cxnLst/>
              <a:rect l="l" t="t" r="r" b="b"/>
              <a:pathLst>
                <a:path w="25812" h="20262" extrusionOk="0">
                  <a:moveTo>
                    <a:pt x="9596" y="0"/>
                  </a:moveTo>
                  <a:cubicBezTo>
                    <a:pt x="5920" y="0"/>
                    <a:pt x="2189" y="1141"/>
                    <a:pt x="1" y="1953"/>
                  </a:cubicBezTo>
                  <a:cubicBezTo>
                    <a:pt x="1816" y="8526"/>
                    <a:pt x="7623" y="19738"/>
                    <a:pt x="25811" y="20262"/>
                  </a:cubicBezTo>
                  <a:cubicBezTo>
                    <a:pt x="25489" y="14132"/>
                    <a:pt x="22303" y="6066"/>
                    <a:pt x="16173" y="1791"/>
                  </a:cubicBezTo>
                  <a:cubicBezTo>
                    <a:pt x="14283" y="469"/>
                    <a:pt x="11951" y="0"/>
                    <a:pt x="9596" y="0"/>
                  </a:cubicBezTo>
                  <a:close/>
                </a:path>
              </a:pathLst>
            </a:custGeom>
            <a:solidFill>
              <a:srgbClr val="FF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796;p92"/>
            <p:cNvSpPr/>
            <p:nvPr/>
          </p:nvSpPr>
          <p:spPr>
            <a:xfrm>
              <a:off x="5266550" y="1787100"/>
              <a:ext cx="186525" cy="126050"/>
            </a:xfrm>
            <a:custGeom>
              <a:avLst/>
              <a:gdLst/>
              <a:ahLst/>
              <a:cxnLst/>
              <a:rect l="l" t="t" r="r" b="b"/>
              <a:pathLst>
                <a:path w="7461" h="5042" extrusionOk="0">
                  <a:moveTo>
                    <a:pt x="3751" y="0"/>
                  </a:moveTo>
                  <a:cubicBezTo>
                    <a:pt x="2339" y="0"/>
                    <a:pt x="645" y="726"/>
                    <a:pt x="323" y="1734"/>
                  </a:cubicBezTo>
                  <a:cubicBezTo>
                    <a:pt x="0" y="2783"/>
                    <a:pt x="3751" y="5041"/>
                    <a:pt x="3751" y="5041"/>
                  </a:cubicBezTo>
                  <a:cubicBezTo>
                    <a:pt x="3751" y="5041"/>
                    <a:pt x="7461" y="2783"/>
                    <a:pt x="7138" y="1734"/>
                  </a:cubicBezTo>
                  <a:cubicBezTo>
                    <a:pt x="6816" y="726"/>
                    <a:pt x="5122" y="0"/>
                    <a:pt x="37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797;p92"/>
            <p:cNvSpPr/>
            <p:nvPr/>
          </p:nvSpPr>
          <p:spPr>
            <a:xfrm>
              <a:off x="5011450" y="1453375"/>
              <a:ext cx="105900" cy="89950"/>
            </a:xfrm>
            <a:custGeom>
              <a:avLst/>
              <a:gdLst/>
              <a:ahLst/>
              <a:cxnLst/>
              <a:rect l="l" t="t" r="r" b="b"/>
              <a:pathLst>
                <a:path w="4236" h="3598" extrusionOk="0">
                  <a:moveTo>
                    <a:pt x="2421" y="0"/>
                  </a:moveTo>
                  <a:cubicBezTo>
                    <a:pt x="848" y="0"/>
                    <a:pt x="1" y="1815"/>
                    <a:pt x="1049" y="2985"/>
                  </a:cubicBezTo>
                  <a:cubicBezTo>
                    <a:pt x="1427" y="3406"/>
                    <a:pt x="1916" y="3597"/>
                    <a:pt x="2395" y="3597"/>
                  </a:cubicBezTo>
                  <a:cubicBezTo>
                    <a:pt x="3245" y="3597"/>
                    <a:pt x="4066" y="2997"/>
                    <a:pt x="4195" y="2017"/>
                  </a:cubicBezTo>
                  <a:cubicBezTo>
                    <a:pt x="4235" y="968"/>
                    <a:pt x="3469" y="40"/>
                    <a:pt x="2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798;p92"/>
            <p:cNvSpPr/>
            <p:nvPr/>
          </p:nvSpPr>
          <p:spPr>
            <a:xfrm>
              <a:off x="4968100" y="1594525"/>
              <a:ext cx="152275" cy="100850"/>
            </a:xfrm>
            <a:custGeom>
              <a:avLst/>
              <a:gdLst/>
              <a:ahLst/>
              <a:cxnLst/>
              <a:rect l="l" t="t" r="r" b="b"/>
              <a:pathLst>
                <a:path w="6091" h="4034" extrusionOk="0">
                  <a:moveTo>
                    <a:pt x="3025" y="0"/>
                  </a:moveTo>
                  <a:cubicBezTo>
                    <a:pt x="1372" y="0"/>
                    <a:pt x="1" y="887"/>
                    <a:pt x="1" y="2017"/>
                  </a:cubicBezTo>
                  <a:cubicBezTo>
                    <a:pt x="1" y="3146"/>
                    <a:pt x="1332" y="4033"/>
                    <a:pt x="3025" y="4033"/>
                  </a:cubicBezTo>
                  <a:cubicBezTo>
                    <a:pt x="4719" y="4033"/>
                    <a:pt x="6090" y="3146"/>
                    <a:pt x="6090" y="2017"/>
                  </a:cubicBezTo>
                  <a:cubicBezTo>
                    <a:pt x="6090" y="887"/>
                    <a:pt x="4719" y="0"/>
                    <a:pt x="30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799;p92"/>
            <p:cNvSpPr/>
            <p:nvPr/>
          </p:nvSpPr>
          <p:spPr>
            <a:xfrm>
              <a:off x="5599250" y="1453375"/>
              <a:ext cx="105900" cy="89950"/>
            </a:xfrm>
            <a:custGeom>
              <a:avLst/>
              <a:gdLst/>
              <a:ahLst/>
              <a:cxnLst/>
              <a:rect l="l" t="t" r="r" b="b"/>
              <a:pathLst>
                <a:path w="4236" h="3598" extrusionOk="0">
                  <a:moveTo>
                    <a:pt x="1856" y="0"/>
                  </a:moveTo>
                  <a:cubicBezTo>
                    <a:pt x="807" y="40"/>
                    <a:pt x="1" y="968"/>
                    <a:pt x="81" y="2017"/>
                  </a:cubicBezTo>
                  <a:cubicBezTo>
                    <a:pt x="184" y="2997"/>
                    <a:pt x="1013" y="3597"/>
                    <a:pt x="1871" y="3597"/>
                  </a:cubicBezTo>
                  <a:cubicBezTo>
                    <a:pt x="2355" y="3597"/>
                    <a:pt x="2849" y="3406"/>
                    <a:pt x="3227" y="2985"/>
                  </a:cubicBezTo>
                  <a:cubicBezTo>
                    <a:pt x="4235" y="1815"/>
                    <a:pt x="3429" y="0"/>
                    <a:pt x="18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800;p92"/>
            <p:cNvSpPr/>
            <p:nvPr/>
          </p:nvSpPr>
          <p:spPr>
            <a:xfrm>
              <a:off x="5596225" y="1594525"/>
              <a:ext cx="153275" cy="100850"/>
            </a:xfrm>
            <a:custGeom>
              <a:avLst/>
              <a:gdLst/>
              <a:ahLst/>
              <a:cxnLst/>
              <a:rect l="l" t="t" r="r" b="b"/>
              <a:pathLst>
                <a:path w="6131" h="4034" extrusionOk="0">
                  <a:moveTo>
                    <a:pt x="3066" y="0"/>
                  </a:moveTo>
                  <a:cubicBezTo>
                    <a:pt x="1372" y="0"/>
                    <a:pt x="1" y="887"/>
                    <a:pt x="1" y="2017"/>
                  </a:cubicBezTo>
                  <a:cubicBezTo>
                    <a:pt x="1" y="3146"/>
                    <a:pt x="1372" y="4033"/>
                    <a:pt x="3066" y="4033"/>
                  </a:cubicBezTo>
                  <a:cubicBezTo>
                    <a:pt x="4759" y="4033"/>
                    <a:pt x="6131" y="3146"/>
                    <a:pt x="6131" y="2017"/>
                  </a:cubicBezTo>
                  <a:cubicBezTo>
                    <a:pt x="6131" y="887"/>
                    <a:pt x="4759" y="0"/>
                    <a:pt x="30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801;p92"/>
            <p:cNvSpPr/>
            <p:nvPr/>
          </p:nvSpPr>
          <p:spPr>
            <a:xfrm>
              <a:off x="5653700" y="2307325"/>
              <a:ext cx="727950" cy="607000"/>
            </a:xfrm>
            <a:custGeom>
              <a:avLst/>
              <a:gdLst/>
              <a:ahLst/>
              <a:cxnLst/>
              <a:rect l="l" t="t" r="r" b="b"/>
              <a:pathLst>
                <a:path w="29118" h="24280" extrusionOk="0">
                  <a:moveTo>
                    <a:pt x="25891" y="1"/>
                  </a:moveTo>
                  <a:lnTo>
                    <a:pt x="0" y="4155"/>
                  </a:lnTo>
                  <a:lnTo>
                    <a:pt x="2541" y="19923"/>
                  </a:lnTo>
                  <a:lnTo>
                    <a:pt x="3227" y="24279"/>
                  </a:lnTo>
                  <a:lnTo>
                    <a:pt x="29118" y="20085"/>
                  </a:lnTo>
                  <a:lnTo>
                    <a:pt x="258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802;p92"/>
            <p:cNvSpPr/>
            <p:nvPr/>
          </p:nvSpPr>
          <p:spPr>
            <a:xfrm>
              <a:off x="5653700" y="2394050"/>
              <a:ext cx="107900" cy="126050"/>
            </a:xfrm>
            <a:custGeom>
              <a:avLst/>
              <a:gdLst/>
              <a:ahLst/>
              <a:cxnLst/>
              <a:rect l="l" t="t" r="r" b="b"/>
              <a:pathLst>
                <a:path w="4316" h="5042" extrusionOk="0">
                  <a:moveTo>
                    <a:pt x="4316" y="0"/>
                  </a:moveTo>
                  <a:lnTo>
                    <a:pt x="0" y="686"/>
                  </a:lnTo>
                  <a:lnTo>
                    <a:pt x="686" y="5041"/>
                  </a:lnTo>
                  <a:lnTo>
                    <a:pt x="431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803;p92"/>
            <p:cNvSpPr/>
            <p:nvPr/>
          </p:nvSpPr>
          <p:spPr>
            <a:xfrm>
              <a:off x="6193100" y="2307325"/>
              <a:ext cx="126050" cy="108925"/>
            </a:xfrm>
            <a:custGeom>
              <a:avLst/>
              <a:gdLst/>
              <a:ahLst/>
              <a:cxnLst/>
              <a:rect l="l" t="t" r="r" b="b"/>
              <a:pathLst>
                <a:path w="5042" h="4357" extrusionOk="0">
                  <a:moveTo>
                    <a:pt x="4315" y="1"/>
                  </a:moveTo>
                  <a:lnTo>
                    <a:pt x="0" y="687"/>
                  </a:lnTo>
                  <a:lnTo>
                    <a:pt x="5041" y="4356"/>
                  </a:lnTo>
                  <a:lnTo>
                    <a:pt x="5041" y="4356"/>
                  </a:lnTo>
                  <a:lnTo>
                    <a:pt x="4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804;p92"/>
            <p:cNvSpPr/>
            <p:nvPr/>
          </p:nvSpPr>
          <p:spPr>
            <a:xfrm>
              <a:off x="5722250" y="2733825"/>
              <a:ext cx="659400" cy="180500"/>
            </a:xfrm>
            <a:custGeom>
              <a:avLst/>
              <a:gdLst/>
              <a:ahLst/>
              <a:cxnLst/>
              <a:rect l="l" t="t" r="r" b="b"/>
              <a:pathLst>
                <a:path w="26376" h="7220" extrusionOk="0">
                  <a:moveTo>
                    <a:pt x="25892" y="0"/>
                  </a:moveTo>
                  <a:lnTo>
                    <a:pt x="1" y="4154"/>
                  </a:lnTo>
                  <a:lnTo>
                    <a:pt x="485" y="7219"/>
                  </a:lnTo>
                  <a:lnTo>
                    <a:pt x="26376" y="3025"/>
                  </a:lnTo>
                  <a:lnTo>
                    <a:pt x="2589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805;p92"/>
            <p:cNvSpPr/>
            <p:nvPr/>
          </p:nvSpPr>
          <p:spPr>
            <a:xfrm>
              <a:off x="5769650" y="2801375"/>
              <a:ext cx="296425" cy="88750"/>
            </a:xfrm>
            <a:custGeom>
              <a:avLst/>
              <a:gdLst/>
              <a:ahLst/>
              <a:cxnLst/>
              <a:rect l="l" t="t" r="r" b="b"/>
              <a:pathLst>
                <a:path w="11857" h="3550" extrusionOk="0">
                  <a:moveTo>
                    <a:pt x="11615" y="0"/>
                  </a:moveTo>
                  <a:lnTo>
                    <a:pt x="0" y="1855"/>
                  </a:lnTo>
                  <a:lnTo>
                    <a:pt x="242" y="3549"/>
                  </a:lnTo>
                  <a:lnTo>
                    <a:pt x="11857" y="1654"/>
                  </a:lnTo>
                  <a:lnTo>
                    <a:pt x="116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806;p92"/>
            <p:cNvSpPr/>
            <p:nvPr/>
          </p:nvSpPr>
          <p:spPr>
            <a:xfrm>
              <a:off x="5646650" y="1830450"/>
              <a:ext cx="438875" cy="698600"/>
            </a:xfrm>
            <a:custGeom>
              <a:avLst/>
              <a:gdLst/>
              <a:ahLst/>
              <a:cxnLst/>
              <a:rect l="l" t="t" r="r" b="b"/>
              <a:pathLst>
                <a:path w="17555" h="27944" extrusionOk="0">
                  <a:moveTo>
                    <a:pt x="3710" y="0"/>
                  </a:moveTo>
                  <a:cubicBezTo>
                    <a:pt x="2500" y="525"/>
                    <a:pt x="1250" y="968"/>
                    <a:pt x="0" y="1331"/>
                  </a:cubicBezTo>
                  <a:cubicBezTo>
                    <a:pt x="0" y="4073"/>
                    <a:pt x="282" y="6856"/>
                    <a:pt x="807" y="9558"/>
                  </a:cubicBezTo>
                  <a:cubicBezTo>
                    <a:pt x="1371" y="9881"/>
                    <a:pt x="1936" y="10284"/>
                    <a:pt x="2541" y="10647"/>
                  </a:cubicBezTo>
                  <a:cubicBezTo>
                    <a:pt x="2863" y="10889"/>
                    <a:pt x="3186" y="11171"/>
                    <a:pt x="3549" y="11413"/>
                  </a:cubicBezTo>
                  <a:cubicBezTo>
                    <a:pt x="3872" y="11655"/>
                    <a:pt x="4235" y="11897"/>
                    <a:pt x="4557" y="12220"/>
                  </a:cubicBezTo>
                  <a:lnTo>
                    <a:pt x="5565" y="13067"/>
                  </a:lnTo>
                  <a:lnTo>
                    <a:pt x="6493" y="13994"/>
                  </a:lnTo>
                  <a:cubicBezTo>
                    <a:pt x="6856" y="14277"/>
                    <a:pt x="7138" y="14640"/>
                    <a:pt x="7421" y="14962"/>
                  </a:cubicBezTo>
                  <a:cubicBezTo>
                    <a:pt x="7743" y="15285"/>
                    <a:pt x="8025" y="15608"/>
                    <a:pt x="8308" y="15971"/>
                  </a:cubicBezTo>
                  <a:cubicBezTo>
                    <a:pt x="8590" y="16293"/>
                    <a:pt x="8872" y="16616"/>
                    <a:pt x="9114" y="16979"/>
                  </a:cubicBezTo>
                  <a:lnTo>
                    <a:pt x="9881" y="18027"/>
                  </a:lnTo>
                  <a:cubicBezTo>
                    <a:pt x="10123" y="18350"/>
                    <a:pt x="10324" y="18713"/>
                    <a:pt x="10566" y="19076"/>
                  </a:cubicBezTo>
                  <a:cubicBezTo>
                    <a:pt x="10768" y="19399"/>
                    <a:pt x="11010" y="19762"/>
                    <a:pt x="11171" y="20084"/>
                  </a:cubicBezTo>
                  <a:cubicBezTo>
                    <a:pt x="11534" y="20810"/>
                    <a:pt x="11897" y="21455"/>
                    <a:pt x="12179" y="22101"/>
                  </a:cubicBezTo>
                  <a:lnTo>
                    <a:pt x="12583" y="22988"/>
                  </a:lnTo>
                  <a:lnTo>
                    <a:pt x="12905" y="23835"/>
                  </a:lnTo>
                  <a:cubicBezTo>
                    <a:pt x="13107" y="24359"/>
                    <a:pt x="13268" y="24843"/>
                    <a:pt x="13389" y="25246"/>
                  </a:cubicBezTo>
                  <a:lnTo>
                    <a:pt x="13792" y="26456"/>
                  </a:lnTo>
                  <a:lnTo>
                    <a:pt x="13833" y="26617"/>
                  </a:lnTo>
                  <a:cubicBezTo>
                    <a:pt x="14091" y="27531"/>
                    <a:pt x="14821" y="27943"/>
                    <a:pt x="15560" y="27943"/>
                  </a:cubicBezTo>
                  <a:cubicBezTo>
                    <a:pt x="16549" y="27943"/>
                    <a:pt x="17555" y="27202"/>
                    <a:pt x="17462" y="25932"/>
                  </a:cubicBezTo>
                  <a:lnTo>
                    <a:pt x="17341" y="24480"/>
                  </a:lnTo>
                  <a:cubicBezTo>
                    <a:pt x="17301" y="23996"/>
                    <a:pt x="17220" y="23431"/>
                    <a:pt x="17140" y="22786"/>
                  </a:cubicBezTo>
                  <a:cubicBezTo>
                    <a:pt x="17099" y="22464"/>
                    <a:pt x="17059" y="22141"/>
                    <a:pt x="16978" y="21778"/>
                  </a:cubicBezTo>
                  <a:cubicBezTo>
                    <a:pt x="16938" y="21415"/>
                    <a:pt x="16857" y="21012"/>
                    <a:pt x="16777" y="20608"/>
                  </a:cubicBezTo>
                  <a:cubicBezTo>
                    <a:pt x="16616" y="19802"/>
                    <a:pt x="16374" y="18995"/>
                    <a:pt x="16132" y="18068"/>
                  </a:cubicBezTo>
                  <a:cubicBezTo>
                    <a:pt x="16011" y="17624"/>
                    <a:pt x="15849" y="17180"/>
                    <a:pt x="15688" y="16696"/>
                  </a:cubicBezTo>
                  <a:cubicBezTo>
                    <a:pt x="15527" y="16213"/>
                    <a:pt x="15365" y="15729"/>
                    <a:pt x="15204" y="15285"/>
                  </a:cubicBezTo>
                  <a:cubicBezTo>
                    <a:pt x="15002" y="14801"/>
                    <a:pt x="14801" y="14317"/>
                    <a:pt x="14599" y="13833"/>
                  </a:cubicBezTo>
                  <a:cubicBezTo>
                    <a:pt x="14397" y="13349"/>
                    <a:pt x="14115" y="12865"/>
                    <a:pt x="13873" y="12381"/>
                  </a:cubicBezTo>
                  <a:cubicBezTo>
                    <a:pt x="13631" y="11897"/>
                    <a:pt x="13389" y="11413"/>
                    <a:pt x="13107" y="10929"/>
                  </a:cubicBezTo>
                  <a:cubicBezTo>
                    <a:pt x="12825" y="10445"/>
                    <a:pt x="12542" y="9921"/>
                    <a:pt x="12260" y="9478"/>
                  </a:cubicBezTo>
                  <a:lnTo>
                    <a:pt x="11332" y="8106"/>
                  </a:lnTo>
                  <a:lnTo>
                    <a:pt x="10324" y="6735"/>
                  </a:lnTo>
                  <a:cubicBezTo>
                    <a:pt x="10002" y="6292"/>
                    <a:pt x="9639" y="5888"/>
                    <a:pt x="9316" y="5485"/>
                  </a:cubicBezTo>
                  <a:cubicBezTo>
                    <a:pt x="8993" y="5082"/>
                    <a:pt x="8630" y="4638"/>
                    <a:pt x="8267" y="4275"/>
                  </a:cubicBezTo>
                  <a:cubicBezTo>
                    <a:pt x="7542" y="3509"/>
                    <a:pt x="6816" y="2743"/>
                    <a:pt x="6090" y="2097"/>
                  </a:cubicBezTo>
                  <a:cubicBezTo>
                    <a:pt x="5727" y="1775"/>
                    <a:pt x="5404" y="1452"/>
                    <a:pt x="5041" y="1129"/>
                  </a:cubicBezTo>
                  <a:lnTo>
                    <a:pt x="4033" y="283"/>
                  </a:lnTo>
                  <a:lnTo>
                    <a:pt x="371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38"/>
          <p:cNvSpPr txBox="1">
            <a:spLocks noGrp="1"/>
          </p:cNvSpPr>
          <p:nvPr>
            <p:ph type="subTitle" idx="1"/>
          </p:nvPr>
        </p:nvSpPr>
        <p:spPr>
          <a:xfrm>
            <a:off x="1371600" y="1683450"/>
            <a:ext cx="6400800" cy="17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31775" algn="just"/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singkat</a:t>
            </a:r>
            <a:r>
              <a:rPr lang="en-US" sz="1800" dirty="0"/>
              <a:t> </a:t>
            </a:r>
            <a:r>
              <a:rPr lang="en-US" sz="1800" dirty="0" err="1"/>
              <a:t>cakupan</a:t>
            </a:r>
            <a:r>
              <a:rPr lang="en-US" sz="1800" dirty="0"/>
              <a:t> moral </a:t>
            </a:r>
            <a:r>
              <a:rPr lang="en-US" sz="1800" dirty="0" err="1"/>
              <a:t>meliputi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, </a:t>
            </a:r>
            <a:r>
              <a:rPr lang="en-US" sz="1800" dirty="0" err="1"/>
              <a:t>sikap</a:t>
            </a:r>
            <a:r>
              <a:rPr lang="en-US" sz="1800" dirty="0"/>
              <a:t>, </a:t>
            </a:r>
            <a:r>
              <a:rPr lang="en-US" sz="1800" dirty="0" err="1"/>
              <a:t>kewajiban</a:t>
            </a:r>
            <a:r>
              <a:rPr lang="en-US" sz="1800" dirty="0"/>
              <a:t>, </a:t>
            </a:r>
            <a:r>
              <a:rPr lang="en-US" sz="1800" dirty="0" err="1"/>
              <a:t>akhlak</a:t>
            </a:r>
            <a:r>
              <a:rPr lang="en-US" sz="1800" dirty="0"/>
              <a:t>, </a:t>
            </a:r>
            <a:r>
              <a:rPr lang="en-US" sz="1800" dirty="0" err="1"/>
              <a:t>budi</a:t>
            </a:r>
            <a:r>
              <a:rPr lang="en-US" sz="1800" dirty="0"/>
              <a:t> </a:t>
            </a:r>
            <a:r>
              <a:rPr lang="en-US" sz="1800" dirty="0" err="1"/>
              <a:t>pekerti</a:t>
            </a:r>
            <a:r>
              <a:rPr lang="en-US" sz="1800" dirty="0"/>
              <a:t>, </a:t>
            </a:r>
            <a:r>
              <a:rPr lang="en-US" sz="1800" dirty="0" err="1"/>
              <a:t>susila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sebagainya</a:t>
            </a:r>
            <a:r>
              <a:rPr lang="en-US" sz="1800" dirty="0"/>
              <a:t> yang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diterima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. </a:t>
            </a:r>
            <a:r>
              <a:rPr lang="en-US" sz="1800" dirty="0" err="1"/>
              <a:t>Artinya</a:t>
            </a:r>
            <a:r>
              <a:rPr lang="en-US" sz="1800" dirty="0"/>
              <a:t>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smtClean="0"/>
              <a:t>s</a:t>
            </a:r>
            <a:r>
              <a:rPr lang="id-ID" sz="1800" dirty="0" smtClean="0"/>
              <a:t>uatu hal</a:t>
            </a:r>
            <a:r>
              <a:rPr lang="en-US" sz="1800" dirty="0" smtClean="0"/>
              <a:t>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buruk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bertentangan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nilai-nilai</a:t>
            </a:r>
            <a:r>
              <a:rPr lang="en-US" sz="1800" dirty="0"/>
              <a:t> </a:t>
            </a:r>
            <a:r>
              <a:rPr lang="en-US" sz="1800" dirty="0" err="1"/>
              <a:t>kebaikan</a:t>
            </a:r>
            <a:r>
              <a:rPr lang="en-US" sz="1800" dirty="0"/>
              <a:t> yang </a:t>
            </a:r>
            <a:r>
              <a:rPr lang="en-US" sz="1800" dirty="0" err="1"/>
              <a:t>dianut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 </a:t>
            </a:r>
            <a:r>
              <a:rPr lang="en-US" sz="1800" dirty="0" err="1"/>
              <a:t>dimana</a:t>
            </a:r>
            <a:r>
              <a:rPr lang="en-US" sz="1800" dirty="0"/>
              <a:t> </a:t>
            </a:r>
            <a:r>
              <a:rPr lang="id-ID" sz="1800" dirty="0" smtClean="0"/>
              <a:t>hal</a:t>
            </a:r>
            <a:r>
              <a:rPr lang="en-US" sz="1800" dirty="0" smtClean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,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id-ID" sz="1800" dirty="0" smtClean="0"/>
              <a:t>hal</a:t>
            </a:r>
            <a:r>
              <a:rPr lang="en-US" sz="1800" dirty="0" smtClean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r>
              <a:rPr lang="en-US" sz="1800" dirty="0" err="1"/>
              <a:t>disebut</a:t>
            </a:r>
            <a:r>
              <a:rPr lang="en-US" sz="1800" dirty="0"/>
              <a:t> immoral.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02340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32"/>
          <p:cNvSpPr txBox="1">
            <a:spLocks noGrp="1"/>
          </p:cNvSpPr>
          <p:nvPr>
            <p:ph type="body" idx="1"/>
          </p:nvPr>
        </p:nvSpPr>
        <p:spPr>
          <a:xfrm>
            <a:off x="720000" y="1250125"/>
            <a:ext cx="7704000" cy="34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31775" algn="just">
              <a:buNone/>
            </a:pPr>
            <a:endParaRPr lang="id-ID" sz="1600" dirty="0" smtClean="0"/>
          </a:p>
          <a:p>
            <a:pPr marL="0" lvl="0" indent="231775" algn="just">
              <a:buNone/>
            </a:pPr>
            <a:r>
              <a:rPr lang="en-US" sz="1600" dirty="0" err="1" smtClean="0"/>
              <a:t>Pengertian</a:t>
            </a:r>
            <a:r>
              <a:rPr lang="en-US" sz="1600" dirty="0" smtClean="0"/>
              <a:t> </a:t>
            </a:r>
            <a:r>
              <a:rPr lang="en-US" sz="1600" dirty="0" err="1"/>
              <a:t>kenakalan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segala</a:t>
            </a:r>
            <a:r>
              <a:rPr lang="en-US" sz="1600" dirty="0"/>
              <a:t> </a:t>
            </a:r>
            <a:r>
              <a:rPr lang="en-US" sz="1600" dirty="0" err="1"/>
              <a:t>perbuatan</a:t>
            </a:r>
            <a:r>
              <a:rPr lang="en-US" sz="1600" dirty="0"/>
              <a:t> </a:t>
            </a:r>
            <a:r>
              <a:rPr lang="en-US" sz="1600" dirty="0" err="1"/>
              <a:t>melanggar</a:t>
            </a:r>
            <a:r>
              <a:rPr lang="en-US" sz="1600" dirty="0"/>
              <a:t> </a:t>
            </a:r>
            <a:r>
              <a:rPr lang="en-US" sz="1600" dirty="0" err="1"/>
              <a:t>aturan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. </a:t>
            </a:r>
            <a:r>
              <a:rPr lang="en-US" sz="1600" dirty="0" err="1"/>
              <a:t>Fenomena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kerap</a:t>
            </a:r>
            <a:r>
              <a:rPr lang="en-US" sz="1600" dirty="0"/>
              <a:t> </a:t>
            </a:r>
            <a:r>
              <a:rPr lang="en-US" sz="1600" dirty="0" err="1"/>
              <a:t>ditemukan</a:t>
            </a:r>
            <a:r>
              <a:rPr lang="en-US" sz="1600" dirty="0"/>
              <a:t> di </a:t>
            </a:r>
            <a:r>
              <a:rPr lang="en-US" sz="1600" dirty="0" err="1"/>
              <a:t>kalangan</a:t>
            </a:r>
            <a:r>
              <a:rPr lang="en-US" sz="1600" dirty="0"/>
              <a:t> </a:t>
            </a:r>
            <a:r>
              <a:rPr lang="en-US" sz="1600" dirty="0" err="1"/>
              <a:t>pelajar</a:t>
            </a:r>
            <a:r>
              <a:rPr lang="en-US" sz="1600" dirty="0"/>
              <a:t>. </a:t>
            </a:r>
            <a:r>
              <a:rPr lang="en-US" sz="1600" dirty="0" err="1"/>
              <a:t>Tawuran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salah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contoh</a:t>
            </a:r>
            <a:r>
              <a:rPr lang="en-US" sz="1600" dirty="0"/>
              <a:t> </a:t>
            </a:r>
            <a:r>
              <a:rPr lang="en-US" sz="1600" dirty="0" err="1"/>
              <a:t>kenakalan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yang </a:t>
            </a:r>
            <a:r>
              <a:rPr lang="en-US" sz="1600" dirty="0" err="1"/>
              <a:t>sering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 smtClean="0"/>
              <a:t>.</a:t>
            </a:r>
            <a:r>
              <a:rPr lang="id-ID" sz="1600" dirty="0" smtClean="0"/>
              <a:t> </a:t>
            </a:r>
            <a:r>
              <a:rPr lang="en-US" sz="1600" dirty="0" err="1"/>
              <a:t>Masalah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tentunya</a:t>
            </a:r>
            <a:r>
              <a:rPr lang="en-US" sz="1600" dirty="0"/>
              <a:t> </a:t>
            </a:r>
            <a:r>
              <a:rPr lang="en-US" sz="1600" dirty="0" err="1"/>
              <a:t>perlu</a:t>
            </a:r>
            <a:r>
              <a:rPr lang="en-US" sz="1600" dirty="0"/>
              <a:t> </a:t>
            </a:r>
            <a:r>
              <a:rPr lang="en-US" sz="1600" dirty="0" err="1"/>
              <a:t>diperhatikan</a:t>
            </a:r>
            <a:r>
              <a:rPr lang="en-US" sz="1600" dirty="0"/>
              <a:t> </a:t>
            </a:r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para</a:t>
            </a:r>
            <a:r>
              <a:rPr lang="en-US" sz="1600" dirty="0"/>
              <a:t> </a:t>
            </a:r>
            <a:r>
              <a:rPr lang="en-US" sz="1600" dirty="0" err="1"/>
              <a:t>orangtua</a:t>
            </a:r>
            <a:r>
              <a:rPr lang="en-US" sz="1600" dirty="0"/>
              <a:t> yang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 smtClean="0"/>
              <a:t>.</a:t>
            </a:r>
            <a:endParaRPr lang="id-ID" sz="1600" dirty="0" smtClean="0"/>
          </a:p>
          <a:p>
            <a:pPr marL="0" lvl="0" indent="231775" algn="just">
              <a:buNone/>
            </a:pPr>
            <a:endParaRPr lang="id-ID" sz="1600" dirty="0"/>
          </a:p>
          <a:p>
            <a:pPr marL="0" lvl="0" indent="231775" algn="just">
              <a:buNone/>
            </a:pPr>
            <a:r>
              <a:rPr lang="en-US" sz="1600" dirty="0" err="1"/>
              <a:t>Kenakalan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menimbulkan</a:t>
            </a:r>
            <a:r>
              <a:rPr lang="en-US" sz="1600" dirty="0"/>
              <a:t> </a:t>
            </a:r>
            <a:r>
              <a:rPr lang="en-US" sz="1600" dirty="0" err="1"/>
              <a:t>dampak</a:t>
            </a:r>
            <a:r>
              <a:rPr lang="en-US" sz="1600" dirty="0"/>
              <a:t> </a:t>
            </a:r>
            <a:r>
              <a:rPr lang="en-US" sz="1600" dirty="0" err="1"/>
              <a:t>negatif</a:t>
            </a:r>
            <a:r>
              <a:rPr lang="en-US" sz="1600" dirty="0"/>
              <a:t>,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dirinya</a:t>
            </a:r>
            <a:r>
              <a:rPr lang="en-US" sz="1600" dirty="0"/>
              <a:t> </a:t>
            </a:r>
            <a:r>
              <a:rPr lang="en-US" sz="1600" dirty="0" err="1"/>
              <a:t>sendiri</a:t>
            </a:r>
            <a:r>
              <a:rPr lang="en-US" sz="1600" dirty="0"/>
              <a:t>, </a:t>
            </a:r>
            <a:r>
              <a:rPr lang="en-US" sz="1600" dirty="0" err="1"/>
              <a:t>keluarga</a:t>
            </a:r>
            <a:r>
              <a:rPr lang="en-US" sz="1600" dirty="0"/>
              <a:t>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bahkan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 smtClean="0"/>
              <a:t>.</a:t>
            </a:r>
            <a:r>
              <a:rPr lang="id-ID" sz="1600" dirty="0" smtClean="0"/>
              <a:t> </a:t>
            </a:r>
            <a:r>
              <a:rPr lang="en-US" sz="1600" dirty="0"/>
              <a:t>Di </a:t>
            </a:r>
            <a:r>
              <a:rPr lang="en-US" sz="1600" dirty="0" err="1"/>
              <a:t>sisi</a:t>
            </a:r>
            <a:r>
              <a:rPr lang="en-US" sz="1600" dirty="0"/>
              <a:t> lain, </a:t>
            </a:r>
            <a:r>
              <a:rPr lang="en-US" sz="1600" dirty="0" err="1"/>
              <a:t>dampak</a:t>
            </a:r>
            <a:r>
              <a:rPr lang="en-US" sz="1600" dirty="0"/>
              <a:t> </a:t>
            </a:r>
            <a:r>
              <a:rPr lang="en-US" sz="1600" dirty="0" err="1"/>
              <a:t>kenakalan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menyebabkan</a:t>
            </a:r>
            <a:r>
              <a:rPr lang="en-US" sz="1600" dirty="0"/>
              <a:t> </a:t>
            </a:r>
            <a:r>
              <a:rPr lang="en-US" sz="1600" dirty="0" err="1"/>
              <a:t>ketidakharmonisan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terputusnya</a:t>
            </a:r>
            <a:r>
              <a:rPr lang="en-US" sz="1600" dirty="0"/>
              <a:t> </a:t>
            </a:r>
            <a:r>
              <a:rPr lang="en-US" sz="1600" dirty="0" err="1"/>
              <a:t>komunikasi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orangtua</a:t>
            </a:r>
            <a:r>
              <a:rPr lang="en-US" sz="1600" dirty="0"/>
              <a:t>.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jauh</a:t>
            </a:r>
            <a:r>
              <a:rPr lang="en-US" sz="1600" dirty="0"/>
              <a:t> </a:t>
            </a:r>
            <a:r>
              <a:rPr lang="en-US" sz="1600" dirty="0" err="1"/>
              <a:t>lagi</a:t>
            </a:r>
            <a:r>
              <a:rPr lang="en-US" sz="1600" dirty="0"/>
              <a:t>,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kenakalan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berdampak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kehidupan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pandangan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remaja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keluarganya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jelek</a:t>
            </a:r>
            <a:r>
              <a:rPr lang="en-US" sz="1600" dirty="0"/>
              <a:t>.</a:t>
            </a:r>
            <a:endParaRPr sz="1600" dirty="0"/>
          </a:p>
        </p:txBody>
      </p:sp>
      <p:sp>
        <p:nvSpPr>
          <p:cNvPr id="728" name="Google Shape;728;p3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Kenakalan Remaja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2"/>
          <p:cNvSpPr txBox="1">
            <a:spLocks noGrp="1"/>
          </p:cNvSpPr>
          <p:nvPr>
            <p:ph type="title" idx="8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Contoh Kenakalan Remaja</a:t>
            </a:r>
            <a:endParaRPr dirty="0"/>
          </a:p>
        </p:txBody>
      </p:sp>
      <p:sp>
        <p:nvSpPr>
          <p:cNvPr id="903" name="Google Shape;903;p42"/>
          <p:cNvSpPr txBox="1">
            <a:spLocks noGrp="1"/>
          </p:cNvSpPr>
          <p:nvPr>
            <p:ph type="title"/>
          </p:nvPr>
        </p:nvSpPr>
        <p:spPr>
          <a:xfrm>
            <a:off x="723827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Pembullyan</a:t>
            </a:r>
            <a:endParaRPr sz="2200" dirty="0">
              <a:solidFill>
                <a:schemeClr val="lt1"/>
              </a:solidFill>
            </a:endParaRPr>
          </a:p>
        </p:txBody>
      </p:sp>
      <p:sp>
        <p:nvSpPr>
          <p:cNvPr id="905" name="Google Shape;905;p42"/>
          <p:cNvSpPr txBox="1">
            <a:spLocks noGrp="1"/>
          </p:cNvSpPr>
          <p:nvPr>
            <p:ph type="title" idx="2"/>
          </p:nvPr>
        </p:nvSpPr>
        <p:spPr>
          <a:xfrm>
            <a:off x="2732578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Tawuran</a:t>
            </a:r>
            <a:endParaRPr sz="2200" dirty="0"/>
          </a:p>
        </p:txBody>
      </p:sp>
      <p:sp>
        <p:nvSpPr>
          <p:cNvPr id="907" name="Google Shape;907;p42"/>
          <p:cNvSpPr txBox="1">
            <a:spLocks noGrp="1"/>
          </p:cNvSpPr>
          <p:nvPr>
            <p:ph type="title" idx="4"/>
          </p:nvPr>
        </p:nvSpPr>
        <p:spPr>
          <a:xfrm>
            <a:off x="4741326" y="2396822"/>
            <a:ext cx="16701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Bolos Sekolah</a:t>
            </a:r>
            <a:endParaRPr sz="2200" dirty="0"/>
          </a:p>
        </p:txBody>
      </p:sp>
      <p:sp>
        <p:nvSpPr>
          <p:cNvPr id="909" name="Google Shape;909;p42"/>
          <p:cNvSpPr txBox="1">
            <a:spLocks noGrp="1"/>
          </p:cNvSpPr>
          <p:nvPr>
            <p:ph type="title" idx="6"/>
          </p:nvPr>
        </p:nvSpPr>
        <p:spPr>
          <a:xfrm>
            <a:off x="6692959" y="2413350"/>
            <a:ext cx="1784327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/>
              <a:t>Pergaulan Bebas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911" name="Google Shape;911;p42"/>
          <p:cNvSpPr/>
          <p:nvPr/>
        </p:nvSpPr>
        <p:spPr>
          <a:xfrm>
            <a:off x="1389227" y="1846034"/>
            <a:ext cx="339300" cy="339300"/>
          </a:xfrm>
          <a:prstGeom prst="roundRect">
            <a:avLst>
              <a:gd name="adj" fmla="val 16667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7200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912" name="Google Shape;912;p42"/>
          <p:cNvSpPr/>
          <p:nvPr/>
        </p:nvSpPr>
        <p:spPr>
          <a:xfrm>
            <a:off x="3397978" y="1846034"/>
            <a:ext cx="339300" cy="3393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7200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rPr>
              <a:t>*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13" name="Google Shape;913;p42"/>
          <p:cNvSpPr/>
          <p:nvPr/>
        </p:nvSpPr>
        <p:spPr>
          <a:xfrm>
            <a:off x="5406726" y="1846034"/>
            <a:ext cx="339300" cy="3393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7200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rPr>
              <a:t>*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14" name="Google Shape;914;p42"/>
          <p:cNvSpPr/>
          <p:nvPr/>
        </p:nvSpPr>
        <p:spPr>
          <a:xfrm>
            <a:off x="7415473" y="1846034"/>
            <a:ext cx="339300" cy="3393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7200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lt1"/>
                </a:solidFill>
                <a:latin typeface="Passion One"/>
                <a:ea typeface="Passion One"/>
                <a:cs typeface="Passion One"/>
                <a:sym typeface="Passion One"/>
              </a:rPr>
              <a:t>*</a:t>
            </a:r>
            <a:endParaRPr sz="3500">
              <a:solidFill>
                <a:schemeClr val="lt1"/>
              </a:solidFill>
              <a:latin typeface="Passion One"/>
              <a:ea typeface="Passion One"/>
              <a:cs typeface="Passion One"/>
              <a:sym typeface="Passion One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9637" y="1846407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 smtClean="0">
                <a:latin typeface="Century Schoolbook" pitchFamily="18" charset="0"/>
              </a:rPr>
              <a:t>1</a:t>
            </a:r>
            <a:endParaRPr lang="en-US" sz="1600" dirty="0">
              <a:latin typeface="Century Schoolbook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18388" y="184678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>
                <a:latin typeface="Century Schoolbook" pitchFamily="18" charset="0"/>
              </a:rPr>
              <a:t>2</a:t>
            </a:r>
            <a:endParaRPr lang="en-US" sz="1600" dirty="0">
              <a:latin typeface="Century Schoolbook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27136" y="184678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>
                <a:latin typeface="Century Schoolbook" pitchFamily="18" charset="0"/>
              </a:rPr>
              <a:t>3</a:t>
            </a:r>
            <a:endParaRPr lang="en-US" sz="1600" dirty="0">
              <a:latin typeface="Century Schoolbook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35883" y="184603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>
                <a:latin typeface="Century Schoolbook" pitchFamily="18" charset="0"/>
              </a:rPr>
              <a:t>4</a:t>
            </a:r>
            <a:endParaRPr lang="en-US" sz="1600" dirty="0">
              <a:latin typeface="Century Schoolbook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102" y="3181350"/>
            <a:ext cx="971550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92"/>
          <a:stretch/>
        </p:blipFill>
        <p:spPr>
          <a:xfrm>
            <a:off x="3004156" y="3157538"/>
            <a:ext cx="1126943" cy="9382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585" y="3176587"/>
            <a:ext cx="1525582" cy="9191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159"/>
          <a:stretch/>
        </p:blipFill>
        <p:spPr>
          <a:xfrm>
            <a:off x="7011677" y="3161513"/>
            <a:ext cx="1146892" cy="93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788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49"/>
          <p:cNvSpPr txBox="1">
            <a:spLocks noGrp="1"/>
          </p:cNvSpPr>
          <p:nvPr>
            <p:ph type="title" idx="2"/>
          </p:nvPr>
        </p:nvSpPr>
        <p:spPr>
          <a:xfrm>
            <a:off x="1175100" y="1123950"/>
            <a:ext cx="31830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Bullying</a:t>
            </a:r>
            <a:endParaRPr dirty="0"/>
          </a:p>
        </p:txBody>
      </p:sp>
      <p:sp>
        <p:nvSpPr>
          <p:cNvPr id="1074" name="Google Shape;1074;p49"/>
          <p:cNvSpPr txBox="1">
            <a:spLocks noGrp="1"/>
          </p:cNvSpPr>
          <p:nvPr>
            <p:ph type="subTitle" idx="1"/>
          </p:nvPr>
        </p:nvSpPr>
        <p:spPr>
          <a:xfrm>
            <a:off x="1036504" y="1924415"/>
            <a:ext cx="3578400" cy="20951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31775" algn="just"/>
            <a:r>
              <a:rPr lang="id-ID" sz="1400" dirty="0" smtClean="0"/>
              <a:t>Bullying </a:t>
            </a:r>
            <a:r>
              <a:rPr lang="en-US" sz="1400" dirty="0" err="1" smtClean="0"/>
              <a:t>adalah</a:t>
            </a:r>
            <a:r>
              <a:rPr lang="en-US" sz="1400" dirty="0" smtClean="0"/>
              <a:t> </a:t>
            </a:r>
            <a:r>
              <a:rPr lang="en-US" sz="1400" dirty="0" err="1" smtClean="0"/>
              <a:t>perbuatan</a:t>
            </a:r>
            <a:r>
              <a:rPr lang="id-ID" sz="1400" dirty="0" smtClean="0"/>
              <a:t> tidak</a:t>
            </a:r>
            <a:r>
              <a:rPr lang="en-US" sz="1400" dirty="0" smtClean="0"/>
              <a:t> </a:t>
            </a:r>
            <a:r>
              <a:rPr lang="en-US" sz="1400" dirty="0" err="1"/>
              <a:t>baik</a:t>
            </a:r>
            <a:r>
              <a:rPr lang="en-US" sz="1400" dirty="0"/>
              <a:t> yang </a:t>
            </a:r>
            <a:r>
              <a:rPr lang="en-US" sz="1400" dirty="0" err="1"/>
              <a:t>dilakukan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orang </a:t>
            </a:r>
            <a:r>
              <a:rPr lang="en-US" sz="1400" dirty="0" err="1"/>
              <a:t>lainnya</a:t>
            </a:r>
            <a:r>
              <a:rPr lang="en-US" sz="1400" dirty="0" smtClean="0"/>
              <a:t>.</a:t>
            </a:r>
            <a:endParaRPr lang="en-US" sz="1400" dirty="0"/>
          </a:p>
          <a:p>
            <a:pPr marL="0" lvl="0" indent="231775" algn="just"/>
            <a:r>
              <a:rPr lang="en-US" sz="1400" dirty="0" err="1"/>
              <a:t>Perbuatan</a:t>
            </a:r>
            <a:r>
              <a:rPr lang="en-US" sz="1400" dirty="0"/>
              <a:t> yang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berupa</a:t>
            </a:r>
            <a:r>
              <a:rPr lang="en-US" sz="1400" dirty="0"/>
              <a:t> </a:t>
            </a:r>
            <a:r>
              <a:rPr lang="en-US" sz="1400" dirty="0" err="1"/>
              <a:t>hal-hal</a:t>
            </a:r>
            <a:r>
              <a:rPr lang="en-US" sz="1400" dirty="0"/>
              <a:t> yang </a:t>
            </a:r>
            <a:r>
              <a:rPr lang="en-US" sz="1400" dirty="0" err="1"/>
              <a:t>menyakiti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fisik</a:t>
            </a:r>
            <a:r>
              <a:rPr lang="en-US" sz="1400" dirty="0"/>
              <a:t>,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memukul</a:t>
            </a:r>
            <a:r>
              <a:rPr lang="en-US" sz="1400" dirty="0"/>
              <a:t>, </a:t>
            </a:r>
            <a:r>
              <a:rPr lang="en-US" sz="1400" dirty="0" err="1"/>
              <a:t>mendorong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smtClean="0"/>
              <a:t>lain-lain.</a:t>
            </a:r>
            <a:r>
              <a:rPr lang="id-ID" sz="1400" dirty="0" smtClean="0"/>
              <a:t> </a:t>
            </a:r>
            <a:r>
              <a:rPr lang="en-US" sz="1400" dirty="0" err="1" smtClean="0"/>
              <a:t>Bisa</a:t>
            </a:r>
            <a:r>
              <a:rPr lang="en-US" sz="1400" dirty="0" smtClean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menyakiti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verbal, </a:t>
            </a:r>
            <a:r>
              <a:rPr lang="id-ID" sz="1400" dirty="0" err="1" smtClean="0"/>
              <a:t>m</a:t>
            </a:r>
            <a:r>
              <a:rPr lang="en-US" sz="1400" dirty="0" err="1" smtClean="0"/>
              <a:t>isalnya</a:t>
            </a:r>
            <a:r>
              <a:rPr lang="en-US" sz="1400" dirty="0" smtClean="0"/>
              <a:t> </a:t>
            </a:r>
            <a:r>
              <a:rPr lang="en-US" sz="1400" dirty="0" err="1"/>
              <a:t>mengejek</a:t>
            </a:r>
            <a:r>
              <a:rPr lang="en-US" sz="1400" dirty="0"/>
              <a:t> </a:t>
            </a:r>
            <a:r>
              <a:rPr lang="en-US" sz="1400" dirty="0" err="1"/>
              <a:t>penampilan</a:t>
            </a:r>
            <a:r>
              <a:rPr lang="en-US" sz="1400" dirty="0"/>
              <a:t>, </a:t>
            </a:r>
            <a:r>
              <a:rPr lang="en-US" sz="1400" dirty="0" err="1"/>
              <a:t>menghina</a:t>
            </a:r>
            <a:r>
              <a:rPr lang="en-US" sz="1400" dirty="0"/>
              <a:t> </a:t>
            </a:r>
            <a:r>
              <a:rPr lang="en-US" sz="1400" dirty="0" err="1"/>
              <a:t>kemampuan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masih</a:t>
            </a:r>
            <a:r>
              <a:rPr lang="en-US" sz="1400" dirty="0"/>
              <a:t> </a:t>
            </a: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lagi</a:t>
            </a:r>
            <a:r>
              <a:rPr lang="en-US" sz="1400" dirty="0"/>
              <a:t>.</a:t>
            </a:r>
            <a:endParaRPr sz="1400" dirty="0"/>
          </a:p>
        </p:txBody>
      </p:sp>
      <p:grpSp>
        <p:nvGrpSpPr>
          <p:cNvPr id="1075" name="Google Shape;1075;p49"/>
          <p:cNvGrpSpPr/>
          <p:nvPr/>
        </p:nvGrpSpPr>
        <p:grpSpPr>
          <a:xfrm>
            <a:off x="4794363" y="1094149"/>
            <a:ext cx="2797671" cy="2955202"/>
            <a:chOff x="5099163" y="1094149"/>
            <a:chExt cx="2797671" cy="2955202"/>
          </a:xfrm>
        </p:grpSpPr>
        <p:sp>
          <p:nvSpPr>
            <p:cNvPr id="1076" name="Google Shape;1076;p49"/>
            <p:cNvSpPr/>
            <p:nvPr/>
          </p:nvSpPr>
          <p:spPr>
            <a:xfrm flipH="1">
              <a:off x="5574353" y="2492164"/>
              <a:ext cx="389971" cy="1510975"/>
            </a:xfrm>
            <a:custGeom>
              <a:avLst/>
              <a:gdLst/>
              <a:ahLst/>
              <a:cxnLst/>
              <a:rect l="l" t="t" r="r" b="b"/>
              <a:pathLst>
                <a:path w="12598" h="48812" extrusionOk="0">
                  <a:moveTo>
                    <a:pt x="12096" y="0"/>
                  </a:moveTo>
                  <a:cubicBezTo>
                    <a:pt x="11920" y="0"/>
                    <a:pt x="11746" y="103"/>
                    <a:pt x="11696" y="336"/>
                  </a:cubicBezTo>
                  <a:lnTo>
                    <a:pt x="81" y="48328"/>
                  </a:lnTo>
                  <a:cubicBezTo>
                    <a:pt x="1" y="48530"/>
                    <a:pt x="122" y="48771"/>
                    <a:pt x="363" y="48812"/>
                  </a:cubicBezTo>
                  <a:lnTo>
                    <a:pt x="444" y="48812"/>
                  </a:lnTo>
                  <a:cubicBezTo>
                    <a:pt x="646" y="48812"/>
                    <a:pt x="807" y="48691"/>
                    <a:pt x="847" y="48489"/>
                  </a:cubicBezTo>
                  <a:lnTo>
                    <a:pt x="12502" y="538"/>
                  </a:lnTo>
                  <a:cubicBezTo>
                    <a:pt x="12597" y="207"/>
                    <a:pt x="12345" y="0"/>
                    <a:pt x="120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77" name="Google Shape;1077;p49"/>
            <p:cNvSpPr/>
            <p:nvPr/>
          </p:nvSpPr>
          <p:spPr>
            <a:xfrm flipH="1">
              <a:off x="5099163" y="2586207"/>
              <a:ext cx="813962" cy="1204985"/>
            </a:xfrm>
            <a:custGeom>
              <a:avLst/>
              <a:gdLst/>
              <a:ahLst/>
              <a:cxnLst/>
              <a:rect l="l" t="t" r="r" b="b"/>
              <a:pathLst>
                <a:path w="26295" h="38927" extrusionOk="0">
                  <a:moveTo>
                    <a:pt x="9316" y="0"/>
                  </a:moveTo>
                  <a:lnTo>
                    <a:pt x="9316" y="41"/>
                  </a:lnTo>
                  <a:lnTo>
                    <a:pt x="8267" y="4356"/>
                  </a:lnTo>
                  <a:cubicBezTo>
                    <a:pt x="16696" y="6130"/>
                    <a:pt x="22020" y="14519"/>
                    <a:pt x="19963" y="22907"/>
                  </a:cubicBezTo>
                  <a:cubicBezTo>
                    <a:pt x="18277" y="29955"/>
                    <a:pt x="11994" y="34635"/>
                    <a:pt x="5124" y="34635"/>
                  </a:cubicBezTo>
                  <a:cubicBezTo>
                    <a:pt x="3778" y="34635"/>
                    <a:pt x="2410" y="34455"/>
                    <a:pt x="1049" y="34078"/>
                  </a:cubicBezTo>
                  <a:lnTo>
                    <a:pt x="0" y="38394"/>
                  </a:lnTo>
                  <a:cubicBezTo>
                    <a:pt x="1524" y="38754"/>
                    <a:pt x="3048" y="38927"/>
                    <a:pt x="4549" y="38927"/>
                  </a:cubicBezTo>
                  <a:cubicBezTo>
                    <a:pt x="13457" y="38927"/>
                    <a:pt x="21539" y="32843"/>
                    <a:pt x="23713" y="23835"/>
                  </a:cubicBezTo>
                  <a:cubicBezTo>
                    <a:pt x="26294" y="13269"/>
                    <a:pt x="19842" y="2622"/>
                    <a:pt x="93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78" name="Google Shape;1078;p49"/>
            <p:cNvSpPr/>
            <p:nvPr/>
          </p:nvSpPr>
          <p:spPr>
            <a:xfrm flipH="1">
              <a:off x="5833199" y="3774684"/>
              <a:ext cx="119889" cy="171057"/>
            </a:xfrm>
            <a:custGeom>
              <a:avLst/>
              <a:gdLst/>
              <a:ahLst/>
              <a:cxnLst/>
              <a:rect l="l" t="t" r="r" b="b"/>
              <a:pathLst>
                <a:path w="3873" h="5526" extrusionOk="0">
                  <a:moveTo>
                    <a:pt x="1291" y="1"/>
                  </a:moveTo>
                  <a:lnTo>
                    <a:pt x="0" y="5364"/>
                  </a:lnTo>
                  <a:lnTo>
                    <a:pt x="2662" y="5526"/>
                  </a:lnTo>
                  <a:lnTo>
                    <a:pt x="3872" y="565"/>
                  </a:lnTo>
                  <a:lnTo>
                    <a:pt x="12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79" name="Google Shape;1079;p49"/>
            <p:cNvSpPr/>
            <p:nvPr/>
          </p:nvSpPr>
          <p:spPr>
            <a:xfrm flipH="1">
              <a:off x="5497399" y="3940729"/>
              <a:ext cx="481907" cy="108621"/>
            </a:xfrm>
            <a:custGeom>
              <a:avLst/>
              <a:gdLst/>
              <a:ahLst/>
              <a:cxnLst/>
              <a:rect l="l" t="t" r="r" b="b"/>
              <a:pathLst>
                <a:path w="15568" h="3509" extrusionOk="0">
                  <a:moveTo>
                    <a:pt x="847" y="0"/>
                  </a:moveTo>
                  <a:lnTo>
                    <a:pt x="1" y="3509"/>
                  </a:lnTo>
                  <a:lnTo>
                    <a:pt x="15568" y="3509"/>
                  </a:lnTo>
                  <a:cubicBezTo>
                    <a:pt x="15568" y="3509"/>
                    <a:pt x="11656" y="0"/>
                    <a:pt x="67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0" name="Google Shape;1080;p49"/>
            <p:cNvSpPr/>
            <p:nvPr/>
          </p:nvSpPr>
          <p:spPr>
            <a:xfrm flipH="1">
              <a:off x="5311393" y="2765873"/>
              <a:ext cx="916330" cy="830770"/>
            </a:xfrm>
            <a:custGeom>
              <a:avLst/>
              <a:gdLst/>
              <a:ahLst/>
              <a:cxnLst/>
              <a:rect l="l" t="t" r="r" b="b"/>
              <a:pathLst>
                <a:path w="29602" h="26838" extrusionOk="0">
                  <a:moveTo>
                    <a:pt x="14722" y="0"/>
                  </a:moveTo>
                  <a:cubicBezTo>
                    <a:pt x="8694" y="0"/>
                    <a:pt x="3240" y="4122"/>
                    <a:pt x="1734" y="10247"/>
                  </a:cubicBezTo>
                  <a:cubicBezTo>
                    <a:pt x="0" y="17466"/>
                    <a:pt x="4436" y="24725"/>
                    <a:pt x="11655" y="26460"/>
                  </a:cubicBezTo>
                  <a:cubicBezTo>
                    <a:pt x="12713" y="26715"/>
                    <a:pt x="13772" y="26837"/>
                    <a:pt x="14815" y="26837"/>
                  </a:cubicBezTo>
                  <a:cubicBezTo>
                    <a:pt x="20852" y="26837"/>
                    <a:pt x="26348" y="22734"/>
                    <a:pt x="27827" y="16579"/>
                  </a:cubicBezTo>
                  <a:cubicBezTo>
                    <a:pt x="29602" y="9400"/>
                    <a:pt x="25165" y="2141"/>
                    <a:pt x="17987" y="407"/>
                  </a:cubicBezTo>
                  <a:cubicBezTo>
                    <a:pt x="16893" y="132"/>
                    <a:pt x="15798" y="0"/>
                    <a:pt x="147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1" name="Google Shape;1081;p49"/>
            <p:cNvSpPr/>
            <p:nvPr/>
          </p:nvSpPr>
          <p:spPr>
            <a:xfrm flipH="1">
              <a:off x="5820727" y="2739251"/>
              <a:ext cx="443214" cy="549823"/>
            </a:xfrm>
            <a:custGeom>
              <a:avLst/>
              <a:gdLst/>
              <a:ahLst/>
              <a:cxnLst/>
              <a:rect l="l" t="t" r="r" b="b"/>
              <a:pathLst>
                <a:path w="14318" h="17762" extrusionOk="0">
                  <a:moveTo>
                    <a:pt x="11981" y="1"/>
                  </a:moveTo>
                  <a:cubicBezTo>
                    <a:pt x="11947" y="1"/>
                    <a:pt x="11907" y="6"/>
                    <a:pt x="11857" y="17"/>
                  </a:cubicBezTo>
                  <a:cubicBezTo>
                    <a:pt x="6655" y="1388"/>
                    <a:pt x="3792" y="4171"/>
                    <a:pt x="1896" y="8647"/>
                  </a:cubicBezTo>
                  <a:cubicBezTo>
                    <a:pt x="1" y="13124"/>
                    <a:pt x="1331" y="17762"/>
                    <a:pt x="1331" y="17762"/>
                  </a:cubicBezTo>
                  <a:lnTo>
                    <a:pt x="2985" y="17278"/>
                  </a:lnTo>
                  <a:cubicBezTo>
                    <a:pt x="3792" y="16713"/>
                    <a:pt x="4840" y="16632"/>
                    <a:pt x="5808" y="16350"/>
                  </a:cubicBezTo>
                  <a:cubicBezTo>
                    <a:pt x="6736" y="16068"/>
                    <a:pt x="7744" y="15382"/>
                    <a:pt x="7784" y="14414"/>
                  </a:cubicBezTo>
                  <a:cubicBezTo>
                    <a:pt x="7703" y="13850"/>
                    <a:pt x="7582" y="13325"/>
                    <a:pt x="7340" y="12841"/>
                  </a:cubicBezTo>
                  <a:cubicBezTo>
                    <a:pt x="7098" y="12115"/>
                    <a:pt x="7098" y="11349"/>
                    <a:pt x="7300" y="10623"/>
                  </a:cubicBezTo>
                  <a:cubicBezTo>
                    <a:pt x="7340" y="10341"/>
                    <a:pt x="7502" y="10099"/>
                    <a:pt x="7663" y="9897"/>
                  </a:cubicBezTo>
                  <a:cubicBezTo>
                    <a:pt x="7824" y="9817"/>
                    <a:pt x="7986" y="9696"/>
                    <a:pt x="8187" y="9655"/>
                  </a:cubicBezTo>
                  <a:lnTo>
                    <a:pt x="12503" y="7881"/>
                  </a:lnTo>
                  <a:cubicBezTo>
                    <a:pt x="13027" y="7720"/>
                    <a:pt x="13470" y="7437"/>
                    <a:pt x="13833" y="6994"/>
                  </a:cubicBezTo>
                  <a:cubicBezTo>
                    <a:pt x="14317" y="6187"/>
                    <a:pt x="13874" y="5098"/>
                    <a:pt x="13188" y="4413"/>
                  </a:cubicBezTo>
                  <a:cubicBezTo>
                    <a:pt x="12543" y="3767"/>
                    <a:pt x="11696" y="3243"/>
                    <a:pt x="11212" y="2396"/>
                  </a:cubicBezTo>
                  <a:cubicBezTo>
                    <a:pt x="10754" y="1632"/>
                    <a:pt x="12574" y="1"/>
                    <a:pt x="119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2" name="Google Shape;1082;p49"/>
            <p:cNvSpPr/>
            <p:nvPr/>
          </p:nvSpPr>
          <p:spPr>
            <a:xfrm flipH="1">
              <a:off x="5538602" y="3178882"/>
              <a:ext cx="609225" cy="474726"/>
            </a:xfrm>
            <a:custGeom>
              <a:avLst/>
              <a:gdLst/>
              <a:ahLst/>
              <a:cxnLst/>
              <a:rect l="l" t="t" r="r" b="b"/>
              <a:pathLst>
                <a:path w="19681" h="15336" extrusionOk="0">
                  <a:moveTo>
                    <a:pt x="11811" y="1"/>
                  </a:moveTo>
                  <a:cubicBezTo>
                    <a:pt x="11304" y="1"/>
                    <a:pt x="10806" y="268"/>
                    <a:pt x="10728" y="737"/>
                  </a:cubicBezTo>
                  <a:cubicBezTo>
                    <a:pt x="10728" y="1099"/>
                    <a:pt x="10808" y="1422"/>
                    <a:pt x="10970" y="1704"/>
                  </a:cubicBezTo>
                  <a:cubicBezTo>
                    <a:pt x="11252" y="2713"/>
                    <a:pt x="10768" y="4044"/>
                    <a:pt x="9760" y="4164"/>
                  </a:cubicBezTo>
                  <a:cubicBezTo>
                    <a:pt x="9711" y="4170"/>
                    <a:pt x="9662" y="4172"/>
                    <a:pt x="9614" y="4172"/>
                  </a:cubicBezTo>
                  <a:cubicBezTo>
                    <a:pt x="8589" y="4172"/>
                    <a:pt x="7785" y="3032"/>
                    <a:pt x="6754" y="3032"/>
                  </a:cubicBezTo>
                  <a:cubicBezTo>
                    <a:pt x="6721" y="3032"/>
                    <a:pt x="6688" y="3033"/>
                    <a:pt x="6654" y="3035"/>
                  </a:cubicBezTo>
                  <a:cubicBezTo>
                    <a:pt x="5767" y="3076"/>
                    <a:pt x="5203" y="3963"/>
                    <a:pt x="4961" y="4810"/>
                  </a:cubicBezTo>
                  <a:cubicBezTo>
                    <a:pt x="4719" y="5616"/>
                    <a:pt x="4638" y="6544"/>
                    <a:pt x="4194" y="7310"/>
                  </a:cubicBezTo>
                  <a:cubicBezTo>
                    <a:pt x="3509" y="8480"/>
                    <a:pt x="0" y="7633"/>
                    <a:pt x="605" y="8843"/>
                  </a:cubicBezTo>
                  <a:cubicBezTo>
                    <a:pt x="1855" y="11383"/>
                    <a:pt x="3670" y="14126"/>
                    <a:pt x="3670" y="14126"/>
                  </a:cubicBezTo>
                  <a:lnTo>
                    <a:pt x="10929" y="15336"/>
                  </a:lnTo>
                  <a:lnTo>
                    <a:pt x="17301" y="14529"/>
                  </a:lnTo>
                  <a:lnTo>
                    <a:pt x="18753" y="12029"/>
                  </a:lnTo>
                  <a:cubicBezTo>
                    <a:pt x="19318" y="11988"/>
                    <a:pt x="19681" y="11222"/>
                    <a:pt x="19439" y="10698"/>
                  </a:cubicBezTo>
                  <a:cubicBezTo>
                    <a:pt x="19156" y="10174"/>
                    <a:pt x="18672" y="9770"/>
                    <a:pt x="18068" y="9690"/>
                  </a:cubicBezTo>
                  <a:cubicBezTo>
                    <a:pt x="17503" y="9528"/>
                    <a:pt x="16898" y="9488"/>
                    <a:pt x="16333" y="9286"/>
                  </a:cubicBezTo>
                  <a:cubicBezTo>
                    <a:pt x="15083" y="8802"/>
                    <a:pt x="14317" y="7552"/>
                    <a:pt x="13954" y="6262"/>
                  </a:cubicBezTo>
                  <a:cubicBezTo>
                    <a:pt x="13591" y="4971"/>
                    <a:pt x="13631" y="3600"/>
                    <a:pt x="13430" y="2309"/>
                  </a:cubicBezTo>
                  <a:cubicBezTo>
                    <a:pt x="13349" y="1543"/>
                    <a:pt x="13188" y="696"/>
                    <a:pt x="12583" y="253"/>
                  </a:cubicBezTo>
                  <a:cubicBezTo>
                    <a:pt x="12369" y="81"/>
                    <a:pt x="12088" y="1"/>
                    <a:pt x="118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3" name="Google Shape;1083;p49"/>
            <p:cNvSpPr/>
            <p:nvPr/>
          </p:nvSpPr>
          <p:spPr>
            <a:xfrm flipH="1">
              <a:off x="5281423" y="2895143"/>
              <a:ext cx="398267" cy="438787"/>
            </a:xfrm>
            <a:custGeom>
              <a:avLst/>
              <a:gdLst/>
              <a:ahLst/>
              <a:cxnLst/>
              <a:rect l="l" t="t" r="r" b="b"/>
              <a:pathLst>
                <a:path w="12866" h="14175" extrusionOk="0">
                  <a:moveTo>
                    <a:pt x="2895" y="1"/>
                  </a:moveTo>
                  <a:cubicBezTo>
                    <a:pt x="2805" y="1"/>
                    <a:pt x="2714" y="8"/>
                    <a:pt x="2622" y="22"/>
                  </a:cubicBezTo>
                  <a:cubicBezTo>
                    <a:pt x="1977" y="183"/>
                    <a:pt x="1412" y="546"/>
                    <a:pt x="968" y="1030"/>
                  </a:cubicBezTo>
                  <a:cubicBezTo>
                    <a:pt x="484" y="1554"/>
                    <a:pt x="1" y="2159"/>
                    <a:pt x="81" y="2845"/>
                  </a:cubicBezTo>
                  <a:cubicBezTo>
                    <a:pt x="162" y="3168"/>
                    <a:pt x="283" y="3490"/>
                    <a:pt x="484" y="3813"/>
                  </a:cubicBezTo>
                  <a:cubicBezTo>
                    <a:pt x="1049" y="4740"/>
                    <a:pt x="1815" y="5789"/>
                    <a:pt x="2904" y="5829"/>
                  </a:cubicBezTo>
                  <a:cubicBezTo>
                    <a:pt x="3348" y="5789"/>
                    <a:pt x="3751" y="5708"/>
                    <a:pt x="4195" y="5587"/>
                  </a:cubicBezTo>
                  <a:cubicBezTo>
                    <a:pt x="4421" y="5531"/>
                    <a:pt x="4650" y="5503"/>
                    <a:pt x="4877" y="5503"/>
                  </a:cubicBezTo>
                  <a:cubicBezTo>
                    <a:pt x="5787" y="5503"/>
                    <a:pt x="6671" y="5942"/>
                    <a:pt x="7219" y="6717"/>
                  </a:cubicBezTo>
                  <a:cubicBezTo>
                    <a:pt x="7824" y="7684"/>
                    <a:pt x="7421" y="9217"/>
                    <a:pt x="6332" y="9540"/>
                  </a:cubicBezTo>
                  <a:cubicBezTo>
                    <a:pt x="6010" y="9580"/>
                    <a:pt x="5727" y="9701"/>
                    <a:pt x="5485" y="9822"/>
                  </a:cubicBezTo>
                  <a:cubicBezTo>
                    <a:pt x="4800" y="10225"/>
                    <a:pt x="5042" y="11274"/>
                    <a:pt x="5445" y="11959"/>
                  </a:cubicBezTo>
                  <a:cubicBezTo>
                    <a:pt x="5768" y="12685"/>
                    <a:pt x="6332" y="13330"/>
                    <a:pt x="7018" y="13814"/>
                  </a:cubicBezTo>
                  <a:cubicBezTo>
                    <a:pt x="7447" y="14058"/>
                    <a:pt x="7923" y="14174"/>
                    <a:pt x="8395" y="14174"/>
                  </a:cubicBezTo>
                  <a:cubicBezTo>
                    <a:pt x="9253" y="14174"/>
                    <a:pt x="10101" y="13791"/>
                    <a:pt x="10647" y="13089"/>
                  </a:cubicBezTo>
                  <a:cubicBezTo>
                    <a:pt x="10647" y="13089"/>
                    <a:pt x="12865" y="7079"/>
                    <a:pt x="11696" y="4579"/>
                  </a:cubicBezTo>
                  <a:cubicBezTo>
                    <a:pt x="11010" y="3127"/>
                    <a:pt x="9841" y="1958"/>
                    <a:pt x="8349" y="1312"/>
                  </a:cubicBezTo>
                  <a:cubicBezTo>
                    <a:pt x="8084" y="1684"/>
                    <a:pt x="7664" y="1830"/>
                    <a:pt x="7201" y="1830"/>
                  </a:cubicBezTo>
                  <a:cubicBezTo>
                    <a:pt x="6607" y="1830"/>
                    <a:pt x="5943" y="1589"/>
                    <a:pt x="5445" y="1272"/>
                  </a:cubicBezTo>
                  <a:cubicBezTo>
                    <a:pt x="4636" y="720"/>
                    <a:pt x="3827" y="1"/>
                    <a:pt x="28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4" name="Google Shape;1084;p49"/>
            <p:cNvSpPr/>
            <p:nvPr/>
          </p:nvSpPr>
          <p:spPr>
            <a:xfrm flipH="1">
              <a:off x="7011706" y="2186137"/>
              <a:ext cx="885127" cy="990560"/>
            </a:xfrm>
            <a:custGeom>
              <a:avLst/>
              <a:gdLst/>
              <a:ahLst/>
              <a:cxnLst/>
              <a:rect l="l" t="t" r="r" b="b"/>
              <a:pathLst>
                <a:path w="28594" h="32000" extrusionOk="0">
                  <a:moveTo>
                    <a:pt x="23464" y="0"/>
                  </a:moveTo>
                  <a:cubicBezTo>
                    <a:pt x="22819" y="0"/>
                    <a:pt x="22163" y="136"/>
                    <a:pt x="21536" y="422"/>
                  </a:cubicBezTo>
                  <a:cubicBezTo>
                    <a:pt x="9800" y="5786"/>
                    <a:pt x="2097" y="15425"/>
                    <a:pt x="363" y="26797"/>
                  </a:cubicBezTo>
                  <a:cubicBezTo>
                    <a:pt x="0" y="29540"/>
                    <a:pt x="2097" y="32000"/>
                    <a:pt x="4880" y="32000"/>
                  </a:cubicBezTo>
                  <a:cubicBezTo>
                    <a:pt x="7098" y="32000"/>
                    <a:pt x="9034" y="30387"/>
                    <a:pt x="9357" y="28128"/>
                  </a:cubicBezTo>
                  <a:cubicBezTo>
                    <a:pt x="10607" y="19861"/>
                    <a:pt x="16455" y="12763"/>
                    <a:pt x="25327" y="8649"/>
                  </a:cubicBezTo>
                  <a:cubicBezTo>
                    <a:pt x="27626" y="7601"/>
                    <a:pt x="28594" y="4899"/>
                    <a:pt x="27545" y="2640"/>
                  </a:cubicBezTo>
                  <a:cubicBezTo>
                    <a:pt x="26812" y="968"/>
                    <a:pt x="25182" y="0"/>
                    <a:pt x="234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5" name="Google Shape;1085;p49"/>
            <p:cNvSpPr/>
            <p:nvPr/>
          </p:nvSpPr>
          <p:spPr>
            <a:xfrm flipH="1">
              <a:off x="7007956" y="3125515"/>
              <a:ext cx="430708" cy="918837"/>
            </a:xfrm>
            <a:custGeom>
              <a:avLst/>
              <a:gdLst/>
              <a:ahLst/>
              <a:cxnLst/>
              <a:rect l="l" t="t" r="r" b="b"/>
              <a:pathLst>
                <a:path w="13914" h="29683" extrusionOk="0">
                  <a:moveTo>
                    <a:pt x="5283" y="0"/>
                  </a:moveTo>
                  <a:cubicBezTo>
                    <a:pt x="2339" y="0"/>
                    <a:pt x="0" y="2380"/>
                    <a:pt x="0" y="5324"/>
                  </a:cubicBezTo>
                  <a:cubicBezTo>
                    <a:pt x="40" y="12220"/>
                    <a:pt x="968" y="19116"/>
                    <a:pt x="2742" y="25771"/>
                  </a:cubicBezTo>
                  <a:cubicBezTo>
                    <a:pt x="3388" y="28070"/>
                    <a:pt x="5485" y="29683"/>
                    <a:pt x="7864" y="29683"/>
                  </a:cubicBezTo>
                  <a:cubicBezTo>
                    <a:pt x="11373" y="29683"/>
                    <a:pt x="13914" y="26376"/>
                    <a:pt x="12986" y="22988"/>
                  </a:cubicBezTo>
                  <a:cubicBezTo>
                    <a:pt x="11453" y="17221"/>
                    <a:pt x="10647" y="11252"/>
                    <a:pt x="10607" y="5243"/>
                  </a:cubicBezTo>
                  <a:cubicBezTo>
                    <a:pt x="10566" y="2340"/>
                    <a:pt x="8227" y="0"/>
                    <a:pt x="53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6" name="Google Shape;1086;p49"/>
            <p:cNvSpPr/>
            <p:nvPr/>
          </p:nvSpPr>
          <p:spPr>
            <a:xfrm flipH="1">
              <a:off x="5672179" y="1969789"/>
              <a:ext cx="1066152" cy="638911"/>
            </a:xfrm>
            <a:custGeom>
              <a:avLst/>
              <a:gdLst/>
              <a:ahLst/>
              <a:cxnLst/>
              <a:rect l="l" t="t" r="r" b="b"/>
              <a:pathLst>
                <a:path w="34442" h="20640" extrusionOk="0">
                  <a:moveTo>
                    <a:pt x="29273" y="1"/>
                  </a:moveTo>
                  <a:cubicBezTo>
                    <a:pt x="27502" y="1"/>
                    <a:pt x="25814" y="1053"/>
                    <a:pt x="25085" y="2814"/>
                  </a:cubicBezTo>
                  <a:cubicBezTo>
                    <a:pt x="23512" y="6645"/>
                    <a:pt x="20044" y="9871"/>
                    <a:pt x="16334" y="11041"/>
                  </a:cubicBezTo>
                  <a:cubicBezTo>
                    <a:pt x="15329" y="11371"/>
                    <a:pt x="14291" y="11533"/>
                    <a:pt x="13258" y="11533"/>
                  </a:cubicBezTo>
                  <a:cubicBezTo>
                    <a:pt x="11267" y="11533"/>
                    <a:pt x="9296" y="10933"/>
                    <a:pt x="7623" y="9791"/>
                  </a:cubicBezTo>
                  <a:cubicBezTo>
                    <a:pt x="6872" y="9300"/>
                    <a:pt x="6029" y="9067"/>
                    <a:pt x="5194" y="9067"/>
                  </a:cubicBezTo>
                  <a:cubicBezTo>
                    <a:pt x="3696" y="9067"/>
                    <a:pt x="2226" y="9815"/>
                    <a:pt x="1372" y="11162"/>
                  </a:cubicBezTo>
                  <a:cubicBezTo>
                    <a:pt x="1" y="13259"/>
                    <a:pt x="606" y="16082"/>
                    <a:pt x="2743" y="17413"/>
                  </a:cubicBezTo>
                  <a:cubicBezTo>
                    <a:pt x="5889" y="19470"/>
                    <a:pt x="9559" y="20599"/>
                    <a:pt x="13309" y="20639"/>
                  </a:cubicBezTo>
                  <a:cubicBezTo>
                    <a:pt x="15245" y="20599"/>
                    <a:pt x="17181" y="20317"/>
                    <a:pt x="19036" y="19712"/>
                  </a:cubicBezTo>
                  <a:cubicBezTo>
                    <a:pt x="25327" y="17736"/>
                    <a:pt x="30852" y="12614"/>
                    <a:pt x="33474" y="6282"/>
                  </a:cubicBezTo>
                  <a:cubicBezTo>
                    <a:pt x="34441" y="3983"/>
                    <a:pt x="33353" y="1322"/>
                    <a:pt x="31014" y="354"/>
                  </a:cubicBezTo>
                  <a:cubicBezTo>
                    <a:pt x="30445" y="114"/>
                    <a:pt x="29854" y="1"/>
                    <a:pt x="292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7" name="Google Shape;1087;p49"/>
            <p:cNvSpPr/>
            <p:nvPr/>
          </p:nvSpPr>
          <p:spPr>
            <a:xfrm flipH="1">
              <a:off x="6375013" y="3125515"/>
              <a:ext cx="430739" cy="918837"/>
            </a:xfrm>
            <a:custGeom>
              <a:avLst/>
              <a:gdLst/>
              <a:ahLst/>
              <a:cxnLst/>
              <a:rect l="l" t="t" r="r" b="b"/>
              <a:pathLst>
                <a:path w="13915" h="29683" extrusionOk="0">
                  <a:moveTo>
                    <a:pt x="8591" y="0"/>
                  </a:moveTo>
                  <a:cubicBezTo>
                    <a:pt x="5687" y="0"/>
                    <a:pt x="3308" y="2340"/>
                    <a:pt x="3308" y="5243"/>
                  </a:cubicBezTo>
                  <a:cubicBezTo>
                    <a:pt x="3267" y="11252"/>
                    <a:pt x="2461" y="17221"/>
                    <a:pt x="928" y="22988"/>
                  </a:cubicBezTo>
                  <a:cubicBezTo>
                    <a:pt x="1" y="26376"/>
                    <a:pt x="2542" y="29683"/>
                    <a:pt x="6050" y="29683"/>
                  </a:cubicBezTo>
                  <a:cubicBezTo>
                    <a:pt x="8430" y="29683"/>
                    <a:pt x="10527" y="28070"/>
                    <a:pt x="11132" y="25771"/>
                  </a:cubicBezTo>
                  <a:cubicBezTo>
                    <a:pt x="12906" y="19116"/>
                    <a:pt x="13834" y="12220"/>
                    <a:pt x="13874" y="5324"/>
                  </a:cubicBezTo>
                  <a:cubicBezTo>
                    <a:pt x="13914" y="2380"/>
                    <a:pt x="11535" y="0"/>
                    <a:pt x="8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8" name="Google Shape;1088;p49"/>
            <p:cNvSpPr/>
            <p:nvPr/>
          </p:nvSpPr>
          <p:spPr>
            <a:xfrm flipH="1">
              <a:off x="6303854" y="2153015"/>
              <a:ext cx="1207214" cy="1530539"/>
            </a:xfrm>
            <a:custGeom>
              <a:avLst/>
              <a:gdLst/>
              <a:ahLst/>
              <a:cxnLst/>
              <a:rect l="l" t="t" r="r" b="b"/>
              <a:pathLst>
                <a:path w="38999" h="49444" extrusionOk="0">
                  <a:moveTo>
                    <a:pt x="19519" y="0"/>
                  </a:moveTo>
                  <a:cubicBezTo>
                    <a:pt x="8751" y="0"/>
                    <a:pt x="0" y="11050"/>
                    <a:pt x="0" y="24722"/>
                  </a:cubicBezTo>
                  <a:cubicBezTo>
                    <a:pt x="0" y="38353"/>
                    <a:pt x="8751" y="49444"/>
                    <a:pt x="19519" y="49444"/>
                  </a:cubicBezTo>
                  <a:cubicBezTo>
                    <a:pt x="30287" y="49444"/>
                    <a:pt x="38998" y="38353"/>
                    <a:pt x="38998" y="24722"/>
                  </a:cubicBezTo>
                  <a:cubicBezTo>
                    <a:pt x="38998" y="11050"/>
                    <a:pt x="30287" y="0"/>
                    <a:pt x="195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9" name="Google Shape;1089;p49"/>
            <p:cNvSpPr/>
            <p:nvPr/>
          </p:nvSpPr>
          <p:spPr>
            <a:xfrm flipH="1">
              <a:off x="6432440" y="2236657"/>
              <a:ext cx="948802" cy="1202230"/>
            </a:xfrm>
            <a:custGeom>
              <a:avLst/>
              <a:gdLst/>
              <a:ahLst/>
              <a:cxnLst/>
              <a:rect l="l" t="t" r="r" b="b"/>
              <a:pathLst>
                <a:path w="30651" h="38838" extrusionOk="0">
                  <a:moveTo>
                    <a:pt x="15325" y="0"/>
                  </a:moveTo>
                  <a:cubicBezTo>
                    <a:pt x="6856" y="0"/>
                    <a:pt x="0" y="8671"/>
                    <a:pt x="0" y="19398"/>
                  </a:cubicBezTo>
                  <a:cubicBezTo>
                    <a:pt x="0" y="30126"/>
                    <a:pt x="6856" y="38837"/>
                    <a:pt x="15325" y="38837"/>
                  </a:cubicBezTo>
                  <a:cubicBezTo>
                    <a:pt x="23794" y="38837"/>
                    <a:pt x="30650" y="30126"/>
                    <a:pt x="30650" y="19398"/>
                  </a:cubicBezTo>
                  <a:cubicBezTo>
                    <a:pt x="30650" y="8671"/>
                    <a:pt x="23794" y="0"/>
                    <a:pt x="153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0" name="Google Shape;1090;p49"/>
            <p:cNvSpPr/>
            <p:nvPr/>
          </p:nvSpPr>
          <p:spPr>
            <a:xfrm flipH="1">
              <a:off x="5679705" y="1694850"/>
              <a:ext cx="277119" cy="358304"/>
            </a:xfrm>
            <a:custGeom>
              <a:avLst/>
              <a:gdLst/>
              <a:ahLst/>
              <a:cxnLst/>
              <a:rect l="l" t="t" r="r" b="b"/>
              <a:pathLst>
                <a:path w="7422" h="11575" extrusionOk="0">
                  <a:moveTo>
                    <a:pt x="4074" y="0"/>
                  </a:moveTo>
                  <a:cubicBezTo>
                    <a:pt x="1412" y="0"/>
                    <a:pt x="1" y="2097"/>
                    <a:pt x="1" y="4961"/>
                  </a:cubicBezTo>
                  <a:cubicBezTo>
                    <a:pt x="1" y="7824"/>
                    <a:pt x="2299" y="11575"/>
                    <a:pt x="7421" y="11575"/>
                  </a:cubicBezTo>
                  <a:lnTo>
                    <a:pt x="7421" y="3307"/>
                  </a:lnTo>
                  <a:cubicBezTo>
                    <a:pt x="7421" y="1170"/>
                    <a:pt x="6695" y="0"/>
                    <a:pt x="40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1" name="Google Shape;1091;p49"/>
            <p:cNvSpPr/>
            <p:nvPr/>
          </p:nvSpPr>
          <p:spPr>
            <a:xfrm flipH="1">
              <a:off x="5496159" y="1694841"/>
              <a:ext cx="230955" cy="358304"/>
            </a:xfrm>
            <a:custGeom>
              <a:avLst/>
              <a:gdLst/>
              <a:ahLst/>
              <a:cxnLst/>
              <a:rect l="l" t="t" r="r" b="b"/>
              <a:pathLst>
                <a:path w="7461" h="11575" extrusionOk="0">
                  <a:moveTo>
                    <a:pt x="3388" y="0"/>
                  </a:moveTo>
                  <a:cubicBezTo>
                    <a:pt x="726" y="0"/>
                    <a:pt x="0" y="1170"/>
                    <a:pt x="0" y="3307"/>
                  </a:cubicBezTo>
                  <a:lnTo>
                    <a:pt x="0" y="11575"/>
                  </a:lnTo>
                  <a:cubicBezTo>
                    <a:pt x="5162" y="11575"/>
                    <a:pt x="7461" y="7824"/>
                    <a:pt x="7461" y="4961"/>
                  </a:cubicBezTo>
                  <a:cubicBezTo>
                    <a:pt x="7461" y="2097"/>
                    <a:pt x="6049" y="0"/>
                    <a:pt x="33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2" name="Google Shape;1092;p49"/>
            <p:cNvSpPr/>
            <p:nvPr/>
          </p:nvSpPr>
          <p:spPr>
            <a:xfrm flipH="1">
              <a:off x="5703372" y="1637945"/>
              <a:ext cx="102399" cy="130568"/>
            </a:xfrm>
            <a:custGeom>
              <a:avLst/>
              <a:gdLst/>
              <a:ahLst/>
              <a:cxnLst/>
              <a:rect l="l" t="t" r="r" b="b"/>
              <a:pathLst>
                <a:path w="3308" h="4218" extrusionOk="0">
                  <a:moveTo>
                    <a:pt x="848" y="0"/>
                  </a:moveTo>
                  <a:cubicBezTo>
                    <a:pt x="746" y="0"/>
                    <a:pt x="651" y="21"/>
                    <a:pt x="565" y="64"/>
                  </a:cubicBezTo>
                  <a:cubicBezTo>
                    <a:pt x="0" y="386"/>
                    <a:pt x="41" y="1556"/>
                    <a:pt x="646" y="2685"/>
                  </a:cubicBezTo>
                  <a:cubicBezTo>
                    <a:pt x="1291" y="3814"/>
                    <a:pt x="2783" y="4218"/>
                    <a:pt x="2783" y="4218"/>
                  </a:cubicBezTo>
                  <a:cubicBezTo>
                    <a:pt x="2783" y="4218"/>
                    <a:pt x="3307" y="2726"/>
                    <a:pt x="2702" y="1596"/>
                  </a:cubicBezTo>
                  <a:cubicBezTo>
                    <a:pt x="2189" y="639"/>
                    <a:pt x="1416" y="0"/>
                    <a:pt x="8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3" name="Google Shape;1093;p49"/>
            <p:cNvSpPr/>
            <p:nvPr/>
          </p:nvSpPr>
          <p:spPr>
            <a:xfrm flipH="1">
              <a:off x="5670931" y="1748518"/>
              <a:ext cx="111128" cy="22504"/>
            </a:xfrm>
            <a:custGeom>
              <a:avLst/>
              <a:gdLst/>
              <a:ahLst/>
              <a:cxnLst/>
              <a:rect l="l" t="t" r="r" b="b"/>
              <a:pathLst>
                <a:path w="3590" h="727" fill="none" extrusionOk="0">
                  <a:moveTo>
                    <a:pt x="3590" y="0"/>
                  </a:moveTo>
                  <a:cubicBezTo>
                    <a:pt x="3590" y="404"/>
                    <a:pt x="2783" y="726"/>
                    <a:pt x="1775" y="726"/>
                  </a:cubicBezTo>
                  <a:cubicBezTo>
                    <a:pt x="807" y="726"/>
                    <a:pt x="1" y="404"/>
                    <a:pt x="1" y="0"/>
                  </a:cubicBezTo>
                </a:path>
              </a:pathLst>
            </a:custGeom>
            <a:noFill/>
            <a:ln w="191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4" name="Google Shape;1094;p49"/>
            <p:cNvSpPr/>
            <p:nvPr/>
          </p:nvSpPr>
          <p:spPr>
            <a:xfrm flipH="1">
              <a:off x="6506111" y="2179017"/>
              <a:ext cx="734067" cy="1116485"/>
            </a:xfrm>
            <a:custGeom>
              <a:avLst/>
              <a:gdLst/>
              <a:ahLst/>
              <a:cxnLst/>
              <a:rect l="l" t="t" r="r" b="b"/>
              <a:pathLst>
                <a:path w="23714" h="36068" extrusionOk="0">
                  <a:moveTo>
                    <a:pt x="20708" y="1"/>
                  </a:moveTo>
                  <a:cubicBezTo>
                    <a:pt x="20489" y="1"/>
                    <a:pt x="20267" y="29"/>
                    <a:pt x="20044" y="88"/>
                  </a:cubicBezTo>
                  <a:cubicBezTo>
                    <a:pt x="18713" y="491"/>
                    <a:pt x="17947" y="1862"/>
                    <a:pt x="18310" y="3193"/>
                  </a:cubicBezTo>
                  <a:cubicBezTo>
                    <a:pt x="18350" y="3435"/>
                    <a:pt x="18390" y="3717"/>
                    <a:pt x="18431" y="3959"/>
                  </a:cubicBezTo>
                  <a:cubicBezTo>
                    <a:pt x="18450" y="4068"/>
                    <a:pt x="18460" y="4109"/>
                    <a:pt x="18464" y="4109"/>
                  </a:cubicBezTo>
                  <a:cubicBezTo>
                    <a:pt x="18465" y="4109"/>
                    <a:pt x="18466" y="4107"/>
                    <a:pt x="18466" y="4105"/>
                  </a:cubicBezTo>
                  <a:lnTo>
                    <a:pt x="18466" y="4105"/>
                  </a:lnTo>
                  <a:cubicBezTo>
                    <a:pt x="18468" y="4110"/>
                    <a:pt x="18469" y="4115"/>
                    <a:pt x="18471" y="4121"/>
                  </a:cubicBezTo>
                  <a:cubicBezTo>
                    <a:pt x="18511" y="4685"/>
                    <a:pt x="18511" y="5250"/>
                    <a:pt x="18511" y="5814"/>
                  </a:cubicBezTo>
                  <a:cubicBezTo>
                    <a:pt x="18511" y="6339"/>
                    <a:pt x="18471" y="6823"/>
                    <a:pt x="18431" y="7307"/>
                  </a:cubicBezTo>
                  <a:cubicBezTo>
                    <a:pt x="18431" y="7394"/>
                    <a:pt x="18419" y="7481"/>
                    <a:pt x="18408" y="7562"/>
                  </a:cubicBezTo>
                  <a:lnTo>
                    <a:pt x="18408" y="7562"/>
                  </a:lnTo>
                  <a:cubicBezTo>
                    <a:pt x="18404" y="7573"/>
                    <a:pt x="18398" y="7595"/>
                    <a:pt x="18390" y="7629"/>
                  </a:cubicBezTo>
                  <a:cubicBezTo>
                    <a:pt x="18310" y="7992"/>
                    <a:pt x="18269" y="8274"/>
                    <a:pt x="18229" y="8637"/>
                  </a:cubicBezTo>
                  <a:cubicBezTo>
                    <a:pt x="17987" y="9807"/>
                    <a:pt x="17705" y="10977"/>
                    <a:pt x="17342" y="12106"/>
                  </a:cubicBezTo>
                  <a:cubicBezTo>
                    <a:pt x="17140" y="12670"/>
                    <a:pt x="16939" y="13275"/>
                    <a:pt x="16697" y="13840"/>
                  </a:cubicBezTo>
                  <a:cubicBezTo>
                    <a:pt x="16641" y="14035"/>
                    <a:pt x="16585" y="14211"/>
                    <a:pt x="16516" y="14394"/>
                  </a:cubicBezTo>
                  <a:lnTo>
                    <a:pt x="16516" y="14394"/>
                  </a:lnTo>
                  <a:cubicBezTo>
                    <a:pt x="16484" y="14440"/>
                    <a:pt x="16442" y="14510"/>
                    <a:pt x="16414" y="14566"/>
                  </a:cubicBezTo>
                  <a:cubicBezTo>
                    <a:pt x="16334" y="14767"/>
                    <a:pt x="16253" y="14969"/>
                    <a:pt x="16172" y="15130"/>
                  </a:cubicBezTo>
                  <a:cubicBezTo>
                    <a:pt x="15083" y="17550"/>
                    <a:pt x="13753" y="19809"/>
                    <a:pt x="12220" y="21986"/>
                  </a:cubicBezTo>
                  <a:cubicBezTo>
                    <a:pt x="12059" y="22228"/>
                    <a:pt x="11857" y="22511"/>
                    <a:pt x="11655" y="22753"/>
                  </a:cubicBezTo>
                  <a:cubicBezTo>
                    <a:pt x="11599" y="22837"/>
                    <a:pt x="11308" y="23255"/>
                    <a:pt x="11273" y="23308"/>
                  </a:cubicBezTo>
                  <a:lnTo>
                    <a:pt x="11273" y="23308"/>
                  </a:lnTo>
                  <a:cubicBezTo>
                    <a:pt x="10908" y="23801"/>
                    <a:pt x="10511" y="24265"/>
                    <a:pt x="10083" y="24729"/>
                  </a:cubicBezTo>
                  <a:cubicBezTo>
                    <a:pt x="9276" y="25656"/>
                    <a:pt x="8389" y="26584"/>
                    <a:pt x="7502" y="27431"/>
                  </a:cubicBezTo>
                  <a:cubicBezTo>
                    <a:pt x="6977" y="27874"/>
                    <a:pt x="6534" y="28278"/>
                    <a:pt x="6009" y="28721"/>
                  </a:cubicBezTo>
                  <a:lnTo>
                    <a:pt x="5646" y="29004"/>
                  </a:lnTo>
                  <a:cubicBezTo>
                    <a:pt x="5581" y="29056"/>
                    <a:pt x="5548" y="29083"/>
                    <a:pt x="5538" y="29093"/>
                  </a:cubicBezTo>
                  <a:lnTo>
                    <a:pt x="5538" y="29093"/>
                  </a:lnTo>
                  <a:cubicBezTo>
                    <a:pt x="5278" y="29278"/>
                    <a:pt x="5019" y="29464"/>
                    <a:pt x="4759" y="29649"/>
                  </a:cubicBezTo>
                  <a:cubicBezTo>
                    <a:pt x="3751" y="30334"/>
                    <a:pt x="2702" y="30939"/>
                    <a:pt x="1573" y="31423"/>
                  </a:cubicBezTo>
                  <a:cubicBezTo>
                    <a:pt x="363" y="31907"/>
                    <a:pt x="0" y="33803"/>
                    <a:pt x="686" y="34851"/>
                  </a:cubicBezTo>
                  <a:cubicBezTo>
                    <a:pt x="1222" y="35682"/>
                    <a:pt x="1988" y="36067"/>
                    <a:pt x="2821" y="36067"/>
                  </a:cubicBezTo>
                  <a:cubicBezTo>
                    <a:pt x="3242" y="36067"/>
                    <a:pt x="3680" y="35969"/>
                    <a:pt x="4114" y="35779"/>
                  </a:cubicBezTo>
                  <a:cubicBezTo>
                    <a:pt x="8994" y="33641"/>
                    <a:pt x="12906" y="29528"/>
                    <a:pt x="16011" y="25293"/>
                  </a:cubicBezTo>
                  <a:cubicBezTo>
                    <a:pt x="19278" y="20938"/>
                    <a:pt x="21899" y="15776"/>
                    <a:pt x="22988" y="10412"/>
                  </a:cubicBezTo>
                  <a:cubicBezTo>
                    <a:pt x="23633" y="7629"/>
                    <a:pt x="23714" y="4685"/>
                    <a:pt x="23149" y="1862"/>
                  </a:cubicBezTo>
                  <a:cubicBezTo>
                    <a:pt x="22845" y="747"/>
                    <a:pt x="21834" y="1"/>
                    <a:pt x="20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5" name="Google Shape;1095;p49"/>
            <p:cNvSpPr/>
            <p:nvPr/>
          </p:nvSpPr>
          <p:spPr>
            <a:xfrm flipH="1">
              <a:off x="6987992" y="3119602"/>
              <a:ext cx="636682" cy="660920"/>
            </a:xfrm>
            <a:custGeom>
              <a:avLst/>
              <a:gdLst/>
              <a:ahLst/>
              <a:cxnLst/>
              <a:rect l="l" t="t" r="r" b="b"/>
              <a:pathLst>
                <a:path w="20568" h="21351" extrusionOk="0">
                  <a:moveTo>
                    <a:pt x="6173" y="1"/>
                  </a:moveTo>
                  <a:cubicBezTo>
                    <a:pt x="4273" y="1"/>
                    <a:pt x="3714" y="1136"/>
                    <a:pt x="2541" y="2248"/>
                  </a:cubicBezTo>
                  <a:cubicBezTo>
                    <a:pt x="1008" y="3740"/>
                    <a:pt x="242" y="10193"/>
                    <a:pt x="242" y="10193"/>
                  </a:cubicBezTo>
                  <a:lnTo>
                    <a:pt x="40" y="13903"/>
                  </a:lnTo>
                  <a:cubicBezTo>
                    <a:pt x="0" y="14226"/>
                    <a:pt x="40" y="14589"/>
                    <a:pt x="161" y="14912"/>
                  </a:cubicBezTo>
                  <a:cubicBezTo>
                    <a:pt x="363" y="15315"/>
                    <a:pt x="686" y="15637"/>
                    <a:pt x="1129" y="15839"/>
                  </a:cubicBezTo>
                  <a:cubicBezTo>
                    <a:pt x="5243" y="18501"/>
                    <a:pt x="9881" y="20275"/>
                    <a:pt x="14720" y="21042"/>
                  </a:cubicBezTo>
                  <a:cubicBezTo>
                    <a:pt x="15374" y="21135"/>
                    <a:pt x="16380" y="21350"/>
                    <a:pt x="17252" y="21350"/>
                  </a:cubicBezTo>
                  <a:cubicBezTo>
                    <a:pt x="17885" y="21350"/>
                    <a:pt x="18448" y="21237"/>
                    <a:pt x="18753" y="20880"/>
                  </a:cubicBezTo>
                  <a:cubicBezTo>
                    <a:pt x="18753" y="20880"/>
                    <a:pt x="19197" y="20235"/>
                    <a:pt x="19882" y="19186"/>
                  </a:cubicBezTo>
                  <a:cubicBezTo>
                    <a:pt x="20568" y="18138"/>
                    <a:pt x="19923" y="13460"/>
                    <a:pt x="19882" y="8741"/>
                  </a:cubicBezTo>
                  <a:cubicBezTo>
                    <a:pt x="19842" y="4023"/>
                    <a:pt x="18269" y="3458"/>
                    <a:pt x="18269" y="3458"/>
                  </a:cubicBezTo>
                  <a:cubicBezTo>
                    <a:pt x="18269" y="3458"/>
                    <a:pt x="12139" y="1361"/>
                    <a:pt x="8348" y="353"/>
                  </a:cubicBezTo>
                  <a:cubicBezTo>
                    <a:pt x="7460" y="107"/>
                    <a:pt x="6754" y="1"/>
                    <a:pt x="6173" y="1"/>
                  </a:cubicBezTo>
                  <a:close/>
                </a:path>
              </a:pathLst>
            </a:custGeom>
            <a:solidFill>
              <a:srgbClr val="FB6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6" name="Google Shape;1096;p49"/>
            <p:cNvSpPr/>
            <p:nvPr/>
          </p:nvSpPr>
          <p:spPr>
            <a:xfrm flipH="1">
              <a:off x="6970529" y="3346475"/>
              <a:ext cx="196007" cy="432101"/>
            </a:xfrm>
            <a:custGeom>
              <a:avLst/>
              <a:gdLst/>
              <a:ahLst/>
              <a:cxnLst/>
              <a:rect l="l" t="t" r="r" b="b"/>
              <a:pathLst>
                <a:path w="6332" h="13959" extrusionOk="0">
                  <a:moveTo>
                    <a:pt x="4961" y="1"/>
                  </a:moveTo>
                  <a:cubicBezTo>
                    <a:pt x="4962" y="7"/>
                    <a:pt x="4964" y="13"/>
                    <a:pt x="4965" y="18"/>
                  </a:cubicBezTo>
                  <a:lnTo>
                    <a:pt x="4965" y="18"/>
                  </a:lnTo>
                  <a:cubicBezTo>
                    <a:pt x="4964" y="13"/>
                    <a:pt x="4962" y="7"/>
                    <a:pt x="4961" y="1"/>
                  </a:cubicBezTo>
                  <a:close/>
                  <a:moveTo>
                    <a:pt x="4965" y="18"/>
                  </a:moveTo>
                  <a:cubicBezTo>
                    <a:pt x="5081" y="648"/>
                    <a:pt x="4574" y="827"/>
                    <a:pt x="3846" y="827"/>
                  </a:cubicBezTo>
                  <a:cubicBezTo>
                    <a:pt x="2972" y="827"/>
                    <a:pt x="1780" y="569"/>
                    <a:pt x="969" y="525"/>
                  </a:cubicBezTo>
                  <a:lnTo>
                    <a:pt x="969" y="525"/>
                  </a:lnTo>
                  <a:cubicBezTo>
                    <a:pt x="1" y="5203"/>
                    <a:pt x="525" y="12180"/>
                    <a:pt x="1977" y="13511"/>
                  </a:cubicBezTo>
                  <a:cubicBezTo>
                    <a:pt x="2335" y="13818"/>
                    <a:pt x="2807" y="13959"/>
                    <a:pt x="3292" y="13959"/>
                  </a:cubicBezTo>
                  <a:cubicBezTo>
                    <a:pt x="3955" y="13959"/>
                    <a:pt x="4640" y="13695"/>
                    <a:pt x="5082" y="13229"/>
                  </a:cubicBezTo>
                  <a:cubicBezTo>
                    <a:pt x="6331" y="11940"/>
                    <a:pt x="5970" y="5259"/>
                    <a:pt x="4965" y="18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7" name="Google Shape;1097;p49"/>
            <p:cNvSpPr/>
            <p:nvPr/>
          </p:nvSpPr>
          <p:spPr>
            <a:xfrm flipH="1">
              <a:off x="6970529" y="3346475"/>
              <a:ext cx="196007" cy="432101"/>
            </a:xfrm>
            <a:custGeom>
              <a:avLst/>
              <a:gdLst/>
              <a:ahLst/>
              <a:cxnLst/>
              <a:rect l="l" t="t" r="r" b="b"/>
              <a:pathLst>
                <a:path w="6332" h="13959" extrusionOk="0">
                  <a:moveTo>
                    <a:pt x="4961" y="1"/>
                  </a:moveTo>
                  <a:cubicBezTo>
                    <a:pt x="4962" y="7"/>
                    <a:pt x="4964" y="13"/>
                    <a:pt x="4965" y="18"/>
                  </a:cubicBezTo>
                  <a:lnTo>
                    <a:pt x="4965" y="18"/>
                  </a:lnTo>
                  <a:cubicBezTo>
                    <a:pt x="4964" y="13"/>
                    <a:pt x="4962" y="7"/>
                    <a:pt x="4961" y="1"/>
                  </a:cubicBezTo>
                  <a:close/>
                  <a:moveTo>
                    <a:pt x="4965" y="18"/>
                  </a:moveTo>
                  <a:cubicBezTo>
                    <a:pt x="5081" y="648"/>
                    <a:pt x="4574" y="827"/>
                    <a:pt x="3846" y="827"/>
                  </a:cubicBezTo>
                  <a:cubicBezTo>
                    <a:pt x="2972" y="827"/>
                    <a:pt x="1780" y="569"/>
                    <a:pt x="969" y="525"/>
                  </a:cubicBezTo>
                  <a:lnTo>
                    <a:pt x="969" y="525"/>
                  </a:lnTo>
                  <a:cubicBezTo>
                    <a:pt x="1" y="5203"/>
                    <a:pt x="525" y="12180"/>
                    <a:pt x="1977" y="13511"/>
                  </a:cubicBezTo>
                  <a:cubicBezTo>
                    <a:pt x="2335" y="13818"/>
                    <a:pt x="2807" y="13959"/>
                    <a:pt x="3292" y="13959"/>
                  </a:cubicBezTo>
                  <a:cubicBezTo>
                    <a:pt x="3955" y="13959"/>
                    <a:pt x="4640" y="13695"/>
                    <a:pt x="5082" y="13229"/>
                  </a:cubicBezTo>
                  <a:cubicBezTo>
                    <a:pt x="6331" y="11940"/>
                    <a:pt x="5970" y="5259"/>
                    <a:pt x="4965" y="1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8" name="Google Shape;1098;p49"/>
            <p:cNvSpPr/>
            <p:nvPr/>
          </p:nvSpPr>
          <p:spPr>
            <a:xfrm flipH="1">
              <a:off x="7006720" y="3067968"/>
              <a:ext cx="639190" cy="521963"/>
            </a:xfrm>
            <a:custGeom>
              <a:avLst/>
              <a:gdLst/>
              <a:ahLst/>
              <a:cxnLst/>
              <a:rect l="l" t="t" r="r" b="b"/>
              <a:pathLst>
                <a:path w="20649" h="16862" extrusionOk="0">
                  <a:moveTo>
                    <a:pt x="6340" y="0"/>
                  </a:moveTo>
                  <a:cubicBezTo>
                    <a:pt x="4834" y="0"/>
                    <a:pt x="3561" y="1135"/>
                    <a:pt x="2703" y="2384"/>
                  </a:cubicBezTo>
                  <a:cubicBezTo>
                    <a:pt x="1170" y="4481"/>
                    <a:pt x="363" y="7022"/>
                    <a:pt x="323" y="9643"/>
                  </a:cubicBezTo>
                  <a:cubicBezTo>
                    <a:pt x="0" y="11901"/>
                    <a:pt x="1009" y="12264"/>
                    <a:pt x="2098" y="12789"/>
                  </a:cubicBezTo>
                  <a:cubicBezTo>
                    <a:pt x="6534" y="14966"/>
                    <a:pt x="11373" y="16338"/>
                    <a:pt x="16334" y="16862"/>
                  </a:cubicBezTo>
                  <a:cubicBezTo>
                    <a:pt x="15769" y="14160"/>
                    <a:pt x="15890" y="11337"/>
                    <a:pt x="16656" y="8715"/>
                  </a:cubicBezTo>
                  <a:cubicBezTo>
                    <a:pt x="17019" y="7465"/>
                    <a:pt x="17665" y="6175"/>
                    <a:pt x="18834" y="5771"/>
                  </a:cubicBezTo>
                  <a:cubicBezTo>
                    <a:pt x="18935" y="5721"/>
                    <a:pt x="19037" y="5698"/>
                    <a:pt x="19138" y="5698"/>
                  </a:cubicBezTo>
                  <a:cubicBezTo>
                    <a:pt x="19279" y="5698"/>
                    <a:pt x="19419" y="5741"/>
                    <a:pt x="19560" y="5812"/>
                  </a:cubicBezTo>
                  <a:cubicBezTo>
                    <a:pt x="19721" y="5933"/>
                    <a:pt x="19842" y="6134"/>
                    <a:pt x="19883" y="6376"/>
                  </a:cubicBezTo>
                  <a:cubicBezTo>
                    <a:pt x="20084" y="7183"/>
                    <a:pt x="20367" y="8675"/>
                    <a:pt x="20568" y="9603"/>
                  </a:cubicBezTo>
                  <a:cubicBezTo>
                    <a:pt x="20649" y="8312"/>
                    <a:pt x="20488" y="6981"/>
                    <a:pt x="20125" y="5731"/>
                  </a:cubicBezTo>
                  <a:cubicBezTo>
                    <a:pt x="20084" y="5408"/>
                    <a:pt x="19923" y="5126"/>
                    <a:pt x="19721" y="4884"/>
                  </a:cubicBezTo>
                  <a:cubicBezTo>
                    <a:pt x="19479" y="4682"/>
                    <a:pt x="19237" y="4561"/>
                    <a:pt x="18955" y="4481"/>
                  </a:cubicBezTo>
                  <a:lnTo>
                    <a:pt x="8268" y="448"/>
                  </a:lnTo>
                  <a:cubicBezTo>
                    <a:pt x="7703" y="206"/>
                    <a:pt x="7098" y="45"/>
                    <a:pt x="6493" y="4"/>
                  </a:cubicBezTo>
                  <a:cubicBezTo>
                    <a:pt x="6442" y="2"/>
                    <a:pt x="6391" y="0"/>
                    <a:pt x="63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99" name="Google Shape;1099;p49"/>
            <p:cNvSpPr/>
            <p:nvPr/>
          </p:nvSpPr>
          <p:spPr>
            <a:xfrm flipH="1">
              <a:off x="7337534" y="3461599"/>
              <a:ext cx="113636" cy="97384"/>
            </a:xfrm>
            <a:custGeom>
              <a:avLst/>
              <a:gdLst/>
              <a:ahLst/>
              <a:cxnLst/>
              <a:rect l="l" t="t" r="r" b="b"/>
              <a:pathLst>
                <a:path w="3671" h="3146" extrusionOk="0">
                  <a:moveTo>
                    <a:pt x="1651" y="1"/>
                  </a:moveTo>
                  <a:cubicBezTo>
                    <a:pt x="1306" y="1"/>
                    <a:pt x="969" y="103"/>
                    <a:pt x="686" y="315"/>
                  </a:cubicBezTo>
                  <a:cubicBezTo>
                    <a:pt x="606" y="395"/>
                    <a:pt x="485" y="516"/>
                    <a:pt x="404" y="597"/>
                  </a:cubicBezTo>
                  <a:cubicBezTo>
                    <a:pt x="41" y="1121"/>
                    <a:pt x="1" y="1847"/>
                    <a:pt x="283" y="2452"/>
                  </a:cubicBezTo>
                  <a:cubicBezTo>
                    <a:pt x="807" y="2896"/>
                    <a:pt x="1493" y="3138"/>
                    <a:pt x="2179" y="3138"/>
                  </a:cubicBezTo>
                  <a:cubicBezTo>
                    <a:pt x="2225" y="3143"/>
                    <a:pt x="2271" y="3145"/>
                    <a:pt x="2319" y="3145"/>
                  </a:cubicBezTo>
                  <a:cubicBezTo>
                    <a:pt x="2643" y="3145"/>
                    <a:pt x="2986" y="3026"/>
                    <a:pt x="3267" y="2815"/>
                  </a:cubicBezTo>
                  <a:cubicBezTo>
                    <a:pt x="3550" y="2412"/>
                    <a:pt x="3671" y="1928"/>
                    <a:pt x="3469" y="1444"/>
                  </a:cubicBezTo>
                  <a:cubicBezTo>
                    <a:pt x="3308" y="879"/>
                    <a:pt x="2904" y="395"/>
                    <a:pt x="2380" y="153"/>
                  </a:cubicBezTo>
                  <a:cubicBezTo>
                    <a:pt x="2145" y="53"/>
                    <a:pt x="1896" y="1"/>
                    <a:pt x="16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0" name="Google Shape;1100;p49"/>
            <p:cNvSpPr/>
            <p:nvPr/>
          </p:nvSpPr>
          <p:spPr>
            <a:xfrm flipH="1">
              <a:off x="7324505" y="1145968"/>
              <a:ext cx="433772" cy="340412"/>
            </a:xfrm>
            <a:custGeom>
              <a:avLst/>
              <a:gdLst/>
              <a:ahLst/>
              <a:cxnLst/>
              <a:rect l="l" t="t" r="r" b="b"/>
              <a:pathLst>
                <a:path w="14013" h="10997" extrusionOk="0">
                  <a:moveTo>
                    <a:pt x="8147" y="0"/>
                  </a:moveTo>
                  <a:cubicBezTo>
                    <a:pt x="7062" y="0"/>
                    <a:pt x="5936" y="471"/>
                    <a:pt x="4881" y="1600"/>
                  </a:cubicBezTo>
                  <a:cubicBezTo>
                    <a:pt x="1" y="6842"/>
                    <a:pt x="8631" y="10512"/>
                    <a:pt x="12543" y="10996"/>
                  </a:cubicBezTo>
                  <a:lnTo>
                    <a:pt x="13834" y="7165"/>
                  </a:lnTo>
                  <a:cubicBezTo>
                    <a:pt x="14013" y="3848"/>
                    <a:pt x="11248" y="0"/>
                    <a:pt x="81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1" name="Google Shape;1101;p49"/>
            <p:cNvSpPr/>
            <p:nvPr/>
          </p:nvSpPr>
          <p:spPr>
            <a:xfrm flipH="1">
              <a:off x="6089326" y="1146340"/>
              <a:ext cx="462282" cy="341836"/>
            </a:xfrm>
            <a:custGeom>
              <a:avLst/>
              <a:gdLst/>
              <a:ahLst/>
              <a:cxnLst/>
              <a:rect l="l" t="t" r="r" b="b"/>
              <a:pathLst>
                <a:path w="14934" h="11043" extrusionOk="0">
                  <a:moveTo>
                    <a:pt x="8058" y="1"/>
                  </a:moveTo>
                  <a:cubicBezTo>
                    <a:pt x="4249" y="1"/>
                    <a:pt x="0" y="3790"/>
                    <a:pt x="1470" y="7556"/>
                  </a:cubicBezTo>
                  <a:lnTo>
                    <a:pt x="3890" y="10662"/>
                  </a:lnTo>
                  <a:cubicBezTo>
                    <a:pt x="4447" y="10924"/>
                    <a:pt x="5037" y="11043"/>
                    <a:pt x="5637" y="11043"/>
                  </a:cubicBezTo>
                  <a:cubicBezTo>
                    <a:pt x="10027" y="11043"/>
                    <a:pt x="14934" y="4671"/>
                    <a:pt x="11350" y="1265"/>
                  </a:cubicBezTo>
                  <a:cubicBezTo>
                    <a:pt x="10428" y="382"/>
                    <a:pt x="9265" y="1"/>
                    <a:pt x="80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2" name="Google Shape;1102;p49"/>
            <p:cNvSpPr/>
            <p:nvPr/>
          </p:nvSpPr>
          <p:spPr>
            <a:xfrm flipH="1">
              <a:off x="7276369" y="1095696"/>
              <a:ext cx="440706" cy="442192"/>
            </a:xfrm>
            <a:custGeom>
              <a:avLst/>
              <a:gdLst/>
              <a:ahLst/>
              <a:cxnLst/>
              <a:rect l="l" t="t" r="r" b="b"/>
              <a:pathLst>
                <a:path w="14237" h="14285" extrusionOk="0">
                  <a:moveTo>
                    <a:pt x="5961" y="3498"/>
                  </a:moveTo>
                  <a:cubicBezTo>
                    <a:pt x="5956" y="3501"/>
                    <a:pt x="5952" y="3503"/>
                    <a:pt x="5948" y="3506"/>
                  </a:cubicBezTo>
                  <a:lnTo>
                    <a:pt x="5969" y="3506"/>
                  </a:lnTo>
                  <a:cubicBezTo>
                    <a:pt x="5966" y="3503"/>
                    <a:pt x="5964" y="3500"/>
                    <a:pt x="5961" y="3498"/>
                  </a:cubicBezTo>
                  <a:close/>
                  <a:moveTo>
                    <a:pt x="10849" y="7862"/>
                  </a:moveTo>
                  <a:cubicBezTo>
                    <a:pt x="10849" y="7902"/>
                    <a:pt x="10849" y="7942"/>
                    <a:pt x="10849" y="7982"/>
                  </a:cubicBezTo>
                  <a:cubicBezTo>
                    <a:pt x="10809" y="7942"/>
                    <a:pt x="10809" y="7902"/>
                    <a:pt x="10849" y="7862"/>
                  </a:cubicBezTo>
                  <a:close/>
                  <a:moveTo>
                    <a:pt x="5184" y="8471"/>
                  </a:moveTo>
                  <a:cubicBezTo>
                    <a:pt x="5181" y="8471"/>
                    <a:pt x="5181" y="8473"/>
                    <a:pt x="5184" y="8479"/>
                  </a:cubicBezTo>
                  <a:lnTo>
                    <a:pt x="5184" y="8479"/>
                  </a:lnTo>
                  <a:cubicBezTo>
                    <a:pt x="5206" y="8502"/>
                    <a:pt x="5228" y="8524"/>
                    <a:pt x="5248" y="8547"/>
                  </a:cubicBezTo>
                  <a:lnTo>
                    <a:pt x="5284" y="8547"/>
                  </a:lnTo>
                  <a:cubicBezTo>
                    <a:pt x="5240" y="8503"/>
                    <a:pt x="5195" y="8471"/>
                    <a:pt x="5184" y="8471"/>
                  </a:cubicBezTo>
                  <a:close/>
                  <a:moveTo>
                    <a:pt x="6761" y="1"/>
                  </a:moveTo>
                  <a:cubicBezTo>
                    <a:pt x="5779" y="1"/>
                    <a:pt x="4791" y="263"/>
                    <a:pt x="3872" y="844"/>
                  </a:cubicBezTo>
                  <a:cubicBezTo>
                    <a:pt x="1695" y="2215"/>
                    <a:pt x="1" y="4796"/>
                    <a:pt x="565" y="7418"/>
                  </a:cubicBezTo>
                  <a:cubicBezTo>
                    <a:pt x="1009" y="9515"/>
                    <a:pt x="2864" y="11088"/>
                    <a:pt x="4639" y="12096"/>
                  </a:cubicBezTo>
                  <a:cubicBezTo>
                    <a:pt x="6655" y="13225"/>
                    <a:pt x="8873" y="13992"/>
                    <a:pt x="11212" y="14274"/>
                  </a:cubicBezTo>
                  <a:cubicBezTo>
                    <a:pt x="11261" y="14281"/>
                    <a:pt x="11309" y="14284"/>
                    <a:pt x="11358" y="14284"/>
                  </a:cubicBezTo>
                  <a:cubicBezTo>
                    <a:pt x="12153" y="14284"/>
                    <a:pt x="12904" y="13381"/>
                    <a:pt x="12866" y="12620"/>
                  </a:cubicBezTo>
                  <a:cubicBezTo>
                    <a:pt x="12825" y="11733"/>
                    <a:pt x="12140" y="11048"/>
                    <a:pt x="11293" y="10967"/>
                  </a:cubicBezTo>
                  <a:lnTo>
                    <a:pt x="11333" y="10967"/>
                  </a:lnTo>
                  <a:lnTo>
                    <a:pt x="11091" y="10927"/>
                  </a:lnTo>
                  <a:cubicBezTo>
                    <a:pt x="10930" y="10927"/>
                    <a:pt x="10728" y="10886"/>
                    <a:pt x="10527" y="10846"/>
                  </a:cubicBezTo>
                  <a:cubicBezTo>
                    <a:pt x="10123" y="10725"/>
                    <a:pt x="9760" y="10644"/>
                    <a:pt x="9357" y="10523"/>
                  </a:cubicBezTo>
                  <a:cubicBezTo>
                    <a:pt x="8994" y="10402"/>
                    <a:pt x="8591" y="10281"/>
                    <a:pt x="8188" y="10120"/>
                  </a:cubicBezTo>
                  <a:lnTo>
                    <a:pt x="7905" y="9999"/>
                  </a:lnTo>
                  <a:lnTo>
                    <a:pt x="7865" y="9999"/>
                  </a:lnTo>
                  <a:cubicBezTo>
                    <a:pt x="7663" y="9918"/>
                    <a:pt x="7462" y="9797"/>
                    <a:pt x="7260" y="9757"/>
                  </a:cubicBezTo>
                  <a:cubicBezTo>
                    <a:pt x="6857" y="9555"/>
                    <a:pt x="6494" y="9354"/>
                    <a:pt x="6090" y="9112"/>
                  </a:cubicBezTo>
                  <a:cubicBezTo>
                    <a:pt x="5929" y="8991"/>
                    <a:pt x="5768" y="8910"/>
                    <a:pt x="5606" y="8789"/>
                  </a:cubicBezTo>
                  <a:lnTo>
                    <a:pt x="5364" y="8628"/>
                  </a:lnTo>
                  <a:lnTo>
                    <a:pt x="5284" y="8587"/>
                  </a:lnTo>
                  <a:cubicBezTo>
                    <a:pt x="5272" y="8574"/>
                    <a:pt x="5260" y="8560"/>
                    <a:pt x="5248" y="8547"/>
                  </a:cubicBezTo>
                  <a:lnTo>
                    <a:pt x="5243" y="8547"/>
                  </a:lnTo>
                  <a:cubicBezTo>
                    <a:pt x="5208" y="8512"/>
                    <a:pt x="5190" y="8490"/>
                    <a:pt x="5184" y="8479"/>
                  </a:cubicBezTo>
                  <a:lnTo>
                    <a:pt x="5184" y="8479"/>
                  </a:lnTo>
                  <a:cubicBezTo>
                    <a:pt x="4950" y="8242"/>
                    <a:pt x="4648" y="8027"/>
                    <a:pt x="4437" y="7781"/>
                  </a:cubicBezTo>
                  <a:lnTo>
                    <a:pt x="4276" y="7579"/>
                  </a:lnTo>
                  <a:cubicBezTo>
                    <a:pt x="4155" y="7458"/>
                    <a:pt x="4074" y="7297"/>
                    <a:pt x="3953" y="7136"/>
                  </a:cubicBezTo>
                  <a:cubicBezTo>
                    <a:pt x="3953" y="7055"/>
                    <a:pt x="3913" y="7015"/>
                    <a:pt x="3872" y="6974"/>
                  </a:cubicBezTo>
                  <a:cubicBezTo>
                    <a:pt x="3832" y="6813"/>
                    <a:pt x="3792" y="6652"/>
                    <a:pt x="3751" y="6490"/>
                  </a:cubicBezTo>
                  <a:lnTo>
                    <a:pt x="3751" y="6329"/>
                  </a:lnTo>
                  <a:lnTo>
                    <a:pt x="3751" y="6127"/>
                  </a:lnTo>
                  <a:cubicBezTo>
                    <a:pt x="3832" y="5926"/>
                    <a:pt x="3872" y="5764"/>
                    <a:pt x="3913" y="5563"/>
                  </a:cubicBezTo>
                  <a:cubicBezTo>
                    <a:pt x="3993" y="5482"/>
                    <a:pt x="4034" y="5361"/>
                    <a:pt x="4114" y="5280"/>
                  </a:cubicBezTo>
                  <a:cubicBezTo>
                    <a:pt x="4155" y="5159"/>
                    <a:pt x="4195" y="5079"/>
                    <a:pt x="4276" y="4998"/>
                  </a:cubicBezTo>
                  <a:lnTo>
                    <a:pt x="4356" y="4837"/>
                  </a:lnTo>
                  <a:lnTo>
                    <a:pt x="4558" y="4595"/>
                  </a:lnTo>
                  <a:cubicBezTo>
                    <a:pt x="4679" y="4474"/>
                    <a:pt x="4760" y="4393"/>
                    <a:pt x="4881" y="4272"/>
                  </a:cubicBezTo>
                  <a:cubicBezTo>
                    <a:pt x="5002" y="4151"/>
                    <a:pt x="5082" y="4071"/>
                    <a:pt x="5203" y="3990"/>
                  </a:cubicBezTo>
                  <a:lnTo>
                    <a:pt x="5284" y="3909"/>
                  </a:lnTo>
                  <a:cubicBezTo>
                    <a:pt x="5505" y="3762"/>
                    <a:pt x="5727" y="3648"/>
                    <a:pt x="5948" y="3506"/>
                  </a:cubicBezTo>
                  <a:lnTo>
                    <a:pt x="5889" y="3506"/>
                  </a:lnTo>
                  <a:cubicBezTo>
                    <a:pt x="5889" y="3486"/>
                    <a:pt x="5899" y="3476"/>
                    <a:pt x="5914" y="3476"/>
                  </a:cubicBezTo>
                  <a:cubicBezTo>
                    <a:pt x="5927" y="3476"/>
                    <a:pt x="5944" y="3483"/>
                    <a:pt x="5961" y="3498"/>
                  </a:cubicBezTo>
                  <a:lnTo>
                    <a:pt x="5961" y="3498"/>
                  </a:lnTo>
                  <a:cubicBezTo>
                    <a:pt x="5977" y="3487"/>
                    <a:pt x="5993" y="3477"/>
                    <a:pt x="6010" y="3466"/>
                  </a:cubicBezTo>
                  <a:lnTo>
                    <a:pt x="6050" y="3466"/>
                  </a:lnTo>
                  <a:cubicBezTo>
                    <a:pt x="6171" y="3425"/>
                    <a:pt x="6252" y="3385"/>
                    <a:pt x="6373" y="3385"/>
                  </a:cubicBezTo>
                  <a:cubicBezTo>
                    <a:pt x="6413" y="3365"/>
                    <a:pt x="6504" y="3365"/>
                    <a:pt x="6559" y="3365"/>
                  </a:cubicBezTo>
                  <a:cubicBezTo>
                    <a:pt x="6615" y="3365"/>
                    <a:pt x="6635" y="3365"/>
                    <a:pt x="6534" y="3345"/>
                  </a:cubicBezTo>
                  <a:cubicBezTo>
                    <a:pt x="6453" y="3331"/>
                    <a:pt x="6435" y="3327"/>
                    <a:pt x="6450" y="3327"/>
                  </a:cubicBezTo>
                  <a:cubicBezTo>
                    <a:pt x="6480" y="3327"/>
                    <a:pt x="6642" y="3345"/>
                    <a:pt x="6695" y="3345"/>
                  </a:cubicBezTo>
                  <a:lnTo>
                    <a:pt x="7139" y="3345"/>
                  </a:lnTo>
                  <a:cubicBezTo>
                    <a:pt x="7341" y="3385"/>
                    <a:pt x="7502" y="3425"/>
                    <a:pt x="7704" y="3466"/>
                  </a:cubicBezTo>
                  <a:lnTo>
                    <a:pt x="7744" y="3466"/>
                  </a:lnTo>
                  <a:lnTo>
                    <a:pt x="7986" y="3587"/>
                  </a:lnTo>
                  <a:cubicBezTo>
                    <a:pt x="8228" y="3708"/>
                    <a:pt x="8429" y="3829"/>
                    <a:pt x="8631" y="3990"/>
                  </a:cubicBezTo>
                  <a:lnTo>
                    <a:pt x="8671" y="4030"/>
                  </a:lnTo>
                  <a:lnTo>
                    <a:pt x="8994" y="4313"/>
                  </a:lnTo>
                  <a:cubicBezTo>
                    <a:pt x="9196" y="4514"/>
                    <a:pt x="9357" y="4716"/>
                    <a:pt x="9559" y="4958"/>
                  </a:cubicBezTo>
                  <a:lnTo>
                    <a:pt x="9599" y="4998"/>
                  </a:lnTo>
                  <a:cubicBezTo>
                    <a:pt x="9680" y="5119"/>
                    <a:pt x="9760" y="5240"/>
                    <a:pt x="9841" y="5361"/>
                  </a:cubicBezTo>
                  <a:cubicBezTo>
                    <a:pt x="10002" y="5603"/>
                    <a:pt x="10123" y="5845"/>
                    <a:pt x="10244" y="6087"/>
                  </a:cubicBezTo>
                  <a:cubicBezTo>
                    <a:pt x="10244" y="6127"/>
                    <a:pt x="10365" y="6329"/>
                    <a:pt x="10406" y="6369"/>
                  </a:cubicBezTo>
                  <a:lnTo>
                    <a:pt x="10486" y="6611"/>
                  </a:lnTo>
                  <a:cubicBezTo>
                    <a:pt x="10567" y="6853"/>
                    <a:pt x="10648" y="7136"/>
                    <a:pt x="10688" y="7378"/>
                  </a:cubicBezTo>
                  <a:cubicBezTo>
                    <a:pt x="10728" y="7539"/>
                    <a:pt x="10769" y="7660"/>
                    <a:pt x="10769" y="7781"/>
                  </a:cubicBezTo>
                  <a:lnTo>
                    <a:pt x="10769" y="7821"/>
                  </a:lnTo>
                  <a:cubicBezTo>
                    <a:pt x="10769" y="7862"/>
                    <a:pt x="10769" y="7902"/>
                    <a:pt x="10769" y="7942"/>
                  </a:cubicBezTo>
                  <a:cubicBezTo>
                    <a:pt x="10809" y="8224"/>
                    <a:pt x="10809" y="8507"/>
                    <a:pt x="10769" y="8789"/>
                  </a:cubicBezTo>
                  <a:cubicBezTo>
                    <a:pt x="10809" y="9676"/>
                    <a:pt x="11535" y="10443"/>
                    <a:pt x="12462" y="10443"/>
                  </a:cubicBezTo>
                  <a:cubicBezTo>
                    <a:pt x="13390" y="10443"/>
                    <a:pt x="14156" y="9717"/>
                    <a:pt x="14197" y="8789"/>
                  </a:cubicBezTo>
                  <a:cubicBezTo>
                    <a:pt x="14237" y="6168"/>
                    <a:pt x="13148" y="3627"/>
                    <a:pt x="11212" y="1852"/>
                  </a:cubicBezTo>
                  <a:cubicBezTo>
                    <a:pt x="9961" y="701"/>
                    <a:pt x="8368" y="1"/>
                    <a:pt x="67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3" name="Google Shape;1103;p49"/>
            <p:cNvSpPr/>
            <p:nvPr/>
          </p:nvSpPr>
          <p:spPr>
            <a:xfrm flipH="1">
              <a:off x="6239331" y="1216702"/>
              <a:ext cx="2136" cy="2012"/>
            </a:xfrm>
            <a:custGeom>
              <a:avLst/>
              <a:gdLst/>
              <a:ahLst/>
              <a:cxnLst/>
              <a:rect l="l" t="t" r="r" b="b"/>
              <a:pathLst>
                <a:path w="69" h="65" extrusionOk="0">
                  <a:moveTo>
                    <a:pt x="1" y="0"/>
                  </a:moveTo>
                  <a:cubicBezTo>
                    <a:pt x="32" y="48"/>
                    <a:pt x="51" y="64"/>
                    <a:pt x="58" y="64"/>
                  </a:cubicBezTo>
                  <a:cubicBezTo>
                    <a:pt x="69" y="64"/>
                    <a:pt x="50" y="25"/>
                    <a:pt x="1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4" name="Google Shape;1104;p49"/>
            <p:cNvSpPr/>
            <p:nvPr/>
          </p:nvSpPr>
          <p:spPr>
            <a:xfrm flipH="1">
              <a:off x="6100378" y="1094149"/>
              <a:ext cx="490637" cy="444142"/>
            </a:xfrm>
            <a:custGeom>
              <a:avLst/>
              <a:gdLst/>
              <a:ahLst/>
              <a:cxnLst/>
              <a:rect l="l" t="t" r="r" b="b"/>
              <a:pathLst>
                <a:path w="15850" h="14348" extrusionOk="0">
                  <a:moveTo>
                    <a:pt x="9800" y="3354"/>
                  </a:moveTo>
                  <a:lnTo>
                    <a:pt x="9800" y="3354"/>
                  </a:lnTo>
                  <a:cubicBezTo>
                    <a:pt x="9809" y="3358"/>
                    <a:pt x="9818" y="3361"/>
                    <a:pt x="9828" y="3365"/>
                  </a:cubicBezTo>
                  <a:lnTo>
                    <a:pt x="9828" y="3365"/>
                  </a:lnTo>
                  <a:cubicBezTo>
                    <a:pt x="9817" y="3362"/>
                    <a:pt x="9808" y="3358"/>
                    <a:pt x="9800" y="3354"/>
                  </a:cubicBezTo>
                  <a:close/>
                  <a:moveTo>
                    <a:pt x="6019" y="4526"/>
                  </a:moveTo>
                  <a:cubicBezTo>
                    <a:pt x="6015" y="4526"/>
                    <a:pt x="5848" y="4645"/>
                    <a:pt x="5848" y="4645"/>
                  </a:cubicBezTo>
                  <a:lnTo>
                    <a:pt x="5969" y="4564"/>
                  </a:lnTo>
                  <a:cubicBezTo>
                    <a:pt x="6006" y="4536"/>
                    <a:pt x="6020" y="4526"/>
                    <a:pt x="6019" y="4526"/>
                  </a:cubicBezTo>
                  <a:close/>
                  <a:moveTo>
                    <a:pt x="4096" y="7879"/>
                  </a:moveTo>
                  <a:lnTo>
                    <a:pt x="4096" y="7879"/>
                  </a:lnTo>
                  <a:cubicBezTo>
                    <a:pt x="4096" y="7879"/>
                    <a:pt x="4098" y="7893"/>
                    <a:pt x="4101" y="7914"/>
                  </a:cubicBezTo>
                  <a:lnTo>
                    <a:pt x="4101" y="7914"/>
                  </a:lnTo>
                  <a:cubicBezTo>
                    <a:pt x="4097" y="7889"/>
                    <a:pt x="4096" y="7879"/>
                    <a:pt x="4096" y="7879"/>
                  </a:cubicBezTo>
                  <a:close/>
                  <a:moveTo>
                    <a:pt x="9330" y="1"/>
                  </a:moveTo>
                  <a:cubicBezTo>
                    <a:pt x="7488" y="1"/>
                    <a:pt x="5605" y="717"/>
                    <a:pt x="4195" y="1781"/>
                  </a:cubicBezTo>
                  <a:cubicBezTo>
                    <a:pt x="1735" y="3596"/>
                    <a:pt x="0" y="6621"/>
                    <a:pt x="1170" y="9686"/>
                  </a:cubicBezTo>
                  <a:cubicBezTo>
                    <a:pt x="1375" y="10439"/>
                    <a:pt x="2045" y="10901"/>
                    <a:pt x="2785" y="10901"/>
                  </a:cubicBezTo>
                  <a:cubicBezTo>
                    <a:pt x="2917" y="10901"/>
                    <a:pt x="3052" y="10886"/>
                    <a:pt x="3186" y="10856"/>
                  </a:cubicBezTo>
                  <a:cubicBezTo>
                    <a:pt x="3993" y="10614"/>
                    <a:pt x="4679" y="9686"/>
                    <a:pt x="4356" y="8839"/>
                  </a:cubicBezTo>
                  <a:cubicBezTo>
                    <a:pt x="4235" y="8597"/>
                    <a:pt x="4195" y="8355"/>
                    <a:pt x="4154" y="8153"/>
                  </a:cubicBezTo>
                  <a:lnTo>
                    <a:pt x="4154" y="8073"/>
                  </a:lnTo>
                  <a:cubicBezTo>
                    <a:pt x="4154" y="7992"/>
                    <a:pt x="4154" y="7871"/>
                    <a:pt x="4154" y="7750"/>
                  </a:cubicBezTo>
                  <a:lnTo>
                    <a:pt x="4154" y="7387"/>
                  </a:lnTo>
                  <a:cubicBezTo>
                    <a:pt x="4195" y="7186"/>
                    <a:pt x="4275" y="6944"/>
                    <a:pt x="4316" y="6702"/>
                  </a:cubicBezTo>
                  <a:cubicBezTo>
                    <a:pt x="4316" y="6661"/>
                    <a:pt x="4396" y="6460"/>
                    <a:pt x="4396" y="6460"/>
                  </a:cubicBezTo>
                  <a:cubicBezTo>
                    <a:pt x="4396" y="6419"/>
                    <a:pt x="4437" y="6419"/>
                    <a:pt x="4437" y="6379"/>
                  </a:cubicBezTo>
                  <a:cubicBezTo>
                    <a:pt x="4558" y="6177"/>
                    <a:pt x="4679" y="5935"/>
                    <a:pt x="4840" y="5734"/>
                  </a:cubicBezTo>
                  <a:lnTo>
                    <a:pt x="4921" y="5613"/>
                  </a:lnTo>
                  <a:cubicBezTo>
                    <a:pt x="4921" y="5572"/>
                    <a:pt x="4961" y="5532"/>
                    <a:pt x="5001" y="5492"/>
                  </a:cubicBezTo>
                  <a:lnTo>
                    <a:pt x="5001" y="5492"/>
                  </a:lnTo>
                  <a:cubicBezTo>
                    <a:pt x="5001" y="5532"/>
                    <a:pt x="4961" y="5532"/>
                    <a:pt x="4961" y="5572"/>
                  </a:cubicBezTo>
                  <a:cubicBezTo>
                    <a:pt x="5001" y="5532"/>
                    <a:pt x="5001" y="5492"/>
                    <a:pt x="5042" y="5451"/>
                  </a:cubicBezTo>
                  <a:cubicBezTo>
                    <a:pt x="5203" y="5250"/>
                    <a:pt x="5364" y="5088"/>
                    <a:pt x="5566" y="4927"/>
                  </a:cubicBezTo>
                  <a:lnTo>
                    <a:pt x="5848" y="4645"/>
                  </a:lnTo>
                  <a:cubicBezTo>
                    <a:pt x="5929" y="4484"/>
                    <a:pt x="6372" y="4282"/>
                    <a:pt x="6493" y="4201"/>
                  </a:cubicBezTo>
                  <a:cubicBezTo>
                    <a:pt x="6735" y="4080"/>
                    <a:pt x="6977" y="3959"/>
                    <a:pt x="7179" y="3838"/>
                  </a:cubicBezTo>
                  <a:cubicBezTo>
                    <a:pt x="7340" y="3758"/>
                    <a:pt x="7461" y="3677"/>
                    <a:pt x="7623" y="3677"/>
                  </a:cubicBezTo>
                  <a:cubicBezTo>
                    <a:pt x="7824" y="3596"/>
                    <a:pt x="8066" y="3516"/>
                    <a:pt x="8268" y="3475"/>
                  </a:cubicBezTo>
                  <a:lnTo>
                    <a:pt x="8671" y="3395"/>
                  </a:lnTo>
                  <a:lnTo>
                    <a:pt x="8752" y="3395"/>
                  </a:lnTo>
                  <a:cubicBezTo>
                    <a:pt x="8953" y="3395"/>
                    <a:pt x="9155" y="3354"/>
                    <a:pt x="9357" y="3354"/>
                  </a:cubicBezTo>
                  <a:lnTo>
                    <a:pt x="9800" y="3354"/>
                  </a:lnTo>
                  <a:lnTo>
                    <a:pt x="9800" y="3395"/>
                  </a:lnTo>
                  <a:lnTo>
                    <a:pt x="9914" y="3395"/>
                  </a:lnTo>
                  <a:cubicBezTo>
                    <a:pt x="10090" y="3450"/>
                    <a:pt x="10288" y="3483"/>
                    <a:pt x="10486" y="3516"/>
                  </a:cubicBezTo>
                  <a:cubicBezTo>
                    <a:pt x="10567" y="3556"/>
                    <a:pt x="10647" y="3596"/>
                    <a:pt x="10728" y="3596"/>
                  </a:cubicBezTo>
                  <a:lnTo>
                    <a:pt x="10849" y="3677"/>
                  </a:lnTo>
                  <a:cubicBezTo>
                    <a:pt x="10930" y="3717"/>
                    <a:pt x="11010" y="3758"/>
                    <a:pt x="11091" y="3838"/>
                  </a:cubicBezTo>
                  <a:lnTo>
                    <a:pt x="11293" y="3959"/>
                  </a:lnTo>
                  <a:cubicBezTo>
                    <a:pt x="11258" y="3903"/>
                    <a:pt x="11247" y="3881"/>
                    <a:pt x="11249" y="3881"/>
                  </a:cubicBezTo>
                  <a:lnTo>
                    <a:pt x="11249" y="3881"/>
                  </a:lnTo>
                  <a:cubicBezTo>
                    <a:pt x="11256" y="3881"/>
                    <a:pt x="11356" y="4022"/>
                    <a:pt x="11413" y="4080"/>
                  </a:cubicBezTo>
                  <a:cubicBezTo>
                    <a:pt x="11454" y="4121"/>
                    <a:pt x="11615" y="4282"/>
                    <a:pt x="11696" y="4363"/>
                  </a:cubicBezTo>
                  <a:lnTo>
                    <a:pt x="11736" y="4403"/>
                  </a:lnTo>
                  <a:cubicBezTo>
                    <a:pt x="11776" y="4484"/>
                    <a:pt x="11817" y="4564"/>
                    <a:pt x="11897" y="4645"/>
                  </a:cubicBezTo>
                  <a:cubicBezTo>
                    <a:pt x="11938" y="4726"/>
                    <a:pt x="11978" y="4806"/>
                    <a:pt x="12018" y="4927"/>
                  </a:cubicBezTo>
                  <a:cubicBezTo>
                    <a:pt x="12099" y="5088"/>
                    <a:pt x="12139" y="5290"/>
                    <a:pt x="12180" y="5451"/>
                  </a:cubicBezTo>
                  <a:cubicBezTo>
                    <a:pt x="12220" y="5653"/>
                    <a:pt x="12180" y="5693"/>
                    <a:pt x="12180" y="5814"/>
                  </a:cubicBezTo>
                  <a:lnTo>
                    <a:pt x="12180" y="6097"/>
                  </a:lnTo>
                  <a:lnTo>
                    <a:pt x="12180" y="6177"/>
                  </a:lnTo>
                  <a:cubicBezTo>
                    <a:pt x="12139" y="6339"/>
                    <a:pt x="12099" y="6540"/>
                    <a:pt x="12059" y="6742"/>
                  </a:cubicBezTo>
                  <a:cubicBezTo>
                    <a:pt x="11978" y="6944"/>
                    <a:pt x="11897" y="7145"/>
                    <a:pt x="11857" y="7347"/>
                  </a:cubicBezTo>
                  <a:cubicBezTo>
                    <a:pt x="11776" y="7468"/>
                    <a:pt x="11736" y="7589"/>
                    <a:pt x="11655" y="7670"/>
                  </a:cubicBezTo>
                  <a:cubicBezTo>
                    <a:pt x="11575" y="7871"/>
                    <a:pt x="11454" y="8073"/>
                    <a:pt x="11333" y="8274"/>
                  </a:cubicBezTo>
                  <a:cubicBezTo>
                    <a:pt x="11252" y="8355"/>
                    <a:pt x="11172" y="8476"/>
                    <a:pt x="11091" y="8557"/>
                  </a:cubicBezTo>
                  <a:lnTo>
                    <a:pt x="11091" y="8637"/>
                  </a:lnTo>
                  <a:cubicBezTo>
                    <a:pt x="10768" y="9000"/>
                    <a:pt x="10405" y="9363"/>
                    <a:pt x="10083" y="9686"/>
                  </a:cubicBezTo>
                  <a:lnTo>
                    <a:pt x="9800" y="9928"/>
                  </a:lnTo>
                  <a:lnTo>
                    <a:pt x="9679" y="10009"/>
                  </a:lnTo>
                  <a:cubicBezTo>
                    <a:pt x="9478" y="10130"/>
                    <a:pt x="9276" y="10291"/>
                    <a:pt x="9034" y="10412"/>
                  </a:cubicBezTo>
                  <a:lnTo>
                    <a:pt x="8671" y="10614"/>
                  </a:lnTo>
                  <a:cubicBezTo>
                    <a:pt x="8609" y="10645"/>
                    <a:pt x="8355" y="10748"/>
                    <a:pt x="8371" y="10756"/>
                  </a:cubicBezTo>
                  <a:lnTo>
                    <a:pt x="8371" y="10756"/>
                  </a:lnTo>
                  <a:cubicBezTo>
                    <a:pt x="8328" y="10767"/>
                    <a:pt x="8289" y="10775"/>
                    <a:pt x="8268" y="10775"/>
                  </a:cubicBezTo>
                  <a:cubicBezTo>
                    <a:pt x="8187" y="10815"/>
                    <a:pt x="8026" y="10896"/>
                    <a:pt x="7905" y="10896"/>
                  </a:cubicBezTo>
                  <a:cubicBezTo>
                    <a:pt x="7784" y="10936"/>
                    <a:pt x="7663" y="10977"/>
                    <a:pt x="7502" y="11017"/>
                  </a:cubicBezTo>
                  <a:cubicBezTo>
                    <a:pt x="7461" y="11017"/>
                    <a:pt x="7300" y="11057"/>
                    <a:pt x="7260" y="11057"/>
                  </a:cubicBezTo>
                  <a:lnTo>
                    <a:pt x="6816" y="11057"/>
                  </a:lnTo>
                  <a:cubicBezTo>
                    <a:pt x="6695" y="11017"/>
                    <a:pt x="6574" y="11017"/>
                    <a:pt x="6453" y="11017"/>
                  </a:cubicBezTo>
                  <a:lnTo>
                    <a:pt x="6413" y="11017"/>
                  </a:lnTo>
                  <a:cubicBezTo>
                    <a:pt x="6292" y="11017"/>
                    <a:pt x="6171" y="10977"/>
                    <a:pt x="6090" y="10936"/>
                  </a:cubicBezTo>
                  <a:cubicBezTo>
                    <a:pt x="6009" y="10936"/>
                    <a:pt x="5969" y="10896"/>
                    <a:pt x="5888" y="10896"/>
                  </a:cubicBezTo>
                  <a:cubicBezTo>
                    <a:pt x="5650" y="10770"/>
                    <a:pt x="5396" y="10711"/>
                    <a:pt x="5146" y="10711"/>
                  </a:cubicBezTo>
                  <a:cubicBezTo>
                    <a:pt x="4592" y="10711"/>
                    <a:pt x="4057" y="11001"/>
                    <a:pt x="3751" y="11501"/>
                  </a:cubicBezTo>
                  <a:cubicBezTo>
                    <a:pt x="3348" y="12227"/>
                    <a:pt x="3469" y="13396"/>
                    <a:pt x="4316" y="13800"/>
                  </a:cubicBezTo>
                  <a:cubicBezTo>
                    <a:pt x="5169" y="14176"/>
                    <a:pt x="6048" y="14348"/>
                    <a:pt x="6921" y="14348"/>
                  </a:cubicBezTo>
                  <a:cubicBezTo>
                    <a:pt x="11003" y="14348"/>
                    <a:pt x="14955" y="10607"/>
                    <a:pt x="15487" y="6621"/>
                  </a:cubicBezTo>
                  <a:cubicBezTo>
                    <a:pt x="15850" y="3838"/>
                    <a:pt x="14156" y="1217"/>
                    <a:pt x="11494" y="370"/>
                  </a:cubicBezTo>
                  <a:cubicBezTo>
                    <a:pt x="10801" y="116"/>
                    <a:pt x="10069" y="1"/>
                    <a:pt x="93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5" name="Google Shape;1105;p49"/>
            <p:cNvSpPr/>
            <p:nvPr/>
          </p:nvSpPr>
          <p:spPr>
            <a:xfrm flipH="1">
              <a:off x="6152826" y="1155503"/>
              <a:ext cx="1475594" cy="1269712"/>
            </a:xfrm>
            <a:custGeom>
              <a:avLst/>
              <a:gdLst/>
              <a:ahLst/>
              <a:cxnLst/>
              <a:rect l="l" t="t" r="r" b="b"/>
              <a:pathLst>
                <a:path w="47669" h="41018" extrusionOk="0">
                  <a:moveTo>
                    <a:pt x="20810" y="0"/>
                  </a:moveTo>
                  <a:cubicBezTo>
                    <a:pt x="20756" y="0"/>
                    <a:pt x="20702" y="1"/>
                    <a:pt x="20648" y="1"/>
                  </a:cubicBezTo>
                  <a:cubicBezTo>
                    <a:pt x="18390" y="41"/>
                    <a:pt x="16132" y="525"/>
                    <a:pt x="14075" y="1453"/>
                  </a:cubicBezTo>
                  <a:cubicBezTo>
                    <a:pt x="12058" y="2461"/>
                    <a:pt x="10163" y="3752"/>
                    <a:pt x="8550" y="5325"/>
                  </a:cubicBezTo>
                  <a:cubicBezTo>
                    <a:pt x="5082" y="8349"/>
                    <a:pt x="2581" y="12342"/>
                    <a:pt x="1291" y="16738"/>
                  </a:cubicBezTo>
                  <a:cubicBezTo>
                    <a:pt x="0" y="21295"/>
                    <a:pt x="726" y="26175"/>
                    <a:pt x="3267" y="30167"/>
                  </a:cubicBezTo>
                  <a:cubicBezTo>
                    <a:pt x="5686" y="33757"/>
                    <a:pt x="9074" y="36580"/>
                    <a:pt x="13067" y="38273"/>
                  </a:cubicBezTo>
                  <a:cubicBezTo>
                    <a:pt x="17015" y="40090"/>
                    <a:pt x="21274" y="41017"/>
                    <a:pt x="25614" y="41017"/>
                  </a:cubicBezTo>
                  <a:cubicBezTo>
                    <a:pt x="25706" y="41017"/>
                    <a:pt x="25799" y="41017"/>
                    <a:pt x="25891" y="41016"/>
                  </a:cubicBezTo>
                  <a:cubicBezTo>
                    <a:pt x="30045" y="41016"/>
                    <a:pt x="34280" y="40008"/>
                    <a:pt x="37748" y="37588"/>
                  </a:cubicBezTo>
                  <a:cubicBezTo>
                    <a:pt x="44443" y="32869"/>
                    <a:pt x="47669" y="23916"/>
                    <a:pt x="44483" y="16173"/>
                  </a:cubicBezTo>
                  <a:cubicBezTo>
                    <a:pt x="44080" y="15165"/>
                    <a:pt x="43555" y="14157"/>
                    <a:pt x="42991" y="13229"/>
                  </a:cubicBezTo>
                  <a:cubicBezTo>
                    <a:pt x="40531" y="9478"/>
                    <a:pt x="37264" y="6333"/>
                    <a:pt x="33473" y="3994"/>
                  </a:cubicBezTo>
                  <a:cubicBezTo>
                    <a:pt x="29688" y="1643"/>
                    <a:pt x="25272" y="0"/>
                    <a:pt x="208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6" name="Google Shape;1106;p49"/>
            <p:cNvSpPr/>
            <p:nvPr/>
          </p:nvSpPr>
          <p:spPr>
            <a:xfrm flipH="1">
              <a:off x="6708340" y="1709824"/>
              <a:ext cx="463180" cy="501873"/>
            </a:xfrm>
            <a:custGeom>
              <a:avLst/>
              <a:gdLst/>
              <a:ahLst/>
              <a:cxnLst/>
              <a:rect l="l" t="t" r="r" b="b"/>
              <a:pathLst>
                <a:path w="14963" h="16213" extrusionOk="0">
                  <a:moveTo>
                    <a:pt x="7461" y="0"/>
                  </a:moveTo>
                  <a:cubicBezTo>
                    <a:pt x="3025" y="0"/>
                    <a:pt x="0" y="5485"/>
                    <a:pt x="0" y="9962"/>
                  </a:cubicBezTo>
                  <a:cubicBezTo>
                    <a:pt x="0" y="14438"/>
                    <a:pt x="3025" y="16213"/>
                    <a:pt x="7461" y="16213"/>
                  </a:cubicBezTo>
                  <a:cubicBezTo>
                    <a:pt x="11938" y="16213"/>
                    <a:pt x="14962" y="14438"/>
                    <a:pt x="14962" y="9962"/>
                  </a:cubicBezTo>
                  <a:cubicBezTo>
                    <a:pt x="14962" y="5485"/>
                    <a:pt x="11938" y="0"/>
                    <a:pt x="74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7" name="Google Shape;1107;p49"/>
            <p:cNvSpPr/>
            <p:nvPr/>
          </p:nvSpPr>
          <p:spPr>
            <a:xfrm flipH="1">
              <a:off x="7190218" y="1676113"/>
              <a:ext cx="111128" cy="109890"/>
            </a:xfrm>
            <a:custGeom>
              <a:avLst/>
              <a:gdLst/>
              <a:ahLst/>
              <a:cxnLst/>
              <a:rect l="l" t="t" r="r" b="b"/>
              <a:pathLst>
                <a:path w="3590" h="3550" extrusionOk="0">
                  <a:moveTo>
                    <a:pt x="1815" y="0"/>
                  </a:moveTo>
                  <a:cubicBezTo>
                    <a:pt x="807" y="0"/>
                    <a:pt x="0" y="767"/>
                    <a:pt x="0" y="1775"/>
                  </a:cubicBezTo>
                  <a:cubicBezTo>
                    <a:pt x="0" y="2743"/>
                    <a:pt x="807" y="3549"/>
                    <a:pt x="1815" y="3549"/>
                  </a:cubicBezTo>
                  <a:cubicBezTo>
                    <a:pt x="2783" y="3549"/>
                    <a:pt x="3590" y="2743"/>
                    <a:pt x="3590" y="1775"/>
                  </a:cubicBezTo>
                  <a:cubicBezTo>
                    <a:pt x="3590" y="767"/>
                    <a:pt x="2783" y="0"/>
                    <a:pt x="181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8" name="Google Shape;1108;p49"/>
            <p:cNvSpPr/>
            <p:nvPr/>
          </p:nvSpPr>
          <p:spPr>
            <a:xfrm flipH="1">
              <a:off x="7183965" y="1830922"/>
              <a:ext cx="189785" cy="109890"/>
            </a:xfrm>
            <a:custGeom>
              <a:avLst/>
              <a:gdLst/>
              <a:ahLst/>
              <a:cxnLst/>
              <a:rect l="l" t="t" r="r" b="b"/>
              <a:pathLst>
                <a:path w="6131" h="3550" extrusionOk="0">
                  <a:moveTo>
                    <a:pt x="3065" y="0"/>
                  </a:moveTo>
                  <a:cubicBezTo>
                    <a:pt x="1371" y="0"/>
                    <a:pt x="0" y="766"/>
                    <a:pt x="0" y="1775"/>
                  </a:cubicBezTo>
                  <a:cubicBezTo>
                    <a:pt x="0" y="2783"/>
                    <a:pt x="1371" y="3549"/>
                    <a:pt x="3065" y="3549"/>
                  </a:cubicBezTo>
                  <a:cubicBezTo>
                    <a:pt x="4759" y="3549"/>
                    <a:pt x="6130" y="2783"/>
                    <a:pt x="6130" y="1775"/>
                  </a:cubicBezTo>
                  <a:cubicBezTo>
                    <a:pt x="6130" y="766"/>
                    <a:pt x="4759" y="0"/>
                    <a:pt x="30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09" name="Google Shape;1109;p49"/>
            <p:cNvSpPr/>
            <p:nvPr/>
          </p:nvSpPr>
          <p:spPr>
            <a:xfrm flipH="1">
              <a:off x="6572257" y="1676113"/>
              <a:ext cx="111128" cy="109890"/>
            </a:xfrm>
            <a:custGeom>
              <a:avLst/>
              <a:gdLst/>
              <a:ahLst/>
              <a:cxnLst/>
              <a:rect l="l" t="t" r="r" b="b"/>
              <a:pathLst>
                <a:path w="3590" h="3550" extrusionOk="0">
                  <a:moveTo>
                    <a:pt x="1815" y="0"/>
                  </a:moveTo>
                  <a:cubicBezTo>
                    <a:pt x="807" y="0"/>
                    <a:pt x="0" y="767"/>
                    <a:pt x="0" y="1775"/>
                  </a:cubicBezTo>
                  <a:cubicBezTo>
                    <a:pt x="0" y="2743"/>
                    <a:pt x="807" y="3549"/>
                    <a:pt x="1815" y="3549"/>
                  </a:cubicBezTo>
                  <a:cubicBezTo>
                    <a:pt x="2783" y="3549"/>
                    <a:pt x="3589" y="2743"/>
                    <a:pt x="3589" y="1775"/>
                  </a:cubicBezTo>
                  <a:cubicBezTo>
                    <a:pt x="3589" y="767"/>
                    <a:pt x="2783" y="0"/>
                    <a:pt x="181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10" name="Google Shape;1110;p49"/>
            <p:cNvSpPr/>
            <p:nvPr/>
          </p:nvSpPr>
          <p:spPr>
            <a:xfrm flipH="1">
              <a:off x="6499853" y="1830922"/>
              <a:ext cx="188547" cy="109890"/>
            </a:xfrm>
            <a:custGeom>
              <a:avLst/>
              <a:gdLst/>
              <a:ahLst/>
              <a:cxnLst/>
              <a:rect l="l" t="t" r="r" b="b"/>
              <a:pathLst>
                <a:path w="6091" h="3550" extrusionOk="0">
                  <a:moveTo>
                    <a:pt x="3025" y="0"/>
                  </a:moveTo>
                  <a:cubicBezTo>
                    <a:pt x="1332" y="0"/>
                    <a:pt x="1" y="807"/>
                    <a:pt x="1" y="1775"/>
                  </a:cubicBezTo>
                  <a:cubicBezTo>
                    <a:pt x="1" y="2783"/>
                    <a:pt x="1372" y="3549"/>
                    <a:pt x="3025" y="3549"/>
                  </a:cubicBezTo>
                  <a:cubicBezTo>
                    <a:pt x="4719" y="3549"/>
                    <a:pt x="6090" y="2743"/>
                    <a:pt x="6090" y="1775"/>
                  </a:cubicBezTo>
                  <a:cubicBezTo>
                    <a:pt x="6090" y="807"/>
                    <a:pt x="4719" y="0"/>
                    <a:pt x="30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11" name="Google Shape;1111;p49"/>
            <p:cNvSpPr/>
            <p:nvPr/>
          </p:nvSpPr>
          <p:spPr>
            <a:xfrm flipH="1">
              <a:off x="6936787" y="1894567"/>
              <a:ext cx="164835" cy="97415"/>
            </a:xfrm>
            <a:custGeom>
              <a:avLst/>
              <a:gdLst/>
              <a:ahLst/>
              <a:cxnLst/>
              <a:rect l="l" t="t" r="r" b="b"/>
              <a:pathLst>
                <a:path w="5325" h="3147" fill="none" extrusionOk="0">
                  <a:moveTo>
                    <a:pt x="5324" y="1"/>
                  </a:moveTo>
                  <a:cubicBezTo>
                    <a:pt x="4921" y="3147"/>
                    <a:pt x="404" y="3147"/>
                    <a:pt x="1" y="1"/>
                  </a:cubicBezTo>
                </a:path>
              </a:pathLst>
            </a:custGeom>
            <a:noFill/>
            <a:ln w="27225" cap="rnd" cmpd="sng">
              <a:solidFill>
                <a:srgbClr val="1D1D1B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12" name="Google Shape;1112;p49"/>
            <p:cNvSpPr/>
            <p:nvPr/>
          </p:nvSpPr>
          <p:spPr>
            <a:xfrm flipH="1">
              <a:off x="6772012" y="1894567"/>
              <a:ext cx="164804" cy="97415"/>
            </a:xfrm>
            <a:custGeom>
              <a:avLst/>
              <a:gdLst/>
              <a:ahLst/>
              <a:cxnLst/>
              <a:rect l="l" t="t" r="r" b="b"/>
              <a:pathLst>
                <a:path w="5324" h="3147" fill="none" extrusionOk="0">
                  <a:moveTo>
                    <a:pt x="5324" y="1"/>
                  </a:moveTo>
                  <a:cubicBezTo>
                    <a:pt x="4920" y="3147"/>
                    <a:pt x="404" y="3147"/>
                    <a:pt x="0" y="1"/>
                  </a:cubicBezTo>
                </a:path>
              </a:pathLst>
            </a:custGeom>
            <a:noFill/>
            <a:ln w="27225" cap="rnd" cmpd="sng">
              <a:solidFill>
                <a:srgbClr val="1D1D1B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13" name="Google Shape;1113;p49"/>
            <p:cNvSpPr/>
            <p:nvPr/>
          </p:nvSpPr>
          <p:spPr>
            <a:xfrm flipH="1">
              <a:off x="6936785" y="1844635"/>
              <a:ext cx="31" cy="49961"/>
            </a:xfrm>
            <a:custGeom>
              <a:avLst/>
              <a:gdLst/>
              <a:ahLst/>
              <a:cxnLst/>
              <a:rect l="l" t="t" r="r" b="b"/>
              <a:pathLst>
                <a:path w="1" h="1614" fill="none" extrusionOk="0">
                  <a:moveTo>
                    <a:pt x="0" y="1"/>
                  </a:moveTo>
                  <a:lnTo>
                    <a:pt x="0" y="1614"/>
                  </a:lnTo>
                </a:path>
              </a:pathLst>
            </a:custGeom>
            <a:noFill/>
            <a:ln w="27225" cap="rnd" cmpd="sng">
              <a:solidFill>
                <a:srgbClr val="1D1D1B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14" name="Google Shape;1114;p49"/>
            <p:cNvSpPr/>
            <p:nvPr/>
          </p:nvSpPr>
          <p:spPr>
            <a:xfrm flipH="1">
              <a:off x="6820705" y="1756010"/>
              <a:ext cx="232224" cy="138586"/>
            </a:xfrm>
            <a:custGeom>
              <a:avLst/>
              <a:gdLst/>
              <a:ahLst/>
              <a:cxnLst/>
              <a:rect l="l" t="t" r="r" b="b"/>
              <a:pathLst>
                <a:path w="7502" h="4477" extrusionOk="0">
                  <a:moveTo>
                    <a:pt x="3751" y="0"/>
                  </a:moveTo>
                  <a:cubicBezTo>
                    <a:pt x="2380" y="0"/>
                    <a:pt x="646" y="646"/>
                    <a:pt x="323" y="1573"/>
                  </a:cubicBezTo>
                  <a:cubicBezTo>
                    <a:pt x="1" y="2460"/>
                    <a:pt x="3751" y="4477"/>
                    <a:pt x="3751" y="4477"/>
                  </a:cubicBezTo>
                  <a:cubicBezTo>
                    <a:pt x="3751" y="4477"/>
                    <a:pt x="7502" y="2460"/>
                    <a:pt x="7179" y="1573"/>
                  </a:cubicBezTo>
                  <a:cubicBezTo>
                    <a:pt x="6857" y="646"/>
                    <a:pt x="5122" y="0"/>
                    <a:pt x="375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cxnSp>
        <p:nvCxnSpPr>
          <p:cNvPr id="1115" name="Google Shape;1115;p49"/>
          <p:cNvCxnSpPr/>
          <p:nvPr/>
        </p:nvCxnSpPr>
        <p:spPr>
          <a:xfrm flipV="1">
            <a:off x="1066800" y="1731058"/>
            <a:ext cx="1447800" cy="2492"/>
          </a:xfrm>
          <a:prstGeom prst="straightConnector1">
            <a:avLst/>
          </a:prstGeom>
          <a:noFill/>
          <a:ln w="38100" cap="rnd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89812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33"/>
          <p:cNvSpPr txBox="1">
            <a:spLocks noGrp="1"/>
          </p:cNvSpPr>
          <p:nvPr>
            <p:ph type="title"/>
          </p:nvPr>
        </p:nvSpPr>
        <p:spPr>
          <a:xfrm>
            <a:off x="1060200" y="666750"/>
            <a:ext cx="4731000" cy="5355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/>
              <a:t>Penyebab Bullying</a:t>
            </a:r>
            <a:endParaRPr sz="2000" dirty="0"/>
          </a:p>
        </p:txBody>
      </p:sp>
      <p:sp>
        <p:nvSpPr>
          <p:cNvPr id="754" name="Google Shape;754;p33"/>
          <p:cNvSpPr txBox="1">
            <a:spLocks noGrp="1"/>
          </p:cNvSpPr>
          <p:nvPr>
            <p:ph type="subTitle" idx="1"/>
          </p:nvPr>
        </p:nvSpPr>
        <p:spPr>
          <a:xfrm>
            <a:off x="838200" y="1200150"/>
            <a:ext cx="7391400" cy="762000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sz="1400" dirty="0" err="1" smtClean="0"/>
              <a:t>Masalah</a:t>
            </a:r>
            <a:r>
              <a:rPr sz="1400" dirty="0" smtClean="0"/>
              <a:t> </a:t>
            </a:r>
            <a:r>
              <a:rPr sz="1400" dirty="0" err="1" smtClean="0"/>
              <a:t>pribadi</a:t>
            </a:r>
            <a:endParaRPr sz="1400" dirty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Pernah menjadi korban bullying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Rasa iri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Kurangnya empati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Mencari perhatian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Kesulitan mengendalikan emosi</a:t>
            </a:r>
          </a:p>
        </p:txBody>
      </p:sp>
      <p:sp>
        <p:nvSpPr>
          <p:cNvPr id="26" name="Google Shape;733;p33"/>
          <p:cNvSpPr txBox="1">
            <a:spLocks/>
          </p:cNvSpPr>
          <p:nvPr/>
        </p:nvSpPr>
        <p:spPr>
          <a:xfrm>
            <a:off x="1060200" y="2038350"/>
            <a:ext cx="4731000" cy="5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ssion One"/>
              <a:buNone/>
              <a:defRPr sz="52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pPr algn="l"/>
            <a:r>
              <a:rPr lang="id-ID" sz="2000" dirty="0" smtClean="0"/>
              <a:t>Solusi Mengatasi Bullying</a:t>
            </a:r>
            <a:endParaRPr lang="id-ID" sz="2000" dirty="0"/>
          </a:p>
        </p:txBody>
      </p:sp>
      <p:sp>
        <p:nvSpPr>
          <p:cNvPr id="27" name="Google Shape;754;p33"/>
          <p:cNvSpPr txBox="1">
            <a:spLocks/>
          </p:cNvSpPr>
          <p:nvPr/>
        </p:nvSpPr>
        <p:spPr>
          <a:xfrm>
            <a:off x="981419" y="2495550"/>
            <a:ext cx="7391400" cy="190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231775" algn="just" fontAlgn="base"/>
            <a:r>
              <a:rPr lang="id-ID" sz="1400" dirty="0" smtClean="0"/>
              <a:t>Menggunakan </a:t>
            </a:r>
            <a:r>
              <a:rPr lang="en-US" sz="1400" dirty="0" err="1" smtClean="0"/>
              <a:t>intervensi</a:t>
            </a:r>
            <a:r>
              <a:rPr lang="en-US" sz="1400" dirty="0" smtClean="0"/>
              <a:t> </a:t>
            </a:r>
            <a:r>
              <a:rPr lang="en-US" sz="1400" dirty="0" err="1"/>
              <a:t>pemulihan</a:t>
            </a:r>
            <a:r>
              <a:rPr lang="en-US" sz="1400" dirty="0"/>
              <a:t> </a:t>
            </a:r>
            <a:r>
              <a:rPr lang="en-US" sz="1400" dirty="0" err="1"/>
              <a:t>sosial</a:t>
            </a:r>
            <a:r>
              <a:rPr lang="en-US" sz="1400" dirty="0"/>
              <a:t> (</a:t>
            </a:r>
            <a:r>
              <a:rPr lang="en-US" sz="1400" dirty="0" err="1" smtClean="0"/>
              <a:t>rehabilitasi</a:t>
            </a:r>
            <a:r>
              <a:rPr lang="en-US" sz="1400" dirty="0" smtClean="0"/>
              <a:t>)</a:t>
            </a:r>
            <a:r>
              <a:rPr lang="id-ID" sz="1400" dirty="0" smtClean="0"/>
              <a:t> yang m</a:t>
            </a:r>
            <a:r>
              <a:rPr lang="en-US" sz="1400" dirty="0" err="1" smtClean="0"/>
              <a:t>erupakan</a:t>
            </a:r>
            <a:r>
              <a:rPr lang="en-US" sz="1400" dirty="0" smtClean="0"/>
              <a:t> </a:t>
            </a:r>
            <a:r>
              <a:rPr lang="en-US" sz="1400" dirty="0"/>
              <a:t>proses </a:t>
            </a:r>
            <a:r>
              <a:rPr lang="en-US" sz="1400" dirty="0" err="1"/>
              <a:t>intervensi</a:t>
            </a:r>
            <a:r>
              <a:rPr lang="en-US" sz="1400" dirty="0"/>
              <a:t> yang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gambaran</a:t>
            </a:r>
            <a:r>
              <a:rPr lang="en-US" sz="1400" dirty="0"/>
              <a:t> yang </a:t>
            </a:r>
            <a:r>
              <a:rPr lang="en-US" sz="1400" dirty="0" err="1"/>
              <a:t>jelas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pembully</a:t>
            </a:r>
            <a:r>
              <a:rPr lang="en-US" sz="1400" dirty="0"/>
              <a:t> </a:t>
            </a:r>
            <a:r>
              <a:rPr lang="en-US" sz="1400" dirty="0" err="1"/>
              <a:t>bahwa</a:t>
            </a:r>
            <a:r>
              <a:rPr lang="en-US" sz="1400" dirty="0"/>
              <a:t> </a:t>
            </a:r>
            <a:r>
              <a:rPr lang="en-US" sz="1400" dirty="0" err="1"/>
              <a:t>tingkah</a:t>
            </a:r>
            <a:r>
              <a:rPr lang="en-US" sz="1400" dirty="0"/>
              <a:t> </a:t>
            </a:r>
            <a:r>
              <a:rPr lang="en-US" sz="1400" dirty="0" err="1"/>
              <a:t>laku</a:t>
            </a:r>
            <a:r>
              <a:rPr lang="en-US" sz="1400" dirty="0"/>
              <a:t> bully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tingkah</a:t>
            </a:r>
            <a:r>
              <a:rPr lang="en-US" sz="1400" dirty="0"/>
              <a:t> </a:t>
            </a:r>
            <a:r>
              <a:rPr lang="en-US" sz="1400" dirty="0" err="1"/>
              <a:t>laku</a:t>
            </a:r>
            <a:r>
              <a:rPr lang="en-US" sz="1400" dirty="0"/>
              <a:t> yang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dibiarkan</a:t>
            </a:r>
            <a:r>
              <a:rPr lang="en-US" sz="1400" dirty="0"/>
              <a:t> </a:t>
            </a:r>
            <a:r>
              <a:rPr lang="en-US" sz="1400" dirty="0" err="1"/>
              <a:t>berlaku</a:t>
            </a:r>
            <a:r>
              <a:rPr lang="en-US" sz="1400" dirty="0"/>
              <a:t> di </a:t>
            </a:r>
            <a:r>
              <a:rPr lang="en-US" sz="1400" dirty="0" err="1" smtClean="0"/>
              <a:t>sekolah.Pendekatan</a:t>
            </a:r>
            <a:r>
              <a:rPr lang="en-US" sz="1400" dirty="0" smtClean="0"/>
              <a:t> </a:t>
            </a:r>
            <a:r>
              <a:rPr lang="en-US" sz="1400" dirty="0" err="1" smtClean="0"/>
              <a:t>pemulihan</a:t>
            </a:r>
            <a:r>
              <a:rPr lang="en-US" sz="1400" dirty="0" smtClean="0"/>
              <a:t> </a:t>
            </a:r>
            <a:r>
              <a:rPr lang="en-US" sz="1400" dirty="0" err="1" smtClean="0"/>
              <a:t>dilakukan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mengintegrasikan</a:t>
            </a:r>
            <a:r>
              <a:rPr lang="en-US" sz="1400" dirty="0" smtClean="0"/>
              <a:t> </a:t>
            </a:r>
            <a:r>
              <a:rPr lang="en-US" sz="1400" dirty="0" err="1" smtClean="0"/>
              <a:t>kembali</a:t>
            </a:r>
            <a:r>
              <a:rPr lang="en-US" sz="1400" dirty="0" smtClean="0"/>
              <a:t> </a:t>
            </a:r>
            <a:r>
              <a:rPr lang="en-US" sz="1400" dirty="0" err="1" smtClean="0"/>
              <a:t>murid</a:t>
            </a:r>
            <a:r>
              <a:rPr lang="en-US" sz="1400" dirty="0" smtClean="0"/>
              <a:t> yang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korban</a:t>
            </a:r>
            <a:r>
              <a:rPr lang="en-US" sz="1400" dirty="0" smtClean="0"/>
              <a:t> </a:t>
            </a:r>
            <a:r>
              <a:rPr lang="en-US" sz="1400" dirty="0" smtClean="0">
                <a:hlinkClick r:id="rId3"/>
              </a:rPr>
              <a:t>bullying</a:t>
            </a:r>
            <a:r>
              <a:rPr lang="en-US" sz="1400" dirty="0" smtClean="0"/>
              <a:t> 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murid</a:t>
            </a:r>
            <a:r>
              <a:rPr lang="en-US" sz="1400" dirty="0" smtClean="0"/>
              <a:t> yang </a:t>
            </a:r>
            <a:r>
              <a:rPr lang="en-US" sz="1400" dirty="0" err="1" smtClean="0"/>
              <a:t>telah</a:t>
            </a:r>
            <a:r>
              <a:rPr lang="en-US" sz="1400" dirty="0" smtClean="0"/>
              <a:t> </a:t>
            </a:r>
            <a:r>
              <a:rPr lang="en-US" sz="1400" dirty="0" err="1" smtClean="0"/>
              <a:t>melakukan</a:t>
            </a:r>
            <a:r>
              <a:rPr lang="en-US" sz="1400" dirty="0" smtClean="0"/>
              <a:t> </a:t>
            </a:r>
            <a:r>
              <a:rPr lang="en-US" sz="1400" dirty="0" err="1" smtClean="0"/>
              <a:t>tindakan</a:t>
            </a:r>
            <a:r>
              <a:rPr lang="en-US" sz="1400" dirty="0" smtClean="0"/>
              <a:t> </a:t>
            </a:r>
            <a:r>
              <a:rPr lang="en-US" sz="1400" dirty="0" err="1" smtClean="0"/>
              <a:t>agresif</a:t>
            </a:r>
            <a:r>
              <a:rPr lang="en-US" sz="1400" dirty="0" smtClean="0"/>
              <a:t> (</a:t>
            </a:r>
            <a:r>
              <a:rPr lang="en-US" sz="1400" dirty="0" smtClean="0">
                <a:hlinkClick r:id="rId3"/>
              </a:rPr>
              <a:t>bullying</a:t>
            </a:r>
            <a:r>
              <a:rPr lang="en-US" sz="1400" dirty="0" smtClean="0"/>
              <a:t>) </a:t>
            </a:r>
            <a:r>
              <a:rPr lang="en-US" sz="1400" dirty="0" err="1" smtClean="0"/>
              <a:t>bersama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komunitas</a:t>
            </a:r>
            <a:r>
              <a:rPr lang="en-US" sz="1400" dirty="0" smtClean="0"/>
              <a:t> </a:t>
            </a:r>
            <a:r>
              <a:rPr lang="en-US" sz="1400" dirty="0" err="1" smtClean="0"/>
              <a:t>murid</a:t>
            </a:r>
            <a:r>
              <a:rPr lang="en-US" sz="1400" dirty="0" smtClean="0"/>
              <a:t> </a:t>
            </a:r>
            <a:r>
              <a:rPr lang="en-US" sz="1400" dirty="0" err="1" smtClean="0"/>
              <a:t>lainnya</a:t>
            </a:r>
            <a:r>
              <a:rPr lang="en-US" sz="1400" dirty="0" smtClean="0"/>
              <a:t> </a:t>
            </a:r>
            <a:r>
              <a:rPr lang="en-US" sz="1400" dirty="0" err="1" smtClean="0"/>
              <a:t>ke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komunitas</a:t>
            </a:r>
            <a:r>
              <a:rPr lang="en-US" sz="1400" dirty="0" smtClean="0"/>
              <a:t> </a:t>
            </a:r>
            <a:r>
              <a:rPr lang="en-US" sz="1400" dirty="0" err="1" smtClean="0"/>
              <a:t>sekolah</a:t>
            </a:r>
            <a:r>
              <a:rPr lang="en-US" sz="1400" dirty="0" smtClean="0"/>
              <a:t> </a:t>
            </a:r>
            <a:r>
              <a:rPr lang="en-US" sz="1400" dirty="0" err="1" smtClean="0"/>
              <a:t>supaya</a:t>
            </a:r>
            <a:r>
              <a:rPr lang="en-US" sz="1400" dirty="0" smtClean="0"/>
              <a:t>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murid</a:t>
            </a:r>
            <a:r>
              <a:rPr lang="en-US" sz="1400" dirty="0" smtClean="0"/>
              <a:t> yang </a:t>
            </a:r>
            <a:r>
              <a:rPr lang="en-US" sz="1400" dirty="0" err="1" smtClean="0"/>
              <a:t>mempunyai</a:t>
            </a:r>
            <a:r>
              <a:rPr lang="en-US" sz="1400" dirty="0" smtClean="0"/>
              <a:t> </a:t>
            </a:r>
            <a:r>
              <a:rPr lang="en-US" sz="1400" dirty="0" err="1" smtClean="0"/>
              <a:t>daya</a:t>
            </a:r>
            <a:r>
              <a:rPr lang="en-US" sz="1400" dirty="0" smtClean="0"/>
              <a:t> </a:t>
            </a:r>
            <a:r>
              <a:rPr lang="en-US" sz="1400" dirty="0" err="1" smtClean="0"/>
              <a:t>tahan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anggota</a:t>
            </a:r>
            <a:r>
              <a:rPr lang="en-US" sz="1400" dirty="0" smtClean="0"/>
              <a:t> </a:t>
            </a:r>
            <a:r>
              <a:rPr lang="en-US" sz="1400" dirty="0" err="1" smtClean="0"/>
              <a:t>komunitas</a:t>
            </a:r>
            <a:r>
              <a:rPr lang="en-US" sz="1400" dirty="0" smtClean="0"/>
              <a:t> </a:t>
            </a:r>
            <a:r>
              <a:rPr lang="en-US" sz="1400" dirty="0" err="1" smtClean="0"/>
              <a:t>sekolah</a:t>
            </a:r>
            <a:r>
              <a:rPr lang="en-US" sz="1400" dirty="0" smtClean="0"/>
              <a:t> yang </a:t>
            </a:r>
            <a:r>
              <a:rPr lang="en-US" sz="1400" dirty="0" err="1" smtClean="0"/>
              <a:t>patuh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berpegang</a:t>
            </a:r>
            <a:r>
              <a:rPr lang="en-US" sz="1400" dirty="0" smtClean="0"/>
              <a:t> </a:t>
            </a:r>
            <a:r>
              <a:rPr lang="en-US" sz="1400" dirty="0" err="1" smtClean="0"/>
              <a:t>teguh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peraturan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nilai-nilai</a:t>
            </a:r>
            <a:r>
              <a:rPr lang="en-US" sz="1400" dirty="0" smtClean="0"/>
              <a:t> yang </a:t>
            </a:r>
            <a:r>
              <a:rPr lang="en-US" sz="1400" dirty="0" err="1" smtClean="0"/>
              <a:t>berlaku</a:t>
            </a:r>
            <a:r>
              <a:rPr lang="en-US" sz="1400" dirty="0" smtClean="0"/>
              <a:t>.</a:t>
            </a:r>
          </a:p>
          <a:p>
            <a:pPr marL="0" indent="0" algn="just"/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517800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3" name="Google Shape;1223;p57"/>
          <p:cNvGrpSpPr/>
          <p:nvPr/>
        </p:nvGrpSpPr>
        <p:grpSpPr>
          <a:xfrm>
            <a:off x="719993" y="2547370"/>
            <a:ext cx="1490024" cy="2057031"/>
            <a:chOff x="5103925" y="473550"/>
            <a:chExt cx="1303950" cy="1800150"/>
          </a:xfrm>
        </p:grpSpPr>
        <p:sp>
          <p:nvSpPr>
            <p:cNvPr id="1224" name="Google Shape;1224;p57"/>
            <p:cNvSpPr/>
            <p:nvPr/>
          </p:nvSpPr>
          <p:spPr>
            <a:xfrm>
              <a:off x="5103925" y="868075"/>
              <a:ext cx="363725" cy="328275"/>
            </a:xfrm>
            <a:custGeom>
              <a:avLst/>
              <a:gdLst/>
              <a:ahLst/>
              <a:cxnLst/>
              <a:rect l="l" t="t" r="r" b="b"/>
              <a:pathLst>
                <a:path w="14549" h="13131" extrusionOk="0">
                  <a:moveTo>
                    <a:pt x="12513" y="1"/>
                  </a:moveTo>
                  <a:cubicBezTo>
                    <a:pt x="11965" y="1"/>
                    <a:pt x="11423" y="317"/>
                    <a:pt x="11111" y="821"/>
                  </a:cubicBezTo>
                  <a:cubicBezTo>
                    <a:pt x="10392" y="2060"/>
                    <a:pt x="9912" y="3459"/>
                    <a:pt x="9712" y="4858"/>
                  </a:cubicBezTo>
                  <a:cubicBezTo>
                    <a:pt x="9673" y="5057"/>
                    <a:pt x="9673" y="5217"/>
                    <a:pt x="9633" y="5417"/>
                  </a:cubicBezTo>
                  <a:cubicBezTo>
                    <a:pt x="9033" y="4138"/>
                    <a:pt x="8234" y="2979"/>
                    <a:pt x="7314" y="1940"/>
                  </a:cubicBezTo>
                  <a:cubicBezTo>
                    <a:pt x="6721" y="1311"/>
                    <a:pt x="5943" y="530"/>
                    <a:pt x="5063" y="530"/>
                  </a:cubicBezTo>
                  <a:cubicBezTo>
                    <a:pt x="4936" y="530"/>
                    <a:pt x="4807" y="546"/>
                    <a:pt x="4677" y="581"/>
                  </a:cubicBezTo>
                  <a:cubicBezTo>
                    <a:pt x="3597" y="821"/>
                    <a:pt x="3278" y="2020"/>
                    <a:pt x="3518" y="2979"/>
                  </a:cubicBezTo>
                  <a:cubicBezTo>
                    <a:pt x="3757" y="3818"/>
                    <a:pt x="4117" y="4618"/>
                    <a:pt x="4557" y="5377"/>
                  </a:cubicBezTo>
                  <a:cubicBezTo>
                    <a:pt x="4956" y="6097"/>
                    <a:pt x="5396" y="6776"/>
                    <a:pt x="5876" y="7416"/>
                  </a:cubicBezTo>
                  <a:cubicBezTo>
                    <a:pt x="6035" y="7655"/>
                    <a:pt x="6235" y="7855"/>
                    <a:pt x="6435" y="8095"/>
                  </a:cubicBezTo>
                  <a:lnTo>
                    <a:pt x="5476" y="7655"/>
                  </a:lnTo>
                  <a:cubicBezTo>
                    <a:pt x="4547" y="7177"/>
                    <a:pt x="3460" y="6540"/>
                    <a:pt x="2395" y="6540"/>
                  </a:cubicBezTo>
                  <a:cubicBezTo>
                    <a:pt x="1948" y="6540"/>
                    <a:pt x="1505" y="6652"/>
                    <a:pt x="1080" y="6936"/>
                  </a:cubicBezTo>
                  <a:cubicBezTo>
                    <a:pt x="400" y="7376"/>
                    <a:pt x="0" y="8175"/>
                    <a:pt x="120" y="8974"/>
                  </a:cubicBezTo>
                  <a:cubicBezTo>
                    <a:pt x="240" y="9734"/>
                    <a:pt x="760" y="10373"/>
                    <a:pt x="1479" y="10653"/>
                  </a:cubicBezTo>
                  <a:cubicBezTo>
                    <a:pt x="2798" y="11292"/>
                    <a:pt x="4237" y="11772"/>
                    <a:pt x="5676" y="12132"/>
                  </a:cubicBezTo>
                  <a:cubicBezTo>
                    <a:pt x="7314" y="12571"/>
                    <a:pt x="9033" y="12931"/>
                    <a:pt x="10752" y="13131"/>
                  </a:cubicBezTo>
                  <a:cubicBezTo>
                    <a:pt x="11391" y="13131"/>
                    <a:pt x="11911" y="12611"/>
                    <a:pt x="11911" y="11972"/>
                  </a:cubicBezTo>
                  <a:cubicBezTo>
                    <a:pt x="11911" y="11852"/>
                    <a:pt x="11911" y="11732"/>
                    <a:pt x="11871" y="11612"/>
                  </a:cubicBezTo>
                  <a:lnTo>
                    <a:pt x="11871" y="11612"/>
                  </a:lnTo>
                  <a:cubicBezTo>
                    <a:pt x="11908" y="11616"/>
                    <a:pt x="11945" y="11619"/>
                    <a:pt x="11981" y="11619"/>
                  </a:cubicBezTo>
                  <a:cubicBezTo>
                    <a:pt x="12962" y="11619"/>
                    <a:pt x="13629" y="10108"/>
                    <a:pt x="12550" y="9414"/>
                  </a:cubicBezTo>
                  <a:cubicBezTo>
                    <a:pt x="12470" y="9374"/>
                    <a:pt x="12390" y="9334"/>
                    <a:pt x="12310" y="9254"/>
                  </a:cubicBezTo>
                  <a:cubicBezTo>
                    <a:pt x="12790" y="8375"/>
                    <a:pt x="13190" y="7416"/>
                    <a:pt x="13589" y="6456"/>
                  </a:cubicBezTo>
                  <a:cubicBezTo>
                    <a:pt x="14069" y="5217"/>
                    <a:pt x="14549" y="3858"/>
                    <a:pt x="14429" y="2500"/>
                  </a:cubicBezTo>
                  <a:cubicBezTo>
                    <a:pt x="14349" y="1740"/>
                    <a:pt x="14069" y="1021"/>
                    <a:pt x="13549" y="461"/>
                  </a:cubicBezTo>
                  <a:cubicBezTo>
                    <a:pt x="13246" y="141"/>
                    <a:pt x="12878" y="1"/>
                    <a:pt x="125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25" name="Google Shape;1225;p57"/>
            <p:cNvSpPr/>
            <p:nvPr/>
          </p:nvSpPr>
          <p:spPr>
            <a:xfrm>
              <a:off x="5959900" y="1757225"/>
              <a:ext cx="385025" cy="480975"/>
            </a:xfrm>
            <a:custGeom>
              <a:avLst/>
              <a:gdLst/>
              <a:ahLst/>
              <a:cxnLst/>
              <a:rect l="l" t="t" r="r" b="b"/>
              <a:pathLst>
                <a:path w="15401" h="19239" extrusionOk="0">
                  <a:moveTo>
                    <a:pt x="5987" y="0"/>
                  </a:moveTo>
                  <a:cubicBezTo>
                    <a:pt x="5231" y="0"/>
                    <a:pt x="4465" y="606"/>
                    <a:pt x="4730" y="1545"/>
                  </a:cubicBezTo>
                  <a:cubicBezTo>
                    <a:pt x="5609" y="4303"/>
                    <a:pt x="5529" y="7261"/>
                    <a:pt x="4570" y="9979"/>
                  </a:cubicBezTo>
                  <a:cubicBezTo>
                    <a:pt x="3291" y="10658"/>
                    <a:pt x="2172" y="11657"/>
                    <a:pt x="1332" y="12856"/>
                  </a:cubicBezTo>
                  <a:cubicBezTo>
                    <a:pt x="533" y="14215"/>
                    <a:pt x="53" y="15734"/>
                    <a:pt x="53" y="17293"/>
                  </a:cubicBezTo>
                  <a:cubicBezTo>
                    <a:pt x="1" y="18087"/>
                    <a:pt x="613" y="18512"/>
                    <a:pt x="1254" y="18512"/>
                  </a:cubicBezTo>
                  <a:cubicBezTo>
                    <a:pt x="1581" y="18512"/>
                    <a:pt x="1915" y="18402"/>
                    <a:pt x="2172" y="18172"/>
                  </a:cubicBezTo>
                  <a:cubicBezTo>
                    <a:pt x="3011" y="17453"/>
                    <a:pt x="3770" y="16613"/>
                    <a:pt x="4330" y="15654"/>
                  </a:cubicBezTo>
                  <a:cubicBezTo>
                    <a:pt x="4490" y="15894"/>
                    <a:pt x="4690" y="16094"/>
                    <a:pt x="4850" y="16333"/>
                  </a:cubicBezTo>
                  <a:cubicBezTo>
                    <a:pt x="5929" y="17413"/>
                    <a:pt x="7128" y="18332"/>
                    <a:pt x="8487" y="19091"/>
                  </a:cubicBezTo>
                  <a:cubicBezTo>
                    <a:pt x="8680" y="19192"/>
                    <a:pt x="8881" y="19238"/>
                    <a:pt x="9077" y="19238"/>
                  </a:cubicBezTo>
                  <a:cubicBezTo>
                    <a:pt x="9735" y="19238"/>
                    <a:pt x="10334" y="18720"/>
                    <a:pt x="10365" y="18012"/>
                  </a:cubicBezTo>
                  <a:cubicBezTo>
                    <a:pt x="10445" y="16773"/>
                    <a:pt x="10165" y="15534"/>
                    <a:pt x="9526" y="14455"/>
                  </a:cubicBezTo>
                  <a:lnTo>
                    <a:pt x="9726" y="14455"/>
                  </a:lnTo>
                  <a:cubicBezTo>
                    <a:pt x="9981" y="14475"/>
                    <a:pt x="10237" y="14485"/>
                    <a:pt x="10492" y="14485"/>
                  </a:cubicBezTo>
                  <a:cubicBezTo>
                    <a:pt x="11753" y="14485"/>
                    <a:pt x="13005" y="14241"/>
                    <a:pt x="14202" y="13776"/>
                  </a:cubicBezTo>
                  <a:cubicBezTo>
                    <a:pt x="15201" y="13456"/>
                    <a:pt x="15401" y="12097"/>
                    <a:pt x="14522" y="11537"/>
                  </a:cubicBezTo>
                  <a:cubicBezTo>
                    <a:pt x="13123" y="10658"/>
                    <a:pt x="11564" y="10059"/>
                    <a:pt x="9965" y="9779"/>
                  </a:cubicBezTo>
                  <a:cubicBezTo>
                    <a:pt x="9506" y="9719"/>
                    <a:pt x="9046" y="9689"/>
                    <a:pt x="8587" y="9689"/>
                  </a:cubicBezTo>
                  <a:cubicBezTo>
                    <a:pt x="8127" y="9689"/>
                    <a:pt x="7667" y="9719"/>
                    <a:pt x="7208" y="9779"/>
                  </a:cubicBezTo>
                  <a:cubicBezTo>
                    <a:pt x="8047" y="6861"/>
                    <a:pt x="8007" y="3744"/>
                    <a:pt x="7168" y="866"/>
                  </a:cubicBezTo>
                  <a:cubicBezTo>
                    <a:pt x="6977" y="263"/>
                    <a:pt x="6484" y="0"/>
                    <a:pt x="59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26" name="Google Shape;1226;p57"/>
            <p:cNvSpPr/>
            <p:nvPr/>
          </p:nvSpPr>
          <p:spPr>
            <a:xfrm>
              <a:off x="5271775" y="650400"/>
              <a:ext cx="1136100" cy="1289875"/>
            </a:xfrm>
            <a:custGeom>
              <a:avLst/>
              <a:gdLst/>
              <a:ahLst/>
              <a:cxnLst/>
              <a:rect l="l" t="t" r="r" b="b"/>
              <a:pathLst>
                <a:path w="45444" h="51595" extrusionOk="0">
                  <a:moveTo>
                    <a:pt x="28948" y="1"/>
                  </a:moveTo>
                  <a:cubicBezTo>
                    <a:pt x="28227" y="1"/>
                    <a:pt x="27506" y="130"/>
                    <a:pt x="26819" y="415"/>
                  </a:cubicBezTo>
                  <a:cubicBezTo>
                    <a:pt x="24621" y="1295"/>
                    <a:pt x="23222" y="3333"/>
                    <a:pt x="22303" y="5451"/>
                  </a:cubicBezTo>
                  <a:cubicBezTo>
                    <a:pt x="21264" y="7729"/>
                    <a:pt x="20744" y="10207"/>
                    <a:pt x="20744" y="12725"/>
                  </a:cubicBezTo>
                  <a:cubicBezTo>
                    <a:pt x="20744" y="13964"/>
                    <a:pt x="20824" y="15203"/>
                    <a:pt x="20984" y="16402"/>
                  </a:cubicBezTo>
                  <a:cubicBezTo>
                    <a:pt x="21144" y="18201"/>
                    <a:pt x="20664" y="19760"/>
                    <a:pt x="19945" y="21398"/>
                  </a:cubicBezTo>
                  <a:cubicBezTo>
                    <a:pt x="19865" y="21718"/>
                    <a:pt x="19745" y="21998"/>
                    <a:pt x="19585" y="22238"/>
                  </a:cubicBezTo>
                  <a:cubicBezTo>
                    <a:pt x="19585" y="22235"/>
                    <a:pt x="19584" y="22234"/>
                    <a:pt x="19582" y="22234"/>
                  </a:cubicBezTo>
                  <a:cubicBezTo>
                    <a:pt x="19554" y="22234"/>
                    <a:pt x="19343" y="22480"/>
                    <a:pt x="19305" y="22517"/>
                  </a:cubicBezTo>
                  <a:cubicBezTo>
                    <a:pt x="19145" y="22677"/>
                    <a:pt x="18985" y="22797"/>
                    <a:pt x="18826" y="22957"/>
                  </a:cubicBezTo>
                  <a:cubicBezTo>
                    <a:pt x="18346" y="23357"/>
                    <a:pt x="17786" y="23716"/>
                    <a:pt x="17187" y="24036"/>
                  </a:cubicBezTo>
                  <a:cubicBezTo>
                    <a:pt x="16786" y="24142"/>
                    <a:pt x="16374" y="24191"/>
                    <a:pt x="15963" y="24191"/>
                  </a:cubicBezTo>
                  <a:cubicBezTo>
                    <a:pt x="15595" y="24191"/>
                    <a:pt x="15227" y="24152"/>
                    <a:pt x="14869" y="24076"/>
                  </a:cubicBezTo>
                  <a:cubicBezTo>
                    <a:pt x="14109" y="23996"/>
                    <a:pt x="13390" y="23796"/>
                    <a:pt x="12671" y="23596"/>
                  </a:cubicBezTo>
                  <a:cubicBezTo>
                    <a:pt x="11272" y="23117"/>
                    <a:pt x="9993" y="22357"/>
                    <a:pt x="8834" y="21438"/>
                  </a:cubicBezTo>
                  <a:cubicBezTo>
                    <a:pt x="7435" y="20279"/>
                    <a:pt x="6316" y="18840"/>
                    <a:pt x="5556" y="17202"/>
                  </a:cubicBezTo>
                  <a:cubicBezTo>
                    <a:pt x="5306" y="16668"/>
                    <a:pt x="4834" y="16441"/>
                    <a:pt x="4342" y="16441"/>
                  </a:cubicBezTo>
                  <a:cubicBezTo>
                    <a:pt x="3654" y="16441"/>
                    <a:pt x="2928" y="16886"/>
                    <a:pt x="2719" y="17561"/>
                  </a:cubicBezTo>
                  <a:cubicBezTo>
                    <a:pt x="1" y="26154"/>
                    <a:pt x="1480" y="36026"/>
                    <a:pt x="7155" y="43061"/>
                  </a:cubicBezTo>
                  <a:cubicBezTo>
                    <a:pt x="11493" y="48403"/>
                    <a:pt x="18402" y="51594"/>
                    <a:pt x="25267" y="51594"/>
                  </a:cubicBezTo>
                  <a:cubicBezTo>
                    <a:pt x="26877" y="51594"/>
                    <a:pt x="28485" y="51419"/>
                    <a:pt x="30056" y="51054"/>
                  </a:cubicBezTo>
                  <a:cubicBezTo>
                    <a:pt x="38210" y="49136"/>
                    <a:pt x="44325" y="41822"/>
                    <a:pt x="45244" y="33548"/>
                  </a:cubicBezTo>
                  <a:cubicBezTo>
                    <a:pt x="45444" y="31550"/>
                    <a:pt x="45284" y="29512"/>
                    <a:pt x="44804" y="27513"/>
                  </a:cubicBezTo>
                  <a:cubicBezTo>
                    <a:pt x="44085" y="25155"/>
                    <a:pt x="43126" y="22877"/>
                    <a:pt x="41927" y="20759"/>
                  </a:cubicBezTo>
                  <a:cubicBezTo>
                    <a:pt x="40808" y="18760"/>
                    <a:pt x="39848" y="16682"/>
                    <a:pt x="39049" y="14524"/>
                  </a:cubicBezTo>
                  <a:cubicBezTo>
                    <a:pt x="38250" y="12166"/>
                    <a:pt x="37970" y="9728"/>
                    <a:pt x="37211" y="7370"/>
                  </a:cubicBezTo>
                  <a:cubicBezTo>
                    <a:pt x="36571" y="5012"/>
                    <a:pt x="35132" y="2933"/>
                    <a:pt x="33174" y="1454"/>
                  </a:cubicBezTo>
                  <a:cubicBezTo>
                    <a:pt x="31959" y="563"/>
                    <a:pt x="30451" y="1"/>
                    <a:pt x="289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27" name="Google Shape;1227;p57"/>
            <p:cNvSpPr/>
            <p:nvPr/>
          </p:nvSpPr>
          <p:spPr>
            <a:xfrm>
              <a:off x="5573200" y="1792175"/>
              <a:ext cx="385050" cy="481525"/>
            </a:xfrm>
            <a:custGeom>
              <a:avLst/>
              <a:gdLst/>
              <a:ahLst/>
              <a:cxnLst/>
              <a:rect l="l" t="t" r="r" b="b"/>
              <a:pathLst>
                <a:path w="15402" h="19261" extrusionOk="0">
                  <a:moveTo>
                    <a:pt x="5990" y="1"/>
                  </a:moveTo>
                  <a:cubicBezTo>
                    <a:pt x="5238" y="1"/>
                    <a:pt x="4481" y="607"/>
                    <a:pt x="4770" y="1546"/>
                  </a:cubicBezTo>
                  <a:cubicBezTo>
                    <a:pt x="5610" y="4304"/>
                    <a:pt x="5570" y="7262"/>
                    <a:pt x="4570" y="9979"/>
                  </a:cubicBezTo>
                  <a:cubicBezTo>
                    <a:pt x="3291" y="10699"/>
                    <a:pt x="2212" y="11698"/>
                    <a:pt x="1373" y="12897"/>
                  </a:cubicBezTo>
                  <a:cubicBezTo>
                    <a:pt x="534" y="14216"/>
                    <a:pt x="94" y="15735"/>
                    <a:pt x="54" y="17334"/>
                  </a:cubicBezTo>
                  <a:cubicBezTo>
                    <a:pt x="1" y="18109"/>
                    <a:pt x="627" y="18527"/>
                    <a:pt x="1275" y="18527"/>
                  </a:cubicBezTo>
                  <a:cubicBezTo>
                    <a:pt x="1595" y="18527"/>
                    <a:pt x="1921" y="18424"/>
                    <a:pt x="2172" y="18213"/>
                  </a:cubicBezTo>
                  <a:cubicBezTo>
                    <a:pt x="3052" y="17493"/>
                    <a:pt x="3771" y="16614"/>
                    <a:pt x="4371" y="15655"/>
                  </a:cubicBezTo>
                  <a:cubicBezTo>
                    <a:pt x="4530" y="15895"/>
                    <a:pt x="4690" y="16134"/>
                    <a:pt x="4890" y="16334"/>
                  </a:cubicBezTo>
                  <a:cubicBezTo>
                    <a:pt x="5969" y="17453"/>
                    <a:pt x="7168" y="18373"/>
                    <a:pt x="8487" y="19092"/>
                  </a:cubicBezTo>
                  <a:cubicBezTo>
                    <a:pt x="8690" y="19208"/>
                    <a:pt x="8905" y="19261"/>
                    <a:pt x="9113" y="19261"/>
                  </a:cubicBezTo>
                  <a:cubicBezTo>
                    <a:pt x="9768" y="19261"/>
                    <a:pt x="10366" y="18740"/>
                    <a:pt x="10366" y="18013"/>
                  </a:cubicBezTo>
                  <a:cubicBezTo>
                    <a:pt x="10446" y="16774"/>
                    <a:pt x="10166" y="15575"/>
                    <a:pt x="9566" y="14496"/>
                  </a:cubicBezTo>
                  <a:lnTo>
                    <a:pt x="9766" y="14496"/>
                  </a:lnTo>
                  <a:cubicBezTo>
                    <a:pt x="9958" y="14506"/>
                    <a:pt x="10149" y="14511"/>
                    <a:pt x="10340" y="14511"/>
                  </a:cubicBezTo>
                  <a:cubicBezTo>
                    <a:pt x="11666" y="14511"/>
                    <a:pt x="12985" y="14270"/>
                    <a:pt x="14243" y="13816"/>
                  </a:cubicBezTo>
                  <a:cubicBezTo>
                    <a:pt x="15242" y="13457"/>
                    <a:pt x="15402" y="12138"/>
                    <a:pt x="14522" y="11538"/>
                  </a:cubicBezTo>
                  <a:cubicBezTo>
                    <a:pt x="13123" y="10659"/>
                    <a:pt x="11605" y="10099"/>
                    <a:pt x="9966" y="9820"/>
                  </a:cubicBezTo>
                  <a:cubicBezTo>
                    <a:pt x="9455" y="9750"/>
                    <a:pt x="8931" y="9707"/>
                    <a:pt x="8400" y="9707"/>
                  </a:cubicBezTo>
                  <a:cubicBezTo>
                    <a:pt x="8018" y="9707"/>
                    <a:pt x="7633" y="9729"/>
                    <a:pt x="7248" y="9780"/>
                  </a:cubicBezTo>
                  <a:cubicBezTo>
                    <a:pt x="8088" y="6862"/>
                    <a:pt x="8048" y="3785"/>
                    <a:pt x="7168" y="867"/>
                  </a:cubicBezTo>
                  <a:cubicBezTo>
                    <a:pt x="6978" y="264"/>
                    <a:pt x="6485" y="1"/>
                    <a:pt x="59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28" name="Google Shape;1228;p57"/>
            <p:cNvSpPr/>
            <p:nvPr/>
          </p:nvSpPr>
          <p:spPr>
            <a:xfrm>
              <a:off x="5474625" y="1301250"/>
              <a:ext cx="528600" cy="431825"/>
            </a:xfrm>
            <a:custGeom>
              <a:avLst/>
              <a:gdLst/>
              <a:ahLst/>
              <a:cxnLst/>
              <a:rect l="l" t="t" r="r" b="b"/>
              <a:pathLst>
                <a:path w="21144" h="17273" extrusionOk="0">
                  <a:moveTo>
                    <a:pt x="720" y="1"/>
                  </a:moveTo>
                  <a:cubicBezTo>
                    <a:pt x="80" y="1399"/>
                    <a:pt x="40" y="3038"/>
                    <a:pt x="680" y="4437"/>
                  </a:cubicBezTo>
                  <a:cubicBezTo>
                    <a:pt x="1319" y="5836"/>
                    <a:pt x="2278" y="7075"/>
                    <a:pt x="3517" y="7994"/>
                  </a:cubicBezTo>
                  <a:lnTo>
                    <a:pt x="0" y="8114"/>
                  </a:lnTo>
                  <a:cubicBezTo>
                    <a:pt x="1359" y="10792"/>
                    <a:pt x="3877" y="12510"/>
                    <a:pt x="7594" y="12910"/>
                  </a:cubicBezTo>
                  <a:cubicBezTo>
                    <a:pt x="6395" y="13270"/>
                    <a:pt x="5156" y="13430"/>
                    <a:pt x="3917" y="13430"/>
                  </a:cubicBezTo>
                  <a:cubicBezTo>
                    <a:pt x="6160" y="15557"/>
                    <a:pt x="9826" y="17272"/>
                    <a:pt x="12958" y="17272"/>
                  </a:cubicBezTo>
                  <a:cubicBezTo>
                    <a:pt x="13062" y="17272"/>
                    <a:pt x="13166" y="17270"/>
                    <a:pt x="13270" y="17266"/>
                  </a:cubicBezTo>
                  <a:cubicBezTo>
                    <a:pt x="16467" y="17147"/>
                    <a:pt x="19544" y="15668"/>
                    <a:pt x="21143" y="12750"/>
                  </a:cubicBezTo>
                  <a:lnTo>
                    <a:pt x="15428" y="1479"/>
                  </a:lnTo>
                  <a:cubicBezTo>
                    <a:pt x="14929" y="1315"/>
                    <a:pt x="14428" y="1245"/>
                    <a:pt x="13924" y="1245"/>
                  </a:cubicBezTo>
                  <a:cubicBezTo>
                    <a:pt x="11127" y="1245"/>
                    <a:pt x="8270" y="3399"/>
                    <a:pt x="5406" y="3399"/>
                  </a:cubicBezTo>
                  <a:cubicBezTo>
                    <a:pt x="5029" y="3399"/>
                    <a:pt x="4653" y="3362"/>
                    <a:pt x="4277" y="3278"/>
                  </a:cubicBezTo>
                  <a:cubicBezTo>
                    <a:pt x="2598" y="2918"/>
                    <a:pt x="1239" y="1639"/>
                    <a:pt x="720" y="1"/>
                  </a:cubicBezTo>
                  <a:close/>
                </a:path>
              </a:pathLst>
            </a:custGeom>
            <a:solidFill>
              <a:srgbClr val="FFB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29" name="Google Shape;1229;p57"/>
            <p:cNvSpPr/>
            <p:nvPr/>
          </p:nvSpPr>
          <p:spPr>
            <a:xfrm>
              <a:off x="5892275" y="791675"/>
              <a:ext cx="102950" cy="89000"/>
            </a:xfrm>
            <a:custGeom>
              <a:avLst/>
              <a:gdLst/>
              <a:ahLst/>
              <a:cxnLst/>
              <a:rect l="l" t="t" r="r" b="b"/>
              <a:pathLst>
                <a:path w="4118" h="3560" extrusionOk="0">
                  <a:moveTo>
                    <a:pt x="2359" y="0"/>
                  </a:moveTo>
                  <a:cubicBezTo>
                    <a:pt x="760" y="0"/>
                    <a:pt x="1" y="1918"/>
                    <a:pt x="1120" y="3038"/>
                  </a:cubicBezTo>
                  <a:cubicBezTo>
                    <a:pt x="1480" y="3398"/>
                    <a:pt x="1919" y="3559"/>
                    <a:pt x="2349" y="3559"/>
                  </a:cubicBezTo>
                  <a:cubicBezTo>
                    <a:pt x="3254" y="3559"/>
                    <a:pt x="4117" y="2843"/>
                    <a:pt x="4117" y="1759"/>
                  </a:cubicBezTo>
                  <a:cubicBezTo>
                    <a:pt x="4117" y="799"/>
                    <a:pt x="3358" y="0"/>
                    <a:pt x="2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0" name="Google Shape;1230;p57"/>
            <p:cNvSpPr/>
            <p:nvPr/>
          </p:nvSpPr>
          <p:spPr>
            <a:xfrm>
              <a:off x="5848325" y="904100"/>
              <a:ext cx="152900" cy="111650"/>
            </a:xfrm>
            <a:custGeom>
              <a:avLst/>
              <a:gdLst/>
              <a:ahLst/>
              <a:cxnLst/>
              <a:rect l="l" t="t" r="r" b="b"/>
              <a:pathLst>
                <a:path w="6116" h="4466" extrusionOk="0">
                  <a:moveTo>
                    <a:pt x="4291" y="0"/>
                  </a:moveTo>
                  <a:cubicBezTo>
                    <a:pt x="3632" y="0"/>
                    <a:pt x="2832" y="262"/>
                    <a:pt x="2078" y="779"/>
                  </a:cubicBezTo>
                  <a:cubicBezTo>
                    <a:pt x="680" y="1698"/>
                    <a:pt x="0" y="3137"/>
                    <a:pt x="560" y="3936"/>
                  </a:cubicBezTo>
                  <a:cubicBezTo>
                    <a:pt x="798" y="4285"/>
                    <a:pt x="1256" y="4465"/>
                    <a:pt x="1817" y="4465"/>
                  </a:cubicBezTo>
                  <a:cubicBezTo>
                    <a:pt x="2477" y="4465"/>
                    <a:pt x="3280" y="4215"/>
                    <a:pt x="4037" y="3696"/>
                  </a:cubicBezTo>
                  <a:cubicBezTo>
                    <a:pt x="5436" y="2777"/>
                    <a:pt x="6115" y="1378"/>
                    <a:pt x="5556" y="579"/>
                  </a:cubicBezTo>
                  <a:cubicBezTo>
                    <a:pt x="5316" y="192"/>
                    <a:pt x="4855" y="0"/>
                    <a:pt x="42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1" name="Google Shape;1231;p57"/>
            <p:cNvSpPr/>
            <p:nvPr/>
          </p:nvSpPr>
          <p:spPr>
            <a:xfrm>
              <a:off x="6140075" y="791675"/>
              <a:ext cx="102950" cy="89000"/>
            </a:xfrm>
            <a:custGeom>
              <a:avLst/>
              <a:gdLst/>
              <a:ahLst/>
              <a:cxnLst/>
              <a:rect l="l" t="t" r="r" b="b"/>
              <a:pathLst>
                <a:path w="4118" h="3560" extrusionOk="0">
                  <a:moveTo>
                    <a:pt x="1759" y="0"/>
                  </a:moveTo>
                  <a:cubicBezTo>
                    <a:pt x="760" y="0"/>
                    <a:pt x="1" y="799"/>
                    <a:pt x="1" y="1759"/>
                  </a:cubicBezTo>
                  <a:cubicBezTo>
                    <a:pt x="1" y="2843"/>
                    <a:pt x="864" y="3559"/>
                    <a:pt x="1769" y="3559"/>
                  </a:cubicBezTo>
                  <a:cubicBezTo>
                    <a:pt x="2199" y="3559"/>
                    <a:pt x="2638" y="3398"/>
                    <a:pt x="2998" y="3038"/>
                  </a:cubicBezTo>
                  <a:cubicBezTo>
                    <a:pt x="4117" y="1918"/>
                    <a:pt x="3358" y="0"/>
                    <a:pt x="17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2" name="Google Shape;1232;p57"/>
            <p:cNvSpPr/>
            <p:nvPr/>
          </p:nvSpPr>
          <p:spPr>
            <a:xfrm>
              <a:off x="6137075" y="900850"/>
              <a:ext cx="147900" cy="118425"/>
            </a:xfrm>
            <a:custGeom>
              <a:avLst/>
              <a:gdLst/>
              <a:ahLst/>
              <a:cxnLst/>
              <a:rect l="l" t="t" r="r" b="b"/>
              <a:pathLst>
                <a:path w="5916" h="4737" extrusionOk="0">
                  <a:moveTo>
                    <a:pt x="1696" y="0"/>
                  </a:moveTo>
                  <a:cubicBezTo>
                    <a:pt x="1258" y="0"/>
                    <a:pt x="885" y="139"/>
                    <a:pt x="640" y="429"/>
                  </a:cubicBezTo>
                  <a:cubicBezTo>
                    <a:pt x="1" y="1189"/>
                    <a:pt x="520" y="2667"/>
                    <a:pt x="1799" y="3746"/>
                  </a:cubicBezTo>
                  <a:cubicBezTo>
                    <a:pt x="2585" y="4385"/>
                    <a:pt x="3477" y="4737"/>
                    <a:pt x="4196" y="4737"/>
                  </a:cubicBezTo>
                  <a:cubicBezTo>
                    <a:pt x="4647" y="4737"/>
                    <a:pt x="5030" y="4599"/>
                    <a:pt x="5276" y="4306"/>
                  </a:cubicBezTo>
                  <a:cubicBezTo>
                    <a:pt x="5916" y="3587"/>
                    <a:pt x="5356" y="2068"/>
                    <a:pt x="4077" y="1029"/>
                  </a:cubicBezTo>
                  <a:cubicBezTo>
                    <a:pt x="3287" y="362"/>
                    <a:pt x="2406" y="0"/>
                    <a:pt x="16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3" name="Google Shape;1233;p57"/>
            <p:cNvSpPr/>
            <p:nvPr/>
          </p:nvSpPr>
          <p:spPr>
            <a:xfrm>
              <a:off x="5660475" y="473550"/>
              <a:ext cx="403700" cy="439350"/>
            </a:xfrm>
            <a:custGeom>
              <a:avLst/>
              <a:gdLst/>
              <a:ahLst/>
              <a:cxnLst/>
              <a:rect l="l" t="t" r="r" b="b"/>
              <a:pathLst>
                <a:path w="16148" h="17574" extrusionOk="0">
                  <a:moveTo>
                    <a:pt x="9070" y="0"/>
                  </a:moveTo>
                  <a:cubicBezTo>
                    <a:pt x="8534" y="0"/>
                    <a:pt x="8031" y="209"/>
                    <a:pt x="7634" y="775"/>
                  </a:cubicBezTo>
                  <a:cubicBezTo>
                    <a:pt x="6795" y="1934"/>
                    <a:pt x="7754" y="2893"/>
                    <a:pt x="8473" y="3812"/>
                  </a:cubicBezTo>
                  <a:cubicBezTo>
                    <a:pt x="8131" y="3778"/>
                    <a:pt x="7766" y="3757"/>
                    <a:pt x="7394" y="3757"/>
                  </a:cubicBezTo>
                  <a:cubicBezTo>
                    <a:pt x="6025" y="3757"/>
                    <a:pt x="4568" y="4046"/>
                    <a:pt x="3877" y="5051"/>
                  </a:cubicBezTo>
                  <a:cubicBezTo>
                    <a:pt x="3398" y="5731"/>
                    <a:pt x="3198" y="6930"/>
                    <a:pt x="3637" y="7489"/>
                  </a:cubicBezTo>
                  <a:cubicBezTo>
                    <a:pt x="2119" y="8289"/>
                    <a:pt x="999" y="9648"/>
                    <a:pt x="520" y="11286"/>
                  </a:cubicBezTo>
                  <a:cubicBezTo>
                    <a:pt x="160" y="12285"/>
                    <a:pt x="0" y="13325"/>
                    <a:pt x="0" y="14364"/>
                  </a:cubicBezTo>
                  <a:cubicBezTo>
                    <a:pt x="0" y="15243"/>
                    <a:pt x="120" y="16322"/>
                    <a:pt x="720" y="17042"/>
                  </a:cubicBezTo>
                  <a:cubicBezTo>
                    <a:pt x="1045" y="17421"/>
                    <a:pt x="1397" y="17574"/>
                    <a:pt x="1749" y="17574"/>
                  </a:cubicBezTo>
                  <a:cubicBezTo>
                    <a:pt x="2697" y="17574"/>
                    <a:pt x="3651" y="16469"/>
                    <a:pt x="4117" y="15683"/>
                  </a:cubicBezTo>
                  <a:cubicBezTo>
                    <a:pt x="5276" y="13684"/>
                    <a:pt x="6235" y="11526"/>
                    <a:pt x="7994" y="9927"/>
                  </a:cubicBezTo>
                  <a:cubicBezTo>
                    <a:pt x="8793" y="9128"/>
                    <a:pt x="9832" y="8648"/>
                    <a:pt x="10951" y="8608"/>
                  </a:cubicBezTo>
                  <a:cubicBezTo>
                    <a:pt x="12430" y="8608"/>
                    <a:pt x="13789" y="9448"/>
                    <a:pt x="14948" y="10327"/>
                  </a:cubicBezTo>
                  <a:cubicBezTo>
                    <a:pt x="14988" y="10367"/>
                    <a:pt x="15048" y="10387"/>
                    <a:pt x="15108" y="10387"/>
                  </a:cubicBezTo>
                  <a:cubicBezTo>
                    <a:pt x="15168" y="10387"/>
                    <a:pt x="15228" y="10367"/>
                    <a:pt x="15268" y="10327"/>
                  </a:cubicBezTo>
                  <a:cubicBezTo>
                    <a:pt x="15311" y="10341"/>
                    <a:pt x="15353" y="10348"/>
                    <a:pt x="15393" y="10348"/>
                  </a:cubicBezTo>
                  <a:cubicBezTo>
                    <a:pt x="15574" y="10348"/>
                    <a:pt x="15715" y="10211"/>
                    <a:pt x="15747" y="10047"/>
                  </a:cubicBezTo>
                  <a:cubicBezTo>
                    <a:pt x="16147" y="6490"/>
                    <a:pt x="14548" y="3053"/>
                    <a:pt x="11631" y="1015"/>
                  </a:cubicBezTo>
                  <a:cubicBezTo>
                    <a:pt x="10890" y="546"/>
                    <a:pt x="9936" y="0"/>
                    <a:pt x="90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4" name="Google Shape;1234;p57"/>
            <p:cNvSpPr/>
            <p:nvPr/>
          </p:nvSpPr>
          <p:spPr>
            <a:xfrm>
              <a:off x="5936250" y="963525"/>
              <a:ext cx="118925" cy="347600"/>
            </a:xfrm>
            <a:custGeom>
              <a:avLst/>
              <a:gdLst/>
              <a:ahLst/>
              <a:cxnLst/>
              <a:rect l="l" t="t" r="r" b="b"/>
              <a:pathLst>
                <a:path w="4757" h="13904" extrusionOk="0">
                  <a:moveTo>
                    <a:pt x="2878" y="0"/>
                  </a:moveTo>
                  <a:lnTo>
                    <a:pt x="2878" y="0"/>
                  </a:lnTo>
                  <a:cubicBezTo>
                    <a:pt x="3198" y="1879"/>
                    <a:pt x="2918" y="3877"/>
                    <a:pt x="2079" y="5596"/>
                  </a:cubicBezTo>
                  <a:cubicBezTo>
                    <a:pt x="1399" y="7035"/>
                    <a:pt x="360" y="8314"/>
                    <a:pt x="120" y="9872"/>
                  </a:cubicBezTo>
                  <a:cubicBezTo>
                    <a:pt x="0" y="10912"/>
                    <a:pt x="240" y="11911"/>
                    <a:pt x="800" y="12750"/>
                  </a:cubicBezTo>
                  <a:cubicBezTo>
                    <a:pt x="1236" y="13391"/>
                    <a:pt x="2033" y="13904"/>
                    <a:pt x="2758" y="13904"/>
                  </a:cubicBezTo>
                  <a:cubicBezTo>
                    <a:pt x="3029" y="13904"/>
                    <a:pt x="3289" y="13832"/>
                    <a:pt x="3517" y="13669"/>
                  </a:cubicBezTo>
                  <a:cubicBezTo>
                    <a:pt x="3757" y="13430"/>
                    <a:pt x="3957" y="13150"/>
                    <a:pt x="4117" y="12870"/>
                  </a:cubicBezTo>
                  <a:cubicBezTo>
                    <a:pt x="4716" y="11591"/>
                    <a:pt x="4756" y="10152"/>
                    <a:pt x="4277" y="8873"/>
                  </a:cubicBezTo>
                  <a:cubicBezTo>
                    <a:pt x="4117" y="8394"/>
                    <a:pt x="3877" y="7954"/>
                    <a:pt x="3757" y="7514"/>
                  </a:cubicBezTo>
                  <a:cubicBezTo>
                    <a:pt x="3557" y="6875"/>
                    <a:pt x="3517" y="6275"/>
                    <a:pt x="3517" y="5636"/>
                  </a:cubicBezTo>
                  <a:cubicBezTo>
                    <a:pt x="3517" y="3957"/>
                    <a:pt x="3837" y="2279"/>
                    <a:pt x="4517" y="720"/>
                  </a:cubicBezTo>
                  <a:lnTo>
                    <a:pt x="28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5" name="Google Shape;1235;p57"/>
            <p:cNvSpPr/>
            <p:nvPr/>
          </p:nvSpPr>
          <p:spPr>
            <a:xfrm>
              <a:off x="6121100" y="965525"/>
              <a:ext cx="195850" cy="327925"/>
            </a:xfrm>
            <a:custGeom>
              <a:avLst/>
              <a:gdLst/>
              <a:ahLst/>
              <a:cxnLst/>
              <a:rect l="l" t="t" r="r" b="b"/>
              <a:pathLst>
                <a:path w="7834" h="13117" extrusionOk="0">
                  <a:moveTo>
                    <a:pt x="1279" y="0"/>
                  </a:moveTo>
                  <a:lnTo>
                    <a:pt x="0" y="1279"/>
                  </a:lnTo>
                  <a:cubicBezTo>
                    <a:pt x="1159" y="2478"/>
                    <a:pt x="2039" y="3957"/>
                    <a:pt x="2598" y="5556"/>
                  </a:cubicBezTo>
                  <a:cubicBezTo>
                    <a:pt x="2838" y="6115"/>
                    <a:pt x="2998" y="6755"/>
                    <a:pt x="3038" y="7354"/>
                  </a:cubicBezTo>
                  <a:cubicBezTo>
                    <a:pt x="3078" y="7834"/>
                    <a:pt x="2998" y="8354"/>
                    <a:pt x="2998" y="8833"/>
                  </a:cubicBezTo>
                  <a:cubicBezTo>
                    <a:pt x="2998" y="10232"/>
                    <a:pt x="3557" y="11551"/>
                    <a:pt x="4517" y="12510"/>
                  </a:cubicBezTo>
                  <a:cubicBezTo>
                    <a:pt x="4756" y="12750"/>
                    <a:pt x="5036" y="12950"/>
                    <a:pt x="5356" y="13070"/>
                  </a:cubicBezTo>
                  <a:cubicBezTo>
                    <a:pt x="5468" y="13101"/>
                    <a:pt x="5580" y="13116"/>
                    <a:pt x="5691" y="13116"/>
                  </a:cubicBezTo>
                  <a:cubicBezTo>
                    <a:pt x="6562" y="13116"/>
                    <a:pt x="7346" y="12198"/>
                    <a:pt x="7594" y="11311"/>
                  </a:cubicBezTo>
                  <a:cubicBezTo>
                    <a:pt x="7834" y="10312"/>
                    <a:pt x="7714" y="9273"/>
                    <a:pt x="7234" y="8354"/>
                  </a:cubicBezTo>
                  <a:cubicBezTo>
                    <a:pt x="6515" y="6955"/>
                    <a:pt x="5076" y="6115"/>
                    <a:pt x="3957" y="4996"/>
                  </a:cubicBezTo>
                  <a:cubicBezTo>
                    <a:pt x="2558" y="3637"/>
                    <a:pt x="1639" y="1919"/>
                    <a:pt x="12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6" name="Google Shape;1236;p57"/>
            <p:cNvSpPr/>
            <p:nvPr/>
          </p:nvSpPr>
          <p:spPr>
            <a:xfrm>
              <a:off x="5975225" y="855525"/>
              <a:ext cx="184850" cy="289875"/>
            </a:xfrm>
            <a:custGeom>
              <a:avLst/>
              <a:gdLst/>
              <a:ahLst/>
              <a:cxnLst/>
              <a:rect l="l" t="t" r="r" b="b"/>
              <a:pathLst>
                <a:path w="7394" h="11595" extrusionOk="0">
                  <a:moveTo>
                    <a:pt x="3530" y="1"/>
                  </a:moveTo>
                  <a:cubicBezTo>
                    <a:pt x="1834" y="1"/>
                    <a:pt x="397" y="1332"/>
                    <a:pt x="320" y="3041"/>
                  </a:cubicBezTo>
                  <a:cubicBezTo>
                    <a:pt x="0" y="5400"/>
                    <a:pt x="6595" y="11595"/>
                    <a:pt x="6595" y="11595"/>
                  </a:cubicBezTo>
                  <a:cubicBezTo>
                    <a:pt x="6595" y="11595"/>
                    <a:pt x="7394" y="5400"/>
                    <a:pt x="7074" y="3041"/>
                  </a:cubicBezTo>
                  <a:cubicBezTo>
                    <a:pt x="6755" y="683"/>
                    <a:pt x="5076" y="4"/>
                    <a:pt x="3677" y="4"/>
                  </a:cubicBezTo>
                  <a:cubicBezTo>
                    <a:pt x="3628" y="2"/>
                    <a:pt x="3579" y="1"/>
                    <a:pt x="35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2" name="Google Shape;1072;p49"/>
          <p:cNvSpPr txBox="1">
            <a:spLocks noGrp="1"/>
          </p:cNvSpPr>
          <p:nvPr>
            <p:ph type="title" idx="4294967295"/>
          </p:nvPr>
        </p:nvSpPr>
        <p:spPr>
          <a:xfrm>
            <a:off x="4419600" y="1047450"/>
            <a:ext cx="31830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 smtClean="0">
                <a:solidFill>
                  <a:schemeClr val="tx1"/>
                </a:solidFill>
                <a:latin typeface="Passion One" charset="0"/>
              </a:rPr>
              <a:t>Tawuran</a:t>
            </a:r>
            <a:endParaRPr sz="2800" dirty="0">
              <a:solidFill>
                <a:schemeClr val="tx1"/>
              </a:solidFill>
              <a:latin typeface="Passion One" charset="0"/>
            </a:endParaRPr>
          </a:p>
        </p:txBody>
      </p:sp>
      <p:cxnSp>
        <p:nvCxnSpPr>
          <p:cNvPr id="23" name="Google Shape;1115;p49"/>
          <p:cNvCxnSpPr/>
          <p:nvPr/>
        </p:nvCxnSpPr>
        <p:spPr>
          <a:xfrm flipV="1">
            <a:off x="6208005" y="1652366"/>
            <a:ext cx="1447800" cy="2492"/>
          </a:xfrm>
          <a:prstGeom prst="straightConnector1">
            <a:avLst/>
          </a:prstGeom>
          <a:noFill/>
          <a:ln w="38100" cap="rnd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" name="Google Shape;1074;p49"/>
          <p:cNvSpPr txBox="1">
            <a:spLocks/>
          </p:cNvSpPr>
          <p:nvPr/>
        </p:nvSpPr>
        <p:spPr>
          <a:xfrm>
            <a:off x="2362199" y="1750824"/>
            <a:ext cx="5293605" cy="209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231775" algn="just">
              <a:buNone/>
            </a:pPr>
            <a:r>
              <a:rPr lang="id-ID" sz="1400" dirty="0" smtClean="0"/>
              <a:t>Tawuran </a:t>
            </a:r>
            <a:r>
              <a:rPr lang="id-ID" sz="1400" dirty="0"/>
              <a:t>(atau tubir) adalah bentuk dari kekerasan antar geng sekolah dalam masyarakat urban di Indonesia. Wirumoto, sosiolog Indonesia, berpendapat bahwa tindakan tersebut sebagai salah satu cara untuk menghilangkan stress selama ujian</a:t>
            </a:r>
            <a:r>
              <a:rPr lang="id-ID" sz="1400" dirty="0" smtClean="0"/>
              <a:t>. </a:t>
            </a:r>
            <a:endParaRPr lang="id-ID" sz="1400" dirty="0"/>
          </a:p>
          <a:p>
            <a:pPr marL="0" indent="231775" algn="just">
              <a:buNone/>
            </a:pPr>
            <a:r>
              <a:rPr lang="id-ID" sz="1400" dirty="0"/>
              <a:t>Tawuran dapat menyebabkan korban luka hingga kematian. Pada tahun 2013 Al Jazeera melaporkan adanya peningkatan penggunaan cairan keras dalam tawuran, pada akhirnya menyebabkan banyak jatuh korban jiwa</a:t>
            </a:r>
            <a:r>
              <a:rPr lang="id-ID" sz="1400" dirty="0" smtClean="0"/>
              <a:t>.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407810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33"/>
          <p:cNvSpPr txBox="1">
            <a:spLocks noGrp="1"/>
          </p:cNvSpPr>
          <p:nvPr>
            <p:ph type="title"/>
          </p:nvPr>
        </p:nvSpPr>
        <p:spPr>
          <a:xfrm>
            <a:off x="1060200" y="666750"/>
            <a:ext cx="4731000" cy="5355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/>
              <a:t>Penyebab Tawuran</a:t>
            </a:r>
            <a:endParaRPr sz="2000" dirty="0"/>
          </a:p>
        </p:txBody>
      </p:sp>
      <p:sp>
        <p:nvSpPr>
          <p:cNvPr id="754" name="Google Shape;754;p33"/>
          <p:cNvSpPr txBox="1">
            <a:spLocks noGrp="1"/>
          </p:cNvSpPr>
          <p:nvPr>
            <p:ph type="subTitle" idx="1"/>
          </p:nvPr>
        </p:nvSpPr>
        <p:spPr>
          <a:xfrm>
            <a:off x="838200" y="1200150"/>
            <a:ext cx="7391400" cy="762000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sz="1400" dirty="0" err="1" smtClean="0"/>
              <a:t>Mengalami</a:t>
            </a:r>
            <a:r>
              <a:rPr sz="1400" dirty="0" smtClean="0"/>
              <a:t> </a:t>
            </a:r>
            <a:r>
              <a:rPr sz="1400" dirty="0" err="1" smtClean="0"/>
              <a:t>krisis</a:t>
            </a:r>
            <a:r>
              <a:rPr sz="1400" dirty="0" smtClean="0"/>
              <a:t> </a:t>
            </a:r>
            <a:r>
              <a:rPr sz="1400" dirty="0" err="1" smtClean="0"/>
              <a:t>identitas</a:t>
            </a:r>
            <a:endParaRPr sz="1400" dirty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T</a:t>
            </a:r>
            <a:r>
              <a:rPr lang="x-none" sz="1400" smtClean="0"/>
              <a:t>idak mampu menyesuaikan diri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/>
              <a:t>P</a:t>
            </a:r>
            <a:r>
              <a:rPr lang="x-none" sz="1400" smtClean="0"/>
              <a:t>engaruh media</a:t>
            </a:r>
            <a:endParaRPr lang="x-none" sz="1400" smtClean="0"/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Kurang pengawasan dari orang tua</a:t>
            </a:r>
          </a:p>
          <a:p>
            <a:pPr marL="231775" lvl="0" indent="-231775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x-none" sz="1400" smtClean="0"/>
              <a:t>Komunitas dan lingkungan kurang baik</a:t>
            </a:r>
            <a:endParaRPr lang="x-none" sz="1400" smtClean="0"/>
          </a:p>
        </p:txBody>
      </p:sp>
      <p:sp>
        <p:nvSpPr>
          <p:cNvPr id="26" name="Google Shape;733;p33"/>
          <p:cNvSpPr txBox="1">
            <a:spLocks/>
          </p:cNvSpPr>
          <p:nvPr/>
        </p:nvSpPr>
        <p:spPr>
          <a:xfrm>
            <a:off x="1060200" y="2038350"/>
            <a:ext cx="4731000" cy="5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assion One"/>
              <a:buNone/>
              <a:defRPr sz="52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 b="0" i="0" u="none" strike="noStrike" cap="none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pPr algn="l">
              <a:buClr>
                <a:srgbClr val="713E34"/>
              </a:buClr>
            </a:pPr>
            <a:r>
              <a:rPr lang="id-ID" sz="2000" dirty="0" smtClean="0">
                <a:solidFill>
                  <a:srgbClr val="713E34"/>
                </a:solidFill>
              </a:rPr>
              <a:t>Solusi </a:t>
            </a:r>
            <a:r>
              <a:rPr lang="id-ID" sz="2000" dirty="0" smtClean="0">
                <a:solidFill>
                  <a:srgbClr val="713E34"/>
                </a:solidFill>
              </a:rPr>
              <a:t>Mengatasi Tawuran</a:t>
            </a:r>
            <a:endParaRPr lang="id-ID" sz="2000" dirty="0">
              <a:solidFill>
                <a:srgbClr val="713E34"/>
              </a:solidFill>
            </a:endParaRPr>
          </a:p>
        </p:txBody>
      </p:sp>
      <p:sp>
        <p:nvSpPr>
          <p:cNvPr id="27" name="Google Shape;754;p33"/>
          <p:cNvSpPr txBox="1">
            <a:spLocks/>
          </p:cNvSpPr>
          <p:nvPr/>
        </p:nvSpPr>
        <p:spPr>
          <a:xfrm>
            <a:off x="981419" y="2495550"/>
            <a:ext cx="7391400" cy="190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231775" algn="just">
              <a:buClr>
                <a:srgbClr val="713E34"/>
              </a:buClr>
            </a:pP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pendidikan</a:t>
            </a:r>
            <a:r>
              <a:rPr lang="en-US" sz="1400" dirty="0"/>
              <a:t> moral, </a:t>
            </a:r>
            <a:r>
              <a:rPr lang="en-US" sz="1400" dirty="0" err="1"/>
              <a:t>sekaligus</a:t>
            </a:r>
            <a:r>
              <a:rPr lang="en-US" sz="1400" dirty="0"/>
              <a:t> </a:t>
            </a:r>
            <a:r>
              <a:rPr lang="en-US" sz="1400" dirty="0" err="1"/>
              <a:t>pendidikan</a:t>
            </a:r>
            <a:r>
              <a:rPr lang="en-US" sz="1400" dirty="0"/>
              <a:t>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dampak</a:t>
            </a:r>
            <a:r>
              <a:rPr lang="en-US" sz="1400" dirty="0"/>
              <a:t> </a:t>
            </a:r>
            <a:r>
              <a:rPr lang="en-US" sz="1400" dirty="0" err="1"/>
              <a:t>kenakalan</a:t>
            </a:r>
            <a:r>
              <a:rPr lang="en-US" sz="1400" dirty="0"/>
              <a:t> </a:t>
            </a:r>
            <a:r>
              <a:rPr lang="en-US" sz="1400" dirty="0" err="1"/>
              <a:t>remaja</a:t>
            </a:r>
            <a:r>
              <a:rPr lang="en-US" sz="1400" dirty="0"/>
              <a:t> </a:t>
            </a:r>
            <a:r>
              <a:rPr lang="en-US" sz="1400" dirty="0" err="1"/>
              <a:t>termasuk</a:t>
            </a:r>
            <a:r>
              <a:rPr lang="en-US" sz="1400" dirty="0"/>
              <a:t> di </a:t>
            </a:r>
            <a:r>
              <a:rPr lang="en-US" sz="1400" dirty="0" err="1"/>
              <a:t>dalamnya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tawuran</a:t>
            </a:r>
            <a:r>
              <a:rPr lang="en-US" sz="1400" dirty="0"/>
              <a:t>, yang </a:t>
            </a:r>
            <a:r>
              <a:rPr lang="en-US" sz="1400" dirty="0" err="1"/>
              <a:t>dilakukan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terjadwal</a:t>
            </a:r>
            <a:r>
              <a:rPr lang="en-US" sz="1400" dirty="0" smtClean="0"/>
              <a:t>.</a:t>
            </a:r>
            <a:r>
              <a:rPr lang="id-ID" sz="1400" dirty="0" smtClean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perhatian</a:t>
            </a:r>
            <a:r>
              <a:rPr lang="en-US" sz="1400" dirty="0"/>
              <a:t> (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wujud</a:t>
            </a:r>
            <a:r>
              <a:rPr lang="en-US" sz="1400" dirty="0"/>
              <a:t> </a:t>
            </a:r>
            <a:r>
              <a:rPr lang="en-US" sz="1400" dirty="0" err="1"/>
              <a:t>dukungan</a:t>
            </a:r>
            <a:r>
              <a:rPr lang="en-US" sz="1400" dirty="0"/>
              <a:t> </a:t>
            </a:r>
            <a:r>
              <a:rPr lang="en-US" sz="1400" dirty="0" err="1" smtClean="0"/>
              <a:t>sosial</a:t>
            </a:r>
            <a:r>
              <a:rPr lang="en-US" sz="1400" dirty="0" smtClean="0"/>
              <a:t>)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motivasi</a:t>
            </a:r>
            <a:r>
              <a:rPr lang="en-US" sz="1400" dirty="0"/>
              <a:t> yang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para</a:t>
            </a:r>
            <a:r>
              <a:rPr lang="en-US" sz="1400" dirty="0"/>
              <a:t> </a:t>
            </a:r>
            <a:r>
              <a:rPr lang="en-US" sz="1400" dirty="0" err="1"/>
              <a:t>remaja</a:t>
            </a:r>
            <a:r>
              <a:rPr lang="en-US" sz="1400" dirty="0"/>
              <a:t> yang </a:t>
            </a:r>
            <a:r>
              <a:rPr lang="en-US" sz="1400" dirty="0" err="1"/>
              <a:t>sejatinya</a:t>
            </a:r>
            <a:r>
              <a:rPr lang="en-US" sz="1400" dirty="0"/>
              <a:t> </a:t>
            </a:r>
            <a:r>
              <a:rPr lang="en-US" sz="1400" dirty="0" err="1"/>
              <a:t>sedang</a:t>
            </a:r>
            <a:r>
              <a:rPr lang="en-US" sz="1400" dirty="0"/>
              <a:t> </a:t>
            </a:r>
            <a:r>
              <a:rPr lang="en-US" sz="1400" dirty="0" err="1"/>
              <a:t>mencari</a:t>
            </a:r>
            <a:r>
              <a:rPr lang="en-US" sz="1400" dirty="0"/>
              <a:t> </a:t>
            </a:r>
            <a:r>
              <a:rPr lang="en-US" sz="1400" dirty="0" err="1"/>
              <a:t>jati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 smtClean="0"/>
              <a:t>.</a:t>
            </a:r>
            <a:r>
              <a:rPr lang="id-ID" sz="1400" dirty="0" smtClean="0"/>
              <a:t> </a:t>
            </a:r>
            <a:r>
              <a:rPr lang="en-US" sz="1400" dirty="0" err="1"/>
              <a:t>Membentuk</a:t>
            </a:r>
            <a:r>
              <a:rPr lang="en-US" sz="1400" dirty="0"/>
              <a:t> </a:t>
            </a:r>
            <a:r>
              <a:rPr lang="en-US" sz="1400" dirty="0" err="1"/>
              <a:t>kelompok</a:t>
            </a:r>
            <a:r>
              <a:rPr lang="en-US" sz="1400" dirty="0"/>
              <a:t> </a:t>
            </a:r>
            <a:r>
              <a:rPr lang="en-US" sz="1400" dirty="0" err="1"/>
              <a:t>fasilitator</a:t>
            </a:r>
            <a:r>
              <a:rPr lang="en-US" sz="1400" dirty="0"/>
              <a:t> </a:t>
            </a:r>
            <a:r>
              <a:rPr lang="en-US" sz="1400" dirty="0" err="1"/>
              <a:t>teman</a:t>
            </a:r>
            <a:r>
              <a:rPr lang="en-US" sz="1400" dirty="0"/>
              <a:t> </a:t>
            </a:r>
            <a:r>
              <a:rPr lang="en-US" sz="1400" dirty="0" err="1"/>
              <a:t>sebaya</a:t>
            </a:r>
            <a:r>
              <a:rPr lang="en-US" sz="1400" dirty="0" smtClean="0"/>
              <a:t>.</a:t>
            </a:r>
            <a:r>
              <a:rPr lang="id-ID" sz="1400" dirty="0" smtClean="0"/>
              <a:t> </a:t>
            </a:r>
            <a:r>
              <a:rPr lang="en-US" sz="1400" dirty="0" err="1"/>
              <a:t>Pihak</a:t>
            </a:r>
            <a:r>
              <a:rPr lang="en-US" sz="1400" dirty="0"/>
              <a:t> orang </a:t>
            </a:r>
            <a:r>
              <a:rPr lang="en-US" sz="1400" dirty="0" err="1"/>
              <a:t>tua</a:t>
            </a:r>
            <a:r>
              <a:rPr lang="en-US" sz="1400" dirty="0"/>
              <a:t>, </a:t>
            </a:r>
            <a:r>
              <a:rPr lang="en-US" sz="1400" dirty="0" err="1"/>
              <a:t>diharapkan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perhatian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motivasi</a:t>
            </a:r>
            <a:r>
              <a:rPr lang="en-US" sz="1400" dirty="0"/>
              <a:t> yang </a:t>
            </a:r>
            <a:r>
              <a:rPr lang="en-US" sz="1400" dirty="0" err="1"/>
              <a:t>cukup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remaja</a:t>
            </a:r>
            <a:r>
              <a:rPr lang="en-US" sz="1400" dirty="0"/>
              <a:t>.</a:t>
            </a:r>
            <a:endParaRPr lang="en-US" sz="1400" dirty="0" smtClean="0">
              <a:solidFill>
                <a:srgbClr val="713E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95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49"/>
          <p:cNvSpPr txBox="1">
            <a:spLocks noGrp="1"/>
          </p:cNvSpPr>
          <p:nvPr>
            <p:ph type="title" idx="2"/>
          </p:nvPr>
        </p:nvSpPr>
        <p:spPr>
          <a:xfrm>
            <a:off x="1175100" y="1123950"/>
            <a:ext cx="31830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Bolos Sekolah</a:t>
            </a:r>
            <a:endParaRPr dirty="0"/>
          </a:p>
        </p:txBody>
      </p:sp>
      <p:sp>
        <p:nvSpPr>
          <p:cNvPr id="1074" name="Google Shape;1074;p49"/>
          <p:cNvSpPr txBox="1">
            <a:spLocks noGrp="1"/>
          </p:cNvSpPr>
          <p:nvPr>
            <p:ph type="subTitle" idx="1"/>
          </p:nvPr>
        </p:nvSpPr>
        <p:spPr>
          <a:xfrm>
            <a:off x="1036504" y="1924415"/>
            <a:ext cx="4844666" cy="20951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231775" algn="just"/>
            <a:r>
              <a:rPr lang="en-US" sz="1400" dirty="0" err="1"/>
              <a:t>Perilaku</a:t>
            </a:r>
            <a:r>
              <a:rPr lang="en-US" sz="1400" dirty="0"/>
              <a:t> </a:t>
            </a:r>
            <a:r>
              <a:rPr lang="en-US" sz="1400" dirty="0" err="1"/>
              <a:t>membolos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perilaku</a:t>
            </a:r>
            <a:r>
              <a:rPr lang="en-US" sz="1400" dirty="0"/>
              <a:t> yang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segera</a:t>
            </a:r>
            <a:r>
              <a:rPr lang="en-US" sz="1400" dirty="0"/>
              <a:t> </a:t>
            </a:r>
            <a:r>
              <a:rPr lang="en-US" sz="1400" dirty="0" err="1"/>
              <a:t>ditangani</a:t>
            </a:r>
            <a:r>
              <a:rPr lang="en-US" sz="1400" dirty="0"/>
              <a:t> </a:t>
            </a: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berpengaruh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akademik</a:t>
            </a:r>
            <a:r>
              <a:rPr lang="en-US" sz="1400" dirty="0"/>
              <a:t>, </a:t>
            </a:r>
            <a:r>
              <a:rPr lang="en-US" sz="1400" dirty="0" err="1"/>
              <a:t>perilaku</a:t>
            </a:r>
            <a:r>
              <a:rPr lang="en-US" sz="1400" dirty="0"/>
              <a:t> yang </a:t>
            </a:r>
            <a:r>
              <a:rPr lang="en-US" sz="1400" dirty="0" err="1"/>
              <a:t>menyimpang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aturan</a:t>
            </a:r>
            <a:r>
              <a:rPr lang="en-US" sz="1400" dirty="0"/>
              <a:t> </a:t>
            </a:r>
            <a:r>
              <a:rPr lang="en-US" sz="1400" dirty="0" err="1"/>
              <a:t>sekolah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moral </a:t>
            </a:r>
            <a:r>
              <a:rPr lang="en-US" sz="1400" dirty="0" err="1" smtClean="0"/>
              <a:t>siswa</a:t>
            </a:r>
            <a:r>
              <a:rPr lang="id-ID" sz="1400" dirty="0" smtClean="0"/>
              <a:t>.</a:t>
            </a:r>
          </a:p>
          <a:p>
            <a:pPr marL="0" lvl="0" indent="231775" algn="just"/>
            <a:r>
              <a:rPr lang="id-ID" sz="1400" dirty="0" smtClean="0"/>
              <a:t>Membolos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menyebabkan</a:t>
            </a:r>
            <a:r>
              <a:rPr lang="en-US" sz="1400" dirty="0"/>
              <a:t> </a:t>
            </a:r>
            <a:r>
              <a:rPr lang="en-US" sz="1400" dirty="0" err="1"/>
              <a:t>gagal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pelajaran</a:t>
            </a:r>
            <a:r>
              <a:rPr lang="en-US" sz="1400" dirty="0"/>
              <a:t>, </a:t>
            </a:r>
            <a:r>
              <a:rPr lang="en-US" sz="1400" dirty="0" err="1"/>
              <a:t>mengganggu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belajar</a:t>
            </a:r>
            <a:r>
              <a:rPr lang="en-US" sz="1400" dirty="0"/>
              <a:t> </a:t>
            </a:r>
            <a:r>
              <a:rPr lang="en-US" sz="1400" dirty="0" err="1"/>
              <a:t>teman-teman</a:t>
            </a:r>
            <a:r>
              <a:rPr lang="en-US" sz="1400" dirty="0"/>
              <a:t> </a:t>
            </a:r>
            <a:r>
              <a:rPr lang="en-US" sz="1400" dirty="0" err="1"/>
              <a:t>sekelas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masih</a:t>
            </a:r>
            <a:r>
              <a:rPr lang="en-US" sz="1400" dirty="0"/>
              <a:t> </a:t>
            </a: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akibat</a:t>
            </a:r>
            <a:r>
              <a:rPr lang="en-US" sz="1400" dirty="0"/>
              <a:t> yang </a:t>
            </a:r>
            <a:r>
              <a:rPr lang="en-US" sz="1400" dirty="0" err="1"/>
              <a:t>ditimbulkan</a:t>
            </a:r>
            <a:r>
              <a:rPr lang="en-US" sz="1400" dirty="0"/>
              <a:t>. </a:t>
            </a:r>
            <a:r>
              <a:rPr lang="en-US" sz="1400" dirty="0" err="1"/>
              <a:t>Diantara</a:t>
            </a:r>
            <a:r>
              <a:rPr lang="en-US" sz="1400" dirty="0"/>
              <a:t> </a:t>
            </a:r>
            <a:r>
              <a:rPr lang="en-US" sz="1400" dirty="0" err="1"/>
              <a:t>akibat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membolos</a:t>
            </a:r>
            <a:r>
              <a:rPr lang="en-US" sz="1400" dirty="0"/>
              <a:t> </a:t>
            </a:r>
            <a:r>
              <a:rPr lang="en-US" sz="1400" dirty="0" err="1"/>
              <a:t>yaitu</a:t>
            </a:r>
            <a:r>
              <a:rPr lang="en-US" sz="1400" dirty="0"/>
              <a:t> </a:t>
            </a:r>
            <a:r>
              <a:rPr lang="en-US" sz="1400" dirty="0" err="1"/>
              <a:t>dia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bergaul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temanteman</a:t>
            </a:r>
            <a:r>
              <a:rPr lang="en-US" sz="1400" dirty="0"/>
              <a:t> yang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baik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terjerumus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pergaulan</a:t>
            </a:r>
            <a:r>
              <a:rPr lang="en-US" sz="1400" dirty="0"/>
              <a:t> </a:t>
            </a:r>
            <a:r>
              <a:rPr lang="en-US" sz="1400" dirty="0" err="1" smtClean="0"/>
              <a:t>bebas</a:t>
            </a:r>
            <a:r>
              <a:rPr lang="id-ID" sz="1400" dirty="0" smtClean="0"/>
              <a:t>.</a:t>
            </a:r>
            <a:endParaRPr sz="1400" dirty="0"/>
          </a:p>
        </p:txBody>
      </p:sp>
      <p:cxnSp>
        <p:nvCxnSpPr>
          <p:cNvPr id="1115" name="Google Shape;1115;p49"/>
          <p:cNvCxnSpPr/>
          <p:nvPr/>
        </p:nvCxnSpPr>
        <p:spPr>
          <a:xfrm flipV="1">
            <a:off x="1066800" y="1728751"/>
            <a:ext cx="2209800" cy="4799"/>
          </a:xfrm>
          <a:prstGeom prst="straightConnector1">
            <a:avLst/>
          </a:prstGeom>
          <a:noFill/>
          <a:ln w="38100" cap="rnd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7" name="Google Shape;1499;p75"/>
          <p:cNvGrpSpPr/>
          <p:nvPr/>
        </p:nvGrpSpPr>
        <p:grpSpPr>
          <a:xfrm>
            <a:off x="5881171" y="1728751"/>
            <a:ext cx="1634405" cy="2290799"/>
            <a:chOff x="6446508" y="1835509"/>
            <a:chExt cx="1977501" cy="2771686"/>
          </a:xfrm>
        </p:grpSpPr>
        <p:sp>
          <p:nvSpPr>
            <p:cNvPr id="48" name="Google Shape;1500;p75"/>
            <p:cNvSpPr/>
            <p:nvPr/>
          </p:nvSpPr>
          <p:spPr>
            <a:xfrm>
              <a:off x="6903632" y="2816646"/>
              <a:ext cx="1161293" cy="1472319"/>
            </a:xfrm>
            <a:custGeom>
              <a:avLst/>
              <a:gdLst/>
              <a:ahLst/>
              <a:cxnLst/>
              <a:rect l="l" t="t" r="r" b="b"/>
              <a:pathLst>
                <a:path w="38999" h="49444" extrusionOk="0">
                  <a:moveTo>
                    <a:pt x="19520" y="0"/>
                  </a:moveTo>
                  <a:cubicBezTo>
                    <a:pt x="8752" y="0"/>
                    <a:pt x="1" y="11050"/>
                    <a:pt x="1" y="24722"/>
                  </a:cubicBezTo>
                  <a:cubicBezTo>
                    <a:pt x="1" y="38353"/>
                    <a:pt x="8752" y="49444"/>
                    <a:pt x="19520" y="49444"/>
                  </a:cubicBezTo>
                  <a:cubicBezTo>
                    <a:pt x="30288" y="49444"/>
                    <a:pt x="38999" y="38353"/>
                    <a:pt x="38999" y="24722"/>
                  </a:cubicBezTo>
                  <a:cubicBezTo>
                    <a:pt x="38999" y="11050"/>
                    <a:pt x="30288" y="0"/>
                    <a:pt x="195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501;p75"/>
            <p:cNvSpPr/>
            <p:nvPr/>
          </p:nvSpPr>
          <p:spPr>
            <a:xfrm>
              <a:off x="7706312" y="2966606"/>
              <a:ext cx="621605" cy="783416"/>
            </a:xfrm>
            <a:custGeom>
              <a:avLst/>
              <a:gdLst/>
              <a:ahLst/>
              <a:cxnLst/>
              <a:rect l="l" t="t" r="r" b="b"/>
              <a:pathLst>
                <a:path w="20875" h="26309" extrusionOk="0">
                  <a:moveTo>
                    <a:pt x="6165" y="0"/>
                  </a:moveTo>
                  <a:cubicBezTo>
                    <a:pt x="4288" y="0"/>
                    <a:pt x="2567" y="1205"/>
                    <a:pt x="2001" y="3070"/>
                  </a:cubicBezTo>
                  <a:cubicBezTo>
                    <a:pt x="1356" y="5329"/>
                    <a:pt x="2646" y="7748"/>
                    <a:pt x="4905" y="8394"/>
                  </a:cubicBezTo>
                  <a:lnTo>
                    <a:pt x="6316" y="8797"/>
                  </a:lnTo>
                  <a:cubicBezTo>
                    <a:pt x="6558" y="8878"/>
                    <a:pt x="6719" y="8958"/>
                    <a:pt x="6921" y="9039"/>
                  </a:cubicBezTo>
                  <a:lnTo>
                    <a:pt x="7647" y="9241"/>
                  </a:lnTo>
                  <a:cubicBezTo>
                    <a:pt x="7889" y="9362"/>
                    <a:pt x="8171" y="9442"/>
                    <a:pt x="8453" y="9563"/>
                  </a:cubicBezTo>
                  <a:cubicBezTo>
                    <a:pt x="8736" y="9684"/>
                    <a:pt x="9058" y="9805"/>
                    <a:pt x="9341" y="9926"/>
                  </a:cubicBezTo>
                  <a:cubicBezTo>
                    <a:pt x="9623" y="10088"/>
                    <a:pt x="9986" y="10209"/>
                    <a:pt x="10268" y="10370"/>
                  </a:cubicBezTo>
                  <a:cubicBezTo>
                    <a:pt x="10591" y="10531"/>
                    <a:pt x="10873" y="10692"/>
                    <a:pt x="11196" y="10894"/>
                  </a:cubicBezTo>
                  <a:lnTo>
                    <a:pt x="11639" y="11136"/>
                  </a:lnTo>
                  <a:lnTo>
                    <a:pt x="12043" y="11459"/>
                  </a:lnTo>
                  <a:lnTo>
                    <a:pt x="12244" y="11580"/>
                  </a:lnTo>
                  <a:lnTo>
                    <a:pt x="12446" y="11741"/>
                  </a:lnTo>
                  <a:cubicBezTo>
                    <a:pt x="12527" y="11862"/>
                    <a:pt x="12688" y="11943"/>
                    <a:pt x="12809" y="12064"/>
                  </a:cubicBezTo>
                  <a:cubicBezTo>
                    <a:pt x="13172" y="12386"/>
                    <a:pt x="13495" y="12830"/>
                    <a:pt x="13737" y="13274"/>
                  </a:cubicBezTo>
                  <a:cubicBezTo>
                    <a:pt x="13898" y="13596"/>
                    <a:pt x="13979" y="13999"/>
                    <a:pt x="13898" y="14403"/>
                  </a:cubicBezTo>
                  <a:cubicBezTo>
                    <a:pt x="13777" y="14967"/>
                    <a:pt x="13535" y="15532"/>
                    <a:pt x="13172" y="15976"/>
                  </a:cubicBezTo>
                  <a:cubicBezTo>
                    <a:pt x="12688" y="16581"/>
                    <a:pt x="12164" y="17145"/>
                    <a:pt x="11559" y="17629"/>
                  </a:cubicBezTo>
                  <a:cubicBezTo>
                    <a:pt x="10914" y="18113"/>
                    <a:pt x="10228" y="18597"/>
                    <a:pt x="9542" y="18960"/>
                  </a:cubicBezTo>
                  <a:cubicBezTo>
                    <a:pt x="9220" y="19162"/>
                    <a:pt x="8857" y="19363"/>
                    <a:pt x="8534" y="19525"/>
                  </a:cubicBezTo>
                  <a:lnTo>
                    <a:pt x="7526" y="20009"/>
                  </a:lnTo>
                  <a:lnTo>
                    <a:pt x="6558" y="20412"/>
                  </a:lnTo>
                  <a:lnTo>
                    <a:pt x="5671" y="20734"/>
                  </a:lnTo>
                  <a:cubicBezTo>
                    <a:pt x="5106" y="20936"/>
                    <a:pt x="4622" y="21097"/>
                    <a:pt x="4219" y="21218"/>
                  </a:cubicBezTo>
                  <a:lnTo>
                    <a:pt x="2888" y="21581"/>
                  </a:lnTo>
                  <a:lnTo>
                    <a:pt x="2807" y="21622"/>
                  </a:lnTo>
                  <a:cubicBezTo>
                    <a:pt x="1" y="22342"/>
                    <a:pt x="690" y="26309"/>
                    <a:pt x="3298" y="26309"/>
                  </a:cubicBezTo>
                  <a:cubicBezTo>
                    <a:pt x="3463" y="26309"/>
                    <a:pt x="3636" y="26293"/>
                    <a:pt x="3816" y="26260"/>
                  </a:cubicBezTo>
                  <a:lnTo>
                    <a:pt x="5308" y="26018"/>
                  </a:lnTo>
                  <a:cubicBezTo>
                    <a:pt x="5792" y="25897"/>
                    <a:pt x="6397" y="25816"/>
                    <a:pt x="7082" y="25655"/>
                  </a:cubicBezTo>
                  <a:lnTo>
                    <a:pt x="8171" y="25372"/>
                  </a:lnTo>
                  <a:lnTo>
                    <a:pt x="9341" y="25050"/>
                  </a:lnTo>
                  <a:lnTo>
                    <a:pt x="10631" y="24606"/>
                  </a:lnTo>
                  <a:cubicBezTo>
                    <a:pt x="11075" y="24445"/>
                    <a:pt x="11559" y="24283"/>
                    <a:pt x="12043" y="24082"/>
                  </a:cubicBezTo>
                  <a:cubicBezTo>
                    <a:pt x="13051" y="23638"/>
                    <a:pt x="14019" y="23114"/>
                    <a:pt x="14946" y="22549"/>
                  </a:cubicBezTo>
                  <a:cubicBezTo>
                    <a:pt x="16035" y="21864"/>
                    <a:pt x="17003" y="21097"/>
                    <a:pt x="17890" y="20170"/>
                  </a:cubicBezTo>
                  <a:cubicBezTo>
                    <a:pt x="18939" y="19081"/>
                    <a:pt x="19786" y="17790"/>
                    <a:pt x="20270" y="16339"/>
                  </a:cubicBezTo>
                  <a:cubicBezTo>
                    <a:pt x="20834" y="14685"/>
                    <a:pt x="20875" y="12911"/>
                    <a:pt x="20431" y="11257"/>
                  </a:cubicBezTo>
                  <a:cubicBezTo>
                    <a:pt x="19988" y="9765"/>
                    <a:pt x="19262" y="8394"/>
                    <a:pt x="18294" y="7224"/>
                  </a:cubicBezTo>
                  <a:cubicBezTo>
                    <a:pt x="18052" y="6942"/>
                    <a:pt x="17850" y="6740"/>
                    <a:pt x="17608" y="6458"/>
                  </a:cubicBezTo>
                  <a:lnTo>
                    <a:pt x="17285" y="6135"/>
                  </a:lnTo>
                  <a:lnTo>
                    <a:pt x="16963" y="5813"/>
                  </a:lnTo>
                  <a:lnTo>
                    <a:pt x="16277" y="5167"/>
                  </a:lnTo>
                  <a:lnTo>
                    <a:pt x="15632" y="4643"/>
                  </a:lnTo>
                  <a:cubicBezTo>
                    <a:pt x="15188" y="4280"/>
                    <a:pt x="14745" y="4038"/>
                    <a:pt x="14301" y="3716"/>
                  </a:cubicBezTo>
                  <a:cubicBezTo>
                    <a:pt x="13898" y="3393"/>
                    <a:pt x="13495" y="3191"/>
                    <a:pt x="13091" y="2949"/>
                  </a:cubicBezTo>
                  <a:cubicBezTo>
                    <a:pt x="12688" y="2707"/>
                    <a:pt x="12285" y="2465"/>
                    <a:pt x="11922" y="2304"/>
                  </a:cubicBezTo>
                  <a:cubicBezTo>
                    <a:pt x="11559" y="2102"/>
                    <a:pt x="11236" y="1901"/>
                    <a:pt x="10873" y="1739"/>
                  </a:cubicBezTo>
                  <a:lnTo>
                    <a:pt x="9905" y="1296"/>
                  </a:lnTo>
                  <a:cubicBezTo>
                    <a:pt x="9663" y="1175"/>
                    <a:pt x="9341" y="1013"/>
                    <a:pt x="9139" y="933"/>
                  </a:cubicBezTo>
                  <a:lnTo>
                    <a:pt x="7808" y="368"/>
                  </a:lnTo>
                  <a:lnTo>
                    <a:pt x="7808" y="328"/>
                  </a:lnTo>
                  <a:cubicBezTo>
                    <a:pt x="7647" y="288"/>
                    <a:pt x="7486" y="207"/>
                    <a:pt x="7365" y="167"/>
                  </a:cubicBezTo>
                  <a:cubicBezTo>
                    <a:pt x="6964" y="54"/>
                    <a:pt x="6561" y="0"/>
                    <a:pt x="61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502;p75"/>
            <p:cNvSpPr/>
            <p:nvPr/>
          </p:nvSpPr>
          <p:spPr>
            <a:xfrm rot="6084200" flipH="1">
              <a:off x="6579892" y="2747376"/>
              <a:ext cx="621612" cy="780894"/>
            </a:xfrm>
            <a:custGeom>
              <a:avLst/>
              <a:gdLst/>
              <a:ahLst/>
              <a:cxnLst/>
              <a:rect l="l" t="t" r="r" b="b"/>
              <a:pathLst>
                <a:path w="20875" h="26224" extrusionOk="0">
                  <a:moveTo>
                    <a:pt x="14701" y="0"/>
                  </a:moveTo>
                  <a:cubicBezTo>
                    <a:pt x="14157" y="0"/>
                    <a:pt x="13604" y="104"/>
                    <a:pt x="13067" y="323"/>
                  </a:cubicBezTo>
                  <a:lnTo>
                    <a:pt x="11736" y="887"/>
                  </a:lnTo>
                  <a:cubicBezTo>
                    <a:pt x="11535" y="968"/>
                    <a:pt x="11252" y="1089"/>
                    <a:pt x="10930" y="1210"/>
                  </a:cubicBezTo>
                  <a:lnTo>
                    <a:pt x="10002" y="1694"/>
                  </a:lnTo>
                  <a:cubicBezTo>
                    <a:pt x="9639" y="1855"/>
                    <a:pt x="9317" y="2016"/>
                    <a:pt x="8954" y="2218"/>
                  </a:cubicBezTo>
                  <a:cubicBezTo>
                    <a:pt x="8591" y="2420"/>
                    <a:pt x="8187" y="2621"/>
                    <a:pt x="7784" y="2863"/>
                  </a:cubicBezTo>
                  <a:cubicBezTo>
                    <a:pt x="7381" y="3105"/>
                    <a:pt x="6978" y="3347"/>
                    <a:pt x="6574" y="3630"/>
                  </a:cubicBezTo>
                  <a:cubicBezTo>
                    <a:pt x="6131" y="3952"/>
                    <a:pt x="5687" y="4234"/>
                    <a:pt x="5243" y="4597"/>
                  </a:cubicBezTo>
                  <a:lnTo>
                    <a:pt x="4598" y="5122"/>
                  </a:lnTo>
                  <a:lnTo>
                    <a:pt x="3913" y="5727"/>
                  </a:lnTo>
                  <a:lnTo>
                    <a:pt x="3590" y="6049"/>
                  </a:lnTo>
                  <a:lnTo>
                    <a:pt x="3227" y="6412"/>
                  </a:lnTo>
                  <a:cubicBezTo>
                    <a:pt x="3025" y="6654"/>
                    <a:pt x="2783" y="6896"/>
                    <a:pt x="2582" y="7138"/>
                  </a:cubicBezTo>
                  <a:cubicBezTo>
                    <a:pt x="1614" y="8308"/>
                    <a:pt x="888" y="9719"/>
                    <a:pt x="444" y="11171"/>
                  </a:cubicBezTo>
                  <a:cubicBezTo>
                    <a:pt x="1" y="12865"/>
                    <a:pt x="41" y="14639"/>
                    <a:pt x="606" y="16253"/>
                  </a:cubicBezTo>
                  <a:cubicBezTo>
                    <a:pt x="1090" y="17704"/>
                    <a:pt x="1896" y="18995"/>
                    <a:pt x="2985" y="20084"/>
                  </a:cubicBezTo>
                  <a:cubicBezTo>
                    <a:pt x="3832" y="21011"/>
                    <a:pt x="4840" y="21818"/>
                    <a:pt x="5929" y="22463"/>
                  </a:cubicBezTo>
                  <a:cubicBezTo>
                    <a:pt x="6857" y="23068"/>
                    <a:pt x="7824" y="23552"/>
                    <a:pt x="8833" y="23996"/>
                  </a:cubicBezTo>
                  <a:cubicBezTo>
                    <a:pt x="9317" y="24197"/>
                    <a:pt x="9760" y="24359"/>
                    <a:pt x="10204" y="24560"/>
                  </a:cubicBezTo>
                  <a:lnTo>
                    <a:pt x="11535" y="24964"/>
                  </a:lnTo>
                  <a:lnTo>
                    <a:pt x="12704" y="25327"/>
                  </a:lnTo>
                  <a:lnTo>
                    <a:pt x="13793" y="25569"/>
                  </a:lnTo>
                  <a:cubicBezTo>
                    <a:pt x="14479" y="25770"/>
                    <a:pt x="15043" y="25851"/>
                    <a:pt x="15568" y="25932"/>
                  </a:cubicBezTo>
                  <a:lnTo>
                    <a:pt x="17060" y="26174"/>
                  </a:lnTo>
                  <a:cubicBezTo>
                    <a:pt x="17240" y="26207"/>
                    <a:pt x="17413" y="26223"/>
                    <a:pt x="17578" y="26223"/>
                  </a:cubicBezTo>
                  <a:cubicBezTo>
                    <a:pt x="20186" y="26223"/>
                    <a:pt x="20875" y="22259"/>
                    <a:pt x="18068" y="21576"/>
                  </a:cubicBezTo>
                  <a:lnTo>
                    <a:pt x="17947" y="21536"/>
                  </a:lnTo>
                  <a:lnTo>
                    <a:pt x="16656" y="21173"/>
                  </a:lnTo>
                  <a:cubicBezTo>
                    <a:pt x="16253" y="21011"/>
                    <a:pt x="15729" y="20890"/>
                    <a:pt x="15205" y="20689"/>
                  </a:cubicBezTo>
                  <a:lnTo>
                    <a:pt x="14317" y="20366"/>
                  </a:lnTo>
                  <a:lnTo>
                    <a:pt x="13350" y="19963"/>
                  </a:lnTo>
                  <a:lnTo>
                    <a:pt x="12341" y="19479"/>
                  </a:lnTo>
                  <a:cubicBezTo>
                    <a:pt x="12019" y="19318"/>
                    <a:pt x="11696" y="19116"/>
                    <a:pt x="11333" y="18914"/>
                  </a:cubicBezTo>
                  <a:cubicBezTo>
                    <a:pt x="10607" y="18511"/>
                    <a:pt x="9962" y="18067"/>
                    <a:pt x="9317" y="17583"/>
                  </a:cubicBezTo>
                  <a:cubicBezTo>
                    <a:pt x="8712" y="17099"/>
                    <a:pt x="8147" y="16535"/>
                    <a:pt x="7703" y="15930"/>
                  </a:cubicBezTo>
                  <a:cubicBezTo>
                    <a:pt x="7340" y="15446"/>
                    <a:pt x="7058" y="14922"/>
                    <a:pt x="6937" y="14357"/>
                  </a:cubicBezTo>
                  <a:cubicBezTo>
                    <a:pt x="6897" y="13954"/>
                    <a:pt x="6937" y="13551"/>
                    <a:pt x="7139" y="13228"/>
                  </a:cubicBezTo>
                  <a:cubicBezTo>
                    <a:pt x="7381" y="12744"/>
                    <a:pt x="7703" y="12341"/>
                    <a:pt x="8066" y="12018"/>
                  </a:cubicBezTo>
                  <a:cubicBezTo>
                    <a:pt x="8187" y="11897"/>
                    <a:pt x="8308" y="11816"/>
                    <a:pt x="8429" y="11695"/>
                  </a:cubicBezTo>
                  <a:lnTo>
                    <a:pt x="8631" y="11534"/>
                  </a:lnTo>
                  <a:lnTo>
                    <a:pt x="8833" y="11413"/>
                  </a:lnTo>
                  <a:lnTo>
                    <a:pt x="9236" y="11090"/>
                  </a:lnTo>
                  <a:lnTo>
                    <a:pt x="9680" y="10848"/>
                  </a:lnTo>
                  <a:cubicBezTo>
                    <a:pt x="9962" y="10647"/>
                    <a:pt x="10285" y="10485"/>
                    <a:pt x="10607" y="10324"/>
                  </a:cubicBezTo>
                  <a:cubicBezTo>
                    <a:pt x="10889" y="10163"/>
                    <a:pt x="11212" y="10042"/>
                    <a:pt x="11535" y="9881"/>
                  </a:cubicBezTo>
                  <a:cubicBezTo>
                    <a:pt x="11817" y="9760"/>
                    <a:pt x="12099" y="9639"/>
                    <a:pt x="12422" y="9518"/>
                  </a:cubicBezTo>
                  <a:cubicBezTo>
                    <a:pt x="12704" y="9397"/>
                    <a:pt x="12987" y="9276"/>
                    <a:pt x="13229" y="9195"/>
                  </a:cubicBezTo>
                  <a:lnTo>
                    <a:pt x="13914" y="8953"/>
                  </a:lnTo>
                  <a:cubicBezTo>
                    <a:pt x="14156" y="8913"/>
                    <a:pt x="14317" y="8832"/>
                    <a:pt x="14559" y="8751"/>
                  </a:cubicBezTo>
                  <a:lnTo>
                    <a:pt x="15971" y="8348"/>
                  </a:lnTo>
                  <a:cubicBezTo>
                    <a:pt x="16132" y="8308"/>
                    <a:pt x="16253" y="8267"/>
                    <a:pt x="16414" y="8187"/>
                  </a:cubicBezTo>
                  <a:cubicBezTo>
                    <a:pt x="18552" y="7259"/>
                    <a:pt x="19560" y="4759"/>
                    <a:pt x="18633" y="2581"/>
                  </a:cubicBezTo>
                  <a:cubicBezTo>
                    <a:pt x="17933" y="970"/>
                    <a:pt x="16364" y="0"/>
                    <a:pt x="147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503;p75"/>
            <p:cNvSpPr/>
            <p:nvPr/>
          </p:nvSpPr>
          <p:spPr>
            <a:xfrm>
              <a:off x="6952883" y="3721881"/>
              <a:ext cx="352804" cy="885315"/>
            </a:xfrm>
            <a:custGeom>
              <a:avLst/>
              <a:gdLst/>
              <a:ahLst/>
              <a:cxnLst/>
              <a:rect l="l" t="t" r="r" b="b"/>
              <a:pathLst>
                <a:path w="11848" h="29731" extrusionOk="0">
                  <a:moveTo>
                    <a:pt x="6015" y="1"/>
                  </a:moveTo>
                  <a:cubicBezTo>
                    <a:pt x="5773" y="1"/>
                    <a:pt x="5529" y="16"/>
                    <a:pt x="5283" y="49"/>
                  </a:cubicBezTo>
                  <a:cubicBezTo>
                    <a:pt x="2178" y="452"/>
                    <a:pt x="0" y="3235"/>
                    <a:pt x="363" y="6340"/>
                  </a:cubicBezTo>
                  <a:cubicBezTo>
                    <a:pt x="363" y="6340"/>
                    <a:pt x="403" y="6663"/>
                    <a:pt x="484" y="7308"/>
                  </a:cubicBezTo>
                  <a:cubicBezTo>
                    <a:pt x="565" y="7913"/>
                    <a:pt x="686" y="8800"/>
                    <a:pt x="847" y="9808"/>
                  </a:cubicBezTo>
                  <a:cubicBezTo>
                    <a:pt x="1170" y="11865"/>
                    <a:pt x="1694" y="14567"/>
                    <a:pt x="2339" y="17229"/>
                  </a:cubicBezTo>
                  <a:cubicBezTo>
                    <a:pt x="2944" y="19891"/>
                    <a:pt x="3710" y="22552"/>
                    <a:pt x="4356" y="24488"/>
                  </a:cubicBezTo>
                  <a:cubicBezTo>
                    <a:pt x="4517" y="24972"/>
                    <a:pt x="4678" y="25456"/>
                    <a:pt x="4840" y="25859"/>
                  </a:cubicBezTo>
                  <a:cubicBezTo>
                    <a:pt x="5001" y="26263"/>
                    <a:pt x="5122" y="26625"/>
                    <a:pt x="5203" y="26867"/>
                  </a:cubicBezTo>
                  <a:lnTo>
                    <a:pt x="5525" y="27714"/>
                  </a:lnTo>
                  <a:cubicBezTo>
                    <a:pt x="6078" y="29112"/>
                    <a:pt x="7246" y="29730"/>
                    <a:pt x="8409" y="29730"/>
                  </a:cubicBezTo>
                  <a:cubicBezTo>
                    <a:pt x="10133" y="29730"/>
                    <a:pt x="11847" y="28373"/>
                    <a:pt x="11534" y="26182"/>
                  </a:cubicBezTo>
                  <a:cubicBezTo>
                    <a:pt x="11534" y="26182"/>
                    <a:pt x="11494" y="25819"/>
                    <a:pt x="11413" y="25254"/>
                  </a:cubicBezTo>
                  <a:cubicBezTo>
                    <a:pt x="11373" y="24972"/>
                    <a:pt x="11373" y="24649"/>
                    <a:pt x="11333" y="24286"/>
                  </a:cubicBezTo>
                  <a:cubicBezTo>
                    <a:pt x="11292" y="23964"/>
                    <a:pt x="11252" y="23520"/>
                    <a:pt x="11212" y="23077"/>
                  </a:cubicBezTo>
                  <a:cubicBezTo>
                    <a:pt x="11050" y="21221"/>
                    <a:pt x="10970" y="18681"/>
                    <a:pt x="11010" y="16180"/>
                  </a:cubicBezTo>
                  <a:cubicBezTo>
                    <a:pt x="11010" y="13680"/>
                    <a:pt x="11131" y="11179"/>
                    <a:pt x="11292" y="9324"/>
                  </a:cubicBezTo>
                  <a:cubicBezTo>
                    <a:pt x="11373" y="8397"/>
                    <a:pt x="11454" y="7630"/>
                    <a:pt x="11494" y="7106"/>
                  </a:cubicBezTo>
                  <a:lnTo>
                    <a:pt x="11615" y="6259"/>
                  </a:lnTo>
                  <a:cubicBezTo>
                    <a:pt x="11655" y="5816"/>
                    <a:pt x="11655" y="5372"/>
                    <a:pt x="11615" y="4928"/>
                  </a:cubicBezTo>
                  <a:cubicBezTo>
                    <a:pt x="11207" y="2072"/>
                    <a:pt x="8786" y="1"/>
                    <a:pt x="60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504;p75"/>
            <p:cNvSpPr/>
            <p:nvPr/>
          </p:nvSpPr>
          <p:spPr>
            <a:xfrm>
              <a:off x="7657805" y="3719707"/>
              <a:ext cx="360278" cy="886536"/>
            </a:xfrm>
            <a:custGeom>
              <a:avLst/>
              <a:gdLst/>
              <a:ahLst/>
              <a:cxnLst/>
              <a:rect l="l" t="t" r="r" b="b"/>
              <a:pathLst>
                <a:path w="12099" h="29772" extrusionOk="0">
                  <a:moveTo>
                    <a:pt x="6050" y="1"/>
                  </a:moveTo>
                  <a:cubicBezTo>
                    <a:pt x="2662" y="1"/>
                    <a:pt x="0" y="2945"/>
                    <a:pt x="404" y="6332"/>
                  </a:cubicBezTo>
                  <a:lnTo>
                    <a:pt x="525" y="7179"/>
                  </a:lnTo>
                  <a:cubicBezTo>
                    <a:pt x="565" y="7703"/>
                    <a:pt x="645" y="8470"/>
                    <a:pt x="726" y="9397"/>
                  </a:cubicBezTo>
                  <a:cubicBezTo>
                    <a:pt x="887" y="11252"/>
                    <a:pt x="1008" y="13753"/>
                    <a:pt x="1049" y="16253"/>
                  </a:cubicBezTo>
                  <a:cubicBezTo>
                    <a:pt x="1049" y="18754"/>
                    <a:pt x="968" y="21254"/>
                    <a:pt x="807" y="23109"/>
                  </a:cubicBezTo>
                  <a:cubicBezTo>
                    <a:pt x="766" y="23593"/>
                    <a:pt x="726" y="23996"/>
                    <a:pt x="686" y="24359"/>
                  </a:cubicBezTo>
                  <a:cubicBezTo>
                    <a:pt x="645" y="24722"/>
                    <a:pt x="645" y="25045"/>
                    <a:pt x="605" y="25327"/>
                  </a:cubicBezTo>
                  <a:cubicBezTo>
                    <a:pt x="525" y="25892"/>
                    <a:pt x="484" y="26215"/>
                    <a:pt x="484" y="26215"/>
                  </a:cubicBezTo>
                  <a:cubicBezTo>
                    <a:pt x="170" y="28413"/>
                    <a:pt x="1910" y="29772"/>
                    <a:pt x="3643" y="29772"/>
                  </a:cubicBezTo>
                  <a:cubicBezTo>
                    <a:pt x="4803" y="29772"/>
                    <a:pt x="5959" y="29162"/>
                    <a:pt x="6493" y="27787"/>
                  </a:cubicBezTo>
                  <a:lnTo>
                    <a:pt x="6816" y="26940"/>
                  </a:lnTo>
                  <a:cubicBezTo>
                    <a:pt x="6937" y="26698"/>
                    <a:pt x="7058" y="26336"/>
                    <a:pt x="7179" y="25932"/>
                  </a:cubicBezTo>
                  <a:cubicBezTo>
                    <a:pt x="7340" y="25489"/>
                    <a:pt x="7501" y="25085"/>
                    <a:pt x="7663" y="24561"/>
                  </a:cubicBezTo>
                  <a:cubicBezTo>
                    <a:pt x="8308" y="22585"/>
                    <a:pt x="9074" y="19964"/>
                    <a:pt x="9720" y="17302"/>
                  </a:cubicBezTo>
                  <a:cubicBezTo>
                    <a:pt x="10324" y="14640"/>
                    <a:pt x="10849" y="11938"/>
                    <a:pt x="11171" y="9881"/>
                  </a:cubicBezTo>
                  <a:cubicBezTo>
                    <a:pt x="11333" y="8833"/>
                    <a:pt x="11454" y="7986"/>
                    <a:pt x="11534" y="7341"/>
                  </a:cubicBezTo>
                  <a:lnTo>
                    <a:pt x="11655" y="6413"/>
                  </a:lnTo>
                  <a:lnTo>
                    <a:pt x="11655" y="6373"/>
                  </a:lnTo>
                  <a:cubicBezTo>
                    <a:pt x="12099" y="2985"/>
                    <a:pt x="9478" y="1"/>
                    <a:pt x="60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505;p75"/>
            <p:cNvSpPr/>
            <p:nvPr/>
          </p:nvSpPr>
          <p:spPr>
            <a:xfrm>
              <a:off x="7028518" y="2897105"/>
              <a:ext cx="911519" cy="1156499"/>
            </a:xfrm>
            <a:custGeom>
              <a:avLst/>
              <a:gdLst/>
              <a:ahLst/>
              <a:cxnLst/>
              <a:rect l="l" t="t" r="r" b="b"/>
              <a:pathLst>
                <a:path w="30611" h="38838" extrusionOk="0">
                  <a:moveTo>
                    <a:pt x="15326" y="0"/>
                  </a:moveTo>
                  <a:cubicBezTo>
                    <a:pt x="6857" y="0"/>
                    <a:pt x="1" y="8671"/>
                    <a:pt x="1" y="19398"/>
                  </a:cubicBezTo>
                  <a:cubicBezTo>
                    <a:pt x="1" y="30126"/>
                    <a:pt x="6857" y="38837"/>
                    <a:pt x="15326" y="38837"/>
                  </a:cubicBezTo>
                  <a:cubicBezTo>
                    <a:pt x="23755" y="38837"/>
                    <a:pt x="30611" y="30126"/>
                    <a:pt x="30611" y="19398"/>
                  </a:cubicBezTo>
                  <a:cubicBezTo>
                    <a:pt x="30611" y="8671"/>
                    <a:pt x="23755" y="0"/>
                    <a:pt x="153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506;p75"/>
            <p:cNvSpPr/>
            <p:nvPr/>
          </p:nvSpPr>
          <p:spPr>
            <a:xfrm>
              <a:off x="7090962" y="3232131"/>
              <a:ext cx="378323" cy="725380"/>
            </a:xfrm>
            <a:custGeom>
              <a:avLst/>
              <a:gdLst/>
              <a:ahLst/>
              <a:cxnLst/>
              <a:rect l="l" t="t" r="r" b="b"/>
              <a:pathLst>
                <a:path w="12705" h="24360" extrusionOk="0">
                  <a:moveTo>
                    <a:pt x="1" y="1"/>
                  </a:moveTo>
                  <a:lnTo>
                    <a:pt x="1" y="19843"/>
                  </a:lnTo>
                  <a:lnTo>
                    <a:pt x="12705" y="24360"/>
                  </a:lnTo>
                  <a:lnTo>
                    <a:pt x="12705" y="45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507;p75"/>
            <p:cNvSpPr/>
            <p:nvPr/>
          </p:nvSpPr>
          <p:spPr>
            <a:xfrm>
              <a:off x="7029739" y="3232131"/>
              <a:ext cx="378293" cy="725380"/>
            </a:xfrm>
            <a:custGeom>
              <a:avLst/>
              <a:gdLst/>
              <a:ahLst/>
              <a:cxnLst/>
              <a:rect l="l" t="t" r="r" b="b"/>
              <a:pathLst>
                <a:path w="12704" h="24360" extrusionOk="0">
                  <a:moveTo>
                    <a:pt x="0" y="1"/>
                  </a:moveTo>
                  <a:lnTo>
                    <a:pt x="0" y="19843"/>
                  </a:lnTo>
                  <a:lnTo>
                    <a:pt x="12704" y="24360"/>
                  </a:lnTo>
                  <a:lnTo>
                    <a:pt x="12704" y="45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508;p75"/>
            <p:cNvSpPr/>
            <p:nvPr/>
          </p:nvSpPr>
          <p:spPr>
            <a:xfrm>
              <a:off x="7499270" y="3232131"/>
              <a:ext cx="378323" cy="725380"/>
            </a:xfrm>
            <a:custGeom>
              <a:avLst/>
              <a:gdLst/>
              <a:ahLst/>
              <a:cxnLst/>
              <a:rect l="l" t="t" r="r" b="b"/>
              <a:pathLst>
                <a:path w="12705" h="24360" extrusionOk="0">
                  <a:moveTo>
                    <a:pt x="12704" y="1"/>
                  </a:moveTo>
                  <a:lnTo>
                    <a:pt x="1" y="4518"/>
                  </a:lnTo>
                  <a:lnTo>
                    <a:pt x="1" y="24360"/>
                  </a:lnTo>
                  <a:lnTo>
                    <a:pt x="12704" y="19843"/>
                  </a:lnTo>
                  <a:lnTo>
                    <a:pt x="127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509;p75"/>
            <p:cNvSpPr/>
            <p:nvPr/>
          </p:nvSpPr>
          <p:spPr>
            <a:xfrm>
              <a:off x="7409223" y="3366636"/>
              <a:ext cx="151329" cy="590875"/>
            </a:xfrm>
            <a:custGeom>
              <a:avLst/>
              <a:gdLst/>
              <a:ahLst/>
              <a:cxnLst/>
              <a:rect l="l" t="t" r="r" b="b"/>
              <a:pathLst>
                <a:path w="5082" h="19843" extrusionOk="0">
                  <a:moveTo>
                    <a:pt x="0" y="1"/>
                  </a:moveTo>
                  <a:lnTo>
                    <a:pt x="0" y="19843"/>
                  </a:lnTo>
                  <a:lnTo>
                    <a:pt x="5082" y="19843"/>
                  </a:lnTo>
                  <a:lnTo>
                    <a:pt x="5082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510;p75"/>
            <p:cNvSpPr/>
            <p:nvPr/>
          </p:nvSpPr>
          <p:spPr>
            <a:xfrm>
              <a:off x="7409223" y="3366636"/>
              <a:ext cx="151329" cy="590875"/>
            </a:xfrm>
            <a:custGeom>
              <a:avLst/>
              <a:gdLst/>
              <a:ahLst/>
              <a:cxnLst/>
              <a:rect l="l" t="t" r="r" b="b"/>
              <a:pathLst>
                <a:path w="5082" h="19843" extrusionOk="0">
                  <a:moveTo>
                    <a:pt x="0" y="1"/>
                  </a:moveTo>
                  <a:lnTo>
                    <a:pt x="0" y="19843"/>
                  </a:lnTo>
                  <a:lnTo>
                    <a:pt x="5082" y="19843"/>
                  </a:lnTo>
                  <a:lnTo>
                    <a:pt x="50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511;p75"/>
            <p:cNvSpPr/>
            <p:nvPr/>
          </p:nvSpPr>
          <p:spPr>
            <a:xfrm>
              <a:off x="7560522" y="3232131"/>
              <a:ext cx="378323" cy="725380"/>
            </a:xfrm>
            <a:custGeom>
              <a:avLst/>
              <a:gdLst/>
              <a:ahLst/>
              <a:cxnLst/>
              <a:rect l="l" t="t" r="r" b="b"/>
              <a:pathLst>
                <a:path w="12705" h="24360" extrusionOk="0">
                  <a:moveTo>
                    <a:pt x="12704" y="1"/>
                  </a:moveTo>
                  <a:lnTo>
                    <a:pt x="1" y="4518"/>
                  </a:lnTo>
                  <a:lnTo>
                    <a:pt x="1" y="24360"/>
                  </a:lnTo>
                  <a:lnTo>
                    <a:pt x="12704" y="19843"/>
                  </a:lnTo>
                  <a:lnTo>
                    <a:pt x="1270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512;p75"/>
            <p:cNvSpPr/>
            <p:nvPr/>
          </p:nvSpPr>
          <p:spPr>
            <a:xfrm rot="6084200" flipH="1">
              <a:off x="6454864" y="2851852"/>
              <a:ext cx="621672" cy="523881"/>
            </a:xfrm>
            <a:custGeom>
              <a:avLst/>
              <a:gdLst/>
              <a:ahLst/>
              <a:cxnLst/>
              <a:rect l="l" t="t" r="r" b="b"/>
              <a:pathLst>
                <a:path w="20877" h="17593" extrusionOk="0">
                  <a:moveTo>
                    <a:pt x="1573" y="0"/>
                  </a:moveTo>
                  <a:cubicBezTo>
                    <a:pt x="1089" y="807"/>
                    <a:pt x="726" y="1654"/>
                    <a:pt x="484" y="2541"/>
                  </a:cubicBezTo>
                  <a:cubicBezTo>
                    <a:pt x="0" y="4235"/>
                    <a:pt x="41" y="6009"/>
                    <a:pt x="605" y="7622"/>
                  </a:cubicBezTo>
                  <a:cubicBezTo>
                    <a:pt x="1130" y="9074"/>
                    <a:pt x="1936" y="10365"/>
                    <a:pt x="2985" y="11453"/>
                  </a:cubicBezTo>
                  <a:cubicBezTo>
                    <a:pt x="3872" y="12381"/>
                    <a:pt x="4880" y="13188"/>
                    <a:pt x="5929" y="13833"/>
                  </a:cubicBezTo>
                  <a:cubicBezTo>
                    <a:pt x="6856" y="14438"/>
                    <a:pt x="7864" y="14922"/>
                    <a:pt x="8873" y="15365"/>
                  </a:cubicBezTo>
                  <a:cubicBezTo>
                    <a:pt x="9357" y="15567"/>
                    <a:pt x="9800" y="15728"/>
                    <a:pt x="10244" y="15890"/>
                  </a:cubicBezTo>
                  <a:lnTo>
                    <a:pt x="11534" y="16333"/>
                  </a:lnTo>
                  <a:lnTo>
                    <a:pt x="12744" y="16696"/>
                  </a:lnTo>
                  <a:lnTo>
                    <a:pt x="13833" y="16938"/>
                  </a:lnTo>
                  <a:cubicBezTo>
                    <a:pt x="14478" y="17100"/>
                    <a:pt x="15083" y="17221"/>
                    <a:pt x="15567" y="17301"/>
                  </a:cubicBezTo>
                  <a:lnTo>
                    <a:pt x="17100" y="17543"/>
                  </a:lnTo>
                  <a:cubicBezTo>
                    <a:pt x="17277" y="17577"/>
                    <a:pt x="17448" y="17593"/>
                    <a:pt x="17611" y="17593"/>
                  </a:cubicBezTo>
                  <a:cubicBezTo>
                    <a:pt x="20185" y="17593"/>
                    <a:pt x="20877" y="13628"/>
                    <a:pt x="18108" y="12946"/>
                  </a:cubicBezTo>
                  <a:lnTo>
                    <a:pt x="18108" y="12946"/>
                  </a:lnTo>
                  <a:lnTo>
                    <a:pt x="18108" y="12986"/>
                  </a:lnTo>
                  <a:lnTo>
                    <a:pt x="17987" y="12946"/>
                  </a:lnTo>
                  <a:lnTo>
                    <a:pt x="16696" y="12583"/>
                  </a:lnTo>
                  <a:cubicBezTo>
                    <a:pt x="16293" y="12421"/>
                    <a:pt x="15769" y="12300"/>
                    <a:pt x="15204" y="12058"/>
                  </a:cubicBezTo>
                  <a:lnTo>
                    <a:pt x="14357" y="11736"/>
                  </a:lnTo>
                  <a:lnTo>
                    <a:pt x="13390" y="11333"/>
                  </a:lnTo>
                  <a:lnTo>
                    <a:pt x="12381" y="10889"/>
                  </a:lnTo>
                  <a:cubicBezTo>
                    <a:pt x="12059" y="10687"/>
                    <a:pt x="11696" y="10526"/>
                    <a:pt x="11373" y="10324"/>
                  </a:cubicBezTo>
                  <a:cubicBezTo>
                    <a:pt x="10647" y="9921"/>
                    <a:pt x="10002" y="9477"/>
                    <a:pt x="9357" y="8953"/>
                  </a:cubicBezTo>
                  <a:cubicBezTo>
                    <a:pt x="8752" y="8469"/>
                    <a:pt x="8187" y="7945"/>
                    <a:pt x="7743" y="7340"/>
                  </a:cubicBezTo>
                  <a:cubicBezTo>
                    <a:pt x="7380" y="6856"/>
                    <a:pt x="7098" y="6332"/>
                    <a:pt x="6977" y="5727"/>
                  </a:cubicBezTo>
                  <a:cubicBezTo>
                    <a:pt x="6937" y="5364"/>
                    <a:pt x="6977" y="4961"/>
                    <a:pt x="7179" y="4598"/>
                  </a:cubicBezTo>
                  <a:cubicBezTo>
                    <a:pt x="7219" y="4517"/>
                    <a:pt x="7300" y="4396"/>
                    <a:pt x="7380" y="4275"/>
                  </a:cubicBezTo>
                  <a:cubicBezTo>
                    <a:pt x="6655" y="3549"/>
                    <a:pt x="5888" y="2863"/>
                    <a:pt x="5082" y="2258"/>
                  </a:cubicBezTo>
                  <a:cubicBezTo>
                    <a:pt x="4477" y="1815"/>
                    <a:pt x="3791" y="1492"/>
                    <a:pt x="3146" y="1089"/>
                  </a:cubicBezTo>
                  <a:cubicBezTo>
                    <a:pt x="2581" y="766"/>
                    <a:pt x="2057" y="403"/>
                    <a:pt x="15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513;p75"/>
            <p:cNvSpPr/>
            <p:nvPr/>
          </p:nvSpPr>
          <p:spPr>
            <a:xfrm>
              <a:off x="7706312" y="3224955"/>
              <a:ext cx="621605" cy="525067"/>
            </a:xfrm>
            <a:custGeom>
              <a:avLst/>
              <a:gdLst/>
              <a:ahLst/>
              <a:cxnLst/>
              <a:rect l="l" t="t" r="r" b="b"/>
              <a:pathLst>
                <a:path w="20875" h="17633" extrusionOk="0">
                  <a:moveTo>
                    <a:pt x="19302" y="0"/>
                  </a:moveTo>
                  <a:cubicBezTo>
                    <a:pt x="18818" y="403"/>
                    <a:pt x="18294" y="766"/>
                    <a:pt x="17769" y="1089"/>
                  </a:cubicBezTo>
                  <a:cubicBezTo>
                    <a:pt x="17124" y="1492"/>
                    <a:pt x="16439" y="1815"/>
                    <a:pt x="15793" y="2258"/>
                  </a:cubicBezTo>
                  <a:cubicBezTo>
                    <a:pt x="14987" y="2863"/>
                    <a:pt x="14261" y="3549"/>
                    <a:pt x="13535" y="4275"/>
                  </a:cubicBezTo>
                  <a:cubicBezTo>
                    <a:pt x="13616" y="4396"/>
                    <a:pt x="13656" y="4517"/>
                    <a:pt x="13737" y="4598"/>
                  </a:cubicBezTo>
                  <a:cubicBezTo>
                    <a:pt x="13898" y="4961"/>
                    <a:pt x="13979" y="5364"/>
                    <a:pt x="13898" y="5727"/>
                  </a:cubicBezTo>
                  <a:cubicBezTo>
                    <a:pt x="13777" y="6332"/>
                    <a:pt x="13535" y="6856"/>
                    <a:pt x="13172" y="7340"/>
                  </a:cubicBezTo>
                  <a:cubicBezTo>
                    <a:pt x="12688" y="7945"/>
                    <a:pt x="12123" y="8469"/>
                    <a:pt x="11559" y="8953"/>
                  </a:cubicBezTo>
                  <a:cubicBezTo>
                    <a:pt x="10914" y="9477"/>
                    <a:pt x="10228" y="9921"/>
                    <a:pt x="9542" y="10324"/>
                  </a:cubicBezTo>
                  <a:cubicBezTo>
                    <a:pt x="9220" y="10526"/>
                    <a:pt x="8857" y="10687"/>
                    <a:pt x="8534" y="10889"/>
                  </a:cubicBezTo>
                  <a:lnTo>
                    <a:pt x="7526" y="11333"/>
                  </a:lnTo>
                  <a:lnTo>
                    <a:pt x="6558" y="11736"/>
                  </a:lnTo>
                  <a:lnTo>
                    <a:pt x="5671" y="12058"/>
                  </a:lnTo>
                  <a:cubicBezTo>
                    <a:pt x="5106" y="12300"/>
                    <a:pt x="4622" y="12421"/>
                    <a:pt x="4219" y="12583"/>
                  </a:cubicBezTo>
                  <a:lnTo>
                    <a:pt x="2888" y="12946"/>
                  </a:lnTo>
                  <a:lnTo>
                    <a:pt x="2767" y="12986"/>
                  </a:lnTo>
                  <a:lnTo>
                    <a:pt x="2807" y="12946"/>
                  </a:lnTo>
                  <a:lnTo>
                    <a:pt x="2807" y="12946"/>
                  </a:lnTo>
                  <a:cubicBezTo>
                    <a:pt x="1" y="13666"/>
                    <a:pt x="690" y="17633"/>
                    <a:pt x="3298" y="17633"/>
                  </a:cubicBezTo>
                  <a:cubicBezTo>
                    <a:pt x="3463" y="17633"/>
                    <a:pt x="3636" y="17617"/>
                    <a:pt x="3816" y="17584"/>
                  </a:cubicBezTo>
                  <a:lnTo>
                    <a:pt x="5308" y="17342"/>
                  </a:lnTo>
                  <a:cubicBezTo>
                    <a:pt x="5792" y="17221"/>
                    <a:pt x="6397" y="17140"/>
                    <a:pt x="7082" y="16979"/>
                  </a:cubicBezTo>
                  <a:lnTo>
                    <a:pt x="8171" y="16696"/>
                  </a:lnTo>
                  <a:lnTo>
                    <a:pt x="9341" y="16333"/>
                  </a:lnTo>
                  <a:lnTo>
                    <a:pt x="10672" y="15890"/>
                  </a:lnTo>
                  <a:cubicBezTo>
                    <a:pt x="11115" y="15728"/>
                    <a:pt x="11559" y="15567"/>
                    <a:pt x="12043" y="15365"/>
                  </a:cubicBezTo>
                  <a:cubicBezTo>
                    <a:pt x="13051" y="14922"/>
                    <a:pt x="14019" y="14438"/>
                    <a:pt x="14946" y="13833"/>
                  </a:cubicBezTo>
                  <a:cubicBezTo>
                    <a:pt x="16035" y="13188"/>
                    <a:pt x="17003" y="12381"/>
                    <a:pt x="17890" y="11453"/>
                  </a:cubicBezTo>
                  <a:cubicBezTo>
                    <a:pt x="18979" y="10365"/>
                    <a:pt x="19786" y="9074"/>
                    <a:pt x="20270" y="7622"/>
                  </a:cubicBezTo>
                  <a:cubicBezTo>
                    <a:pt x="20834" y="6009"/>
                    <a:pt x="20875" y="4235"/>
                    <a:pt x="20431" y="2541"/>
                  </a:cubicBezTo>
                  <a:cubicBezTo>
                    <a:pt x="20189" y="1654"/>
                    <a:pt x="19786" y="807"/>
                    <a:pt x="193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514;p75"/>
            <p:cNvSpPr/>
            <p:nvPr/>
          </p:nvSpPr>
          <p:spPr>
            <a:xfrm>
              <a:off x="6544575" y="1835509"/>
              <a:ext cx="630479" cy="630509"/>
            </a:xfrm>
            <a:custGeom>
              <a:avLst/>
              <a:gdLst/>
              <a:ahLst/>
              <a:cxnLst/>
              <a:rect l="l" t="t" r="r" b="b"/>
              <a:pathLst>
                <a:path w="21173" h="21174" extrusionOk="0">
                  <a:moveTo>
                    <a:pt x="10607" y="0"/>
                  </a:moveTo>
                  <a:cubicBezTo>
                    <a:pt x="4759" y="0"/>
                    <a:pt x="0" y="4719"/>
                    <a:pt x="0" y="10566"/>
                  </a:cubicBezTo>
                  <a:cubicBezTo>
                    <a:pt x="0" y="16414"/>
                    <a:pt x="4759" y="21173"/>
                    <a:pt x="10607" y="21173"/>
                  </a:cubicBezTo>
                  <a:cubicBezTo>
                    <a:pt x="16455" y="21173"/>
                    <a:pt x="21173" y="16414"/>
                    <a:pt x="21173" y="10566"/>
                  </a:cubicBezTo>
                  <a:cubicBezTo>
                    <a:pt x="21173" y="4719"/>
                    <a:pt x="16455" y="0"/>
                    <a:pt x="10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515;p75"/>
            <p:cNvSpPr/>
            <p:nvPr/>
          </p:nvSpPr>
          <p:spPr>
            <a:xfrm>
              <a:off x="6664668" y="1967602"/>
              <a:ext cx="510386" cy="498416"/>
            </a:xfrm>
            <a:custGeom>
              <a:avLst/>
              <a:gdLst/>
              <a:ahLst/>
              <a:cxnLst/>
              <a:rect l="l" t="t" r="r" b="b"/>
              <a:pathLst>
                <a:path w="17140" h="16738" extrusionOk="0">
                  <a:moveTo>
                    <a:pt x="8590" y="0"/>
                  </a:moveTo>
                  <a:cubicBezTo>
                    <a:pt x="3831" y="0"/>
                    <a:pt x="0" y="3751"/>
                    <a:pt x="0" y="8389"/>
                  </a:cubicBezTo>
                  <a:cubicBezTo>
                    <a:pt x="0" y="12986"/>
                    <a:pt x="3831" y="16737"/>
                    <a:pt x="8590" y="16737"/>
                  </a:cubicBezTo>
                  <a:cubicBezTo>
                    <a:pt x="13309" y="16737"/>
                    <a:pt x="17140" y="12986"/>
                    <a:pt x="17140" y="8389"/>
                  </a:cubicBezTo>
                  <a:cubicBezTo>
                    <a:pt x="17140" y="3751"/>
                    <a:pt x="13309" y="0"/>
                    <a:pt x="85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516;p75"/>
            <p:cNvSpPr/>
            <p:nvPr/>
          </p:nvSpPr>
          <p:spPr>
            <a:xfrm>
              <a:off x="7793501" y="1835509"/>
              <a:ext cx="630509" cy="630509"/>
            </a:xfrm>
            <a:custGeom>
              <a:avLst/>
              <a:gdLst/>
              <a:ahLst/>
              <a:cxnLst/>
              <a:rect l="l" t="t" r="r" b="b"/>
              <a:pathLst>
                <a:path w="21174" h="21174" extrusionOk="0">
                  <a:moveTo>
                    <a:pt x="10607" y="0"/>
                  </a:moveTo>
                  <a:cubicBezTo>
                    <a:pt x="4759" y="0"/>
                    <a:pt x="0" y="4719"/>
                    <a:pt x="0" y="10566"/>
                  </a:cubicBezTo>
                  <a:cubicBezTo>
                    <a:pt x="0" y="16414"/>
                    <a:pt x="4759" y="21173"/>
                    <a:pt x="10607" y="21173"/>
                  </a:cubicBezTo>
                  <a:cubicBezTo>
                    <a:pt x="16414" y="21173"/>
                    <a:pt x="21173" y="16414"/>
                    <a:pt x="21173" y="10566"/>
                  </a:cubicBezTo>
                  <a:cubicBezTo>
                    <a:pt x="21173" y="4719"/>
                    <a:pt x="16414" y="0"/>
                    <a:pt x="10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517;p75"/>
            <p:cNvSpPr/>
            <p:nvPr/>
          </p:nvSpPr>
          <p:spPr>
            <a:xfrm>
              <a:off x="7793501" y="1967602"/>
              <a:ext cx="510416" cy="498416"/>
            </a:xfrm>
            <a:custGeom>
              <a:avLst/>
              <a:gdLst/>
              <a:ahLst/>
              <a:cxnLst/>
              <a:rect l="l" t="t" r="r" b="b"/>
              <a:pathLst>
                <a:path w="17141" h="16738" extrusionOk="0">
                  <a:moveTo>
                    <a:pt x="8590" y="0"/>
                  </a:moveTo>
                  <a:cubicBezTo>
                    <a:pt x="3832" y="0"/>
                    <a:pt x="0" y="3751"/>
                    <a:pt x="0" y="8389"/>
                  </a:cubicBezTo>
                  <a:cubicBezTo>
                    <a:pt x="0" y="12986"/>
                    <a:pt x="3832" y="16737"/>
                    <a:pt x="8590" y="16737"/>
                  </a:cubicBezTo>
                  <a:cubicBezTo>
                    <a:pt x="13309" y="16737"/>
                    <a:pt x="17140" y="12986"/>
                    <a:pt x="17140" y="8389"/>
                  </a:cubicBezTo>
                  <a:cubicBezTo>
                    <a:pt x="17140" y="3751"/>
                    <a:pt x="13309" y="0"/>
                    <a:pt x="85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518;p75"/>
            <p:cNvSpPr/>
            <p:nvPr/>
          </p:nvSpPr>
          <p:spPr>
            <a:xfrm>
              <a:off x="6909647" y="2123725"/>
              <a:ext cx="1150483" cy="1067762"/>
            </a:xfrm>
            <a:custGeom>
              <a:avLst/>
              <a:gdLst/>
              <a:ahLst/>
              <a:cxnLst/>
              <a:rect l="l" t="t" r="r" b="b"/>
              <a:pathLst>
                <a:path w="38636" h="35858" extrusionOk="0">
                  <a:moveTo>
                    <a:pt x="19318" y="0"/>
                  </a:moveTo>
                  <a:cubicBezTo>
                    <a:pt x="9478" y="0"/>
                    <a:pt x="2339" y="3549"/>
                    <a:pt x="1170" y="8913"/>
                  </a:cubicBezTo>
                  <a:cubicBezTo>
                    <a:pt x="0" y="14317"/>
                    <a:pt x="2501" y="20366"/>
                    <a:pt x="4598" y="23552"/>
                  </a:cubicBezTo>
                  <a:cubicBezTo>
                    <a:pt x="6695" y="26738"/>
                    <a:pt x="13914" y="33957"/>
                    <a:pt x="16535" y="34966"/>
                  </a:cubicBezTo>
                  <a:cubicBezTo>
                    <a:pt x="18649" y="35779"/>
                    <a:pt x="19163" y="35857"/>
                    <a:pt x="19283" y="35857"/>
                  </a:cubicBezTo>
                  <a:cubicBezTo>
                    <a:pt x="19312" y="35857"/>
                    <a:pt x="19318" y="35853"/>
                    <a:pt x="19318" y="35853"/>
                  </a:cubicBezTo>
                  <a:cubicBezTo>
                    <a:pt x="19318" y="35853"/>
                    <a:pt x="19324" y="35857"/>
                    <a:pt x="19352" y="35857"/>
                  </a:cubicBezTo>
                  <a:cubicBezTo>
                    <a:pt x="19471" y="35857"/>
                    <a:pt x="19979" y="35779"/>
                    <a:pt x="22060" y="34966"/>
                  </a:cubicBezTo>
                  <a:cubicBezTo>
                    <a:pt x="24682" y="33957"/>
                    <a:pt x="31900" y="26738"/>
                    <a:pt x="33998" y="23552"/>
                  </a:cubicBezTo>
                  <a:cubicBezTo>
                    <a:pt x="36095" y="20366"/>
                    <a:pt x="38635" y="14317"/>
                    <a:pt x="37466" y="8913"/>
                  </a:cubicBezTo>
                  <a:cubicBezTo>
                    <a:pt x="36256" y="3549"/>
                    <a:pt x="29118" y="0"/>
                    <a:pt x="193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519;p75"/>
            <p:cNvSpPr/>
            <p:nvPr/>
          </p:nvSpPr>
          <p:spPr>
            <a:xfrm>
              <a:off x="7227878" y="2616095"/>
              <a:ext cx="106901" cy="106901"/>
            </a:xfrm>
            <a:custGeom>
              <a:avLst/>
              <a:gdLst/>
              <a:ahLst/>
              <a:cxnLst/>
              <a:rect l="l" t="t" r="r" b="b"/>
              <a:pathLst>
                <a:path w="3590" h="3590" extrusionOk="0">
                  <a:moveTo>
                    <a:pt x="1815" y="0"/>
                  </a:moveTo>
                  <a:cubicBezTo>
                    <a:pt x="807" y="0"/>
                    <a:pt x="0" y="807"/>
                    <a:pt x="0" y="1815"/>
                  </a:cubicBezTo>
                  <a:cubicBezTo>
                    <a:pt x="0" y="2783"/>
                    <a:pt x="807" y="3589"/>
                    <a:pt x="1815" y="3589"/>
                  </a:cubicBezTo>
                  <a:cubicBezTo>
                    <a:pt x="2783" y="3589"/>
                    <a:pt x="3590" y="2783"/>
                    <a:pt x="3590" y="1815"/>
                  </a:cubicBezTo>
                  <a:cubicBezTo>
                    <a:pt x="3590" y="807"/>
                    <a:pt x="2783" y="0"/>
                    <a:pt x="18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520;p75"/>
            <p:cNvSpPr/>
            <p:nvPr/>
          </p:nvSpPr>
          <p:spPr>
            <a:xfrm>
              <a:off x="7158229" y="2764983"/>
              <a:ext cx="182566" cy="106931"/>
            </a:xfrm>
            <a:custGeom>
              <a:avLst/>
              <a:gdLst/>
              <a:ahLst/>
              <a:cxnLst/>
              <a:rect l="l" t="t" r="r" b="b"/>
              <a:pathLst>
                <a:path w="6131" h="3591" extrusionOk="0">
                  <a:moveTo>
                    <a:pt x="3065" y="1"/>
                  </a:moveTo>
                  <a:cubicBezTo>
                    <a:pt x="1372" y="1"/>
                    <a:pt x="0" y="808"/>
                    <a:pt x="0" y="1816"/>
                  </a:cubicBezTo>
                  <a:cubicBezTo>
                    <a:pt x="0" y="2784"/>
                    <a:pt x="1372" y="3590"/>
                    <a:pt x="3065" y="3590"/>
                  </a:cubicBezTo>
                  <a:cubicBezTo>
                    <a:pt x="4759" y="3590"/>
                    <a:pt x="6130" y="2784"/>
                    <a:pt x="6130" y="1816"/>
                  </a:cubicBezTo>
                  <a:cubicBezTo>
                    <a:pt x="6130" y="808"/>
                    <a:pt x="4759" y="1"/>
                    <a:pt x="3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521;p75"/>
            <p:cNvSpPr/>
            <p:nvPr/>
          </p:nvSpPr>
          <p:spPr>
            <a:xfrm>
              <a:off x="7642172" y="2616095"/>
              <a:ext cx="106931" cy="106901"/>
            </a:xfrm>
            <a:custGeom>
              <a:avLst/>
              <a:gdLst/>
              <a:ahLst/>
              <a:cxnLst/>
              <a:rect l="l" t="t" r="r" b="b"/>
              <a:pathLst>
                <a:path w="3591" h="3590" extrusionOk="0">
                  <a:moveTo>
                    <a:pt x="1816" y="0"/>
                  </a:moveTo>
                  <a:cubicBezTo>
                    <a:pt x="808" y="0"/>
                    <a:pt x="1" y="807"/>
                    <a:pt x="1" y="1815"/>
                  </a:cubicBezTo>
                  <a:cubicBezTo>
                    <a:pt x="1" y="2783"/>
                    <a:pt x="808" y="3589"/>
                    <a:pt x="1816" y="3589"/>
                  </a:cubicBezTo>
                  <a:cubicBezTo>
                    <a:pt x="2784" y="3589"/>
                    <a:pt x="3590" y="2783"/>
                    <a:pt x="3590" y="1815"/>
                  </a:cubicBezTo>
                  <a:cubicBezTo>
                    <a:pt x="3590" y="807"/>
                    <a:pt x="2784" y="0"/>
                    <a:pt x="18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522;p75"/>
            <p:cNvSpPr/>
            <p:nvPr/>
          </p:nvSpPr>
          <p:spPr>
            <a:xfrm>
              <a:off x="7637378" y="2764983"/>
              <a:ext cx="181375" cy="106931"/>
            </a:xfrm>
            <a:custGeom>
              <a:avLst/>
              <a:gdLst/>
              <a:ahLst/>
              <a:cxnLst/>
              <a:rect l="l" t="t" r="r" b="b"/>
              <a:pathLst>
                <a:path w="6091" h="3591" extrusionOk="0">
                  <a:moveTo>
                    <a:pt x="3025" y="1"/>
                  </a:moveTo>
                  <a:cubicBezTo>
                    <a:pt x="1372" y="1"/>
                    <a:pt x="1" y="808"/>
                    <a:pt x="1" y="1816"/>
                  </a:cubicBezTo>
                  <a:cubicBezTo>
                    <a:pt x="1" y="2784"/>
                    <a:pt x="1372" y="3590"/>
                    <a:pt x="3025" y="3590"/>
                  </a:cubicBezTo>
                  <a:cubicBezTo>
                    <a:pt x="4719" y="3590"/>
                    <a:pt x="6090" y="2784"/>
                    <a:pt x="6090" y="1816"/>
                  </a:cubicBezTo>
                  <a:cubicBezTo>
                    <a:pt x="6090" y="808"/>
                    <a:pt x="4719" y="1"/>
                    <a:pt x="30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523;p75"/>
            <p:cNvSpPr/>
            <p:nvPr/>
          </p:nvSpPr>
          <p:spPr>
            <a:xfrm>
              <a:off x="7376795" y="3097656"/>
              <a:ext cx="223391" cy="134505"/>
            </a:xfrm>
            <a:custGeom>
              <a:avLst/>
              <a:gdLst/>
              <a:ahLst/>
              <a:cxnLst/>
              <a:rect l="l" t="t" r="r" b="b"/>
              <a:pathLst>
                <a:path w="7502" h="4517" extrusionOk="0">
                  <a:moveTo>
                    <a:pt x="3751" y="0"/>
                  </a:moveTo>
                  <a:cubicBezTo>
                    <a:pt x="2380" y="0"/>
                    <a:pt x="646" y="645"/>
                    <a:pt x="323" y="1573"/>
                  </a:cubicBezTo>
                  <a:cubicBezTo>
                    <a:pt x="0" y="2460"/>
                    <a:pt x="3751" y="4517"/>
                    <a:pt x="3751" y="4517"/>
                  </a:cubicBezTo>
                  <a:cubicBezTo>
                    <a:pt x="3751" y="4517"/>
                    <a:pt x="7501" y="2501"/>
                    <a:pt x="7179" y="1573"/>
                  </a:cubicBezTo>
                  <a:cubicBezTo>
                    <a:pt x="6856" y="645"/>
                    <a:pt x="5122" y="0"/>
                    <a:pt x="37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524;p75"/>
            <p:cNvSpPr/>
            <p:nvPr/>
          </p:nvSpPr>
          <p:spPr>
            <a:xfrm>
              <a:off x="7028518" y="2886296"/>
              <a:ext cx="202993" cy="121314"/>
            </a:xfrm>
            <a:custGeom>
              <a:avLst/>
              <a:gdLst/>
              <a:ahLst/>
              <a:cxnLst/>
              <a:rect l="l" t="t" r="r" b="b"/>
              <a:pathLst>
                <a:path w="6817" h="4074" fill="none" extrusionOk="0">
                  <a:moveTo>
                    <a:pt x="6816" y="0"/>
                  </a:moveTo>
                  <a:cubicBezTo>
                    <a:pt x="4397" y="1129"/>
                    <a:pt x="2138" y="2501"/>
                    <a:pt x="1" y="4073"/>
                  </a:cubicBezTo>
                </a:path>
              </a:pathLst>
            </a:custGeom>
            <a:solidFill>
              <a:schemeClr val="lt1"/>
            </a:solidFill>
            <a:ln w="27225" cap="rnd" cmpd="sng">
              <a:solidFill>
                <a:schemeClr val="lt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525;p75"/>
            <p:cNvSpPr/>
            <p:nvPr/>
          </p:nvSpPr>
          <p:spPr>
            <a:xfrm>
              <a:off x="6998503" y="2828647"/>
              <a:ext cx="157344" cy="20457"/>
            </a:xfrm>
            <a:custGeom>
              <a:avLst/>
              <a:gdLst/>
              <a:ahLst/>
              <a:cxnLst/>
              <a:rect l="l" t="t" r="r" b="b"/>
              <a:pathLst>
                <a:path w="5284" h="687" fill="none" extrusionOk="0">
                  <a:moveTo>
                    <a:pt x="5284" y="81"/>
                  </a:moveTo>
                  <a:cubicBezTo>
                    <a:pt x="3509" y="0"/>
                    <a:pt x="1735" y="162"/>
                    <a:pt x="1" y="686"/>
                  </a:cubicBezTo>
                </a:path>
              </a:pathLst>
            </a:custGeom>
            <a:solidFill>
              <a:schemeClr val="lt1"/>
            </a:solidFill>
            <a:ln w="27225" cap="rnd" cmpd="sng">
              <a:solidFill>
                <a:schemeClr val="lt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526;p75"/>
            <p:cNvSpPr/>
            <p:nvPr/>
          </p:nvSpPr>
          <p:spPr>
            <a:xfrm>
              <a:off x="7738264" y="2886296"/>
              <a:ext cx="201772" cy="121314"/>
            </a:xfrm>
            <a:custGeom>
              <a:avLst/>
              <a:gdLst/>
              <a:ahLst/>
              <a:cxnLst/>
              <a:rect l="l" t="t" r="r" b="b"/>
              <a:pathLst>
                <a:path w="6776" h="4074" fill="none" extrusionOk="0">
                  <a:moveTo>
                    <a:pt x="0" y="0"/>
                  </a:moveTo>
                  <a:cubicBezTo>
                    <a:pt x="2380" y="1129"/>
                    <a:pt x="4638" y="2501"/>
                    <a:pt x="6776" y="4073"/>
                  </a:cubicBezTo>
                </a:path>
              </a:pathLst>
            </a:custGeom>
            <a:solidFill>
              <a:schemeClr val="lt1"/>
            </a:solidFill>
            <a:ln w="27225" cap="rnd" cmpd="sng">
              <a:solidFill>
                <a:schemeClr val="lt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527;p75"/>
            <p:cNvSpPr/>
            <p:nvPr/>
          </p:nvSpPr>
          <p:spPr>
            <a:xfrm>
              <a:off x="7812707" y="2828647"/>
              <a:ext cx="157344" cy="20457"/>
            </a:xfrm>
            <a:custGeom>
              <a:avLst/>
              <a:gdLst/>
              <a:ahLst/>
              <a:cxnLst/>
              <a:rect l="l" t="t" r="r" b="b"/>
              <a:pathLst>
                <a:path w="5284" h="687" fill="none" extrusionOk="0">
                  <a:moveTo>
                    <a:pt x="1" y="81"/>
                  </a:moveTo>
                  <a:cubicBezTo>
                    <a:pt x="1775" y="0"/>
                    <a:pt x="3590" y="162"/>
                    <a:pt x="5284" y="686"/>
                  </a:cubicBezTo>
                </a:path>
              </a:pathLst>
            </a:custGeom>
            <a:solidFill>
              <a:schemeClr val="lt1"/>
            </a:solidFill>
            <a:ln w="27225" cap="rnd" cmpd="sng">
              <a:solidFill>
                <a:schemeClr val="lt1"/>
              </a:solidFill>
              <a:prstDash val="solid"/>
              <a:miter lim="4032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47111519"/>
      </p:ext>
    </p:extLst>
  </p:cSld>
  <p:clrMapOvr>
    <a:masterClrMapping/>
  </p:clrMapOvr>
</p:sld>
</file>

<file path=ppt/theme/theme1.xml><?xml version="1.0" encoding="utf-8"?>
<a:theme xmlns:a="http://schemas.openxmlformats.org/drawingml/2006/main" name="Second Grade Weekly Planner by Slidesgo">
  <a:themeElements>
    <a:clrScheme name="Simple Light">
      <a:dk1>
        <a:srgbClr val="713E34"/>
      </a:dk1>
      <a:lt1>
        <a:srgbClr val="FFFFFF"/>
      </a:lt1>
      <a:dk2>
        <a:srgbClr val="FFE0A5"/>
      </a:dk2>
      <a:lt2>
        <a:srgbClr val="FEA63F"/>
      </a:lt2>
      <a:accent1>
        <a:srgbClr val="E1F4F8"/>
      </a:accent1>
      <a:accent2>
        <a:srgbClr val="60A4CC"/>
      </a:accent2>
      <a:accent3>
        <a:srgbClr val="FA8990"/>
      </a:accent3>
      <a:accent4>
        <a:srgbClr val="FB7768"/>
      </a:accent4>
      <a:accent5>
        <a:srgbClr val="92D4B3"/>
      </a:accent5>
      <a:accent6>
        <a:srgbClr val="71B187"/>
      </a:accent6>
      <a:hlink>
        <a:srgbClr val="713E3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740</Words>
  <Application>Microsoft Office PowerPoint</Application>
  <PresentationFormat>On-screen Show (16:9)</PresentationFormat>
  <Paragraphs>78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Passion One</vt:lpstr>
      <vt:lpstr>Century Schoolbook</vt:lpstr>
      <vt:lpstr>Roboto</vt:lpstr>
      <vt:lpstr>Patrick Hand</vt:lpstr>
      <vt:lpstr>Second Grade Weekly Planner by Slidesgo</vt:lpstr>
      <vt:lpstr>Permasalahan Moral di Lingkungan Sekitar</vt:lpstr>
      <vt:lpstr>PowerPoint Presentation</vt:lpstr>
      <vt:lpstr>Kenakalan Remaja</vt:lpstr>
      <vt:lpstr>Contoh Kenakalan Remaja</vt:lpstr>
      <vt:lpstr>Bullying</vt:lpstr>
      <vt:lpstr>Penyebab Bullying</vt:lpstr>
      <vt:lpstr>Tawuran</vt:lpstr>
      <vt:lpstr>Penyebab Tawuran</vt:lpstr>
      <vt:lpstr>Bolos Sekolah</vt:lpstr>
      <vt:lpstr>Penyebab Bolos Sekolah</vt:lpstr>
      <vt:lpstr>Pergaulan Bebas</vt:lpstr>
      <vt:lpstr>Penyebab Pergaulan Bebas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Permasalahan Moral di Lingkungan Sekitar</dc:title>
  <cp:lastModifiedBy>ismail - [2010]</cp:lastModifiedBy>
  <cp:revision>12</cp:revision>
  <dcterms:modified xsi:type="dcterms:W3CDTF">2021-09-20T07:18:38Z</dcterms:modified>
</cp:coreProperties>
</file>