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B751-1328-4BBA-A61A-71CD32590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DCD19-68CC-4938-A98A-B411811B1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4AA9C-2ED4-4C2C-B1E9-213A5934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52F3-16EB-4317-B730-01562E7CCCFC}" type="datetimeFigureOut">
              <a:rPr lang="en-ID" smtClean="0"/>
              <a:t>03/09/2021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2D46-70C2-4805-B73F-17B0D4D8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D1263-4170-4052-9E19-FE37C3BDA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9BC9-DD29-43E2-93F1-C6602B6CAB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814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33F26-7B33-453F-A3FD-FED93D04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987A84-6E3F-414C-B623-6CBC23C1E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AD10D-B9B5-4ED8-8B8F-246A54E70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52F3-16EB-4317-B730-01562E7CCCFC}" type="datetimeFigureOut">
              <a:rPr lang="en-ID" smtClean="0"/>
              <a:t>03/09/2021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AC10B-36FD-4376-9EAE-B8D45B3E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149E8-BF03-4BDD-91D2-A9147F3D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9BC9-DD29-43E2-93F1-C6602B6CAB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7142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D7CA95-8F29-4179-8769-BEF6FDCAE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76DBC2-4B87-496A-B274-78EC2C984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EC84B-9764-4E95-9A14-E71E47CA3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52F3-16EB-4317-B730-01562E7CCCFC}" type="datetimeFigureOut">
              <a:rPr lang="en-ID" smtClean="0"/>
              <a:t>03/09/2021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FD6E6-2AC6-45D3-B980-AA3C63796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CDBF5-45C4-4896-9EE4-F8B05A6C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9BC9-DD29-43E2-93F1-C6602B6CAB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395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8DF93-55B4-4640-B4A9-888082D1D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12509-91B4-4DCE-A4C4-910B39D9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86897-C927-433A-9E9C-5B77A8959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52F3-16EB-4317-B730-01562E7CCCFC}" type="datetimeFigureOut">
              <a:rPr lang="en-ID" smtClean="0"/>
              <a:t>03/09/2021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4340D-96E0-4353-A1BB-CB3117096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E0CF7-8855-461F-B9C7-F6A4C950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9BC9-DD29-43E2-93F1-C6602B6CAB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249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52C9-821E-404D-98AC-CC59B596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C8545-5F7A-4DBD-8D3F-8D0AA1DEB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B0532-08B6-4604-94D8-CD826D384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52F3-16EB-4317-B730-01562E7CCCFC}" type="datetimeFigureOut">
              <a:rPr lang="en-ID" smtClean="0"/>
              <a:t>03/09/2021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27636-9859-4AC1-ACAF-76172CDFB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0124E-FE3C-441C-821B-A7FE5497A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9BC9-DD29-43E2-93F1-C6602B6CAB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99187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732E1-9CD5-495A-8758-28AD4AD07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BC793-F5A0-403D-A786-00C5C35C0F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BE932-9A43-408F-AF22-22DF36E7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2D41A-4B96-47BE-AA22-17163078A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52F3-16EB-4317-B730-01562E7CCCFC}" type="datetimeFigureOut">
              <a:rPr lang="en-ID" smtClean="0"/>
              <a:t>03/09/2021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3766B-4ED5-43D6-BF38-65756AA2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FBA5A-936A-457C-8043-F51BA0D4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9BC9-DD29-43E2-93F1-C6602B6CAB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021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96905-C948-4CE1-B23E-2F47F5EE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C9A3E-DB99-45E0-8C06-2F4E09FDC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2FA0F-05C4-4C70-8386-4E5467820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284C19-160E-4BDE-9D41-B1911EADF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02A36-5C76-43D7-B24D-5A167464C1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C86C8E-53B6-47D5-9EE6-F6A37D9A0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52F3-16EB-4317-B730-01562E7CCCFC}" type="datetimeFigureOut">
              <a:rPr lang="en-ID" smtClean="0"/>
              <a:t>03/09/2021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B0FE7F-0FA2-4979-8888-E46B69AF6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374E1-D8D3-489C-AA5D-663B05522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9BC9-DD29-43E2-93F1-C6602B6CAB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546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2B4C2-A690-4C85-A2B5-C3BC986C6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AC36E-2F3A-410E-8694-5109AE25C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52F3-16EB-4317-B730-01562E7CCCFC}" type="datetimeFigureOut">
              <a:rPr lang="en-ID" smtClean="0"/>
              <a:t>03/09/2021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BFF526-9306-4724-81C6-F5C8BEE6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D875CA-EA8D-4A55-8CC0-C9E876365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9BC9-DD29-43E2-93F1-C6602B6CAB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7496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7A17EF-1B0E-4BE1-B899-AF9C1938E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52F3-16EB-4317-B730-01562E7CCCFC}" type="datetimeFigureOut">
              <a:rPr lang="en-ID" smtClean="0"/>
              <a:t>03/09/2021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146355-2918-4C0E-8B42-4CC604C1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F0072-827B-44AF-AE65-3B3E5543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9BC9-DD29-43E2-93F1-C6602B6CAB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761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B9436-ECD7-42B5-A4B2-6741F43F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A68DA-BBF7-471F-9D11-F4B008929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BDFBD-DA48-424B-98F3-3ECD72BCA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D3D97-7554-4CBD-A02A-23C4C71E1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52F3-16EB-4317-B730-01562E7CCCFC}" type="datetimeFigureOut">
              <a:rPr lang="en-ID" smtClean="0"/>
              <a:t>03/09/2021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6EF97-EF2F-4BE2-8CED-B6A5DFC4E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92649-7016-4E89-84EC-CC2F41F71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9BC9-DD29-43E2-93F1-C6602B6CAB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340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AAC1D-F8E8-45A6-905E-A5D155579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9918C0-8881-4403-A9B0-13BF1240C2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202FF-398D-4EBB-A645-A582F30F4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5D51B-02E3-432A-A895-3018B08A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52F3-16EB-4317-B730-01562E7CCCFC}" type="datetimeFigureOut">
              <a:rPr lang="en-ID" smtClean="0"/>
              <a:t>03/09/2021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7BCF0-BB6E-4E20-8BAC-C26EA9C81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5CA17-EC3E-4444-BB92-F2C691C9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59BC9-DD29-43E2-93F1-C6602B6CAB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575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929A15-AD79-41AB-8FB0-67CE5958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56E34-D31A-41DA-A2AE-C9D15A226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B8458-D8F0-4267-977F-B83D455E10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A52F3-16EB-4317-B730-01562E7CCCFC}" type="datetimeFigureOut">
              <a:rPr lang="en-ID" smtClean="0"/>
              <a:t>03/09/2021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E6A84-A2AB-4E6E-9FA7-E8CFB366E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765F1-4D9D-439A-8B4B-E3080B37B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59BC9-DD29-43E2-93F1-C6602B6CAB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545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FA0DA-766C-4924-A7E4-A807468DE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47DD06-03E9-46C8-ABA1-1C21F61C3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00911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5BA37-FC2B-4A7F-A973-9657E76699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F982D-B3B9-4F54-9A77-37BC39AC8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7D1E95-FF51-42AB-8007-9DEAAE590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3846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53BCF-B61F-4F62-ADC8-68E0DE58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B38D86-3153-4830-92D6-79FD031572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2551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9987F-B5FE-4EC6-B7F9-7588A0098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1BFB0F-1DB2-4331-83D3-8A78F3CE2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10172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837CA-A3EA-4EB9-917D-0CEC6E2B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FF5631-13C0-4361-8BC9-23057B496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78665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3EA2E-7557-48AD-A452-29F1EE71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44D6A0-AA50-4B0C-9B9A-14A75673C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67843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47AA8-C0FC-4BC2-9967-2DB1262B5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928961-5BC9-47A0-A07E-B83F7B1F1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2877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85BFA-794D-43D0-90B8-6DA2630B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9EC161-D052-4E81-8150-FD9376C1D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60394429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7D3F9-D62F-423E-A7A5-456158DE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DD04AC-824D-44DA-80F3-5B5F98084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562200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intandwi pangestika</dc:creator>
  <cp:lastModifiedBy>intandwi pangestika</cp:lastModifiedBy>
  <cp:revision>8</cp:revision>
  <dcterms:created xsi:type="dcterms:W3CDTF">2021-09-03T13:37:57Z</dcterms:created>
  <dcterms:modified xsi:type="dcterms:W3CDTF">2021-09-03T14:20:47Z</dcterms:modified>
</cp:coreProperties>
</file>