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Slides/notesSlide4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embedTrueTypeFonts="1" saveSubsetFonts="1" showSpecialPlsOnTitleSld="0" strictFirstAndLastChar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type="screen16x9" cy="5143500" cx="9144000"/>
  <p:notesSz cx="6858000" cy="9144000"/>
  <p:embeddedFontLst>
    <p:embeddedFont>
      <p:font typeface="Poppins" charset="0"/>
      <p:regular r:id="rId15"/>
      <p:bold r:id="rId16"/>
      <p:italic r:id="rId17"/>
      <p:boldItalic r:id="rId18"/>
    </p:embeddedFont>
    <p:embeddedFont>
      <p:font typeface="Britannic Bold" pitchFamily="34" charset="0"/>
      <p:regular r:id="rId19"/>
    </p:embeddedFont>
    <p:embeddedFont>
      <p:font typeface="Perpetua Titling MT" pitchFamily="18" charset="0"/>
      <p:regular r:id="rId20"/>
      <p:bold r:id="rId21"/>
    </p:embeddedFont>
    <p:embeddedFont>
      <p:font typeface="Montserrat Light" charset="0"/>
      <p:regular r:id="rId22"/>
      <p:bold r:id="rId23"/>
      <p:italic r:id="rId24"/>
      <p:boldItalic r:id="rId25"/>
    </p:embeddedFont>
    <p:embeddedFont>
      <p:font typeface="Montserrat" charset="0"/>
      <p:regular r:id="rId26"/>
      <p:bold r:id="rId27"/>
      <p:italic r:id="rId28"/>
      <p:boldItalic r:id="rId29"/>
    </p:embeddedFont>
  </p:embeddedFontLst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clrMru>
    <a:srgbClr val="252831"/>
  </p:clrMru>
</p:presentationPr>
</file>

<file path=ppt/tableStyles.xml><?xml version="1.0" encoding="utf-8"?>
<a:tblStyleLst xmlns:a="http://schemas.openxmlformats.org/drawingml/2006/main" def="{5C22544A-7EE6-4342-B048-85BDC9FD1C3A}">
  <a:tblStyle styleId="{E70A7162-9C3C-4463-BCAA-538A8C8575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showOutlineIcons="0">
    <p:restoredLeft sz="15620"/>
    <p:restoredTop sz="94660"/>
  </p:normalViewPr>
  <p:slideViewPr>
    <p:cSldViewPr>
      <p:cViewPr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font" Target="fonts/font1.fntdata"/><Relationship Id="rId16" Type="http://schemas.openxmlformats.org/officeDocument/2006/relationships/font" Target="fonts/font2.fntdata"/><Relationship Id="rId17" Type="http://schemas.openxmlformats.org/officeDocument/2006/relationships/font" Target="fonts/font3.fntdata"/><Relationship Id="rId18" Type="http://schemas.openxmlformats.org/officeDocument/2006/relationships/font" Target="fonts/font4.fntdata"/><Relationship Id="rId19" Type="http://schemas.openxmlformats.org/officeDocument/2006/relationships/font" Target="fonts/font5.fntdata"/><Relationship Id="rId20" Type="http://schemas.openxmlformats.org/officeDocument/2006/relationships/font" Target="fonts/font6.fntdata"/><Relationship Id="rId21" Type="http://schemas.openxmlformats.org/officeDocument/2006/relationships/font" Target="fonts/font7.fntdata"/><Relationship Id="rId22" Type="http://schemas.openxmlformats.org/officeDocument/2006/relationships/font" Target="fonts/font8.fntdata"/><Relationship Id="rId23" Type="http://schemas.openxmlformats.org/officeDocument/2006/relationships/font" Target="fonts/font9.fntdata"/><Relationship Id="rId24" Type="http://schemas.openxmlformats.org/officeDocument/2006/relationships/font" Target="fonts/font10.fntdata"/><Relationship Id="rId25" Type="http://schemas.openxmlformats.org/officeDocument/2006/relationships/font" Target="fonts/font11.fntdata"/><Relationship Id="rId26" Type="http://schemas.openxmlformats.org/officeDocument/2006/relationships/font" Target="fonts/font12.fntdata"/><Relationship Id="rId27" Type="http://schemas.openxmlformats.org/officeDocument/2006/relationships/font" Target="fonts/font13.fntdata"/><Relationship Id="rId28" Type="http://schemas.openxmlformats.org/officeDocument/2006/relationships/font" Target="fonts/font14.fntdata"/><Relationship Id="rId29" Type="http://schemas.openxmlformats.org/officeDocument/2006/relationships/font" Target="fonts/font15.fntdata"/><Relationship Id="rId30" Type="http://schemas.openxmlformats.org/officeDocument/2006/relationships/tableStyles" Target="tableStyles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33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5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Google Shape;3;n"/>
          <p:cNvSpPr>
            <a:spLocks noChangeAspect="1" noRot="1" noGrp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46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hlink="hlink" folHlink="folHlink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6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Google Shape;308;g35f391192_00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10" name="Google Shape;30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0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Google Shape;322;g35f391192_04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23" name="Google Shape;323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3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Google Shape;322;g35f391192_04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628" name="Google Shape;323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Google Shape;552;g35ed75ccf_022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591" name="Google Shape;553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44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oogle Shape;10;p2"/>
          <p:cNvGrpSpPr/>
          <p:nvPr/>
        </p:nvGrpSpPr>
        <p:grpSpPr>
          <a:xfrm flipH="1">
            <a:off x="912725" y="0"/>
            <a:ext cx="8231275" cy="4331550"/>
            <a:chOff x="0" y="0"/>
            <a:chExt cx="8231275" cy="4331550"/>
          </a:xfrm>
        </p:grpSpPr>
        <p:pic>
          <p:nvPicPr>
            <p:cNvPr id="2097184" name="Google Shape;11;p2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685975" y="3434875"/>
              <a:ext cx="1371975" cy="896675"/>
            </a:xfrm>
            <a:prstGeom prst="rect"/>
            <a:noFill/>
            <a:ln>
              <a:noFill/>
            </a:ln>
          </p:spPr>
        </p:pic>
        <p:grpSp>
          <p:nvGrpSpPr>
            <p:cNvPr id="46" name="Google Shape;12;p2"/>
            <p:cNvGrpSpPr/>
            <p:nvPr/>
          </p:nvGrpSpPr>
          <p:grpSpPr>
            <a:xfrm>
              <a:off x="0" y="2747250"/>
              <a:ext cx="3429750" cy="896675"/>
              <a:chOff x="0" y="0"/>
              <a:chExt cx="3429750" cy="896675"/>
            </a:xfrm>
          </p:grpSpPr>
          <p:pic>
            <p:nvPicPr>
              <p:cNvPr id="2097185" name="Google Shape;13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86" name="Google Shape;14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47" name="Google Shape;15;p2"/>
            <p:cNvGrpSpPr/>
            <p:nvPr/>
          </p:nvGrpSpPr>
          <p:grpSpPr>
            <a:xfrm>
              <a:off x="685975" y="2061250"/>
              <a:ext cx="3429750" cy="896675"/>
              <a:chOff x="0" y="0"/>
              <a:chExt cx="3429750" cy="896675"/>
            </a:xfrm>
          </p:grpSpPr>
          <p:pic>
            <p:nvPicPr>
              <p:cNvPr id="2097187" name="Google Shape;16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88" name="Google Shape;17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48" name="Google Shape;18;p2"/>
            <p:cNvGrpSpPr/>
            <p:nvPr/>
          </p:nvGrpSpPr>
          <p:grpSpPr>
            <a:xfrm>
              <a:off x="0" y="1373625"/>
              <a:ext cx="3429750" cy="896675"/>
              <a:chOff x="0" y="0"/>
              <a:chExt cx="3429750" cy="896675"/>
            </a:xfrm>
          </p:grpSpPr>
          <p:pic>
            <p:nvPicPr>
              <p:cNvPr id="2097189" name="Google Shape;19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90" name="Google Shape;20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49" name="Google Shape;21;p2"/>
            <p:cNvGrpSpPr/>
            <p:nvPr/>
          </p:nvGrpSpPr>
          <p:grpSpPr>
            <a:xfrm>
              <a:off x="685975" y="687625"/>
              <a:ext cx="7545300" cy="896675"/>
              <a:chOff x="0" y="0"/>
              <a:chExt cx="7545300" cy="896675"/>
            </a:xfrm>
          </p:grpSpPr>
          <p:pic>
            <p:nvPicPr>
              <p:cNvPr id="2097191" name="Google Shape;22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92" name="Google Shape;23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93" name="Google Shape;24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94" name="Google Shape;25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50" name="Google Shape;26;p2"/>
            <p:cNvGrpSpPr/>
            <p:nvPr/>
          </p:nvGrpSpPr>
          <p:grpSpPr>
            <a:xfrm>
              <a:off x="0" y="0"/>
              <a:ext cx="7545300" cy="896675"/>
              <a:chOff x="0" y="0"/>
              <a:chExt cx="7545300" cy="896675"/>
            </a:xfrm>
          </p:grpSpPr>
          <p:pic>
            <p:nvPicPr>
              <p:cNvPr id="2097195" name="Google Shape;27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96" name="Google Shape;28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97" name="Google Shape;29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98" name="Google Shape;30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</p:grpSp>
      <p:sp>
        <p:nvSpPr>
          <p:cNvPr id="1048603" name="Google Shape;31;p2"/>
          <p:cNvSpPr txBox="1">
            <a:spLocks noGrp="1"/>
          </p:cNvSpPr>
          <p:nvPr>
            <p:ph type="ctrTitle"/>
          </p:nvPr>
        </p:nvSpPr>
        <p:spPr>
          <a:xfrm>
            <a:off x="2027622" y="1953315"/>
            <a:ext cx="5073300" cy="1159800"/>
          </a:xfrm>
          <a:prstGeom prst="rect"/>
        </p:spPr>
        <p:txBody>
          <a:bodyPr anchor="ctr" anchorCtr="0" bIns="0" lIns="0" rIns="0" spcFirstLastPara="1" tIns="0" wrap="square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grpSp>
        <p:nvGrpSpPr>
          <p:cNvPr id="51" name="Google Shape;32;p2"/>
          <p:cNvGrpSpPr/>
          <p:nvPr/>
        </p:nvGrpSpPr>
        <p:grpSpPr>
          <a:xfrm flipH="1">
            <a:off x="0" y="3088098"/>
            <a:ext cx="4115725" cy="2270300"/>
            <a:chOff x="4115550" y="2061250"/>
            <a:chExt cx="4115725" cy="2270300"/>
          </a:xfrm>
        </p:grpSpPr>
        <p:grpSp>
          <p:nvGrpSpPr>
            <p:cNvPr id="52" name="Google Shape;33;p2"/>
            <p:cNvGrpSpPr/>
            <p:nvPr/>
          </p:nvGrpSpPr>
          <p:grpSpPr>
            <a:xfrm>
              <a:off x="4801525" y="3434875"/>
              <a:ext cx="3429750" cy="896675"/>
              <a:chOff x="4115550" y="0"/>
              <a:chExt cx="3429750" cy="896675"/>
            </a:xfrm>
          </p:grpSpPr>
          <p:pic>
            <p:nvPicPr>
              <p:cNvPr id="2097199" name="Google Shape;34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00" name="Google Shape;35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53" name="Google Shape;36;p2"/>
            <p:cNvGrpSpPr/>
            <p:nvPr/>
          </p:nvGrpSpPr>
          <p:grpSpPr>
            <a:xfrm>
              <a:off x="4115550" y="2747250"/>
              <a:ext cx="3429750" cy="896675"/>
              <a:chOff x="4115550" y="0"/>
              <a:chExt cx="3429750" cy="896675"/>
            </a:xfrm>
          </p:grpSpPr>
          <p:pic>
            <p:nvPicPr>
              <p:cNvPr id="2097201" name="Google Shape;37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02" name="Google Shape;38;p2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pic>
          <p:nvPicPr>
            <p:cNvPr id="2097203" name="Google Shape;39;p2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6859300" y="2061250"/>
              <a:ext cx="1371975" cy="896675"/>
            </a:xfrm>
            <a:prstGeom prst="rect"/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27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oogle Shape;41;p3"/>
          <p:cNvGrpSpPr/>
          <p:nvPr/>
        </p:nvGrpSpPr>
        <p:grpSpPr>
          <a:xfrm flipH="1">
            <a:off x="912725" y="0"/>
            <a:ext cx="8231275" cy="4331550"/>
            <a:chOff x="0" y="0"/>
            <a:chExt cx="8231275" cy="4331550"/>
          </a:xfrm>
        </p:grpSpPr>
        <p:pic>
          <p:nvPicPr>
            <p:cNvPr id="2097164" name="Google Shape;42;p3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685975" y="3434875"/>
              <a:ext cx="1371975" cy="896675"/>
            </a:xfrm>
            <a:prstGeom prst="rect"/>
            <a:noFill/>
            <a:ln>
              <a:noFill/>
            </a:ln>
          </p:spPr>
        </p:pic>
        <p:grpSp>
          <p:nvGrpSpPr>
            <p:cNvPr id="29" name="Google Shape;43;p3"/>
            <p:cNvGrpSpPr/>
            <p:nvPr/>
          </p:nvGrpSpPr>
          <p:grpSpPr>
            <a:xfrm>
              <a:off x="0" y="2747250"/>
              <a:ext cx="3429750" cy="896675"/>
              <a:chOff x="0" y="0"/>
              <a:chExt cx="3429750" cy="896675"/>
            </a:xfrm>
          </p:grpSpPr>
          <p:pic>
            <p:nvPicPr>
              <p:cNvPr id="2097165" name="Google Shape;44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66" name="Google Shape;45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30" name="Google Shape;46;p3"/>
            <p:cNvGrpSpPr/>
            <p:nvPr/>
          </p:nvGrpSpPr>
          <p:grpSpPr>
            <a:xfrm>
              <a:off x="685975" y="2061250"/>
              <a:ext cx="3429750" cy="896675"/>
              <a:chOff x="0" y="0"/>
              <a:chExt cx="3429750" cy="896675"/>
            </a:xfrm>
          </p:grpSpPr>
          <p:pic>
            <p:nvPicPr>
              <p:cNvPr id="2097167" name="Google Shape;47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68" name="Google Shape;48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31" name="Google Shape;49;p3"/>
            <p:cNvGrpSpPr/>
            <p:nvPr/>
          </p:nvGrpSpPr>
          <p:grpSpPr>
            <a:xfrm>
              <a:off x="0" y="1373625"/>
              <a:ext cx="3429750" cy="896675"/>
              <a:chOff x="0" y="0"/>
              <a:chExt cx="3429750" cy="896675"/>
            </a:xfrm>
          </p:grpSpPr>
          <p:pic>
            <p:nvPicPr>
              <p:cNvPr id="2097169" name="Google Shape;50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70" name="Google Shape;51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32" name="Google Shape;52;p3"/>
            <p:cNvGrpSpPr/>
            <p:nvPr/>
          </p:nvGrpSpPr>
          <p:grpSpPr>
            <a:xfrm>
              <a:off x="685975" y="687625"/>
              <a:ext cx="7545300" cy="896675"/>
              <a:chOff x="0" y="0"/>
              <a:chExt cx="7545300" cy="896675"/>
            </a:xfrm>
          </p:grpSpPr>
          <p:pic>
            <p:nvPicPr>
              <p:cNvPr id="2097171" name="Google Shape;53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72" name="Google Shape;54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73" name="Google Shape;55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74" name="Google Shape;56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33" name="Google Shape;57;p3"/>
            <p:cNvGrpSpPr/>
            <p:nvPr/>
          </p:nvGrpSpPr>
          <p:grpSpPr>
            <a:xfrm>
              <a:off x="0" y="0"/>
              <a:ext cx="7545300" cy="896675"/>
              <a:chOff x="0" y="0"/>
              <a:chExt cx="7545300" cy="896675"/>
            </a:xfrm>
          </p:grpSpPr>
          <p:pic>
            <p:nvPicPr>
              <p:cNvPr id="2097175" name="Google Shape;58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76" name="Google Shape;59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77" name="Google Shape;60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78" name="Google Shape;61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</p:grpSp>
      <p:grpSp>
        <p:nvGrpSpPr>
          <p:cNvPr id="34" name="Google Shape;62;p3"/>
          <p:cNvGrpSpPr/>
          <p:nvPr/>
        </p:nvGrpSpPr>
        <p:grpSpPr>
          <a:xfrm flipH="1">
            <a:off x="0" y="3088098"/>
            <a:ext cx="4115725" cy="2270300"/>
            <a:chOff x="4115550" y="2061250"/>
            <a:chExt cx="4115725" cy="2270300"/>
          </a:xfrm>
        </p:grpSpPr>
        <p:grpSp>
          <p:nvGrpSpPr>
            <p:cNvPr id="35" name="Google Shape;63;p3"/>
            <p:cNvGrpSpPr/>
            <p:nvPr/>
          </p:nvGrpSpPr>
          <p:grpSpPr>
            <a:xfrm>
              <a:off x="4801525" y="3434875"/>
              <a:ext cx="3429750" cy="896675"/>
              <a:chOff x="4115550" y="0"/>
              <a:chExt cx="3429750" cy="896675"/>
            </a:xfrm>
          </p:grpSpPr>
          <p:pic>
            <p:nvPicPr>
              <p:cNvPr id="2097179" name="Google Shape;64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80" name="Google Shape;65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36" name="Google Shape;66;p3"/>
            <p:cNvGrpSpPr/>
            <p:nvPr/>
          </p:nvGrpSpPr>
          <p:grpSpPr>
            <a:xfrm>
              <a:off x="4115550" y="2747250"/>
              <a:ext cx="3429750" cy="896675"/>
              <a:chOff x="4115550" y="0"/>
              <a:chExt cx="3429750" cy="896675"/>
            </a:xfrm>
          </p:grpSpPr>
          <p:pic>
            <p:nvPicPr>
              <p:cNvPr id="2097181" name="Google Shape;67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82" name="Google Shape;68;p3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pic>
          <p:nvPicPr>
            <p:cNvPr id="2097183" name="Google Shape;69;p3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6859300" y="2061250"/>
              <a:ext cx="1371975" cy="896675"/>
            </a:xfrm>
            <a:prstGeom prst="rect"/>
            <a:noFill/>
            <a:ln>
              <a:noFill/>
            </a:ln>
          </p:spPr>
        </p:pic>
      </p:grpSp>
      <p:sp>
        <p:nvSpPr>
          <p:cNvPr id="1048582" name="Google Shape;70;p3"/>
          <p:cNvSpPr txBox="1">
            <a:spLocks noGrp="1"/>
          </p:cNvSpPr>
          <p:nvPr>
            <p:ph type="ctrTitle"/>
          </p:nvPr>
        </p:nvSpPr>
        <p:spPr>
          <a:xfrm>
            <a:off x="2027625" y="1629397"/>
            <a:ext cx="5088600" cy="1159800"/>
          </a:xfrm>
          <a:prstGeom prst="rect"/>
        </p:spPr>
        <p:txBody>
          <a:bodyPr anchor="b" anchorCtr="0" bIns="0" lIns="0" rIns="0" spcFirstLastPara="1" tIns="0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048583" name="Google Shape;71;p3"/>
          <p:cNvSpPr txBox="1">
            <a:spLocks noGrp="1"/>
          </p:cNvSpPr>
          <p:nvPr>
            <p:ph type="subTitle" idx="1"/>
          </p:nvPr>
        </p:nvSpPr>
        <p:spPr>
          <a:xfrm>
            <a:off x="2027625" y="2886101"/>
            <a:ext cx="5088600" cy="784800"/>
          </a:xfrm>
          <a:prstGeom prst="rect"/>
        </p:spPr>
        <p:txBody>
          <a:bodyPr anchor="t" anchorCtr="0" bIns="0" lIns="0" rIns="0" spcFirstLastPara="1" tIns="0" wrap="square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>
                <a:solidFill>
                  <a:schemeClr val="accen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6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115;p5"/>
          <p:cNvGrpSpPr/>
          <p:nvPr/>
        </p:nvGrpSpPr>
        <p:grpSpPr>
          <a:xfrm flipH="1">
            <a:off x="4363774" y="-3213"/>
            <a:ext cx="4780226" cy="2116171"/>
            <a:chOff x="0" y="0"/>
            <a:chExt cx="5072935" cy="2245751"/>
          </a:xfrm>
        </p:grpSpPr>
        <p:pic>
          <p:nvPicPr>
            <p:cNvPr id="2097208" name="Google Shape;116;p5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0" y="1693130"/>
              <a:ext cx="845548" cy="552621"/>
            </a:xfrm>
            <a:prstGeom prst="rect"/>
            <a:noFill/>
            <a:ln>
              <a:noFill/>
            </a:ln>
          </p:spPr>
        </p:pic>
        <p:pic>
          <p:nvPicPr>
            <p:cNvPr id="2097209" name="Google Shape;117;p5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422766" y="1270348"/>
              <a:ext cx="845548" cy="552621"/>
            </a:xfrm>
            <a:prstGeom prst="rect"/>
            <a:noFill/>
            <a:ln>
              <a:noFill/>
            </a:ln>
          </p:spPr>
        </p:pic>
        <p:grpSp>
          <p:nvGrpSpPr>
            <p:cNvPr id="66" name="Google Shape;118;p5"/>
            <p:cNvGrpSpPr/>
            <p:nvPr/>
          </p:nvGrpSpPr>
          <p:grpSpPr>
            <a:xfrm>
              <a:off x="0" y="846565"/>
              <a:ext cx="3381962" cy="552621"/>
              <a:chOff x="0" y="0"/>
              <a:chExt cx="5487525" cy="896675"/>
            </a:xfrm>
          </p:grpSpPr>
          <p:pic>
            <p:nvPicPr>
              <p:cNvPr id="2097210" name="Google Shape;119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11" name="Google Shape;120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12" name="Google Shape;121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67" name="Google Shape;122;p5"/>
            <p:cNvGrpSpPr/>
            <p:nvPr/>
          </p:nvGrpSpPr>
          <p:grpSpPr>
            <a:xfrm>
              <a:off x="422766" y="423783"/>
              <a:ext cx="4650168" cy="552621"/>
              <a:chOff x="0" y="0"/>
              <a:chExt cx="7545300" cy="896675"/>
            </a:xfrm>
          </p:grpSpPr>
          <p:pic>
            <p:nvPicPr>
              <p:cNvPr id="2097213" name="Google Shape;123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14" name="Google Shape;124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15" name="Google Shape;125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16" name="Google Shape;126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68" name="Google Shape;127;p5"/>
            <p:cNvGrpSpPr/>
            <p:nvPr/>
          </p:nvGrpSpPr>
          <p:grpSpPr>
            <a:xfrm>
              <a:off x="0" y="0"/>
              <a:ext cx="4650168" cy="552621"/>
              <a:chOff x="0" y="0"/>
              <a:chExt cx="7545300" cy="896675"/>
            </a:xfrm>
          </p:grpSpPr>
          <p:pic>
            <p:nvPicPr>
              <p:cNvPr id="2097217" name="Google Shape;128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18" name="Google Shape;129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19" name="Google Shape;130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20" name="Google Shape;131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</p:grpSp>
      <p:grpSp>
        <p:nvGrpSpPr>
          <p:cNvPr id="69" name="Google Shape;132;p5"/>
          <p:cNvGrpSpPr/>
          <p:nvPr/>
        </p:nvGrpSpPr>
        <p:grpSpPr>
          <a:xfrm flipH="1">
            <a:off x="6" y="3953174"/>
            <a:ext cx="2390164" cy="1318453"/>
            <a:chOff x="6607482" y="3879952"/>
            <a:chExt cx="2536521" cy="1399186"/>
          </a:xfrm>
        </p:grpSpPr>
        <p:grpSp>
          <p:nvGrpSpPr>
            <p:cNvPr id="70" name="Google Shape;133;p5"/>
            <p:cNvGrpSpPr/>
            <p:nvPr/>
          </p:nvGrpSpPr>
          <p:grpSpPr>
            <a:xfrm>
              <a:off x="6607482" y="4726517"/>
              <a:ext cx="2113755" cy="552621"/>
              <a:chOff x="2057775" y="0"/>
              <a:chExt cx="3429750" cy="896675"/>
            </a:xfrm>
          </p:grpSpPr>
          <p:pic>
            <p:nvPicPr>
              <p:cNvPr id="2097221" name="Google Shape;134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22" name="Google Shape;135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71" name="Google Shape;136;p5"/>
            <p:cNvGrpSpPr/>
            <p:nvPr/>
          </p:nvGrpSpPr>
          <p:grpSpPr>
            <a:xfrm>
              <a:off x="7030248" y="4303735"/>
              <a:ext cx="2113755" cy="552621"/>
              <a:chOff x="2057775" y="0"/>
              <a:chExt cx="3429750" cy="896675"/>
            </a:xfrm>
          </p:grpSpPr>
          <p:pic>
            <p:nvPicPr>
              <p:cNvPr id="2097223" name="Google Shape;137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224" name="Google Shape;138;p5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pic>
          <p:nvPicPr>
            <p:cNvPr id="2097225" name="Google Shape;139;p5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7875688" y="3879952"/>
              <a:ext cx="845548" cy="552621"/>
            </a:xfrm>
            <a:prstGeom prst="rect"/>
            <a:noFill/>
            <a:ln>
              <a:noFill/>
            </a:ln>
          </p:spPr>
        </p:pic>
      </p:grpSp>
      <p:sp>
        <p:nvSpPr>
          <p:cNvPr id="1048629" name="Google Shape;140;p5"/>
          <p:cNvSpPr txBox="1">
            <a:spLocks noGrp="1"/>
          </p:cNvSpPr>
          <p:nvPr>
            <p:ph type="title"/>
          </p:nvPr>
        </p:nvSpPr>
        <p:spPr>
          <a:xfrm>
            <a:off x="776450" y="402700"/>
            <a:ext cx="3587400" cy="856800"/>
          </a:xfrm>
          <a:prstGeom prst="rect"/>
        </p:spPr>
        <p:txBody>
          <a:bodyPr anchor="b" anchorCtr="0" bIns="0" lIns="0" rIns="0" spcFirstLastPara="1" tIns="0" wrap="square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</a:lvl9pPr>
          </a:lstStyle>
          <a:p/>
        </p:txBody>
      </p:sp>
      <p:sp>
        <p:nvSpPr>
          <p:cNvPr id="1048630" name="Google Shape;141;p5"/>
          <p:cNvSpPr txBox="1">
            <a:spLocks noGrp="1"/>
          </p:cNvSpPr>
          <p:nvPr>
            <p:ph type="body" idx="1"/>
          </p:nvPr>
        </p:nvSpPr>
        <p:spPr>
          <a:xfrm>
            <a:off x="776450" y="1524375"/>
            <a:ext cx="7591200" cy="2932500"/>
          </a:xfrm>
          <a:prstGeom prst="rect"/>
        </p:spPr>
        <p:txBody>
          <a:bodyPr anchor="t" anchorCtr="0" bIns="0" lIns="0" rIns="0" spcFirstLastPara="1" tIns="0" wrap="square">
            <a:noAutofit/>
          </a:bodyPr>
          <a:lstStyle>
            <a:lvl1pPr indent="-355600" lvl="0" marL="457200">
              <a:spcBef>
                <a:spcPts val="600"/>
              </a:spcBef>
              <a:spcAft>
                <a:spcPts val="0"/>
              </a:spcAft>
              <a:buSzPts val="2000"/>
              <a:buChar char="❑"/>
            </a:lvl1pPr>
            <a:lvl2pPr indent="-355600" lvl="1" marL="914400">
              <a:spcBef>
                <a:spcPts val="600"/>
              </a:spcBef>
              <a:spcAft>
                <a:spcPts val="0"/>
              </a:spcAft>
              <a:buSzPts val="2000"/>
              <a:buChar char="❏"/>
            </a:lvl2pPr>
            <a:lvl3pPr indent="-355600" lvl="2" marL="1371600">
              <a:spcBef>
                <a:spcPts val="600"/>
              </a:spcBef>
              <a:spcAft>
                <a:spcPts val="0"/>
              </a:spcAft>
              <a:buSzPts val="2000"/>
              <a:buChar char="❏"/>
            </a:lvl3pPr>
            <a:lvl4pPr indent="-355600" lvl="3" marL="1828800">
              <a:spcBef>
                <a:spcPts val="600"/>
              </a:spcBef>
              <a:spcAft>
                <a:spcPts val="0"/>
              </a:spcAft>
              <a:buSzPts val="2000"/>
              <a:buChar char="❏"/>
            </a:lvl4pPr>
            <a:lvl5pPr indent="-355600" lvl="4" marL="2286000">
              <a:spcBef>
                <a:spcPts val="600"/>
              </a:spcBef>
              <a:spcAft>
                <a:spcPts val="0"/>
              </a:spcAft>
              <a:buSzPts val="2000"/>
              <a:buChar char="❏"/>
            </a:lvl5pPr>
            <a:lvl6pPr indent="-355600" lvl="5" marL="2743200">
              <a:spcBef>
                <a:spcPts val="600"/>
              </a:spcBef>
              <a:spcAft>
                <a:spcPts val="0"/>
              </a:spcAft>
              <a:buSzPts val="2000"/>
              <a:buChar char="❏"/>
            </a:lvl6pPr>
            <a:lvl7pPr indent="-355600" lvl="6" marL="3200400">
              <a:spcBef>
                <a:spcPts val="600"/>
              </a:spcBef>
              <a:spcAft>
                <a:spcPts val="0"/>
              </a:spcAft>
              <a:buSzPts val="2000"/>
              <a:buChar char="❏"/>
            </a:lvl7pPr>
            <a:lvl8pPr indent="-355600" lvl="7" marL="3657600">
              <a:spcBef>
                <a:spcPts val="600"/>
              </a:spcBef>
              <a:spcAft>
                <a:spcPts val="0"/>
              </a:spcAft>
              <a:buSzPts val="2000"/>
              <a:buChar char="❏"/>
            </a:lvl8pPr>
            <a:lvl9pPr indent="-355600" lvl="8" marL="4114800">
              <a:spcBef>
                <a:spcPts val="600"/>
              </a:spcBef>
              <a:spcAft>
                <a:spcPts val="0"/>
              </a:spcAft>
              <a:buSzPts val="2000"/>
              <a:buChar char="❏"/>
            </a:lvl9pPr>
          </a:lstStyle>
          <a:p/>
        </p:txBody>
      </p:sp>
      <p:sp>
        <p:nvSpPr>
          <p:cNvPr id="1048631" name="Google Shape;142;p5"/>
          <p:cNvSpPr txBox="1">
            <a:spLocks noGrp="1"/>
          </p:cNvSpPr>
          <p:nvPr>
            <p:ph type="sldNum" idx="12"/>
          </p:nvPr>
        </p:nvSpPr>
        <p:spPr>
          <a:xfrm>
            <a:off x="8729400" y="4734075"/>
            <a:ext cx="414600" cy="409500"/>
          </a:xfrm>
          <a:prstGeom prst="rect"/>
        </p:spPr>
        <p:txBody>
          <a:bodyPr anchor="ctr" anchorCtr="0" bIns="0" lIns="0" rIns="0" spcFirstLastPara="1" tIns="0" wrap="square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big emboss" type="blank">
  <p:cSld name="BLANK">
    <p:spTree>
      <p:nvGrpSpPr>
        <p:cNvPr id="2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Google Shape;261;p10"/>
          <p:cNvSpPr txBox="1">
            <a:spLocks noGrp="1"/>
          </p:cNvSpPr>
          <p:nvPr>
            <p:ph type="sldNum" idx="12"/>
          </p:nvPr>
        </p:nvSpPr>
        <p:spPr>
          <a:xfrm>
            <a:off x="8729400" y="4734075"/>
            <a:ext cx="414600" cy="409500"/>
          </a:xfrm>
          <a:prstGeom prst="rect"/>
        </p:spPr>
        <p:txBody>
          <a:bodyPr anchor="ctr" anchorCtr="0" bIns="0" lIns="0" rIns="0" spcFirstLastPara="1" tIns="0" wrap="square">
            <a:noAutofit/>
          </a:bodyPr>
          <a:lstStyle>
            <a:lvl1pPr lvl="0">
              <a:buNone/>
            </a:lvl1pPr>
            <a:lvl2pPr lvl="1">
              <a:buNone/>
            </a:lvl2pPr>
            <a:lvl3pPr lvl="2">
              <a:buNone/>
            </a:lvl3pPr>
            <a:lvl4pPr lvl="3">
              <a:buNone/>
            </a:lvl4pPr>
            <a:lvl5pPr lvl="4">
              <a:buNone/>
            </a:lvl5pPr>
            <a:lvl6pPr lvl="5">
              <a:buNone/>
            </a:lvl6pPr>
            <a:lvl7pPr lvl="6">
              <a:buNone/>
            </a:lvl7pPr>
            <a:lvl8pPr lvl="7">
              <a:buNone/>
            </a:lvl8pPr>
            <a:lvl9pPr lvl="8">
              <a:buNone/>
            </a:lvl9pPr>
          </a:lstStyle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  <p:grpSp>
        <p:nvGrpSpPr>
          <p:cNvPr id="21" name="Google Shape;262;p10"/>
          <p:cNvGrpSpPr/>
          <p:nvPr/>
        </p:nvGrpSpPr>
        <p:grpSpPr>
          <a:xfrm flipH="1">
            <a:off x="5714250" y="0"/>
            <a:ext cx="3429750" cy="3643925"/>
            <a:chOff x="0" y="0"/>
            <a:chExt cx="3429750" cy="3643925"/>
          </a:xfrm>
        </p:grpSpPr>
        <p:pic>
          <p:nvPicPr>
            <p:cNvPr id="2097152" name="Google Shape;263;p10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0" y="2747250"/>
              <a:ext cx="1371975" cy="896675"/>
            </a:xfrm>
            <a:prstGeom prst="rect"/>
            <a:noFill/>
            <a:ln>
              <a:noFill/>
            </a:ln>
          </p:spPr>
        </p:pic>
        <p:pic>
          <p:nvPicPr>
            <p:cNvPr id="2097153" name="Google Shape;264;p10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685975" y="2061250"/>
              <a:ext cx="1371975" cy="896675"/>
            </a:xfrm>
            <a:prstGeom prst="rect"/>
            <a:noFill/>
            <a:ln>
              <a:noFill/>
            </a:ln>
          </p:spPr>
        </p:pic>
        <p:pic>
          <p:nvPicPr>
            <p:cNvPr id="2097154" name="Google Shape;265;p10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0" y="1373625"/>
              <a:ext cx="1371975" cy="896675"/>
            </a:xfrm>
            <a:prstGeom prst="rect"/>
            <a:noFill/>
            <a:ln>
              <a:noFill/>
            </a:ln>
          </p:spPr>
        </p:pic>
        <p:pic>
          <p:nvPicPr>
            <p:cNvPr id="2097155" name="Google Shape;266;p10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685975" y="687625"/>
              <a:ext cx="1371975" cy="896675"/>
            </a:xfrm>
            <a:prstGeom prst="rect"/>
            <a:noFill/>
            <a:ln>
              <a:noFill/>
            </a:ln>
          </p:spPr>
        </p:pic>
        <p:grpSp>
          <p:nvGrpSpPr>
            <p:cNvPr id="22" name="Google Shape;267;p10"/>
            <p:cNvGrpSpPr/>
            <p:nvPr/>
          </p:nvGrpSpPr>
          <p:grpSpPr>
            <a:xfrm>
              <a:off x="0" y="0"/>
              <a:ext cx="3429750" cy="896675"/>
              <a:chOff x="0" y="0"/>
              <a:chExt cx="3429750" cy="896675"/>
            </a:xfrm>
          </p:grpSpPr>
          <p:pic>
            <p:nvPicPr>
              <p:cNvPr id="2097156" name="Google Shape;268;p10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57" name="Google Shape;269;p10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</p:grpSp>
      <p:grpSp>
        <p:nvGrpSpPr>
          <p:cNvPr id="23" name="Google Shape;270;p10"/>
          <p:cNvGrpSpPr/>
          <p:nvPr/>
        </p:nvGrpSpPr>
        <p:grpSpPr>
          <a:xfrm flipH="1">
            <a:off x="0" y="3095415"/>
            <a:ext cx="5487525" cy="2270300"/>
            <a:chOff x="2743750" y="2061250"/>
            <a:chExt cx="5487525" cy="2270300"/>
          </a:xfrm>
        </p:grpSpPr>
        <p:grpSp>
          <p:nvGrpSpPr>
            <p:cNvPr id="24" name="Google Shape;271;p10"/>
            <p:cNvGrpSpPr/>
            <p:nvPr/>
          </p:nvGrpSpPr>
          <p:grpSpPr>
            <a:xfrm>
              <a:off x="2743750" y="3434875"/>
              <a:ext cx="5487525" cy="896675"/>
              <a:chOff x="2057775" y="0"/>
              <a:chExt cx="5487525" cy="896675"/>
            </a:xfrm>
          </p:grpSpPr>
          <p:pic>
            <p:nvPicPr>
              <p:cNvPr id="2097158" name="Google Shape;272;p10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2057775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59" name="Google Shape;273;p10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60" name="Google Shape;274;p10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grpSp>
          <p:nvGrpSpPr>
            <p:cNvPr id="25" name="Google Shape;275;p10"/>
            <p:cNvGrpSpPr/>
            <p:nvPr/>
          </p:nvGrpSpPr>
          <p:grpSpPr>
            <a:xfrm>
              <a:off x="4115550" y="2747250"/>
              <a:ext cx="3429750" cy="896675"/>
              <a:chOff x="4115550" y="0"/>
              <a:chExt cx="3429750" cy="896675"/>
            </a:xfrm>
          </p:grpSpPr>
          <p:pic>
            <p:nvPicPr>
              <p:cNvPr id="2097161" name="Google Shape;276;p10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4115550" y="0"/>
                <a:ext cx="1371975" cy="896675"/>
              </a:xfrm>
              <a:prstGeom prst="rect"/>
              <a:noFill/>
              <a:ln>
                <a:noFill/>
              </a:ln>
            </p:spPr>
          </p:pic>
          <p:pic>
            <p:nvPicPr>
              <p:cNvPr id="2097162" name="Google Shape;277;p10"/>
              <p:cNvPicPr preferRelativeResize="0">
                <a:picLocks/>
              </p:cNvPicPr>
              <p:nvPr/>
            </p:nvPicPr>
            <p:blipFill>
              <a:blip xmlns:r="http://schemas.openxmlformats.org/officeDocument/2006/relationships" r:embed="rId1">
                <a:alphaModFix/>
              </a:blip>
              <a:stretch>
                <a:fillRect/>
              </a:stretch>
            </p:blipFill>
            <p:spPr>
              <a:xfrm>
                <a:off x="6173325" y="0"/>
                <a:ext cx="1371975" cy="896675"/>
              </a:xfrm>
              <a:prstGeom prst="rect"/>
              <a:noFill/>
              <a:ln>
                <a:noFill/>
              </a:ln>
            </p:spPr>
          </p:pic>
        </p:grpSp>
        <p:pic>
          <p:nvPicPr>
            <p:cNvPr id="2097163" name="Google Shape;278;p10"/>
            <p:cNvPicPr preferRelativeResize="0">
              <a:picLocks/>
            </p:cNvPicPr>
            <p:nvPr/>
          </p:nvPicPr>
          <p:blipFill>
            <a:blip xmlns:r="http://schemas.openxmlformats.org/officeDocument/2006/relationships" r:embed="rId1">
              <a:alphaModFix/>
            </a:blip>
            <a:stretch>
              <a:fillRect/>
            </a:stretch>
          </p:blipFill>
          <p:spPr>
            <a:xfrm>
              <a:off x="6859300" y="2061250"/>
              <a:ext cx="1371975" cy="896675"/>
            </a:xfrm>
            <a:prstGeom prst="rect"/>
            <a:noFill/>
            <a:ln>
              <a:noFill/>
            </a:ln>
          </p:spPr>
        </p:pic>
      </p:grp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lt1"/>
            </a:gs>
            <a:gs pos="44000">
              <a:schemeClr val="lt2"/>
            </a:gs>
            <a:gs pos="72000">
              <a:schemeClr val="lt2"/>
            </a:gs>
            <a:gs pos="100000">
              <a:srgbClr val="D0D8E5"/>
            </a:gs>
          </a:gsLst>
          <a:path path="circle">
            <a:fillToRect/>
          </a:path>
        </a:gradFill>
      </p:bgPr>
    </p:bg>
    <p:spTree>
      <p:nvGrpSpPr>
        <p:cNvPr id="1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776450" y="402700"/>
            <a:ext cx="3587400" cy="856800"/>
          </a:xfrm>
          <a:prstGeom prst="rect"/>
          <a:noFill/>
          <a:ln>
            <a:noFill/>
          </a:ln>
        </p:spPr>
        <p:txBody>
          <a:bodyPr anchor="b" anchorCtr="0" bIns="0" lIns="0" rIns="0" spcFirstLastPara="1" tIns="0" wrap="square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b="1"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b="1"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b="1"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b="1"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b="1"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b="1"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b="1"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b="1"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oppins"/>
              <a:buNone/>
              <a:defRPr b="1"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776450" y="1524375"/>
            <a:ext cx="7591200" cy="2932500"/>
          </a:xfrm>
          <a:prstGeom prst="rect"/>
          <a:noFill/>
          <a:ln>
            <a:noFill/>
          </a:ln>
        </p:spPr>
        <p:txBody>
          <a:bodyPr anchor="t" anchorCtr="0" bIns="0" lIns="0" rIns="0" spcFirstLastPara="1" tIns="0" wrap="square">
            <a:noAutofit/>
          </a:bodyPr>
          <a:lstStyle>
            <a:lvl1pPr indent="-355600" lvl="0" marL="4572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Montserrat Light"/>
              <a:buChar char="❑"/>
              <a:defRPr sz="20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55600" lvl="1" marL="9144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Montserrat Light"/>
              <a:buChar char="❏"/>
              <a:defRPr sz="20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55600" lvl="2" marL="13716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Montserrat Light"/>
              <a:buChar char="❏"/>
              <a:defRPr sz="20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55600" lvl="3" marL="18288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Montserrat Light"/>
              <a:buChar char="❏"/>
              <a:defRPr sz="20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55600" lvl="4" marL="22860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Montserrat Light"/>
              <a:buChar char="❏"/>
              <a:defRPr sz="20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55600" lvl="5" marL="27432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Montserrat Light"/>
              <a:buChar char="❏"/>
              <a:defRPr sz="20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55600" lvl="6" marL="32004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Montserrat Light"/>
              <a:buChar char="❏"/>
              <a:defRPr sz="20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55600" lvl="7" marL="36576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Montserrat Light"/>
              <a:buChar char="❏"/>
              <a:defRPr sz="20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55600" lvl="8" marL="41148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Montserrat Light"/>
              <a:buChar char="❏"/>
              <a:defRPr sz="2000">
                <a:solidFill>
                  <a:schemeClr val="dk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104857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729400" y="4734075"/>
            <a:ext cx="414600" cy="409500"/>
          </a:xfrm>
          <a:prstGeom prst="rect"/>
          <a:noFill/>
          <a:ln>
            <a:noFill/>
          </a:ln>
        </p:spPr>
        <p:txBody>
          <a:bodyPr anchor="ctr" anchorCtr="0" bIns="0" lIns="0" rIns="0" spcFirstLastPara="1" tIns="0" wrap="square">
            <a:noAutofit/>
          </a:bodyPr>
          <a:lstStyle>
            <a:lvl1pPr algn="ctr" lvl="0">
              <a:buNone/>
              <a:defRPr sz="13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algn="ctr" lvl="1">
              <a:buNone/>
              <a:defRPr sz="13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algn="ctr" lvl="2">
              <a:buNone/>
              <a:defRPr sz="13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algn="ctr" lvl="3">
              <a:buNone/>
              <a:defRPr sz="13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algn="ctr" lvl="4">
              <a:buNone/>
              <a:defRPr sz="13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algn="ctr" lvl="5">
              <a:buNone/>
              <a:defRPr sz="13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algn="ctr" lvl="6">
              <a:buNone/>
              <a:defRPr sz="13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algn="ctr" lvl="7">
              <a:buNone/>
              <a:defRPr sz="13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algn="ctr" lvl="8">
              <a:buNone/>
              <a:defRPr sz="13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>
    <p:fade thruBlk="1"/>
  </p:transition>
  <p:hf dt="0" ftr="0" hdr="0" sldNum="1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4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Google Shape;311;p12"/>
          <p:cNvSpPr txBox="1">
            <a:spLocks noGrp="1"/>
          </p:cNvSpPr>
          <p:nvPr>
            <p:ph type="ctrTitle"/>
          </p:nvPr>
        </p:nvSpPr>
        <p:spPr>
          <a:xfrm>
            <a:off x="914400" y="1123950"/>
            <a:ext cx="6491322" cy="2362201"/>
          </a:xfrm>
          <a:prstGeom prst="rect"/>
        </p:spPr>
        <p:txBody>
          <a:bodyPr anchor="ctr" anchorCtr="0" bIns="0" lIns="0" rIns="0" spcFirstLastPara="1" tIns="0" wrap="square">
            <a:noAutofit/>
          </a:bodyPr>
          <a:p>
            <a:r>
              <a:rPr dirty="0" sz="1600" lang="en-GB" smtClean="0"/>
              <a:t>Mata </a:t>
            </a:r>
            <a:r>
              <a:rPr dirty="0" sz="1600" lang="en-GB" err="1" smtClean="0"/>
              <a:t>Kuliah</a:t>
            </a:r>
            <a:r>
              <a:rPr dirty="0" sz="1600" lang="en-GB" smtClean="0"/>
              <a:t> </a:t>
            </a:r>
            <a:r>
              <a:rPr dirty="0" sz="1600" lang="en-GB" err="1" smtClean="0"/>
              <a:t>Manajemen</a:t>
            </a:r>
            <a:r>
              <a:rPr dirty="0" sz="1600" lang="en-GB" smtClean="0"/>
              <a:t> </a:t>
            </a:r>
            <a:r>
              <a:rPr dirty="0" sz="1600" lang="en-GB" err="1" smtClean="0"/>
              <a:t>Pendidikan</a:t>
            </a:r>
            <a:r>
              <a:rPr dirty="0" sz="1600" lang="en-GB" smtClean="0"/>
              <a:t> (KIP-620201)</a:t>
            </a:r>
            <a:r>
              <a:rPr dirty="0" sz="1600" lang="en-US" smtClean="0"/>
              <a:t/>
            </a:r>
            <a:br>
              <a:rPr dirty="0" sz="1600" lang="en-US" smtClean="0"/>
            </a:br>
            <a:r>
              <a:rPr dirty="0" sz="1600" lang="id-ID" smtClean="0"/>
              <a:t/>
            </a:r>
            <a:br>
              <a:rPr dirty="0" sz="1600" lang="id-ID" smtClean="0"/>
            </a:br>
            <a:r>
              <a:rPr dirty="0" sz="1600" lang="id-ID" smtClean="0"/>
              <a:t/>
            </a:r>
            <a:br>
              <a:rPr dirty="0" sz="1600" lang="id-ID" smtClean="0"/>
            </a:br>
            <a:r>
              <a:rPr b="0" dirty="0" sz="3600" lang="en-GB" err="1" smtClean="0">
                <a:latin typeface="Britannic Bold" pitchFamily="34" charset="0"/>
              </a:rPr>
              <a:t>Konsep</a:t>
            </a:r>
            <a:r>
              <a:rPr b="0" dirty="0" sz="3600" lang="en-GB" smtClean="0">
                <a:latin typeface="Britannic Bold" pitchFamily="34" charset="0"/>
              </a:rPr>
              <a:t> </a:t>
            </a:r>
            <a:r>
              <a:rPr b="0" dirty="0" sz="3600" lang="en-GB" err="1" smtClean="0">
                <a:latin typeface="Britannic Bold" pitchFamily="34" charset="0"/>
              </a:rPr>
              <a:t>Dasar</a:t>
            </a:r>
            <a:r>
              <a:rPr b="0" dirty="0" sz="3600" lang="en-GB" smtClean="0">
                <a:latin typeface="Britannic Bold" pitchFamily="34" charset="0"/>
              </a:rPr>
              <a:t> </a:t>
            </a:r>
            <a:r>
              <a:rPr b="0" dirty="0" sz="3600" lang="en-GB" err="1" smtClean="0">
                <a:latin typeface="Britannic Bold" pitchFamily="34" charset="0"/>
              </a:rPr>
              <a:t>Manajemen</a:t>
            </a:r>
            <a:r>
              <a:rPr b="0" dirty="0" sz="3600" lang="en-GB" smtClean="0">
                <a:latin typeface="Britannic Bold" pitchFamily="34" charset="0"/>
              </a:rPr>
              <a:t> </a:t>
            </a:r>
            <a:r>
              <a:rPr b="0" dirty="0" sz="3600" lang="en-GB" err="1" smtClean="0">
                <a:latin typeface="Britannic Bold" pitchFamily="34" charset="0"/>
              </a:rPr>
              <a:t>Pendidikan</a:t>
            </a:r>
            <a:r>
              <a:rPr dirty="0" lang="en-US" smtClean="0"/>
              <a:t/>
            </a:r>
            <a:br>
              <a:rPr dirty="0" lang="en-US" smtClean="0"/>
            </a:br>
          </a:p>
        </p:txBody>
      </p:sp>
      <p:sp>
        <p:nvSpPr>
          <p:cNvPr id="1048605" name="Google Shape;311;p12"/>
          <p:cNvSpPr txBox="1"/>
          <p:nvPr/>
        </p:nvSpPr>
        <p:spPr>
          <a:xfrm>
            <a:off x="228600" y="3257550"/>
            <a:ext cx="6491322" cy="1684365"/>
          </a:xfrm>
          <a:prstGeom prst="rect"/>
          <a:noFill/>
          <a:ln>
            <a:noFill/>
          </a:ln>
        </p:spPr>
        <p:txBody>
          <a:bodyPr anchor="ctr" anchorCtr="0" bIns="0" lIns="0" rIns="0" spcFirstLastPara="1" tIns="0" wrap="square">
            <a:noAutofit/>
          </a:bodyPr>
          <a:p>
            <a:r>
              <a:rPr b="1" dirty="0" lang="id-ID" smtClean="0"/>
              <a:t>Kelompok 1 :</a:t>
            </a:r>
            <a:endParaRPr b="1" dirty="0" lang="id-ID" smtClean="0"/>
          </a:p>
          <a:p>
            <a:endParaRPr b="1" dirty="0" lang="id-ID" smtClean="0"/>
          </a:p>
          <a:p>
            <a:pPr lvl="0"/>
            <a:r>
              <a:rPr b="1" dirty="0" lang="en-GB" err="1" smtClean="0"/>
              <a:t>Luthfia</a:t>
            </a:r>
            <a:r>
              <a:rPr b="1" dirty="0" lang="en-GB" smtClean="0"/>
              <a:t> </a:t>
            </a:r>
            <a:r>
              <a:rPr b="1" dirty="0" lang="en-GB" err="1" smtClean="0"/>
              <a:t>Rizki</a:t>
            </a:r>
            <a:r>
              <a:rPr b="1" dirty="0" lang="en-GB" smtClean="0"/>
              <a:t> Y.		2013053092</a:t>
            </a:r>
            <a:endParaRPr dirty="0" lang="en-US" smtClean="0"/>
          </a:p>
          <a:p>
            <a:pPr lvl="0"/>
            <a:r>
              <a:rPr b="1" dirty="0" lang="en-GB" err="1" smtClean="0"/>
              <a:t>Okta</a:t>
            </a:r>
            <a:r>
              <a:rPr b="1" dirty="0" lang="en-GB" smtClean="0"/>
              <a:t> </a:t>
            </a:r>
            <a:r>
              <a:rPr b="1" dirty="0" lang="en-GB" err="1" smtClean="0"/>
              <a:t>Mirnawati</a:t>
            </a:r>
            <a:r>
              <a:rPr b="1" dirty="0" lang="en-GB" smtClean="0"/>
              <a:t>		2013053130</a:t>
            </a:r>
            <a:endParaRPr dirty="0" lang="en-US" smtClean="0"/>
          </a:p>
          <a:p>
            <a:pPr lvl="0"/>
            <a:r>
              <a:rPr b="1" dirty="0" lang="en-GB" smtClean="0"/>
              <a:t>Sri </a:t>
            </a:r>
            <a:r>
              <a:rPr b="1" dirty="0" lang="en-GB" err="1" smtClean="0"/>
              <a:t>Andini</a:t>
            </a:r>
            <a:r>
              <a:rPr b="1" dirty="0" lang="id-ID" smtClean="0"/>
              <a:t>	</a:t>
            </a:r>
            <a:r>
              <a:rPr b="1" dirty="0" lang="en-GB" smtClean="0"/>
              <a:t>		2013053058</a:t>
            </a:r>
            <a:endParaRPr dirty="0" lang="en-US" smtClean="0"/>
          </a:p>
          <a:p>
            <a:pPr lvl="0"/>
            <a:r>
              <a:rPr b="1" dirty="0" lang="en-GB" err="1" smtClean="0"/>
              <a:t>Wildah</a:t>
            </a:r>
            <a:r>
              <a:rPr b="1" dirty="0" lang="en-GB" smtClean="0"/>
              <a:t> </a:t>
            </a:r>
            <a:r>
              <a:rPr b="1" dirty="0" lang="en-GB" err="1" smtClean="0"/>
              <a:t>Aprilia</a:t>
            </a:r>
            <a:r>
              <a:rPr b="1" dirty="0" lang="en-GB" smtClean="0"/>
              <a:t> D.</a:t>
            </a:r>
            <a:r>
              <a:rPr b="1" dirty="0" lang="id-ID" smtClean="0"/>
              <a:t>	</a:t>
            </a:r>
            <a:r>
              <a:rPr b="1" dirty="0" lang="en-GB" smtClean="0"/>
              <a:t>	2013053078</a:t>
            </a:r>
            <a:endParaRPr dirty="0" lang="en-US" smtClean="0"/>
          </a:p>
          <a:p>
            <a:endParaRPr dirty="0" lang="en-US"/>
          </a:p>
        </p:txBody>
      </p:sp>
      <p:pic>
        <p:nvPicPr>
          <p:cNvPr id="2097204" name="Picture 2" descr="C:\Users\ACER\Downloads\ikon\flower-2293332_1280.pn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 flipH="1" flipV="1">
            <a:off x="7696200" y="-171450"/>
            <a:ext cx="1447800" cy="2286000"/>
          </a:xfrm>
          <a:prstGeom prst="rect"/>
          <a:noFill/>
        </p:spPr>
      </p:pic>
      <p:sp>
        <p:nvSpPr>
          <p:cNvPr id="1048606" name="Oval 4"/>
          <p:cNvSpPr/>
          <p:nvPr/>
        </p:nvSpPr>
        <p:spPr>
          <a:xfrm>
            <a:off x="304800" y="2857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pic>
        <p:nvPicPr>
          <p:cNvPr id="2097205" name="Picture 2" descr="C:\Users\ACER\Downloads\ikon\three-1312869_1280.pn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5257800" y="3028950"/>
            <a:ext cx="3886200" cy="2114550"/>
          </a:xfrm>
          <a:prstGeom prst="rect"/>
          <a:noFill/>
        </p:spPr>
      </p:pic>
      <p:sp>
        <p:nvSpPr>
          <p:cNvPr id="1048607" name="Oval 6"/>
          <p:cNvSpPr/>
          <p:nvPr/>
        </p:nvSpPr>
        <p:spPr>
          <a:xfrm>
            <a:off x="1371600" y="2857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08" name="Oval 7"/>
          <p:cNvSpPr/>
          <p:nvPr/>
        </p:nvSpPr>
        <p:spPr>
          <a:xfrm>
            <a:off x="838200" y="2857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0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lang="en"/>
          </a:p>
        </p:txBody>
      </p:sp>
      <p:sp>
        <p:nvSpPr>
          <p:cNvPr id="1048581" name="Subtitle 4"/>
          <p:cNvSpPr txBox="1"/>
          <p:nvPr/>
        </p:nvSpPr>
        <p:spPr>
          <a:xfrm>
            <a:off x="381000" y="514350"/>
            <a:ext cx="8534400" cy="4267200"/>
          </a:xfrm>
          <a:prstGeom prst="rect"/>
        </p:spPr>
        <p:txBody>
          <a:bodyPr/>
          <a:p>
            <a:pPr lvl="0"/>
            <a:endParaRPr dirty="0" sz="1600" lang="en-US" smtClean="0"/>
          </a:p>
          <a:p>
            <a:endParaRPr baseline="0" b="0" cap="none" dirty="0" sz="1600" i="0" kern="0" kumimoji="0" lang="id-ID" noProof="0" normalizeH="0" spc="0" strike="noStrike" u="none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lvl="0"/>
            <a:r>
              <a:rPr dirty="0" sz="1600" lang="id-ID" smtClean="0"/>
              <a:t>7. </a:t>
            </a:r>
            <a:r>
              <a:rPr dirty="0" sz="1600" lang="en-US" err="1" smtClean="0"/>
              <a:t>Manajemen</a:t>
            </a:r>
            <a:r>
              <a:rPr dirty="0" sz="1600" lang="en-US" smtClean="0"/>
              <a:t> </a:t>
            </a:r>
            <a:r>
              <a:rPr dirty="0" sz="1600" lang="en-US" err="1" smtClean="0"/>
              <a:t>Humas</a:t>
            </a:r>
            <a:r>
              <a:rPr dirty="0" sz="1600" lang="en-US" smtClean="0"/>
              <a:t> </a:t>
            </a:r>
            <a:endParaRPr dirty="0" sz="1600" lang="en-US" smtClean="0"/>
          </a:p>
          <a:p>
            <a:endParaRPr baseline="0" b="0" cap="none" dirty="0" sz="1600" i="0" kern="0" kumimoji="0" lang="id-ID" noProof="0" normalizeH="0" spc="0" strike="noStrike" u="none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lvl="0"/>
            <a:r>
              <a:rPr dirty="0" sz="1600" lang="id-ID" smtClean="0"/>
              <a:t>8. </a:t>
            </a:r>
            <a:r>
              <a:rPr dirty="0" sz="1600" lang="en-US" err="1" smtClean="0"/>
              <a:t>Manajemen</a:t>
            </a:r>
            <a:r>
              <a:rPr dirty="0" sz="1600" lang="en-US" smtClean="0"/>
              <a:t> </a:t>
            </a:r>
            <a:r>
              <a:rPr dirty="0" sz="1600" lang="en-US" err="1" smtClean="0"/>
              <a:t>Layanan</a:t>
            </a:r>
            <a:r>
              <a:rPr dirty="0" sz="1600" lang="en-US" smtClean="0"/>
              <a:t> </a:t>
            </a:r>
            <a:r>
              <a:rPr dirty="0" sz="1600" lang="en-US" err="1" smtClean="0"/>
              <a:t>Khusus</a:t>
            </a:r>
            <a:endParaRPr dirty="0" sz="1600" lang="en-US" smtClean="0"/>
          </a:p>
          <a:p>
            <a:endParaRPr baseline="0" b="0" cap="none" dirty="0" sz="1600" i="0" kern="0" kumimoji="0" lang="id-ID" noProof="0" normalizeH="0" spc="0" strike="noStrike" u="none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</a:pPr>
            <a:endParaRPr baseline="0" b="0" cap="none" dirty="0" sz="1400" i="0" kern="0" kumimoji="0" lang="en-US" noProof="0" normalizeH="0" spc="0" strike="noStrike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97227" name="Picture 2" descr="C:\Users\ACER\Downloads\ikon\three-1312869_1280.pn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5334000" y="3409950"/>
            <a:ext cx="3810000" cy="1733550"/>
          </a:xfrm>
          <a:prstGeom prst="rect"/>
          <a:noFill/>
        </p:spPr>
      </p:pic>
      <p:pic>
        <p:nvPicPr>
          <p:cNvPr id="2097228" name="Picture 2" descr="C:\Users\ACER\Downloads\ikon\flower-2293332_1280.pn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 flipH="1" flipV="1">
            <a:off x="7696200" y="0"/>
            <a:ext cx="1447800" cy="1276350"/>
          </a:xfrm>
          <a:prstGeom prst="rect"/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Title 1"/>
          <p:cNvSpPr>
            <a:spLocks noGrp="1"/>
          </p:cNvSpPr>
          <p:nvPr>
            <p:ph type="ctrTitle"/>
          </p:nvPr>
        </p:nvSpPr>
        <p:spPr>
          <a:xfrm>
            <a:off x="304800" y="209550"/>
            <a:ext cx="5088600" cy="457200"/>
          </a:xfrm>
        </p:spPr>
        <p:txBody>
          <a:bodyPr/>
          <a:p>
            <a:r>
              <a:rPr dirty="0" sz="2800" lang="id-ID" smtClean="0"/>
              <a:t>Kesimpulan : </a:t>
            </a:r>
            <a:endParaRPr dirty="0" sz="2800" lang="en-US"/>
          </a:p>
        </p:txBody>
      </p:sp>
      <p:sp>
        <p:nvSpPr>
          <p:cNvPr id="1048585" name="Subtitle 2"/>
          <p:cNvSpPr>
            <a:spLocks noGrp="1"/>
          </p:cNvSpPr>
          <p:nvPr>
            <p:ph type="subTitle" idx="1"/>
          </p:nvPr>
        </p:nvSpPr>
        <p:spPr>
          <a:xfrm>
            <a:off x="152400" y="895350"/>
            <a:ext cx="8686800" cy="4038600"/>
          </a:xfrm>
          <a:blipFill>
            <a:blip xmlns:r="http://schemas.openxmlformats.org/officeDocument/2006/relationships" r:embed="rId1"/>
            <a:tile algn="tl" flip="none" sx="100000" sy="100000" tx="0" ty="0"/>
          </a:blipFill>
        </p:spPr>
        <p:txBody>
          <a:bodyPr/>
          <a:p>
            <a:r>
              <a:rPr dirty="0" sz="1400" lang="id-ID" smtClean="0"/>
              <a:t>	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pendidikan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adalah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suatu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aktivitas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berupa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proses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pengelolaan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kerja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sama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dari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beberapa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manusia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dalam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organisasi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pendidikan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untuk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memberdayakan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seluruh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sumber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daya</a:t>
            </a:r>
            <a:r>
              <a:rPr b="1" dirty="0" sz="1400" lang="en-US" smtClean="0">
                <a:solidFill>
                  <a:schemeClr val="tx1"/>
                </a:solidFill>
              </a:rPr>
              <a:t> yang </a:t>
            </a:r>
            <a:r>
              <a:rPr b="1" dirty="0" sz="1400" lang="en-US" err="1" smtClean="0">
                <a:solidFill>
                  <a:schemeClr val="tx1"/>
                </a:solidFill>
              </a:rPr>
              <a:t>ada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secara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efektif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efesien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untuk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mencapai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tujuan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pendidikan</a:t>
            </a:r>
            <a:r>
              <a:rPr b="1" dirty="0" sz="1400" lang="en-US" smtClean="0">
                <a:solidFill>
                  <a:schemeClr val="tx1"/>
                </a:solidFill>
              </a:rPr>
              <a:t> yang </a:t>
            </a:r>
            <a:r>
              <a:rPr b="1" dirty="0" sz="1400" lang="en-US" err="1" smtClean="0">
                <a:solidFill>
                  <a:schemeClr val="tx1"/>
                </a:solidFill>
              </a:rPr>
              <a:t>telah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ditentukan</a:t>
            </a:r>
            <a:r>
              <a:rPr b="1" dirty="0" sz="1400" lang="en-US" smtClean="0">
                <a:solidFill>
                  <a:schemeClr val="tx1"/>
                </a:solidFill>
              </a:rPr>
              <a:t>. </a:t>
            </a:r>
            <a:r>
              <a:rPr b="1" dirty="0" sz="1400" lang="en-US" err="1" smtClean="0">
                <a:solidFill>
                  <a:schemeClr val="tx1"/>
                </a:solidFill>
              </a:rPr>
              <a:t>Dengan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kata</a:t>
            </a:r>
            <a:r>
              <a:rPr b="1" dirty="0" sz="1400" lang="en-US" smtClean="0">
                <a:solidFill>
                  <a:schemeClr val="tx1"/>
                </a:solidFill>
              </a:rPr>
              <a:t> lain,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pendidikan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dapat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diartikan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sebagai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sinergitas</a:t>
            </a:r>
            <a:r>
              <a:rPr b="1" dirty="0" sz="1400" lang="en-US" smtClean="0">
                <a:solidFill>
                  <a:schemeClr val="tx1"/>
                </a:solidFill>
              </a:rPr>
              <a:t> personal </a:t>
            </a:r>
            <a:r>
              <a:rPr b="1" dirty="0" sz="1400" lang="en-US" err="1" smtClean="0">
                <a:solidFill>
                  <a:schemeClr val="tx1"/>
                </a:solidFill>
              </a:rPr>
              <a:t>lembaga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pendidikan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dalam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kaitannya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dengan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tugas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fungsinya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masing-masing</a:t>
            </a:r>
            <a:r>
              <a:rPr b="1" dirty="0" sz="1400" lang="en-US" smtClean="0">
                <a:solidFill>
                  <a:schemeClr val="tx1"/>
                </a:solidFill>
              </a:rPr>
              <a:t>.</a:t>
            </a:r>
          </a:p>
          <a:p>
            <a:r>
              <a:rPr b="1" dirty="0" sz="1400" lang="en-US" smtClean="0">
                <a:solidFill>
                  <a:schemeClr val="tx1"/>
                </a:solidFill>
              </a:rPr>
              <a:t> </a:t>
            </a:r>
          </a:p>
          <a:p>
            <a:r>
              <a:rPr b="1" dirty="0" sz="1400" lang="id-ID" smtClean="0">
                <a:solidFill>
                  <a:schemeClr val="tx1"/>
                </a:solidFill>
              </a:rPr>
              <a:t>	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memegang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peranan</a:t>
            </a:r>
            <a:r>
              <a:rPr b="1" dirty="0" sz="1400" lang="en-US" smtClean="0">
                <a:solidFill>
                  <a:schemeClr val="tx1"/>
                </a:solidFill>
              </a:rPr>
              <a:t> yang </a:t>
            </a:r>
            <a:r>
              <a:rPr b="1" dirty="0" sz="1400" lang="en-US" err="1" smtClean="0">
                <a:solidFill>
                  <a:schemeClr val="tx1"/>
                </a:solidFill>
              </a:rPr>
              <a:t>sangat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penting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dalam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dunia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pendidikan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di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mana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pada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hakekatnya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merupakan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alat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untuk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mencapai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tujuan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pendidikan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secara</a:t>
            </a:r>
            <a:r>
              <a:rPr b="1" dirty="0" sz="1400" lang="en-US" smtClean="0">
                <a:solidFill>
                  <a:schemeClr val="tx1"/>
                </a:solidFill>
              </a:rPr>
              <a:t> optimal. </a:t>
            </a:r>
            <a:r>
              <a:rPr b="1" dirty="0" sz="1400" lang="en-US" err="1" smtClean="0">
                <a:solidFill>
                  <a:schemeClr val="tx1"/>
                </a:solidFill>
              </a:rPr>
              <a:t>Menurut</a:t>
            </a:r>
            <a:r>
              <a:rPr b="1" dirty="0" sz="1400" lang="en-US" smtClean="0">
                <a:solidFill>
                  <a:schemeClr val="tx1"/>
                </a:solidFill>
              </a:rPr>
              <a:t> Fattah (2012: 35)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pendidikan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dibagi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menjadi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empat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fungsi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yaitu</a:t>
            </a:r>
            <a:r>
              <a:rPr b="1" dirty="0" sz="1400" lang="en-US" smtClean="0">
                <a:solidFill>
                  <a:schemeClr val="tx1"/>
                </a:solidFill>
              </a:rPr>
              <a:t>: </a:t>
            </a:r>
            <a:r>
              <a:rPr b="1" dirty="0" sz="1400" lang="en-US" err="1" smtClean="0">
                <a:solidFill>
                  <a:schemeClr val="tx1"/>
                </a:solidFill>
              </a:rPr>
              <a:t>fungsi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perencanaan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perorganisasian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pergerakan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dan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pengawasan</a:t>
            </a:r>
            <a:r>
              <a:rPr b="1" dirty="0" sz="1400" lang="en-US" smtClean="0">
                <a:solidFill>
                  <a:schemeClr val="tx1"/>
                </a:solidFill>
              </a:rPr>
              <a:t>. </a:t>
            </a:r>
            <a:r>
              <a:rPr b="1" dirty="0" sz="1400" lang="en-US" err="1" smtClean="0">
                <a:solidFill>
                  <a:schemeClr val="tx1"/>
                </a:solidFill>
              </a:rPr>
              <a:t>Kemudian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menurut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Baharuddin</a:t>
            </a:r>
            <a:r>
              <a:rPr b="1" dirty="0" sz="1400" lang="en-US" smtClean="0">
                <a:solidFill>
                  <a:schemeClr val="tx1"/>
                </a:solidFill>
              </a:rPr>
              <a:t> (2010: 55) </a:t>
            </a:r>
            <a:r>
              <a:rPr b="1" dirty="0" sz="1400" lang="en-US" err="1" smtClean="0">
                <a:solidFill>
                  <a:schemeClr val="tx1"/>
                </a:solidFill>
              </a:rPr>
              <a:t>ruang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lingkup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menajamen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pendidikan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meliputi</a:t>
            </a:r>
            <a:r>
              <a:rPr b="1" dirty="0" sz="1400" lang="en-US" smtClean="0">
                <a:solidFill>
                  <a:schemeClr val="tx1"/>
                </a:solidFill>
              </a:rPr>
              <a:t>: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kurikulum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peserta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didik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personalia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sarana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dan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prasarana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keuangan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administrasi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humas</a:t>
            </a:r>
            <a:r>
              <a:rPr b="1" dirty="0" sz="1400" lang="en-US" smtClean="0">
                <a:solidFill>
                  <a:schemeClr val="tx1"/>
                </a:solidFill>
              </a:rPr>
              <a:t>, </a:t>
            </a:r>
            <a:r>
              <a:rPr b="1" dirty="0" sz="1400" lang="en-US" err="1" smtClean="0">
                <a:solidFill>
                  <a:schemeClr val="tx1"/>
                </a:solidFill>
              </a:rPr>
              <a:t>dan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manajemen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layanan</a:t>
            </a:r>
            <a:r>
              <a:rPr b="1" dirty="0" sz="1400" lang="en-US" smtClean="0">
                <a:solidFill>
                  <a:schemeClr val="tx1"/>
                </a:solidFill>
              </a:rPr>
              <a:t> </a:t>
            </a:r>
            <a:r>
              <a:rPr b="1" dirty="0" sz="1400" lang="en-US" err="1" smtClean="0">
                <a:solidFill>
                  <a:schemeClr val="tx1"/>
                </a:solidFill>
              </a:rPr>
              <a:t>khusus</a:t>
            </a:r>
            <a:r>
              <a:rPr b="1" dirty="0" sz="1400" lang="en-US" smtClean="0">
                <a:solidFill>
                  <a:schemeClr val="tx1"/>
                </a:solidFill>
              </a:rPr>
              <a:t>. </a:t>
            </a:r>
          </a:p>
          <a:p>
            <a:endParaRPr dirty="0"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Google Shape;555;p34"/>
          <p:cNvSpPr txBox="1">
            <a:spLocks noGrp="1"/>
          </p:cNvSpPr>
          <p:nvPr>
            <p:ph type="sldNum" idx="12"/>
          </p:nvPr>
        </p:nvSpPr>
        <p:spPr>
          <a:xfrm>
            <a:off x="8729400" y="4734075"/>
            <a:ext cx="414600" cy="409500"/>
          </a:xfrm>
          <a:prstGeom prst="rect"/>
        </p:spPr>
        <p:txBody>
          <a:bodyPr anchor="ctr" anchorCtr="0" bIns="0" lIns="0" rIns="0" spcFirstLastPara="1" tIns="0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</a:p>
        </p:txBody>
      </p:sp>
      <p:sp>
        <p:nvSpPr>
          <p:cNvPr id="1048589" name="Google Shape;556;p34"/>
          <p:cNvSpPr txBox="1">
            <a:spLocks noGrp="1"/>
          </p:cNvSpPr>
          <p:nvPr>
            <p:ph type="ctrTitle" idx="4294967295"/>
          </p:nvPr>
        </p:nvSpPr>
        <p:spPr>
          <a:xfrm>
            <a:off x="1313736" y="1657350"/>
            <a:ext cx="6458664" cy="1676400"/>
          </a:xfrm>
          <a:prstGeom prst="rect"/>
        </p:spPr>
        <p:txBody>
          <a:bodyPr anchor="t" anchorCtr="0" bIns="0" lIns="0" rIns="0" spcFirstLastPara="1" tIns="0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dirty="0" sz="7200" lang="en" smtClean="0">
                <a:solidFill>
                  <a:schemeClr val="accent2"/>
                </a:solidFill>
              </a:rPr>
              <a:t>THANKS</a:t>
            </a:r>
            <a:r>
              <a:rPr dirty="0" sz="7200" lang="en">
                <a:solidFill>
                  <a:schemeClr val="accent2"/>
                </a:solidFill>
              </a:rPr>
              <a:t>!</a:t>
            </a:r>
            <a:endParaRPr sz="72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ctrTitle"/>
          </p:nvPr>
        </p:nvSpPr>
        <p:spPr>
          <a:xfrm>
            <a:off x="152400" y="209550"/>
            <a:ext cx="5088600" cy="1159800"/>
          </a:xfrm>
        </p:spPr>
        <p:txBody>
          <a:bodyPr/>
          <a:p>
            <a:pPr algn="ctr"/>
            <a:r>
              <a:rPr dirty="0" sz="2800" lang="id-ID" smtClean="0">
                <a:latin typeface="Perpetua Titling MT" pitchFamily="18" charset="0"/>
              </a:rPr>
              <a:t>Pembahasan </a:t>
            </a:r>
            <a:r>
              <a:rPr dirty="0" sz="2800" lang="id-ID" smtClean="0">
                <a:latin typeface="Perpetua Titling MT" pitchFamily="18" charset="0"/>
              </a:rPr>
              <a:t>	: </a:t>
            </a:r>
            <a:r>
              <a:rPr dirty="0" sz="2800" lang="en-US" smtClean="0">
                <a:latin typeface="Perpetua Titling MT" pitchFamily="18" charset="0"/>
              </a:rPr>
              <a:t/>
            </a:r>
            <a:br>
              <a:rPr dirty="0" sz="2800" lang="en-US" smtClean="0">
                <a:latin typeface="Perpetua Titling MT" pitchFamily="18" charset="0"/>
              </a:rPr>
            </a:br>
            <a:endParaRPr dirty="0" sz="2800" lang="en-US">
              <a:latin typeface="Perpetua Titling MT" pitchFamily="18" charset="0"/>
            </a:endParaRPr>
          </a:p>
        </p:txBody>
      </p:sp>
      <p:sp>
        <p:nvSpPr>
          <p:cNvPr id="1048612" name="Subtitle 2"/>
          <p:cNvSpPr>
            <a:spLocks noGrp="1"/>
          </p:cNvSpPr>
          <p:nvPr>
            <p:ph type="subTitle" idx="1"/>
          </p:nvPr>
        </p:nvSpPr>
        <p:spPr>
          <a:xfrm>
            <a:off x="1371600" y="1200150"/>
            <a:ext cx="7391400" cy="2819400"/>
          </a:xfrm>
        </p:spPr>
        <p:txBody>
          <a:bodyPr/>
          <a:p>
            <a:pPr indent="-514350" marL="615950"/>
            <a:r>
              <a:rPr b="1" dirty="0" lang="id-ID" smtClean="0">
                <a:solidFill>
                  <a:schemeClr val="tx1"/>
                </a:solidFill>
              </a:rPr>
              <a:t>A. Pengertian </a:t>
            </a:r>
            <a:r>
              <a:rPr b="1" dirty="0" lang="en-US" err="1" smtClean="0">
                <a:solidFill>
                  <a:schemeClr val="tx1"/>
                </a:solidFill>
              </a:rPr>
              <a:t>Manajemen</a:t>
            </a:r>
            <a:r>
              <a:rPr b="1" dirty="0" lang="en-US" smtClean="0">
                <a:solidFill>
                  <a:schemeClr val="tx1"/>
                </a:solidFill>
              </a:rPr>
              <a:t> </a:t>
            </a:r>
            <a:r>
              <a:rPr b="1" dirty="0" lang="en-US" err="1" smtClean="0">
                <a:solidFill>
                  <a:schemeClr val="tx1"/>
                </a:solidFill>
              </a:rPr>
              <a:t>Pendidikan</a:t>
            </a:r>
            <a:r>
              <a:rPr b="1" dirty="0" lang="id-ID" smtClean="0">
                <a:solidFill>
                  <a:schemeClr val="tx1"/>
                </a:solidFill>
              </a:rPr>
              <a:t>. </a:t>
            </a:r>
          </a:p>
          <a:p>
            <a:endParaRPr b="1" dirty="0" lang="id-ID" smtClean="0">
              <a:solidFill>
                <a:schemeClr val="tx1"/>
              </a:solidFill>
            </a:endParaRPr>
          </a:p>
          <a:p>
            <a:r>
              <a:rPr b="1" dirty="0" lang="id-ID" smtClean="0">
                <a:solidFill>
                  <a:schemeClr val="tx1"/>
                </a:solidFill>
              </a:rPr>
              <a:t>B. Peran </a:t>
            </a:r>
            <a:r>
              <a:rPr b="1" dirty="0" lang="id-ID" smtClean="0">
                <a:solidFill>
                  <a:schemeClr val="tx1"/>
                </a:solidFill>
              </a:rPr>
              <a:t>dan Fungsi Manajemen </a:t>
            </a:r>
            <a:r>
              <a:rPr b="1" dirty="0" lang="id-ID" smtClean="0">
                <a:solidFill>
                  <a:schemeClr val="tx1"/>
                </a:solidFill>
              </a:rPr>
              <a:t>Pendidikan.</a:t>
            </a:r>
          </a:p>
          <a:p>
            <a:r>
              <a:rPr b="1" dirty="0" lang="id-ID" smtClean="0">
                <a:solidFill>
                  <a:schemeClr val="tx1"/>
                </a:solidFill>
              </a:rPr>
              <a:t> </a:t>
            </a:r>
          </a:p>
          <a:p>
            <a:r>
              <a:rPr b="1" dirty="0" lang="id-ID" smtClean="0">
                <a:solidFill>
                  <a:schemeClr val="tx1"/>
                </a:solidFill>
              </a:rPr>
              <a:t>C. Ruang </a:t>
            </a:r>
            <a:r>
              <a:rPr b="1" dirty="0" lang="id-ID" smtClean="0">
                <a:solidFill>
                  <a:schemeClr val="tx1"/>
                </a:solidFill>
              </a:rPr>
              <a:t>Lingkup Manajemen </a:t>
            </a:r>
            <a:r>
              <a:rPr b="1" dirty="0" lang="id-ID" smtClean="0">
                <a:solidFill>
                  <a:schemeClr val="tx1"/>
                </a:solidFill>
              </a:rPr>
              <a:t>Pendidikan.</a:t>
            </a:r>
            <a:r>
              <a:rPr dirty="0" lang="id-ID" smtClean="0">
                <a:solidFill>
                  <a:schemeClr val="tx1"/>
                </a:solidFill>
              </a:rPr>
              <a:t> </a:t>
            </a:r>
            <a:r>
              <a:rPr dirty="0" sz="2400" lang="id-ID" smtClean="0">
                <a:solidFill>
                  <a:schemeClr val="tx1"/>
                </a:solidFill>
              </a:rPr>
              <a:t/>
            </a:r>
            <a:br>
              <a:rPr dirty="0" sz="2400" lang="id-ID" smtClean="0">
                <a:solidFill>
                  <a:schemeClr val="tx1"/>
                </a:solidFill>
              </a:rPr>
            </a:br>
            <a:r>
              <a:rPr dirty="0" lang="id-ID" smtClean="0">
                <a:solidFill>
                  <a:schemeClr val="tx1"/>
                </a:solidFill>
              </a:rPr>
              <a:t> </a:t>
            </a:r>
            <a:endParaRPr dirty="0" lang="en-US">
              <a:solidFill>
                <a:schemeClr val="tx1"/>
              </a:solidFill>
            </a:endParaRPr>
          </a:p>
        </p:txBody>
      </p:sp>
      <p:pic>
        <p:nvPicPr>
          <p:cNvPr id="2097206" name="Picture 2" descr="C:\Users\ACER\Downloads\ikon\ecological-2026102_1280.pn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0" y="3257550"/>
            <a:ext cx="3669802" cy="1885950"/>
          </a:xfrm>
          <a:prstGeom prst="rect"/>
          <a:noFill/>
        </p:spPr>
      </p:pic>
      <p:sp>
        <p:nvSpPr>
          <p:cNvPr id="1048613" name="Oval 5"/>
          <p:cNvSpPr/>
          <p:nvPr/>
        </p:nvSpPr>
        <p:spPr>
          <a:xfrm>
            <a:off x="8686800" y="8191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14" name="Oval 6"/>
          <p:cNvSpPr/>
          <p:nvPr/>
        </p:nvSpPr>
        <p:spPr>
          <a:xfrm>
            <a:off x="8686800" y="15811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15" name="Oval 7"/>
          <p:cNvSpPr/>
          <p:nvPr/>
        </p:nvSpPr>
        <p:spPr>
          <a:xfrm>
            <a:off x="8686800" y="2095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Google Shape;325;p14"/>
          <p:cNvSpPr txBox="1">
            <a:spLocks noGrp="1"/>
          </p:cNvSpPr>
          <p:nvPr>
            <p:ph type="ctrTitle" idx="4294967295"/>
          </p:nvPr>
        </p:nvSpPr>
        <p:spPr>
          <a:xfrm>
            <a:off x="304800" y="438150"/>
            <a:ext cx="7543800" cy="1371600"/>
          </a:xfrm>
          <a:prstGeom prst="rect"/>
        </p:spPr>
        <p:txBody>
          <a:bodyPr anchor="t" anchorCtr="0" bIns="0" lIns="0" rIns="0" spcFirstLastPara="1" tIns="0" wrap="square">
            <a:noAutofit/>
          </a:bodyPr>
          <a:p>
            <a:r>
              <a:rPr dirty="0" sz="2400" lang="id-ID" smtClean="0"/>
              <a:t>A. </a:t>
            </a:r>
            <a:r>
              <a:rPr dirty="0" sz="2400" lang="en-US" err="1" smtClean="0"/>
              <a:t>Pengertian</a:t>
            </a:r>
            <a:r>
              <a:rPr dirty="0" sz="2400" lang="en-US" smtClean="0"/>
              <a:t> </a:t>
            </a:r>
            <a:r>
              <a:rPr dirty="0" sz="2400" lang="en-US" err="1" smtClean="0"/>
              <a:t>Manajemen</a:t>
            </a:r>
            <a:r>
              <a:rPr dirty="0" sz="2400" lang="en-US" smtClean="0"/>
              <a:t> </a:t>
            </a:r>
            <a:r>
              <a:rPr dirty="0" sz="2400" lang="en-US" err="1" smtClean="0"/>
              <a:t>Pendidikan</a:t>
            </a:r>
            <a:r>
              <a:rPr dirty="0" sz="2400" lang="id-ID" smtClean="0"/>
              <a:t>  </a:t>
            </a:r>
            <a:r>
              <a:rPr dirty="0" sz="2000" lang="id-ID" smtClean="0"/>
              <a:t>:</a:t>
            </a:r>
            <a:br>
              <a:rPr dirty="0" sz="2000" lang="id-ID" smtClean="0"/>
            </a:br>
            <a:r>
              <a:rPr dirty="0" sz="2000" lang="id-ID" smtClean="0"/>
              <a:t/>
            </a:r>
            <a:br>
              <a:rPr dirty="0" sz="2000" lang="id-ID" smtClean="0"/>
            </a:br>
            <a:r>
              <a:rPr dirty="0" sz="2000" lang="id-ID" smtClean="0"/>
              <a:t/>
            </a:r>
            <a:br>
              <a:rPr dirty="0" sz="2000" lang="id-ID" smtClean="0"/>
            </a:br>
            <a:r>
              <a:rPr dirty="0" sz="2000" lang="id-ID" smtClean="0"/>
              <a:t>Pendidikan :</a:t>
            </a:r>
            <a:r>
              <a:rPr dirty="0" sz="2000" lang="id-ID" smtClean="0"/>
              <a:t/>
            </a:r>
            <a:br>
              <a:rPr dirty="0" sz="2000" lang="id-ID" smtClean="0"/>
            </a:br>
            <a:r>
              <a:rPr dirty="0" sz="2800" lang="en-US" smtClean="0"/>
              <a:t/>
            </a:r>
            <a:br>
              <a:rPr dirty="0" sz="2800" lang="en-US" smtClean="0"/>
            </a:br>
            <a:endParaRPr b="0" sz="2800">
              <a:solidFill>
                <a:schemeClr val="accent2"/>
              </a:solidFill>
            </a:endParaRPr>
          </a:p>
        </p:txBody>
      </p:sp>
      <p:sp>
        <p:nvSpPr>
          <p:cNvPr id="1048617" name="Google Shape;326;p14"/>
          <p:cNvSpPr txBox="1">
            <a:spLocks noGrp="1"/>
          </p:cNvSpPr>
          <p:nvPr>
            <p:ph type="subTitle" idx="4294967295"/>
          </p:nvPr>
        </p:nvSpPr>
        <p:spPr>
          <a:xfrm>
            <a:off x="228600" y="1885950"/>
            <a:ext cx="8610600" cy="2819400"/>
          </a:xfrm>
          <a:prstGeom prst="rect"/>
        </p:spPr>
        <p:txBody>
          <a:bodyPr anchor="t" anchorCtr="0" bIns="0" lIns="0" rIns="0" spcFirstLastPara="1" tIns="0" wrap="square">
            <a:noAutofit/>
          </a:bodyPr>
          <a:p>
            <a:pPr indent="0" marL="0">
              <a:buNone/>
            </a:pPr>
            <a:r>
              <a:rPr dirty="0" lang="id-ID" smtClean="0"/>
              <a:t>P</a:t>
            </a:r>
            <a:r>
              <a:rPr dirty="0" lang="en-US" err="1" smtClean="0"/>
              <a:t>endidikan</a:t>
            </a:r>
            <a:r>
              <a:rPr dirty="0" lang="en-US" smtClean="0"/>
              <a:t> </a:t>
            </a:r>
            <a:r>
              <a:rPr dirty="0" lang="en-US" err="1" smtClean="0"/>
              <a:t>dalam</a:t>
            </a:r>
            <a:r>
              <a:rPr dirty="0" lang="en-US" smtClean="0"/>
              <a:t> </a:t>
            </a:r>
            <a:r>
              <a:rPr dirty="0" lang="en-US" err="1" smtClean="0"/>
              <a:t>bahasa</a:t>
            </a:r>
            <a:r>
              <a:rPr dirty="0" lang="en-US" smtClean="0"/>
              <a:t> </a:t>
            </a:r>
            <a:r>
              <a:rPr dirty="0" lang="en-US" err="1" smtClean="0"/>
              <a:t>Yunani</a:t>
            </a:r>
            <a:r>
              <a:rPr dirty="0" lang="en-US" smtClean="0"/>
              <a:t> </a:t>
            </a:r>
            <a:r>
              <a:rPr dirty="0" lang="en-US" err="1" smtClean="0"/>
              <a:t>berasal</a:t>
            </a:r>
            <a:r>
              <a:rPr dirty="0" lang="en-US" smtClean="0"/>
              <a:t> </a:t>
            </a:r>
            <a:r>
              <a:rPr dirty="0" lang="en-US" err="1" smtClean="0"/>
              <a:t>dari</a:t>
            </a:r>
            <a:r>
              <a:rPr dirty="0" lang="en-US" smtClean="0"/>
              <a:t> </a:t>
            </a:r>
            <a:r>
              <a:rPr dirty="0" lang="en-US" err="1" smtClean="0"/>
              <a:t>kata</a:t>
            </a:r>
            <a:r>
              <a:rPr dirty="0" lang="en-US" smtClean="0"/>
              <a:t> </a:t>
            </a:r>
            <a:r>
              <a:rPr dirty="0" lang="en-US" err="1" smtClean="0"/>
              <a:t>padegogik</a:t>
            </a:r>
            <a:r>
              <a:rPr dirty="0" lang="en-US" smtClean="0"/>
              <a:t> </a:t>
            </a:r>
            <a:r>
              <a:rPr dirty="0" lang="en-US" err="1" smtClean="0"/>
              <a:t>yaitu</a:t>
            </a:r>
            <a:r>
              <a:rPr dirty="0" lang="en-US" smtClean="0"/>
              <a:t> </a:t>
            </a:r>
            <a:r>
              <a:rPr dirty="0" lang="en-US" err="1" smtClean="0"/>
              <a:t>ilmu</a:t>
            </a:r>
            <a:r>
              <a:rPr dirty="0" lang="en-US" smtClean="0"/>
              <a:t> </a:t>
            </a:r>
            <a:r>
              <a:rPr dirty="0" lang="en-US" err="1" smtClean="0"/>
              <a:t>menuntun</a:t>
            </a:r>
            <a:r>
              <a:rPr dirty="0" lang="en-US" smtClean="0"/>
              <a:t> </a:t>
            </a:r>
            <a:r>
              <a:rPr dirty="0" lang="en-US" err="1" smtClean="0"/>
              <a:t>anak</a:t>
            </a:r>
            <a:r>
              <a:rPr dirty="0" lang="en-US" smtClean="0"/>
              <a:t>.</a:t>
            </a:r>
            <a:r>
              <a:rPr dirty="0" lang="en-US" smtClean="0"/>
              <a:t> </a:t>
            </a:r>
            <a:r>
              <a:rPr dirty="0" lang="id-ID" smtClean="0"/>
              <a:t> P</a:t>
            </a:r>
            <a:r>
              <a:rPr dirty="0" lang="en-US" err="1" smtClean="0"/>
              <a:t>engertian</a:t>
            </a:r>
            <a:r>
              <a:rPr dirty="0" lang="en-US" smtClean="0"/>
              <a:t> </a:t>
            </a:r>
            <a:r>
              <a:rPr dirty="0" lang="en-US" err="1" smtClean="0"/>
              <a:t>pendidikan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</a:t>
            </a:r>
            <a:r>
              <a:rPr dirty="0" lang="en-US" err="1" smtClean="0"/>
              <a:t>suatu</a:t>
            </a:r>
            <a:r>
              <a:rPr dirty="0" lang="en-US" smtClean="0"/>
              <a:t> </a:t>
            </a:r>
            <a:r>
              <a:rPr dirty="0" lang="en-US" err="1" smtClean="0"/>
              <a:t>usaha</a:t>
            </a:r>
            <a:r>
              <a:rPr dirty="0" lang="en-US" smtClean="0"/>
              <a:t> </a:t>
            </a:r>
            <a:r>
              <a:rPr dirty="0" lang="en-US" err="1" smtClean="0"/>
              <a:t>sadar</a:t>
            </a:r>
            <a:r>
              <a:rPr dirty="0" lang="en-US" smtClean="0"/>
              <a:t>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terencana</a:t>
            </a:r>
            <a:r>
              <a:rPr dirty="0" lang="en-US" smtClean="0"/>
              <a:t> yang </a:t>
            </a:r>
            <a:r>
              <a:rPr dirty="0" lang="en-US" err="1" smtClean="0"/>
              <a:t>dilakukan</a:t>
            </a:r>
            <a:r>
              <a:rPr dirty="0" lang="en-US" smtClean="0"/>
              <a:t> </a:t>
            </a:r>
            <a:r>
              <a:rPr dirty="0" lang="en-US" err="1" smtClean="0"/>
              <a:t>oleh</a:t>
            </a:r>
            <a:r>
              <a:rPr dirty="0" lang="en-US" smtClean="0"/>
              <a:t> </a:t>
            </a:r>
            <a:r>
              <a:rPr dirty="0" lang="en-US" err="1" smtClean="0"/>
              <a:t>orang</a:t>
            </a:r>
            <a:r>
              <a:rPr dirty="0" lang="en-US" smtClean="0"/>
              <a:t> </a:t>
            </a:r>
            <a:r>
              <a:rPr dirty="0" lang="en-US" err="1" smtClean="0"/>
              <a:t>dewasa</a:t>
            </a:r>
            <a:r>
              <a:rPr dirty="0" lang="en-US" smtClean="0"/>
              <a:t> </a:t>
            </a:r>
            <a:r>
              <a:rPr dirty="0" lang="en-US" err="1" smtClean="0"/>
              <a:t>untuk</a:t>
            </a:r>
            <a:r>
              <a:rPr dirty="0" lang="en-US" smtClean="0"/>
              <a:t> </a:t>
            </a:r>
            <a:r>
              <a:rPr dirty="0" lang="en-US" err="1" smtClean="0"/>
              <a:t>mengembangkan</a:t>
            </a:r>
            <a:r>
              <a:rPr dirty="0" lang="en-US" smtClean="0"/>
              <a:t> </a:t>
            </a:r>
            <a:r>
              <a:rPr dirty="0" lang="en-US" err="1" smtClean="0"/>
              <a:t>potensi</a:t>
            </a:r>
            <a:r>
              <a:rPr dirty="0" lang="en-US" smtClean="0"/>
              <a:t> </a:t>
            </a:r>
            <a:r>
              <a:rPr dirty="0" lang="en-US" err="1" smtClean="0"/>
              <a:t>anak</a:t>
            </a:r>
            <a:r>
              <a:rPr dirty="0" lang="en-US" smtClean="0"/>
              <a:t> </a:t>
            </a:r>
            <a:r>
              <a:rPr dirty="0" lang="en-US" err="1" smtClean="0"/>
              <a:t>baik</a:t>
            </a:r>
            <a:r>
              <a:rPr dirty="0" lang="en-US" smtClean="0"/>
              <a:t> </a:t>
            </a:r>
            <a:r>
              <a:rPr dirty="0" lang="en-US" err="1" smtClean="0"/>
              <a:t>akademik</a:t>
            </a:r>
            <a:r>
              <a:rPr dirty="0" lang="en-US" smtClean="0"/>
              <a:t>, </a:t>
            </a:r>
            <a:r>
              <a:rPr dirty="0" lang="en-US" err="1" smtClean="0"/>
              <a:t>emosi</a:t>
            </a:r>
            <a:r>
              <a:rPr dirty="0" lang="en-US" smtClean="0"/>
              <a:t>, </a:t>
            </a:r>
            <a:r>
              <a:rPr dirty="0" lang="en-US" err="1" smtClean="0"/>
              <a:t>ataupun</a:t>
            </a:r>
            <a:r>
              <a:rPr dirty="0" lang="en-US" smtClean="0"/>
              <a:t> spiritual yang </a:t>
            </a:r>
            <a:r>
              <a:rPr dirty="0" lang="en-US" err="1" smtClean="0"/>
              <a:t>nantinya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berguna</a:t>
            </a:r>
            <a:r>
              <a:rPr dirty="0" lang="en-US" smtClean="0"/>
              <a:t> </a:t>
            </a:r>
            <a:r>
              <a:rPr dirty="0" lang="en-US" err="1" smtClean="0"/>
              <a:t>bagi</a:t>
            </a:r>
            <a:r>
              <a:rPr dirty="0" lang="en-US" smtClean="0"/>
              <a:t> </a:t>
            </a:r>
            <a:r>
              <a:rPr dirty="0" lang="en-US" err="1" smtClean="0"/>
              <a:t>dirinya</a:t>
            </a:r>
            <a:r>
              <a:rPr dirty="0" lang="en-US" smtClean="0"/>
              <a:t>, </a:t>
            </a:r>
            <a:r>
              <a:rPr dirty="0" lang="en-US" err="1" smtClean="0"/>
              <a:t>masyarakat</a:t>
            </a:r>
            <a:r>
              <a:rPr dirty="0" lang="en-US" smtClean="0"/>
              <a:t>, </a:t>
            </a:r>
            <a:r>
              <a:rPr dirty="0" lang="en-US" err="1" smtClean="0"/>
              <a:t>bangsa</a:t>
            </a:r>
            <a:r>
              <a:rPr dirty="0" lang="en-US" smtClean="0"/>
              <a:t>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negara</a:t>
            </a:r>
            <a:r>
              <a:rPr dirty="0" lang="en-US" smtClean="0"/>
              <a:t>. </a:t>
            </a:r>
          </a:p>
          <a:p>
            <a:pPr indent="0" lvl="0" marL="0">
              <a:buNone/>
            </a:pPr>
            <a:endParaRPr b="1" dirty="0" i="1" lang="en" smtClean="0">
              <a:latin typeface="Times New Roman" pitchFamily="18" charset="0"/>
              <a:ea typeface="Montserrat"/>
              <a:cs typeface="Times New Roman" pitchFamily="18" charset="0"/>
              <a:sym typeface="Montserrat"/>
            </a:endParaRPr>
          </a:p>
        </p:txBody>
      </p:sp>
      <p:sp>
        <p:nvSpPr>
          <p:cNvPr id="1048618" name="Google Shape;328;p14"/>
          <p:cNvSpPr txBox="1">
            <a:spLocks noGrp="1"/>
          </p:cNvSpPr>
          <p:nvPr>
            <p:ph type="sldNum" idx="12"/>
          </p:nvPr>
        </p:nvSpPr>
        <p:spPr>
          <a:xfrm>
            <a:off x="8729400" y="4734075"/>
            <a:ext cx="414600" cy="409500"/>
          </a:xfrm>
          <a:prstGeom prst="rect"/>
        </p:spPr>
        <p:txBody>
          <a:bodyPr anchor="ctr" anchorCtr="0" bIns="0" lIns="0" rIns="0" spcFirstLastPara="1" tIns="0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</a:p>
        </p:txBody>
      </p:sp>
      <p:sp>
        <p:nvSpPr>
          <p:cNvPr id="1048619" name="Oval 4"/>
          <p:cNvSpPr/>
          <p:nvPr/>
        </p:nvSpPr>
        <p:spPr>
          <a:xfrm>
            <a:off x="7543800" y="46291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20" name="Oval 5"/>
          <p:cNvSpPr/>
          <p:nvPr/>
        </p:nvSpPr>
        <p:spPr>
          <a:xfrm>
            <a:off x="5943600" y="46291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21" name="Oval 6"/>
          <p:cNvSpPr/>
          <p:nvPr/>
        </p:nvSpPr>
        <p:spPr>
          <a:xfrm>
            <a:off x="6781800" y="46291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Google Shape;325;p14"/>
          <p:cNvSpPr txBox="1">
            <a:spLocks noGrp="1"/>
          </p:cNvSpPr>
          <p:nvPr>
            <p:ph type="ctrTitle" idx="4294967295"/>
          </p:nvPr>
        </p:nvSpPr>
        <p:spPr>
          <a:xfrm>
            <a:off x="304800" y="438150"/>
            <a:ext cx="5886336" cy="609600"/>
          </a:xfrm>
          <a:prstGeom prst="rect"/>
        </p:spPr>
        <p:txBody>
          <a:bodyPr anchor="t" anchorCtr="0" bIns="0" lIns="0" rIns="0" spcFirstLastPara="1" tIns="0" wrap="square">
            <a:noAutofit/>
          </a:bodyPr>
          <a:p>
            <a:r>
              <a:rPr dirty="0" sz="2000" lang="id-ID" smtClean="0"/>
              <a:t>Manajemen : </a:t>
            </a:r>
            <a:r>
              <a:rPr dirty="0" sz="2800" lang="en-US" smtClean="0"/>
              <a:t/>
            </a:r>
            <a:br>
              <a:rPr dirty="0" sz="2800" lang="en-US" smtClean="0"/>
            </a:br>
            <a:endParaRPr b="0" sz="2800">
              <a:solidFill>
                <a:schemeClr val="accent2"/>
              </a:solidFill>
            </a:endParaRPr>
          </a:p>
        </p:txBody>
      </p:sp>
      <p:sp>
        <p:nvSpPr>
          <p:cNvPr id="1048625" name="Google Shape;326;p14"/>
          <p:cNvSpPr txBox="1">
            <a:spLocks noGrp="1"/>
          </p:cNvSpPr>
          <p:nvPr>
            <p:ph type="subTitle" idx="4294967295"/>
          </p:nvPr>
        </p:nvSpPr>
        <p:spPr>
          <a:xfrm>
            <a:off x="228600" y="1276350"/>
            <a:ext cx="8610600" cy="3429000"/>
          </a:xfrm>
          <a:prstGeom prst="rect"/>
        </p:spPr>
        <p:txBody>
          <a:bodyPr anchor="t" anchorCtr="0" bIns="0" lIns="0" rIns="0" spcFirstLastPara="1" tIns="0" wrap="square">
            <a:noAutofit/>
          </a:bodyPr>
          <a:p>
            <a:pPr indent="0" lvl="0" marL="0">
              <a:buNone/>
            </a:pPr>
            <a:r>
              <a:rPr dirty="0" lang="en-US" err="1" smtClean="0">
                <a:solidFill>
                  <a:srgbClr val="252831"/>
                </a:solidFill>
              </a:rPr>
              <a:t>Manajemen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berasal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dari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bahasa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latin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dari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kata</a:t>
            </a:r>
            <a:r>
              <a:rPr dirty="0" lang="en-US" smtClean="0">
                <a:solidFill>
                  <a:srgbClr val="252831"/>
                </a:solidFill>
              </a:rPr>
              <a:t> “</a:t>
            </a:r>
            <a:r>
              <a:rPr dirty="0" lang="en-US" err="1" smtClean="0">
                <a:solidFill>
                  <a:srgbClr val="252831"/>
                </a:solidFill>
              </a:rPr>
              <a:t>manus</a:t>
            </a:r>
            <a:r>
              <a:rPr dirty="0" lang="en-US" smtClean="0">
                <a:solidFill>
                  <a:srgbClr val="252831"/>
                </a:solidFill>
              </a:rPr>
              <a:t>” yang </a:t>
            </a:r>
            <a:r>
              <a:rPr dirty="0" lang="en-US" err="1" smtClean="0">
                <a:solidFill>
                  <a:srgbClr val="252831"/>
                </a:solidFill>
              </a:rPr>
              <a:t>berarti</a:t>
            </a:r>
            <a:r>
              <a:rPr dirty="0" lang="en-US" smtClean="0">
                <a:solidFill>
                  <a:srgbClr val="252831"/>
                </a:solidFill>
              </a:rPr>
              <a:t> “</a:t>
            </a:r>
            <a:r>
              <a:rPr dirty="0" lang="en-US" err="1" smtClean="0">
                <a:solidFill>
                  <a:srgbClr val="252831"/>
                </a:solidFill>
              </a:rPr>
              <a:t>tangan</a:t>
            </a:r>
            <a:r>
              <a:rPr dirty="0" lang="en-US" smtClean="0">
                <a:solidFill>
                  <a:srgbClr val="252831"/>
                </a:solidFill>
              </a:rPr>
              <a:t>” </a:t>
            </a:r>
            <a:r>
              <a:rPr dirty="0" lang="en-US" err="1" smtClean="0">
                <a:solidFill>
                  <a:srgbClr val="252831"/>
                </a:solidFill>
              </a:rPr>
              <a:t>dan</a:t>
            </a:r>
            <a:r>
              <a:rPr dirty="0" lang="en-US" smtClean="0">
                <a:solidFill>
                  <a:srgbClr val="252831"/>
                </a:solidFill>
              </a:rPr>
              <a:t> “</a:t>
            </a:r>
            <a:r>
              <a:rPr dirty="0" lang="en-US" err="1" smtClean="0">
                <a:solidFill>
                  <a:srgbClr val="252831"/>
                </a:solidFill>
              </a:rPr>
              <a:t>agere</a:t>
            </a:r>
            <a:r>
              <a:rPr dirty="0" lang="en-US" smtClean="0">
                <a:solidFill>
                  <a:srgbClr val="252831"/>
                </a:solidFill>
              </a:rPr>
              <a:t>” yang </a:t>
            </a:r>
            <a:r>
              <a:rPr dirty="0" lang="en-US" err="1" smtClean="0">
                <a:solidFill>
                  <a:srgbClr val="252831"/>
                </a:solidFill>
              </a:rPr>
              <a:t>berarti</a:t>
            </a:r>
            <a:r>
              <a:rPr dirty="0" lang="en-US" smtClean="0">
                <a:solidFill>
                  <a:srgbClr val="252831"/>
                </a:solidFill>
              </a:rPr>
              <a:t> “ </a:t>
            </a:r>
            <a:r>
              <a:rPr dirty="0" lang="en-US" err="1" smtClean="0">
                <a:solidFill>
                  <a:srgbClr val="252831"/>
                </a:solidFill>
              </a:rPr>
              <a:t>melakukan</a:t>
            </a:r>
            <a:r>
              <a:rPr dirty="0" lang="en-US" smtClean="0">
                <a:solidFill>
                  <a:srgbClr val="252831"/>
                </a:solidFill>
              </a:rPr>
              <a:t>”. </a:t>
            </a:r>
            <a:r>
              <a:rPr dirty="0" lang="en-US" err="1" smtClean="0">
                <a:solidFill>
                  <a:srgbClr val="252831"/>
                </a:solidFill>
              </a:rPr>
              <a:t>Kedua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kata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ini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digabung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menjadi</a:t>
            </a:r>
            <a:r>
              <a:rPr dirty="0" lang="en-US" smtClean="0">
                <a:solidFill>
                  <a:srgbClr val="252831"/>
                </a:solidFill>
              </a:rPr>
              <a:t> “</a:t>
            </a:r>
            <a:r>
              <a:rPr dirty="0" lang="en-US" err="1" smtClean="0">
                <a:solidFill>
                  <a:srgbClr val="252831"/>
                </a:solidFill>
              </a:rPr>
              <a:t>managere</a:t>
            </a:r>
            <a:r>
              <a:rPr dirty="0" lang="en-US" smtClean="0">
                <a:solidFill>
                  <a:srgbClr val="252831"/>
                </a:solidFill>
              </a:rPr>
              <a:t>” yang </a:t>
            </a:r>
            <a:r>
              <a:rPr dirty="0" lang="en-US" err="1" smtClean="0">
                <a:solidFill>
                  <a:srgbClr val="252831"/>
                </a:solidFill>
              </a:rPr>
              <a:t>bermakna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menangani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sesuatu,mengatur</a:t>
            </a:r>
            <a:r>
              <a:rPr dirty="0" lang="en-US" smtClean="0">
                <a:solidFill>
                  <a:srgbClr val="252831"/>
                </a:solidFill>
              </a:rPr>
              <a:t>, </a:t>
            </a:r>
            <a:r>
              <a:rPr dirty="0" lang="en-US" err="1" smtClean="0">
                <a:solidFill>
                  <a:srgbClr val="252831"/>
                </a:solidFill>
              </a:rPr>
              <a:t>membuat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sesuatu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sesuai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dengan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apa</a:t>
            </a:r>
            <a:r>
              <a:rPr dirty="0" lang="en-US" smtClean="0">
                <a:solidFill>
                  <a:srgbClr val="252831"/>
                </a:solidFill>
              </a:rPr>
              <a:t> yang </a:t>
            </a:r>
            <a:r>
              <a:rPr dirty="0" lang="en-US" err="1" smtClean="0">
                <a:solidFill>
                  <a:srgbClr val="252831"/>
                </a:solidFill>
              </a:rPr>
              <a:t>diinginkan</a:t>
            </a:r>
            <a:r>
              <a:rPr dirty="0" lang="en-US" smtClean="0">
                <a:solidFill>
                  <a:srgbClr val="252831"/>
                </a:solidFill>
              </a:rPr>
              <a:t>. </a:t>
            </a:r>
            <a:endParaRPr dirty="0" lang="id-ID" smtClean="0">
              <a:solidFill>
                <a:srgbClr val="252831"/>
              </a:solidFill>
            </a:endParaRPr>
          </a:p>
          <a:p>
            <a:pPr indent="0" lvl="0" marL="0">
              <a:buNone/>
            </a:pPr>
            <a:endParaRPr dirty="0" lang="id-ID" smtClean="0">
              <a:solidFill>
                <a:srgbClr val="252831"/>
              </a:solidFill>
            </a:endParaRPr>
          </a:p>
          <a:p>
            <a:pPr indent="0" marL="0">
              <a:buNone/>
            </a:pPr>
            <a:r>
              <a:rPr dirty="0" lang="id-ID" err="1" smtClean="0">
                <a:solidFill>
                  <a:srgbClr val="252831"/>
                </a:solidFill>
              </a:rPr>
              <a:t>P</a:t>
            </a:r>
            <a:r>
              <a:rPr dirty="0" lang="en-US" err="1" smtClean="0">
                <a:solidFill>
                  <a:srgbClr val="252831"/>
                </a:solidFill>
              </a:rPr>
              <a:t>engertian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dari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manajemen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adalah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suatu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aktivitas</a:t>
            </a:r>
            <a:r>
              <a:rPr dirty="0" lang="en-US" smtClean="0">
                <a:solidFill>
                  <a:srgbClr val="252831"/>
                </a:solidFill>
              </a:rPr>
              <a:t> yang </a:t>
            </a:r>
            <a:r>
              <a:rPr dirty="0" lang="en-US" err="1" smtClean="0">
                <a:solidFill>
                  <a:srgbClr val="252831"/>
                </a:solidFill>
              </a:rPr>
              <a:t>meliputi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proses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pemberdayaan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atau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pemanfaatan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seluruh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sumber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daya</a:t>
            </a:r>
            <a:r>
              <a:rPr dirty="0" lang="en-US" smtClean="0">
                <a:solidFill>
                  <a:srgbClr val="252831"/>
                </a:solidFill>
              </a:rPr>
              <a:t> yang </a:t>
            </a:r>
            <a:r>
              <a:rPr dirty="0" lang="en-US" err="1" smtClean="0">
                <a:solidFill>
                  <a:srgbClr val="252831"/>
                </a:solidFill>
              </a:rPr>
              <a:t>ada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untuk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mencapai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tujuan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secara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efektif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dan</a:t>
            </a:r>
            <a:r>
              <a:rPr dirty="0" lang="en-US" smtClean="0">
                <a:solidFill>
                  <a:srgbClr val="252831"/>
                </a:solidFill>
              </a:rPr>
              <a:t> </a:t>
            </a:r>
            <a:r>
              <a:rPr dirty="0" lang="en-US" err="1" smtClean="0">
                <a:solidFill>
                  <a:srgbClr val="252831"/>
                </a:solidFill>
              </a:rPr>
              <a:t>efesien</a:t>
            </a:r>
            <a:r>
              <a:rPr dirty="0" lang="en-US" smtClean="0">
                <a:solidFill>
                  <a:srgbClr val="252831"/>
                </a:solidFill>
              </a:rPr>
              <a:t>. </a:t>
            </a:r>
          </a:p>
          <a:p>
            <a:pPr indent="0" lvl="0" marL="0">
              <a:buNone/>
            </a:pPr>
            <a:endParaRPr b="1" dirty="0" i="1" lang="en" smtClean="0">
              <a:latin typeface="Times New Roman" pitchFamily="18" charset="0"/>
              <a:ea typeface="Montserrat"/>
              <a:cs typeface="Times New Roman" pitchFamily="18" charset="0"/>
              <a:sym typeface="Montserrat"/>
            </a:endParaRPr>
          </a:p>
        </p:txBody>
      </p:sp>
      <p:sp>
        <p:nvSpPr>
          <p:cNvPr id="1048626" name="Google Shape;328;p14"/>
          <p:cNvSpPr txBox="1">
            <a:spLocks noGrp="1"/>
          </p:cNvSpPr>
          <p:nvPr>
            <p:ph type="sldNum" idx="12"/>
          </p:nvPr>
        </p:nvSpPr>
        <p:spPr>
          <a:xfrm>
            <a:off x="8729400" y="4734075"/>
            <a:ext cx="414600" cy="409500"/>
          </a:xfrm>
          <a:prstGeom prst="rect"/>
        </p:spPr>
        <p:txBody>
          <a:bodyPr anchor="ctr" anchorCtr="0" bIns="0" lIns="0" rIns="0" spcFirstLastPara="1" tIns="0" wrap="square">
            <a:noAutofit/>
          </a:bodyPr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</a:p>
        </p:txBody>
      </p:sp>
      <p:pic>
        <p:nvPicPr>
          <p:cNvPr id="2097207" name="Picture 2" descr="C:\Users\ACER\Downloads\ikon\flower-2293332_1280.pn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 flipH="1" flipV="1">
            <a:off x="7696200" y="0"/>
            <a:ext cx="1447800" cy="1276350"/>
          </a:xfrm>
          <a:prstGeom prst="rect"/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ext Placeholder 2"/>
          <p:cNvSpPr>
            <a:spLocks noGrp="1"/>
          </p:cNvSpPr>
          <p:nvPr>
            <p:ph type="body" idx="1"/>
          </p:nvPr>
        </p:nvSpPr>
        <p:spPr>
          <a:xfrm>
            <a:off x="228600" y="285750"/>
            <a:ext cx="7910450" cy="3942525"/>
          </a:xfrm>
        </p:spPr>
        <p:txBody>
          <a:bodyPr/>
          <a:p>
            <a:pPr>
              <a:buNone/>
            </a:pPr>
            <a:r>
              <a:rPr dirty="0" lang="id-ID" smtClean="0"/>
              <a:t>	</a:t>
            </a:r>
            <a:r>
              <a:rPr dirty="0" lang="en-US" err="1" smtClean="0"/>
              <a:t>Merujuk</a:t>
            </a:r>
            <a:r>
              <a:rPr dirty="0" lang="en-US" smtClean="0"/>
              <a:t> </a:t>
            </a:r>
            <a:r>
              <a:rPr dirty="0" lang="en-US" err="1" smtClean="0"/>
              <a:t>pada</a:t>
            </a:r>
            <a:r>
              <a:rPr dirty="0" lang="en-US" smtClean="0"/>
              <a:t> </a:t>
            </a:r>
            <a:r>
              <a:rPr dirty="0" lang="en-US" err="1" smtClean="0"/>
              <a:t>pengertian</a:t>
            </a:r>
            <a:r>
              <a:rPr dirty="0" lang="en-US" smtClean="0"/>
              <a:t> </a:t>
            </a:r>
            <a:r>
              <a:rPr dirty="0" lang="en-US" err="1" smtClean="0"/>
              <a:t>manajemen</a:t>
            </a:r>
            <a:r>
              <a:rPr dirty="0" lang="en-US" smtClean="0"/>
              <a:t>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pendidikan</a:t>
            </a:r>
            <a:r>
              <a:rPr dirty="0" lang="en-US" smtClean="0"/>
              <a:t> </a:t>
            </a:r>
            <a:r>
              <a:rPr dirty="0" lang="en-US" err="1" smtClean="0"/>
              <a:t>diatas</a:t>
            </a:r>
            <a:r>
              <a:rPr dirty="0" lang="en-US" smtClean="0"/>
              <a:t>, </a:t>
            </a:r>
            <a:r>
              <a:rPr dirty="0" lang="en-US" err="1" smtClean="0"/>
              <a:t>dapat</a:t>
            </a:r>
            <a:r>
              <a:rPr dirty="0" lang="en-US" smtClean="0"/>
              <a:t> </a:t>
            </a:r>
            <a:r>
              <a:rPr dirty="0" lang="en-US" err="1" smtClean="0"/>
              <a:t>dikatakan</a:t>
            </a:r>
            <a:r>
              <a:rPr dirty="0" lang="en-US" smtClean="0"/>
              <a:t> </a:t>
            </a:r>
            <a:r>
              <a:rPr dirty="0" lang="en-US" err="1" smtClean="0"/>
              <a:t>bahwa</a:t>
            </a:r>
            <a:r>
              <a:rPr dirty="0" lang="en-US" smtClean="0"/>
              <a:t> </a:t>
            </a:r>
            <a:r>
              <a:rPr dirty="0" lang="en-US" err="1" smtClean="0"/>
              <a:t>keduanya</a:t>
            </a:r>
            <a:r>
              <a:rPr dirty="0" lang="en-US" smtClean="0"/>
              <a:t> </a:t>
            </a:r>
            <a:r>
              <a:rPr dirty="0" lang="en-US" err="1" smtClean="0"/>
              <a:t>memiliki</a:t>
            </a:r>
            <a:r>
              <a:rPr dirty="0" lang="en-US" smtClean="0"/>
              <a:t> </a:t>
            </a:r>
            <a:r>
              <a:rPr dirty="0" lang="en-US" err="1" smtClean="0"/>
              <a:t>sebuah</a:t>
            </a:r>
            <a:r>
              <a:rPr dirty="0" lang="en-US" smtClean="0"/>
              <a:t> </a:t>
            </a:r>
            <a:r>
              <a:rPr dirty="0" lang="en-US" err="1" smtClean="0"/>
              <a:t>hubungan</a:t>
            </a:r>
            <a:r>
              <a:rPr dirty="0" lang="en-US" smtClean="0"/>
              <a:t>, </a:t>
            </a:r>
            <a:r>
              <a:rPr dirty="0" lang="en-US" err="1" smtClean="0"/>
              <a:t>di</a:t>
            </a:r>
            <a:r>
              <a:rPr dirty="0" lang="en-US" smtClean="0"/>
              <a:t> </a:t>
            </a:r>
            <a:r>
              <a:rPr dirty="0" lang="en-US" err="1" smtClean="0"/>
              <a:t>mana</a:t>
            </a:r>
            <a:r>
              <a:rPr dirty="0" lang="en-US" smtClean="0"/>
              <a:t> </a:t>
            </a:r>
            <a:r>
              <a:rPr dirty="0" lang="en-US" err="1" smtClean="0"/>
              <a:t>inti</a:t>
            </a:r>
            <a:r>
              <a:rPr dirty="0" lang="en-US" smtClean="0"/>
              <a:t> </a:t>
            </a:r>
            <a:r>
              <a:rPr dirty="0" lang="en-US" err="1" smtClean="0"/>
              <a:t>dari</a:t>
            </a:r>
            <a:r>
              <a:rPr dirty="0" lang="en-US" smtClean="0"/>
              <a:t> </a:t>
            </a:r>
            <a:r>
              <a:rPr dirty="0" lang="en-US" err="1" smtClean="0"/>
              <a:t>tujuan</a:t>
            </a:r>
            <a:r>
              <a:rPr dirty="0" lang="en-US" smtClean="0"/>
              <a:t> </a:t>
            </a:r>
            <a:r>
              <a:rPr dirty="0" lang="en-US" err="1" smtClean="0"/>
              <a:t>pendidikan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</a:t>
            </a:r>
            <a:r>
              <a:rPr dirty="0" lang="en-US" err="1" smtClean="0"/>
              <a:t>suatu</a:t>
            </a:r>
            <a:r>
              <a:rPr dirty="0" lang="en-US" smtClean="0"/>
              <a:t> </a:t>
            </a:r>
            <a:r>
              <a:rPr dirty="0" lang="en-US" err="1" smtClean="0"/>
              <a:t>proses</a:t>
            </a:r>
            <a:r>
              <a:rPr dirty="0" lang="en-US" smtClean="0"/>
              <a:t> </a:t>
            </a:r>
            <a:r>
              <a:rPr dirty="0" lang="en-US" err="1" smtClean="0"/>
              <a:t>untuk</a:t>
            </a:r>
            <a:r>
              <a:rPr dirty="0" lang="en-US" smtClean="0"/>
              <a:t> </a:t>
            </a:r>
            <a:r>
              <a:rPr dirty="0" lang="en-US" err="1" smtClean="0"/>
              <a:t>meningkatkan</a:t>
            </a:r>
            <a:r>
              <a:rPr dirty="0" lang="en-US" smtClean="0"/>
              <a:t> </a:t>
            </a:r>
            <a:r>
              <a:rPr dirty="0" lang="en-US" err="1" smtClean="0"/>
              <a:t>kualitas</a:t>
            </a:r>
            <a:r>
              <a:rPr dirty="0" lang="en-US" smtClean="0"/>
              <a:t> </a:t>
            </a:r>
            <a:r>
              <a:rPr dirty="0" lang="en-US" err="1" smtClean="0"/>
              <a:t>manusia</a:t>
            </a:r>
            <a:r>
              <a:rPr dirty="0" lang="en-US" smtClean="0"/>
              <a:t>. </a:t>
            </a:r>
            <a:endParaRPr dirty="0" lang="id-ID" smtClean="0"/>
          </a:p>
          <a:p>
            <a:pPr>
              <a:buNone/>
            </a:pPr>
            <a:endParaRPr dirty="0" lang="id-ID" smtClean="0"/>
          </a:p>
          <a:p>
            <a:pPr>
              <a:buNone/>
            </a:pPr>
            <a:r>
              <a:rPr dirty="0" lang="id-ID" smtClean="0"/>
              <a:t>	</a:t>
            </a:r>
            <a:r>
              <a:rPr dirty="0" lang="en-US" err="1" smtClean="0"/>
              <a:t>Untuk</a:t>
            </a:r>
            <a:r>
              <a:rPr dirty="0" lang="en-US" smtClean="0"/>
              <a:t> </a:t>
            </a:r>
            <a:r>
              <a:rPr dirty="0" lang="en-US" err="1" smtClean="0"/>
              <a:t>mencapai</a:t>
            </a:r>
            <a:r>
              <a:rPr dirty="0" lang="en-US" smtClean="0"/>
              <a:t> </a:t>
            </a:r>
            <a:r>
              <a:rPr dirty="0" lang="en-US" err="1" smtClean="0"/>
              <a:t>tujuan</a:t>
            </a:r>
            <a:r>
              <a:rPr dirty="0" lang="en-US" smtClean="0"/>
              <a:t> </a:t>
            </a:r>
            <a:r>
              <a:rPr dirty="0" lang="en-US" err="1" smtClean="0"/>
              <a:t>tersebut</a:t>
            </a:r>
            <a:r>
              <a:rPr dirty="0" lang="en-US" smtClean="0"/>
              <a:t> </a:t>
            </a:r>
            <a:r>
              <a:rPr dirty="0" lang="en-US" err="1" smtClean="0"/>
              <a:t>diperlukan</a:t>
            </a:r>
            <a:r>
              <a:rPr dirty="0" lang="en-US" smtClean="0"/>
              <a:t> </a:t>
            </a:r>
            <a:r>
              <a:rPr dirty="0" lang="en-US" err="1" smtClean="0"/>
              <a:t>sebuah</a:t>
            </a:r>
            <a:r>
              <a:rPr dirty="0" lang="en-US" smtClean="0"/>
              <a:t> </a:t>
            </a:r>
            <a:r>
              <a:rPr dirty="0" lang="en-US" err="1" smtClean="0"/>
              <a:t>aktivitas</a:t>
            </a:r>
            <a:r>
              <a:rPr dirty="0" lang="en-US" smtClean="0"/>
              <a:t> </a:t>
            </a:r>
            <a:r>
              <a:rPr dirty="0" lang="en-US" err="1" smtClean="0"/>
              <a:t>pendayagunaan</a:t>
            </a:r>
            <a:r>
              <a:rPr dirty="0" lang="en-US" smtClean="0"/>
              <a:t>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pemberdayaan</a:t>
            </a:r>
            <a:r>
              <a:rPr dirty="0" lang="en-US" smtClean="0"/>
              <a:t> </a:t>
            </a:r>
            <a:r>
              <a:rPr dirty="0" lang="en-US" err="1" smtClean="0"/>
              <a:t>seluruh</a:t>
            </a:r>
            <a:r>
              <a:rPr dirty="0" lang="en-US" smtClean="0"/>
              <a:t> </a:t>
            </a:r>
            <a:r>
              <a:rPr dirty="0" lang="en-US" err="1" smtClean="0"/>
              <a:t>sumber</a:t>
            </a:r>
            <a:r>
              <a:rPr dirty="0" lang="en-US" smtClean="0"/>
              <a:t> </a:t>
            </a:r>
            <a:r>
              <a:rPr dirty="0" lang="en-US" err="1" smtClean="0"/>
              <a:t>daya</a:t>
            </a:r>
            <a:r>
              <a:rPr dirty="0" lang="en-US" smtClean="0"/>
              <a:t> yang </a:t>
            </a:r>
            <a:r>
              <a:rPr dirty="0" lang="en-US" err="1" smtClean="0"/>
              <a:t>ada</a:t>
            </a:r>
            <a:r>
              <a:rPr dirty="0" lang="en-US" smtClean="0"/>
              <a:t> </a:t>
            </a:r>
            <a:r>
              <a:rPr dirty="0" lang="en-US" err="1" smtClean="0"/>
              <a:t>secara</a:t>
            </a:r>
            <a:r>
              <a:rPr dirty="0" lang="en-US" smtClean="0"/>
              <a:t> optimal </a:t>
            </a:r>
            <a:r>
              <a:rPr dirty="0" lang="en-US" err="1" smtClean="0"/>
              <a:t>atau</a:t>
            </a:r>
            <a:r>
              <a:rPr dirty="0" lang="en-US" smtClean="0"/>
              <a:t> </a:t>
            </a:r>
            <a:r>
              <a:rPr dirty="0" lang="en-US" err="1" smtClean="0"/>
              <a:t>dikatakan</a:t>
            </a:r>
            <a:r>
              <a:rPr dirty="0" lang="en-US" smtClean="0"/>
              <a:t> </a:t>
            </a:r>
            <a:r>
              <a:rPr dirty="0" lang="en-US" err="1" smtClean="0"/>
              <a:t>sebagai</a:t>
            </a:r>
            <a:r>
              <a:rPr dirty="0" lang="en-US" smtClean="0"/>
              <a:t> </a:t>
            </a:r>
            <a:r>
              <a:rPr dirty="0" lang="en-US" err="1" smtClean="0"/>
              <a:t>manajemen</a:t>
            </a:r>
            <a:r>
              <a:rPr dirty="0" lang="en-US" smtClean="0"/>
              <a:t>.</a:t>
            </a:r>
            <a:endParaRPr dirty="0" lang="en-US"/>
          </a:p>
        </p:txBody>
      </p:sp>
      <p:sp>
        <p:nvSpPr>
          <p:cNvPr id="1048633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en"/>
          </a:p>
        </p:txBody>
      </p:sp>
      <p:pic>
        <p:nvPicPr>
          <p:cNvPr id="2097226" name="Picture 2" descr="C:\Users\ACER\Downloads\ikon\three-1312869_1280.png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5334000" y="3409950"/>
            <a:ext cx="3810000" cy="1733550"/>
          </a:xfrm>
          <a:prstGeom prst="rect"/>
          <a:noFill/>
        </p:spPr>
      </p:pic>
      <p:sp>
        <p:nvSpPr>
          <p:cNvPr id="1048634" name="Oval 5"/>
          <p:cNvSpPr/>
          <p:nvPr/>
        </p:nvSpPr>
        <p:spPr>
          <a:xfrm>
            <a:off x="228600" y="9715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35" name="Oval 6"/>
          <p:cNvSpPr/>
          <p:nvPr/>
        </p:nvSpPr>
        <p:spPr>
          <a:xfrm>
            <a:off x="228600" y="3619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36" name="Oval 7"/>
          <p:cNvSpPr/>
          <p:nvPr/>
        </p:nvSpPr>
        <p:spPr>
          <a:xfrm>
            <a:off x="228600" y="15811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Subtitle 4"/>
          <p:cNvSpPr>
            <a:spLocks noGrp="1"/>
          </p:cNvSpPr>
          <p:nvPr>
            <p:ph type="subTitle" idx="1"/>
          </p:nvPr>
        </p:nvSpPr>
        <p:spPr>
          <a:xfrm>
            <a:off x="381000" y="514350"/>
            <a:ext cx="8534400" cy="42672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p>
            <a:r>
              <a:rPr dirty="0" lang="id-ID" smtClean="0"/>
              <a:t>	</a:t>
            </a:r>
            <a:r>
              <a:rPr dirty="0" lang="en-US" err="1" smtClean="0">
                <a:solidFill>
                  <a:schemeClr val="tx1"/>
                </a:solidFill>
              </a:rPr>
              <a:t>Sumber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daya</a:t>
            </a:r>
            <a:r>
              <a:rPr dirty="0" lang="en-US" smtClean="0">
                <a:solidFill>
                  <a:schemeClr val="tx1"/>
                </a:solidFill>
              </a:rPr>
              <a:t> yang </a:t>
            </a:r>
            <a:r>
              <a:rPr dirty="0" lang="en-US" err="1" smtClean="0">
                <a:solidFill>
                  <a:schemeClr val="tx1"/>
                </a:solidFill>
              </a:rPr>
              <a:t>dipakai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dalam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manajemen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pendidikan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adalah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seluruh</a:t>
            </a:r>
            <a:r>
              <a:rPr dirty="0" lang="id-ID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kebutuhan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materiil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pendidikan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semua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aspek</a:t>
            </a:r>
            <a:r>
              <a:rPr dirty="0" lang="en-US" smtClean="0">
                <a:solidFill>
                  <a:schemeClr val="tx1"/>
                </a:solidFill>
              </a:rPr>
              <a:t> yang </a:t>
            </a:r>
            <a:r>
              <a:rPr dirty="0" lang="en-US" err="1" smtClean="0">
                <a:solidFill>
                  <a:schemeClr val="tx1"/>
                </a:solidFill>
              </a:rPr>
              <a:t>ada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dalam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usaha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penyelenggaraan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pendidikan</a:t>
            </a:r>
            <a:r>
              <a:rPr dirty="0" lang="en-US" smtClean="0">
                <a:solidFill>
                  <a:schemeClr val="tx1"/>
                </a:solidFill>
              </a:rPr>
              <a:t>, </a:t>
            </a:r>
            <a:r>
              <a:rPr dirty="0" lang="en-US" err="1" smtClean="0">
                <a:solidFill>
                  <a:schemeClr val="tx1"/>
                </a:solidFill>
              </a:rPr>
              <a:t>baik</a:t>
            </a:r>
            <a:r>
              <a:rPr dirty="0" lang="en-US" smtClean="0">
                <a:solidFill>
                  <a:schemeClr val="tx1"/>
                </a:solidFill>
              </a:rPr>
              <a:t> yang </a:t>
            </a:r>
            <a:r>
              <a:rPr dirty="0" lang="en-US" err="1" smtClean="0">
                <a:solidFill>
                  <a:schemeClr val="tx1"/>
                </a:solidFill>
              </a:rPr>
              <a:t>berhubungan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secara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langsung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dengan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proses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pembelajaran,fasilitas</a:t>
            </a:r>
            <a:r>
              <a:rPr dirty="0" lang="en-US" smtClean="0">
                <a:solidFill>
                  <a:schemeClr val="tx1"/>
                </a:solidFill>
              </a:rPr>
              <a:t>, </a:t>
            </a:r>
            <a:r>
              <a:rPr dirty="0" lang="en-US" err="1" smtClean="0">
                <a:solidFill>
                  <a:schemeClr val="tx1"/>
                </a:solidFill>
              </a:rPr>
              <a:t>atau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sarana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prasarana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pendidikan</a:t>
            </a:r>
            <a:r>
              <a:rPr dirty="0" lang="en-US" smtClean="0">
                <a:solidFill>
                  <a:schemeClr val="tx1"/>
                </a:solidFill>
              </a:rPr>
              <a:t>, </a:t>
            </a:r>
            <a:r>
              <a:rPr dirty="0" lang="en-US" err="1" smtClean="0">
                <a:solidFill>
                  <a:schemeClr val="tx1"/>
                </a:solidFill>
              </a:rPr>
              <a:t>dan</a:t>
            </a:r>
            <a:r>
              <a:rPr dirty="0" lang="en-US" smtClean="0">
                <a:solidFill>
                  <a:schemeClr val="tx1"/>
                </a:solidFill>
              </a:rPr>
              <a:t> media </a:t>
            </a:r>
            <a:r>
              <a:rPr dirty="0" lang="en-US" err="1" smtClean="0">
                <a:solidFill>
                  <a:schemeClr val="tx1"/>
                </a:solidFill>
              </a:rPr>
              <a:t>pendidikan</a:t>
            </a:r>
            <a:r>
              <a:rPr dirty="0" lang="en-US" smtClean="0">
                <a:solidFill>
                  <a:schemeClr val="tx1"/>
                </a:solidFill>
              </a:rPr>
              <a:t>. </a:t>
            </a:r>
            <a:endParaRPr dirty="0" lang="id-ID" smtClean="0">
              <a:solidFill>
                <a:schemeClr val="tx1"/>
              </a:solidFill>
            </a:endParaRPr>
          </a:p>
          <a:p>
            <a:endParaRPr dirty="0" lang="id-ID" smtClean="0">
              <a:solidFill>
                <a:schemeClr val="tx1"/>
              </a:solidFill>
            </a:endParaRPr>
          </a:p>
          <a:p>
            <a:r>
              <a:rPr dirty="0" lang="id-ID" smtClean="0">
                <a:solidFill>
                  <a:schemeClr val="tx1"/>
                </a:solidFill>
              </a:rPr>
              <a:t>	</a:t>
            </a:r>
            <a:r>
              <a:rPr dirty="0" lang="en-US" err="1" smtClean="0">
                <a:solidFill>
                  <a:schemeClr val="tx1"/>
                </a:solidFill>
              </a:rPr>
              <a:t>Kemudian</a:t>
            </a:r>
            <a:r>
              <a:rPr dirty="0" lang="en-US" smtClean="0">
                <a:solidFill>
                  <a:schemeClr val="tx1"/>
                </a:solidFill>
              </a:rPr>
              <a:t>, </a:t>
            </a:r>
            <a:r>
              <a:rPr dirty="0" lang="en-US" err="1" smtClean="0">
                <a:solidFill>
                  <a:schemeClr val="tx1"/>
                </a:solidFill>
              </a:rPr>
              <a:t>proses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pengelolaan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untuk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memberdayakan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seluruh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sumber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daya</a:t>
            </a:r>
            <a:r>
              <a:rPr dirty="0" lang="en-US" smtClean="0">
                <a:solidFill>
                  <a:schemeClr val="tx1"/>
                </a:solidFill>
              </a:rPr>
              <a:t> yang </a:t>
            </a:r>
            <a:r>
              <a:rPr dirty="0" lang="en-US" err="1" smtClean="0">
                <a:solidFill>
                  <a:schemeClr val="tx1"/>
                </a:solidFill>
              </a:rPr>
              <a:t>ada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itu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akan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membuat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semua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kegiatan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lembaga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pendidikan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dapat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dikelola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dengan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baik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efektif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sehingga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tujuan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dari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pendidikan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dapat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terwujudkan</a:t>
            </a:r>
            <a:r>
              <a:rPr dirty="0" lang="en-US" smtClean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dirty="0" lang="en-US" smtClean="0">
                <a:solidFill>
                  <a:schemeClr val="tx1"/>
                </a:solidFill>
              </a:rPr>
              <a:t>.</a:t>
            </a:r>
            <a:endParaRPr dirty="0" lang="en-US" smtClean="0">
              <a:solidFill>
                <a:schemeClr val="tx1"/>
              </a:solidFill>
            </a:endParaRPr>
          </a:p>
          <a:p>
            <a:endParaRPr dirty="0" lang="id-ID" smtClean="0"/>
          </a:p>
          <a:p>
            <a:endParaRPr dirty="0" lang="en-US" smtClean="0"/>
          </a:p>
          <a:p>
            <a:pPr lvl="0"/>
            <a:endParaRPr dirty="0" lang="en-US" smtClean="0"/>
          </a:p>
          <a:p>
            <a:endParaRPr dirty="0" lang="en-US"/>
          </a:p>
        </p:txBody>
      </p:sp>
      <p:sp>
        <p:nvSpPr>
          <p:cNvPr id="1048638" name="Slide Number Placeholder 1"/>
          <p:cNvSpPr>
            <a:spLocks noGrp="1"/>
          </p:cNvSpPr>
          <p:nvPr>
            <p:ph type="sldNum" idx="4294967295"/>
          </p:nvPr>
        </p:nvSpPr>
        <p:spPr>
          <a:xfrm>
            <a:off x="8729663" y="4733925"/>
            <a:ext cx="414337" cy="409575"/>
          </a:xfrm>
        </p:spPr>
        <p:txBody>
          <a:bodyPr/>
          <a:p>
            <a:pPr algn="ct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algn="ct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lang="en"/>
          </a:p>
        </p:txBody>
      </p:sp>
      <p:sp>
        <p:nvSpPr>
          <p:cNvPr id="1048639" name="Rectangle 2"/>
          <p:cNvSpPr/>
          <p:nvPr/>
        </p:nvSpPr>
        <p:spPr>
          <a:xfrm>
            <a:off x="1524000" y="742950"/>
            <a:ext cx="5867400" cy="2225041"/>
          </a:xfrm>
          <a:prstGeom prst="rect"/>
        </p:spPr>
        <p:txBody>
          <a:bodyPr wrap="square">
            <a:spAutoFit/>
          </a:bodyPr>
          <a:p>
            <a:pPr algn="just" indent="0" marL="0">
              <a:buNone/>
            </a:pPr>
            <a:endParaRPr dirty="0" sz="1800" lang="en-US" smtClean="0">
              <a:latin typeface="Times New Roman" pitchFamily="18" charset="0"/>
              <a:cs typeface="Times New Roman" pitchFamily="18" charset="0"/>
            </a:endParaRPr>
          </a:p>
          <a:p>
            <a:pPr algn="just" indent="0" marL="0">
              <a:buNone/>
            </a:pPr>
            <a:endParaRPr dirty="0" sz="1800" lang="en-US" smtClean="0">
              <a:latin typeface="Times New Roman" pitchFamily="18" charset="0"/>
              <a:cs typeface="Times New Roman" pitchFamily="18" charset="0"/>
            </a:endParaRPr>
          </a:p>
          <a:p>
            <a:pPr algn="just" indent="0" marL="0">
              <a:buNone/>
            </a:pPr>
            <a:endParaRPr dirty="0" sz="1800" lang="en-US" smtClean="0"/>
          </a:p>
          <a:p>
            <a:pPr indent="0" marL="0">
              <a:buNone/>
            </a:pPr>
            <a:endParaRPr dirty="0" sz="1800" lang="en-US" smtClean="0"/>
          </a:p>
          <a:p>
            <a:pPr indent="0" marL="0">
              <a:buNone/>
            </a:pPr>
            <a:endParaRPr dirty="0" sz="1800" lang="en-US" smtClean="0"/>
          </a:p>
          <a:p>
            <a:pPr indent="0" marL="0">
              <a:buNone/>
            </a:pPr>
            <a:endParaRPr dirty="0" sz="1800" lang="en-US" smtClean="0"/>
          </a:p>
          <a:p>
            <a:pPr indent="0" marL="0">
              <a:buNone/>
            </a:pPr>
            <a:endParaRPr dirty="0" sz="1800" lang="en-US" smtClean="0"/>
          </a:p>
          <a:p>
            <a:pPr indent="0" marL="0">
              <a:buNone/>
            </a:pPr>
            <a:endParaRPr sz="1800" lang="x-non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ctrTitle"/>
          </p:nvPr>
        </p:nvSpPr>
        <p:spPr>
          <a:xfrm>
            <a:off x="152400" y="0"/>
            <a:ext cx="7924800" cy="674647"/>
          </a:xfrm>
        </p:spPr>
        <p:txBody>
          <a:bodyPr/>
          <a:p>
            <a:r>
              <a:rPr dirty="0" sz="2400" lang="id-ID" smtClean="0"/>
              <a:t>B. Peran dan Fungsi Manajemen Pendidikan</a:t>
            </a:r>
            <a:endParaRPr dirty="0" sz="2400" lang="en-US"/>
          </a:p>
        </p:txBody>
      </p:sp>
      <p:sp>
        <p:nvSpPr>
          <p:cNvPr id="1048641" name="Subtitle 2"/>
          <p:cNvSpPr>
            <a:spLocks noGrp="1"/>
          </p:cNvSpPr>
          <p:nvPr>
            <p:ph type="subTitle" idx="1"/>
          </p:nvPr>
        </p:nvSpPr>
        <p:spPr>
          <a:xfrm>
            <a:off x="228600" y="971550"/>
            <a:ext cx="8686800" cy="3886200"/>
          </a:xfrm>
        </p:spPr>
        <p:txBody>
          <a:bodyPr/>
          <a:p>
            <a:r>
              <a:rPr dirty="0" sz="1800" lang="id-ID" smtClean="0"/>
              <a:t>	</a:t>
            </a:r>
            <a:r>
              <a:rPr dirty="0" sz="1800" lang="en-US" err="1" smtClean="0">
                <a:solidFill>
                  <a:schemeClr val="tx1"/>
                </a:solidFill>
              </a:rPr>
              <a:t>Dalam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Depdiknas</a:t>
            </a:r>
            <a:r>
              <a:rPr dirty="0" sz="1800" lang="en-US" smtClean="0">
                <a:solidFill>
                  <a:schemeClr val="tx1"/>
                </a:solidFill>
              </a:rPr>
              <a:t> (2007), </a:t>
            </a:r>
            <a:r>
              <a:rPr dirty="0" sz="1800" lang="en-US" err="1" smtClean="0">
                <a:solidFill>
                  <a:schemeClr val="tx1"/>
                </a:solidFill>
              </a:rPr>
              <a:t>manajemen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pendidikan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adalah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sebagai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seni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ilmu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mengelola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sumber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daya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pendidikan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untuk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mewujudkan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suasana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belajar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proses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pembelajaran</a:t>
            </a:r>
            <a:r>
              <a:rPr dirty="0" sz="1800" lang="en-US" smtClean="0">
                <a:solidFill>
                  <a:schemeClr val="tx1"/>
                </a:solidFill>
              </a:rPr>
              <a:t> agar </a:t>
            </a:r>
            <a:r>
              <a:rPr dirty="0" sz="1800" lang="en-US" err="1" smtClean="0">
                <a:solidFill>
                  <a:schemeClr val="tx1"/>
                </a:solidFill>
              </a:rPr>
              <a:t>peserta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didik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secara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aktif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mengembangkan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potensi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dirinya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untuk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memiliki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kekuatan</a:t>
            </a:r>
            <a:r>
              <a:rPr dirty="0" sz="1800" lang="en-US" smtClean="0">
                <a:solidFill>
                  <a:schemeClr val="tx1"/>
                </a:solidFill>
              </a:rPr>
              <a:t> spiritual </a:t>
            </a:r>
            <a:r>
              <a:rPr dirty="0" sz="1800" lang="en-US" err="1" smtClean="0">
                <a:solidFill>
                  <a:schemeClr val="tx1"/>
                </a:solidFill>
              </a:rPr>
              <a:t>keagamaan</a:t>
            </a:r>
            <a:r>
              <a:rPr dirty="0" sz="1800" lang="en-US" smtClean="0">
                <a:solidFill>
                  <a:schemeClr val="tx1"/>
                </a:solidFill>
              </a:rPr>
              <a:t>, </a:t>
            </a:r>
            <a:r>
              <a:rPr dirty="0" sz="1800" lang="en-US" err="1" smtClean="0">
                <a:solidFill>
                  <a:schemeClr val="tx1"/>
                </a:solidFill>
              </a:rPr>
              <a:t>pengendalian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diri</a:t>
            </a:r>
            <a:r>
              <a:rPr dirty="0" sz="1800" lang="en-US" smtClean="0">
                <a:solidFill>
                  <a:schemeClr val="tx1"/>
                </a:solidFill>
              </a:rPr>
              <a:t>, </a:t>
            </a:r>
            <a:r>
              <a:rPr dirty="0" sz="1800" lang="en-US" err="1" smtClean="0">
                <a:solidFill>
                  <a:schemeClr val="tx1"/>
                </a:solidFill>
              </a:rPr>
              <a:t>kepribadian</a:t>
            </a:r>
            <a:r>
              <a:rPr dirty="0" sz="1800" lang="en-US" smtClean="0">
                <a:solidFill>
                  <a:schemeClr val="tx1"/>
                </a:solidFill>
              </a:rPr>
              <a:t>, </a:t>
            </a:r>
            <a:r>
              <a:rPr dirty="0" sz="1800" lang="en-US" err="1" smtClean="0">
                <a:solidFill>
                  <a:schemeClr val="tx1"/>
                </a:solidFill>
              </a:rPr>
              <a:t>kecerdasan</a:t>
            </a:r>
            <a:r>
              <a:rPr dirty="0" sz="1800" lang="en-US" smtClean="0">
                <a:solidFill>
                  <a:schemeClr val="tx1"/>
                </a:solidFill>
              </a:rPr>
              <a:t>, </a:t>
            </a:r>
            <a:r>
              <a:rPr dirty="0" sz="1800" lang="en-US" err="1" smtClean="0">
                <a:solidFill>
                  <a:schemeClr val="tx1"/>
                </a:solidFill>
              </a:rPr>
              <a:t>akhlak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mulia</a:t>
            </a:r>
            <a:r>
              <a:rPr dirty="0" sz="1800" lang="en-US" smtClean="0">
                <a:solidFill>
                  <a:schemeClr val="tx1"/>
                </a:solidFill>
              </a:rPr>
              <a:t>, </a:t>
            </a:r>
            <a:r>
              <a:rPr dirty="0" sz="1800" lang="en-US" err="1" smtClean="0">
                <a:solidFill>
                  <a:schemeClr val="tx1"/>
                </a:solidFill>
              </a:rPr>
              <a:t>serta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ketrampilan</a:t>
            </a:r>
            <a:r>
              <a:rPr dirty="0" sz="1800" lang="en-US" smtClean="0">
                <a:solidFill>
                  <a:schemeClr val="tx1"/>
                </a:solidFill>
              </a:rPr>
              <a:t> yang </a:t>
            </a:r>
            <a:r>
              <a:rPr dirty="0" sz="1800" lang="en-US" err="1" smtClean="0">
                <a:solidFill>
                  <a:schemeClr val="tx1"/>
                </a:solidFill>
              </a:rPr>
              <a:t>diperlukan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dirinya</a:t>
            </a:r>
            <a:r>
              <a:rPr dirty="0" sz="1800" lang="en-US" smtClean="0">
                <a:solidFill>
                  <a:schemeClr val="tx1"/>
                </a:solidFill>
              </a:rPr>
              <a:t>, </a:t>
            </a:r>
            <a:r>
              <a:rPr dirty="0" sz="1800" lang="en-US" err="1" smtClean="0">
                <a:solidFill>
                  <a:schemeClr val="tx1"/>
                </a:solidFill>
              </a:rPr>
              <a:t>masyarakat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bangsa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negara</a:t>
            </a:r>
            <a:r>
              <a:rPr dirty="0" sz="1800" lang="en-US" smtClean="0">
                <a:solidFill>
                  <a:schemeClr val="tx1"/>
                </a:solidFill>
              </a:rPr>
              <a:t>. </a:t>
            </a:r>
            <a:endParaRPr dirty="0" sz="1800" lang="id-ID" smtClean="0">
              <a:solidFill>
                <a:schemeClr val="tx1"/>
              </a:solidFill>
            </a:endParaRPr>
          </a:p>
          <a:p>
            <a:endParaRPr dirty="0" sz="1800" lang="id-ID" smtClean="0">
              <a:solidFill>
                <a:schemeClr val="tx1"/>
              </a:solidFill>
            </a:endParaRPr>
          </a:p>
          <a:p>
            <a:r>
              <a:rPr dirty="0" sz="1800" lang="id-ID" smtClean="0">
                <a:solidFill>
                  <a:schemeClr val="tx1"/>
                </a:solidFill>
              </a:rPr>
              <a:t>	</a:t>
            </a:r>
            <a:r>
              <a:rPr dirty="0" sz="1800" lang="en-US" err="1" smtClean="0">
                <a:solidFill>
                  <a:schemeClr val="tx1"/>
                </a:solidFill>
              </a:rPr>
              <a:t>Sebagai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suatu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tujuan</a:t>
            </a:r>
            <a:r>
              <a:rPr dirty="0" sz="1800" lang="en-US" smtClean="0">
                <a:solidFill>
                  <a:schemeClr val="tx1"/>
                </a:solidFill>
              </a:rPr>
              <a:t> yang </a:t>
            </a:r>
            <a:r>
              <a:rPr dirty="0" sz="1800" lang="en-US" err="1" smtClean="0">
                <a:solidFill>
                  <a:schemeClr val="tx1"/>
                </a:solidFill>
              </a:rPr>
              <a:t>telah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ditetapkan</a:t>
            </a:r>
            <a:r>
              <a:rPr dirty="0" sz="1800" lang="en-US" smtClean="0">
                <a:solidFill>
                  <a:schemeClr val="tx1"/>
                </a:solidFill>
              </a:rPr>
              <a:t>, </a:t>
            </a:r>
            <a:r>
              <a:rPr dirty="0" sz="1800" lang="en-US" err="1" smtClean="0">
                <a:solidFill>
                  <a:schemeClr val="tx1"/>
                </a:solidFill>
              </a:rPr>
              <a:t>manajemen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mempunyai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suatu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langkah-langkah</a:t>
            </a:r>
            <a:r>
              <a:rPr dirty="0" sz="1800" lang="en-US" smtClean="0">
                <a:solidFill>
                  <a:schemeClr val="tx1"/>
                </a:solidFill>
              </a:rPr>
              <a:t> yang </a:t>
            </a:r>
            <a:r>
              <a:rPr dirty="0" sz="1800" lang="en-US" err="1" smtClean="0">
                <a:solidFill>
                  <a:schemeClr val="tx1"/>
                </a:solidFill>
              </a:rPr>
              <a:t>sistemik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dan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sistematik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dalam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mencapai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suatu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tujuan</a:t>
            </a:r>
            <a:r>
              <a:rPr dirty="0" sz="1800" lang="en-US" smtClean="0">
                <a:solidFill>
                  <a:schemeClr val="tx1"/>
                </a:solidFill>
              </a:rPr>
              <a:t> yang </a:t>
            </a:r>
            <a:r>
              <a:rPr dirty="0" sz="1800" lang="en-US" err="1" smtClean="0">
                <a:solidFill>
                  <a:schemeClr val="tx1"/>
                </a:solidFill>
              </a:rPr>
              <a:t>ingin</a:t>
            </a:r>
            <a:r>
              <a:rPr dirty="0" sz="1800" lang="en-US" smtClean="0">
                <a:solidFill>
                  <a:schemeClr val="tx1"/>
                </a:solidFill>
              </a:rPr>
              <a:t> </a:t>
            </a:r>
            <a:r>
              <a:rPr dirty="0" sz="1800" lang="en-US" err="1" smtClean="0">
                <a:solidFill>
                  <a:schemeClr val="tx1"/>
                </a:solidFill>
              </a:rPr>
              <a:t>dicapai</a:t>
            </a:r>
            <a:r>
              <a:rPr dirty="0" sz="1800" lang="en-US" smtClean="0">
                <a:solidFill>
                  <a:schemeClr val="tx1"/>
                </a:solidFill>
              </a:rPr>
              <a:t>. </a:t>
            </a:r>
          </a:p>
          <a:p>
            <a:r>
              <a:rPr dirty="0" lang="en-US" smtClean="0"/>
              <a:t> </a:t>
            </a:r>
          </a:p>
          <a:p>
            <a:endParaRPr dirty="0" lang="en-US"/>
          </a:p>
        </p:txBody>
      </p:sp>
      <p:sp>
        <p:nvSpPr>
          <p:cNvPr id="1048642" name="Oval 3"/>
          <p:cNvSpPr/>
          <p:nvPr/>
        </p:nvSpPr>
        <p:spPr>
          <a:xfrm>
            <a:off x="228600" y="29527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43" name="Oval 4"/>
          <p:cNvSpPr/>
          <p:nvPr/>
        </p:nvSpPr>
        <p:spPr>
          <a:xfrm>
            <a:off x="228600" y="42481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44" name="Oval 5"/>
          <p:cNvSpPr/>
          <p:nvPr/>
        </p:nvSpPr>
        <p:spPr>
          <a:xfrm>
            <a:off x="228600" y="3638550"/>
            <a:ext cx="228600" cy="228600"/>
          </a:xfrm>
          <a:prstGeom prst="ellipse"/>
          <a:ln>
            <a:noFill/>
          </a:ln>
          <a:effectLst>
            <a:outerShdw algn="ctr" blurRad="190500" dir="2700000" dist="228600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Subtitle 4"/>
          <p:cNvSpPr txBox="1"/>
          <p:nvPr/>
        </p:nvSpPr>
        <p:spPr>
          <a:xfrm>
            <a:off x="381000" y="514350"/>
            <a:ext cx="8534400" cy="914400"/>
          </a:xfrm>
          <a:prstGeom prst="rect"/>
        </p:spPr>
        <p:txBody>
          <a:bodyPr/>
          <a:p>
            <a:r>
              <a:rPr dirty="0" sz="1800" lang="en-US" err="1" smtClean="0"/>
              <a:t>Secara</a:t>
            </a:r>
            <a:r>
              <a:rPr dirty="0" sz="1800" lang="en-US" smtClean="0"/>
              <a:t> </a:t>
            </a:r>
            <a:r>
              <a:rPr dirty="0" sz="1800" lang="en-US" err="1" smtClean="0"/>
              <a:t>umum</a:t>
            </a:r>
            <a:r>
              <a:rPr dirty="0" sz="1800" lang="en-US" smtClean="0"/>
              <a:t>, </a:t>
            </a:r>
            <a:r>
              <a:rPr dirty="0" sz="1800" lang="en-US" err="1" smtClean="0"/>
              <a:t>menurut</a:t>
            </a:r>
            <a:r>
              <a:rPr dirty="0" sz="1800" lang="en-US" smtClean="0"/>
              <a:t> Fattah (2012: 35) </a:t>
            </a:r>
            <a:r>
              <a:rPr dirty="0" sz="1800" lang="en-US" err="1" smtClean="0"/>
              <a:t>manajemen</a:t>
            </a:r>
            <a:r>
              <a:rPr dirty="0" sz="1800" lang="en-US" smtClean="0"/>
              <a:t> </a:t>
            </a:r>
            <a:r>
              <a:rPr dirty="0" sz="1800" lang="en-US" err="1" smtClean="0"/>
              <a:t>pendidikan</a:t>
            </a:r>
            <a:r>
              <a:rPr dirty="0" sz="1800" lang="en-US" smtClean="0"/>
              <a:t> </a:t>
            </a:r>
            <a:r>
              <a:rPr dirty="0" sz="1800" lang="en-US" err="1" smtClean="0"/>
              <a:t>dibagi</a:t>
            </a:r>
            <a:r>
              <a:rPr dirty="0" sz="1800" lang="en-US" smtClean="0"/>
              <a:t> </a:t>
            </a:r>
            <a:r>
              <a:rPr dirty="0" sz="1800" lang="en-US" err="1" smtClean="0"/>
              <a:t>menjadi</a:t>
            </a:r>
            <a:r>
              <a:rPr dirty="0" sz="1800" lang="en-US" smtClean="0"/>
              <a:t> </a:t>
            </a:r>
            <a:r>
              <a:rPr dirty="0" sz="1800" lang="en-US" err="1" smtClean="0"/>
              <a:t>empat</a:t>
            </a:r>
            <a:r>
              <a:rPr dirty="0" sz="1800" lang="en-US" smtClean="0"/>
              <a:t> </a:t>
            </a:r>
            <a:r>
              <a:rPr dirty="0" sz="1800" lang="en-US" err="1" smtClean="0"/>
              <a:t>fungsi</a:t>
            </a:r>
            <a:r>
              <a:rPr dirty="0" sz="1800" lang="en-US" smtClean="0"/>
              <a:t> </a:t>
            </a:r>
            <a:r>
              <a:rPr dirty="0" sz="1800" lang="en-US" err="1" smtClean="0"/>
              <a:t>yaitu</a:t>
            </a:r>
            <a:r>
              <a:rPr dirty="0" sz="1800" lang="en-US" smtClean="0"/>
              <a:t> </a:t>
            </a:r>
            <a:r>
              <a:rPr dirty="0" sz="1800" lang="en-US" err="1" smtClean="0"/>
              <a:t>sebagai</a:t>
            </a:r>
            <a:r>
              <a:rPr dirty="0" sz="1800" lang="en-US" smtClean="0"/>
              <a:t> </a:t>
            </a:r>
            <a:r>
              <a:rPr dirty="0" sz="1800" lang="en-US" err="1" smtClean="0"/>
              <a:t>berikut</a:t>
            </a:r>
            <a:r>
              <a:rPr dirty="0" sz="1800" lang="en-US" smtClean="0"/>
              <a:t>.</a:t>
            </a:r>
          </a:p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</a:pPr>
            <a:endParaRPr baseline="0" b="0" cap="none" dirty="0" sz="1800" i="0" kern="0" kumimoji="0" lang="en-US" noProof="0" normalizeH="0" spc="0" strike="noStrike" u="none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</a:pPr>
            <a:endParaRPr baseline="0" b="0" cap="none" dirty="0" sz="1400" i="0" kern="0" kumimoji="0" lang="id-ID" noProof="0" normalizeH="0" spc="0" strike="noStrike" u="none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</a:pPr>
            <a:endParaRPr baseline="0" b="0" cap="none" dirty="0" sz="1400" i="0" kern="0" kumimoji="0" lang="en-US" noProof="0" normalizeH="0" spc="0" strike="noStrike" u="none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</a:pPr>
            <a:endParaRPr baseline="0" b="0" cap="none" dirty="0" sz="1400" i="0" kern="0" kumimoji="0" lang="en-US" noProof="0" normalizeH="0" spc="0" strike="noStrike" u="none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</a:pPr>
            <a:endParaRPr baseline="0" b="0" cap="none" dirty="0" sz="1400" i="0" kern="0" kumimoji="0" lang="en-US" noProof="0" normalizeH="0" spc="0" strike="noStrike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595" name="Google Shape;372;p37"/>
          <p:cNvSpPr/>
          <p:nvPr/>
        </p:nvSpPr>
        <p:spPr>
          <a:xfrm>
            <a:off x="609600" y="1581150"/>
            <a:ext cx="984339" cy="827041"/>
          </a:xfrm>
          <a:custGeom>
            <a:avLst/>
            <a:ahLst/>
            <a:rect l="l" t="t" r="r" b="b"/>
            <a:pathLst>
              <a:path w="16084" h="16230" extrusionOk="0">
                <a:moveTo>
                  <a:pt x="9538" y="1095"/>
                </a:moveTo>
                <a:lnTo>
                  <a:pt x="9441" y="1120"/>
                </a:lnTo>
                <a:lnTo>
                  <a:pt x="9344" y="1144"/>
                </a:lnTo>
                <a:lnTo>
                  <a:pt x="9246" y="1217"/>
                </a:lnTo>
                <a:lnTo>
                  <a:pt x="9198" y="1290"/>
                </a:lnTo>
                <a:lnTo>
                  <a:pt x="9149" y="1412"/>
                </a:lnTo>
                <a:lnTo>
                  <a:pt x="9149" y="1509"/>
                </a:lnTo>
                <a:lnTo>
                  <a:pt x="9149" y="1606"/>
                </a:lnTo>
                <a:lnTo>
                  <a:pt x="9198" y="1704"/>
                </a:lnTo>
                <a:lnTo>
                  <a:pt x="9246" y="1801"/>
                </a:lnTo>
                <a:lnTo>
                  <a:pt x="9344" y="1850"/>
                </a:lnTo>
                <a:lnTo>
                  <a:pt x="9441" y="1898"/>
                </a:lnTo>
                <a:lnTo>
                  <a:pt x="9514" y="1923"/>
                </a:lnTo>
                <a:lnTo>
                  <a:pt x="9563" y="1923"/>
                </a:lnTo>
                <a:lnTo>
                  <a:pt x="9709" y="1898"/>
                </a:lnTo>
                <a:lnTo>
                  <a:pt x="9830" y="1825"/>
                </a:lnTo>
                <a:lnTo>
                  <a:pt x="9903" y="1704"/>
                </a:lnTo>
                <a:lnTo>
                  <a:pt x="9952" y="1606"/>
                </a:lnTo>
                <a:lnTo>
                  <a:pt x="9976" y="1485"/>
                </a:lnTo>
                <a:lnTo>
                  <a:pt x="9952" y="1363"/>
                </a:lnTo>
                <a:lnTo>
                  <a:pt x="9879" y="1266"/>
                </a:lnTo>
                <a:lnTo>
                  <a:pt x="9782" y="1168"/>
                </a:lnTo>
                <a:lnTo>
                  <a:pt x="9660" y="1120"/>
                </a:lnTo>
                <a:lnTo>
                  <a:pt x="9538" y="1095"/>
                </a:lnTo>
                <a:close/>
                <a:moveTo>
                  <a:pt x="10804" y="1582"/>
                </a:moveTo>
                <a:lnTo>
                  <a:pt x="10731" y="1606"/>
                </a:lnTo>
                <a:lnTo>
                  <a:pt x="10658" y="1631"/>
                </a:lnTo>
                <a:lnTo>
                  <a:pt x="10585" y="1655"/>
                </a:lnTo>
                <a:lnTo>
                  <a:pt x="10512" y="1704"/>
                </a:lnTo>
                <a:lnTo>
                  <a:pt x="10463" y="1777"/>
                </a:lnTo>
                <a:lnTo>
                  <a:pt x="10439" y="1850"/>
                </a:lnTo>
                <a:lnTo>
                  <a:pt x="10414" y="1923"/>
                </a:lnTo>
                <a:lnTo>
                  <a:pt x="10390" y="1996"/>
                </a:lnTo>
                <a:lnTo>
                  <a:pt x="10414" y="2069"/>
                </a:lnTo>
                <a:lnTo>
                  <a:pt x="10439" y="2142"/>
                </a:lnTo>
                <a:lnTo>
                  <a:pt x="10463" y="2215"/>
                </a:lnTo>
                <a:lnTo>
                  <a:pt x="10512" y="2288"/>
                </a:lnTo>
                <a:lnTo>
                  <a:pt x="10585" y="2336"/>
                </a:lnTo>
                <a:lnTo>
                  <a:pt x="10658" y="2361"/>
                </a:lnTo>
                <a:lnTo>
                  <a:pt x="10731" y="2385"/>
                </a:lnTo>
                <a:lnTo>
                  <a:pt x="10804" y="2409"/>
                </a:lnTo>
                <a:lnTo>
                  <a:pt x="10877" y="2385"/>
                </a:lnTo>
                <a:lnTo>
                  <a:pt x="10950" y="2361"/>
                </a:lnTo>
                <a:lnTo>
                  <a:pt x="11023" y="2336"/>
                </a:lnTo>
                <a:lnTo>
                  <a:pt x="11096" y="2288"/>
                </a:lnTo>
                <a:lnTo>
                  <a:pt x="11144" y="2215"/>
                </a:lnTo>
                <a:lnTo>
                  <a:pt x="11169" y="2142"/>
                </a:lnTo>
                <a:lnTo>
                  <a:pt x="11193" y="2069"/>
                </a:lnTo>
                <a:lnTo>
                  <a:pt x="11217" y="1996"/>
                </a:lnTo>
                <a:lnTo>
                  <a:pt x="11193" y="1923"/>
                </a:lnTo>
                <a:lnTo>
                  <a:pt x="11169" y="1850"/>
                </a:lnTo>
                <a:lnTo>
                  <a:pt x="11144" y="1777"/>
                </a:lnTo>
                <a:lnTo>
                  <a:pt x="11096" y="1704"/>
                </a:lnTo>
                <a:lnTo>
                  <a:pt x="11023" y="1655"/>
                </a:lnTo>
                <a:lnTo>
                  <a:pt x="10950" y="1631"/>
                </a:lnTo>
                <a:lnTo>
                  <a:pt x="10877" y="1606"/>
                </a:lnTo>
                <a:lnTo>
                  <a:pt x="10804" y="1582"/>
                </a:lnTo>
                <a:close/>
                <a:moveTo>
                  <a:pt x="11899" y="2166"/>
                </a:moveTo>
                <a:lnTo>
                  <a:pt x="11826" y="2190"/>
                </a:lnTo>
                <a:lnTo>
                  <a:pt x="11728" y="2215"/>
                </a:lnTo>
                <a:lnTo>
                  <a:pt x="11655" y="2239"/>
                </a:lnTo>
                <a:lnTo>
                  <a:pt x="11607" y="2288"/>
                </a:lnTo>
                <a:lnTo>
                  <a:pt x="11558" y="2361"/>
                </a:lnTo>
                <a:lnTo>
                  <a:pt x="11534" y="2434"/>
                </a:lnTo>
                <a:lnTo>
                  <a:pt x="11509" y="2580"/>
                </a:lnTo>
                <a:lnTo>
                  <a:pt x="11534" y="2726"/>
                </a:lnTo>
                <a:lnTo>
                  <a:pt x="11558" y="2799"/>
                </a:lnTo>
                <a:lnTo>
                  <a:pt x="11607" y="2872"/>
                </a:lnTo>
                <a:lnTo>
                  <a:pt x="11655" y="2920"/>
                </a:lnTo>
                <a:lnTo>
                  <a:pt x="11728" y="2945"/>
                </a:lnTo>
                <a:lnTo>
                  <a:pt x="11826" y="2969"/>
                </a:lnTo>
                <a:lnTo>
                  <a:pt x="11899" y="2993"/>
                </a:lnTo>
                <a:lnTo>
                  <a:pt x="11996" y="2969"/>
                </a:lnTo>
                <a:lnTo>
                  <a:pt x="12069" y="2945"/>
                </a:lnTo>
                <a:lnTo>
                  <a:pt x="12142" y="2920"/>
                </a:lnTo>
                <a:lnTo>
                  <a:pt x="12215" y="2872"/>
                </a:lnTo>
                <a:lnTo>
                  <a:pt x="12239" y="2799"/>
                </a:lnTo>
                <a:lnTo>
                  <a:pt x="12288" y="2726"/>
                </a:lnTo>
                <a:lnTo>
                  <a:pt x="12312" y="2580"/>
                </a:lnTo>
                <a:lnTo>
                  <a:pt x="12288" y="2434"/>
                </a:lnTo>
                <a:lnTo>
                  <a:pt x="12239" y="2361"/>
                </a:lnTo>
                <a:lnTo>
                  <a:pt x="12215" y="2288"/>
                </a:lnTo>
                <a:lnTo>
                  <a:pt x="12142" y="2239"/>
                </a:lnTo>
                <a:lnTo>
                  <a:pt x="12069" y="2215"/>
                </a:lnTo>
                <a:lnTo>
                  <a:pt x="11996" y="2190"/>
                </a:lnTo>
                <a:lnTo>
                  <a:pt x="11899" y="2166"/>
                </a:lnTo>
                <a:close/>
                <a:moveTo>
                  <a:pt x="9757" y="2409"/>
                </a:moveTo>
                <a:lnTo>
                  <a:pt x="9660" y="2434"/>
                </a:lnTo>
                <a:lnTo>
                  <a:pt x="9563" y="2458"/>
                </a:lnTo>
                <a:lnTo>
                  <a:pt x="9490" y="2507"/>
                </a:lnTo>
                <a:lnTo>
                  <a:pt x="9417" y="2580"/>
                </a:lnTo>
                <a:lnTo>
                  <a:pt x="9368" y="2653"/>
                </a:lnTo>
                <a:lnTo>
                  <a:pt x="9344" y="2750"/>
                </a:lnTo>
                <a:lnTo>
                  <a:pt x="9319" y="2847"/>
                </a:lnTo>
                <a:lnTo>
                  <a:pt x="9344" y="2945"/>
                </a:lnTo>
                <a:lnTo>
                  <a:pt x="9392" y="3042"/>
                </a:lnTo>
                <a:lnTo>
                  <a:pt x="9465" y="3139"/>
                </a:lnTo>
                <a:lnTo>
                  <a:pt x="9538" y="3188"/>
                </a:lnTo>
                <a:lnTo>
                  <a:pt x="9636" y="3237"/>
                </a:lnTo>
                <a:lnTo>
                  <a:pt x="9757" y="3261"/>
                </a:lnTo>
                <a:lnTo>
                  <a:pt x="9855" y="3237"/>
                </a:lnTo>
                <a:lnTo>
                  <a:pt x="9976" y="3188"/>
                </a:lnTo>
                <a:lnTo>
                  <a:pt x="10049" y="3139"/>
                </a:lnTo>
                <a:lnTo>
                  <a:pt x="10074" y="3115"/>
                </a:lnTo>
                <a:lnTo>
                  <a:pt x="10122" y="3066"/>
                </a:lnTo>
                <a:lnTo>
                  <a:pt x="10171" y="2969"/>
                </a:lnTo>
                <a:lnTo>
                  <a:pt x="10220" y="2847"/>
                </a:lnTo>
                <a:lnTo>
                  <a:pt x="10220" y="2774"/>
                </a:lnTo>
                <a:lnTo>
                  <a:pt x="10220" y="2701"/>
                </a:lnTo>
                <a:lnTo>
                  <a:pt x="10171" y="2628"/>
                </a:lnTo>
                <a:lnTo>
                  <a:pt x="10147" y="2555"/>
                </a:lnTo>
                <a:lnTo>
                  <a:pt x="10074" y="2507"/>
                </a:lnTo>
                <a:lnTo>
                  <a:pt x="10001" y="2458"/>
                </a:lnTo>
                <a:lnTo>
                  <a:pt x="9879" y="2434"/>
                </a:lnTo>
                <a:lnTo>
                  <a:pt x="9757" y="2409"/>
                </a:lnTo>
                <a:close/>
                <a:moveTo>
                  <a:pt x="10950" y="2750"/>
                </a:moveTo>
                <a:lnTo>
                  <a:pt x="10877" y="2774"/>
                </a:lnTo>
                <a:lnTo>
                  <a:pt x="10804" y="2823"/>
                </a:lnTo>
                <a:lnTo>
                  <a:pt x="10755" y="2872"/>
                </a:lnTo>
                <a:lnTo>
                  <a:pt x="10706" y="2920"/>
                </a:lnTo>
                <a:lnTo>
                  <a:pt x="10658" y="2993"/>
                </a:lnTo>
                <a:lnTo>
                  <a:pt x="10633" y="3066"/>
                </a:lnTo>
                <a:lnTo>
                  <a:pt x="10633" y="3139"/>
                </a:lnTo>
                <a:lnTo>
                  <a:pt x="10633" y="3212"/>
                </a:lnTo>
                <a:lnTo>
                  <a:pt x="10658" y="3285"/>
                </a:lnTo>
                <a:lnTo>
                  <a:pt x="10706" y="3358"/>
                </a:lnTo>
                <a:lnTo>
                  <a:pt x="10755" y="3407"/>
                </a:lnTo>
                <a:lnTo>
                  <a:pt x="10804" y="3456"/>
                </a:lnTo>
                <a:lnTo>
                  <a:pt x="10877" y="3504"/>
                </a:lnTo>
                <a:lnTo>
                  <a:pt x="10950" y="3529"/>
                </a:lnTo>
                <a:lnTo>
                  <a:pt x="11120" y="3529"/>
                </a:lnTo>
                <a:lnTo>
                  <a:pt x="11193" y="3504"/>
                </a:lnTo>
                <a:lnTo>
                  <a:pt x="11242" y="3456"/>
                </a:lnTo>
                <a:lnTo>
                  <a:pt x="11315" y="3407"/>
                </a:lnTo>
                <a:lnTo>
                  <a:pt x="11363" y="3358"/>
                </a:lnTo>
                <a:lnTo>
                  <a:pt x="11388" y="3285"/>
                </a:lnTo>
                <a:lnTo>
                  <a:pt x="11412" y="3212"/>
                </a:lnTo>
                <a:lnTo>
                  <a:pt x="11436" y="3139"/>
                </a:lnTo>
                <a:lnTo>
                  <a:pt x="11412" y="3066"/>
                </a:lnTo>
                <a:lnTo>
                  <a:pt x="11388" y="2993"/>
                </a:lnTo>
                <a:lnTo>
                  <a:pt x="11363" y="2920"/>
                </a:lnTo>
                <a:lnTo>
                  <a:pt x="11315" y="2872"/>
                </a:lnTo>
                <a:lnTo>
                  <a:pt x="11242" y="2823"/>
                </a:lnTo>
                <a:lnTo>
                  <a:pt x="11193" y="2774"/>
                </a:lnTo>
                <a:lnTo>
                  <a:pt x="11120" y="2750"/>
                </a:lnTo>
                <a:close/>
                <a:moveTo>
                  <a:pt x="9855" y="3626"/>
                </a:moveTo>
                <a:lnTo>
                  <a:pt x="9757" y="3650"/>
                </a:lnTo>
                <a:lnTo>
                  <a:pt x="9709" y="3699"/>
                </a:lnTo>
                <a:lnTo>
                  <a:pt x="9636" y="3748"/>
                </a:lnTo>
                <a:lnTo>
                  <a:pt x="9587" y="3796"/>
                </a:lnTo>
                <a:lnTo>
                  <a:pt x="9563" y="3869"/>
                </a:lnTo>
                <a:lnTo>
                  <a:pt x="9538" y="3942"/>
                </a:lnTo>
                <a:lnTo>
                  <a:pt x="9514" y="4040"/>
                </a:lnTo>
                <a:lnTo>
                  <a:pt x="9538" y="4113"/>
                </a:lnTo>
                <a:lnTo>
                  <a:pt x="9563" y="4186"/>
                </a:lnTo>
                <a:lnTo>
                  <a:pt x="9587" y="4259"/>
                </a:lnTo>
                <a:lnTo>
                  <a:pt x="9636" y="4307"/>
                </a:lnTo>
                <a:lnTo>
                  <a:pt x="9709" y="4356"/>
                </a:lnTo>
                <a:lnTo>
                  <a:pt x="9757" y="4405"/>
                </a:lnTo>
                <a:lnTo>
                  <a:pt x="9855" y="4429"/>
                </a:lnTo>
                <a:lnTo>
                  <a:pt x="10001" y="4429"/>
                </a:lnTo>
                <a:lnTo>
                  <a:pt x="10074" y="4405"/>
                </a:lnTo>
                <a:lnTo>
                  <a:pt x="10147" y="4356"/>
                </a:lnTo>
                <a:lnTo>
                  <a:pt x="10220" y="4307"/>
                </a:lnTo>
                <a:lnTo>
                  <a:pt x="10268" y="4259"/>
                </a:lnTo>
                <a:lnTo>
                  <a:pt x="10293" y="4186"/>
                </a:lnTo>
                <a:lnTo>
                  <a:pt x="10317" y="4113"/>
                </a:lnTo>
                <a:lnTo>
                  <a:pt x="10341" y="4040"/>
                </a:lnTo>
                <a:lnTo>
                  <a:pt x="10317" y="3942"/>
                </a:lnTo>
                <a:lnTo>
                  <a:pt x="10293" y="3869"/>
                </a:lnTo>
                <a:lnTo>
                  <a:pt x="10268" y="3796"/>
                </a:lnTo>
                <a:lnTo>
                  <a:pt x="10220" y="3748"/>
                </a:lnTo>
                <a:lnTo>
                  <a:pt x="10147" y="3699"/>
                </a:lnTo>
                <a:lnTo>
                  <a:pt x="10074" y="3650"/>
                </a:lnTo>
                <a:lnTo>
                  <a:pt x="10001" y="3626"/>
                </a:lnTo>
                <a:close/>
                <a:moveTo>
                  <a:pt x="8784" y="341"/>
                </a:moveTo>
                <a:lnTo>
                  <a:pt x="8881" y="390"/>
                </a:lnTo>
                <a:lnTo>
                  <a:pt x="9003" y="414"/>
                </a:lnTo>
                <a:lnTo>
                  <a:pt x="9271" y="438"/>
                </a:lnTo>
                <a:lnTo>
                  <a:pt x="9538" y="463"/>
                </a:lnTo>
                <a:lnTo>
                  <a:pt x="9782" y="511"/>
                </a:lnTo>
                <a:lnTo>
                  <a:pt x="10171" y="584"/>
                </a:lnTo>
                <a:lnTo>
                  <a:pt x="10512" y="706"/>
                </a:lnTo>
                <a:lnTo>
                  <a:pt x="10877" y="852"/>
                </a:lnTo>
                <a:lnTo>
                  <a:pt x="11217" y="1022"/>
                </a:lnTo>
                <a:lnTo>
                  <a:pt x="11582" y="1217"/>
                </a:lnTo>
                <a:lnTo>
                  <a:pt x="11899" y="1460"/>
                </a:lnTo>
                <a:lnTo>
                  <a:pt x="12191" y="1704"/>
                </a:lnTo>
                <a:lnTo>
                  <a:pt x="12483" y="1971"/>
                </a:lnTo>
                <a:lnTo>
                  <a:pt x="12726" y="2263"/>
                </a:lnTo>
                <a:lnTo>
                  <a:pt x="12994" y="2555"/>
                </a:lnTo>
                <a:lnTo>
                  <a:pt x="13480" y="3188"/>
                </a:lnTo>
                <a:lnTo>
                  <a:pt x="13261" y="3358"/>
                </a:lnTo>
                <a:lnTo>
                  <a:pt x="13042" y="3529"/>
                </a:lnTo>
                <a:lnTo>
                  <a:pt x="12556" y="3821"/>
                </a:lnTo>
                <a:lnTo>
                  <a:pt x="12580" y="3723"/>
                </a:lnTo>
                <a:lnTo>
                  <a:pt x="12580" y="3626"/>
                </a:lnTo>
                <a:lnTo>
                  <a:pt x="12556" y="3553"/>
                </a:lnTo>
                <a:lnTo>
                  <a:pt x="12507" y="3480"/>
                </a:lnTo>
                <a:lnTo>
                  <a:pt x="12458" y="3431"/>
                </a:lnTo>
                <a:lnTo>
                  <a:pt x="12410" y="3383"/>
                </a:lnTo>
                <a:lnTo>
                  <a:pt x="12337" y="3334"/>
                </a:lnTo>
                <a:lnTo>
                  <a:pt x="12239" y="3310"/>
                </a:lnTo>
                <a:lnTo>
                  <a:pt x="12093" y="3310"/>
                </a:lnTo>
                <a:lnTo>
                  <a:pt x="11996" y="3334"/>
                </a:lnTo>
                <a:lnTo>
                  <a:pt x="11923" y="3383"/>
                </a:lnTo>
                <a:lnTo>
                  <a:pt x="11874" y="3431"/>
                </a:lnTo>
                <a:lnTo>
                  <a:pt x="11826" y="3480"/>
                </a:lnTo>
                <a:lnTo>
                  <a:pt x="11777" y="3553"/>
                </a:lnTo>
                <a:lnTo>
                  <a:pt x="11753" y="3626"/>
                </a:lnTo>
                <a:lnTo>
                  <a:pt x="11753" y="3723"/>
                </a:lnTo>
                <a:lnTo>
                  <a:pt x="11777" y="3845"/>
                </a:lnTo>
                <a:lnTo>
                  <a:pt x="11826" y="3967"/>
                </a:lnTo>
                <a:lnTo>
                  <a:pt x="11923" y="4064"/>
                </a:lnTo>
                <a:lnTo>
                  <a:pt x="12045" y="4113"/>
                </a:lnTo>
                <a:lnTo>
                  <a:pt x="11388" y="4453"/>
                </a:lnTo>
                <a:lnTo>
                  <a:pt x="11412" y="4380"/>
                </a:lnTo>
                <a:lnTo>
                  <a:pt x="11412" y="4283"/>
                </a:lnTo>
                <a:lnTo>
                  <a:pt x="11388" y="4210"/>
                </a:lnTo>
                <a:lnTo>
                  <a:pt x="11363" y="4137"/>
                </a:lnTo>
                <a:lnTo>
                  <a:pt x="11266" y="4040"/>
                </a:lnTo>
                <a:lnTo>
                  <a:pt x="11169" y="3967"/>
                </a:lnTo>
                <a:lnTo>
                  <a:pt x="11023" y="3942"/>
                </a:lnTo>
                <a:lnTo>
                  <a:pt x="10901" y="3942"/>
                </a:lnTo>
                <a:lnTo>
                  <a:pt x="10804" y="3991"/>
                </a:lnTo>
                <a:lnTo>
                  <a:pt x="10706" y="4040"/>
                </a:lnTo>
                <a:lnTo>
                  <a:pt x="10682" y="4088"/>
                </a:lnTo>
                <a:lnTo>
                  <a:pt x="10658" y="4113"/>
                </a:lnTo>
                <a:lnTo>
                  <a:pt x="10633" y="4161"/>
                </a:lnTo>
                <a:lnTo>
                  <a:pt x="10585" y="4259"/>
                </a:lnTo>
                <a:lnTo>
                  <a:pt x="10585" y="4332"/>
                </a:lnTo>
                <a:lnTo>
                  <a:pt x="10585" y="4405"/>
                </a:lnTo>
                <a:lnTo>
                  <a:pt x="10609" y="4526"/>
                </a:lnTo>
                <a:lnTo>
                  <a:pt x="10706" y="4623"/>
                </a:lnTo>
                <a:lnTo>
                  <a:pt x="10779" y="4696"/>
                </a:lnTo>
                <a:lnTo>
                  <a:pt x="10901" y="4745"/>
                </a:lnTo>
                <a:lnTo>
                  <a:pt x="10463" y="5037"/>
                </a:lnTo>
                <a:lnTo>
                  <a:pt x="10049" y="5329"/>
                </a:lnTo>
                <a:lnTo>
                  <a:pt x="10074" y="5207"/>
                </a:lnTo>
                <a:lnTo>
                  <a:pt x="10049" y="5110"/>
                </a:lnTo>
                <a:lnTo>
                  <a:pt x="10025" y="5013"/>
                </a:lnTo>
                <a:lnTo>
                  <a:pt x="9952" y="4915"/>
                </a:lnTo>
                <a:lnTo>
                  <a:pt x="9879" y="4867"/>
                </a:lnTo>
                <a:lnTo>
                  <a:pt x="9782" y="4818"/>
                </a:lnTo>
                <a:lnTo>
                  <a:pt x="9587" y="4818"/>
                </a:lnTo>
                <a:lnTo>
                  <a:pt x="9490" y="4842"/>
                </a:lnTo>
                <a:lnTo>
                  <a:pt x="9417" y="4891"/>
                </a:lnTo>
                <a:lnTo>
                  <a:pt x="9344" y="4964"/>
                </a:lnTo>
                <a:lnTo>
                  <a:pt x="9295" y="5037"/>
                </a:lnTo>
                <a:lnTo>
                  <a:pt x="9271" y="5110"/>
                </a:lnTo>
                <a:lnTo>
                  <a:pt x="9246" y="5207"/>
                </a:lnTo>
                <a:lnTo>
                  <a:pt x="9246" y="5232"/>
                </a:lnTo>
                <a:lnTo>
                  <a:pt x="9271" y="5378"/>
                </a:lnTo>
                <a:lnTo>
                  <a:pt x="9344" y="5475"/>
                </a:lnTo>
                <a:lnTo>
                  <a:pt x="9417" y="5572"/>
                </a:lnTo>
                <a:lnTo>
                  <a:pt x="9538" y="5621"/>
                </a:lnTo>
                <a:lnTo>
                  <a:pt x="9611" y="5645"/>
                </a:lnTo>
                <a:lnTo>
                  <a:pt x="9246" y="5864"/>
                </a:lnTo>
                <a:lnTo>
                  <a:pt x="8881" y="6059"/>
                </a:lnTo>
                <a:lnTo>
                  <a:pt x="8906" y="5791"/>
                </a:lnTo>
                <a:lnTo>
                  <a:pt x="8881" y="5524"/>
                </a:lnTo>
                <a:lnTo>
                  <a:pt x="8857" y="4988"/>
                </a:lnTo>
                <a:lnTo>
                  <a:pt x="8857" y="4721"/>
                </a:lnTo>
                <a:lnTo>
                  <a:pt x="8906" y="4721"/>
                </a:lnTo>
                <a:lnTo>
                  <a:pt x="8954" y="4696"/>
                </a:lnTo>
                <a:lnTo>
                  <a:pt x="9003" y="4648"/>
                </a:lnTo>
                <a:lnTo>
                  <a:pt x="9052" y="4599"/>
                </a:lnTo>
                <a:lnTo>
                  <a:pt x="9076" y="4502"/>
                </a:lnTo>
                <a:lnTo>
                  <a:pt x="9076" y="4405"/>
                </a:lnTo>
                <a:lnTo>
                  <a:pt x="9027" y="4332"/>
                </a:lnTo>
                <a:lnTo>
                  <a:pt x="8979" y="4283"/>
                </a:lnTo>
                <a:lnTo>
                  <a:pt x="8930" y="4234"/>
                </a:lnTo>
                <a:lnTo>
                  <a:pt x="8857" y="4234"/>
                </a:lnTo>
                <a:lnTo>
                  <a:pt x="8857" y="3748"/>
                </a:lnTo>
                <a:lnTo>
                  <a:pt x="8979" y="3748"/>
                </a:lnTo>
                <a:lnTo>
                  <a:pt x="9076" y="3699"/>
                </a:lnTo>
                <a:lnTo>
                  <a:pt x="9149" y="3626"/>
                </a:lnTo>
                <a:lnTo>
                  <a:pt x="9198" y="3529"/>
                </a:lnTo>
                <a:lnTo>
                  <a:pt x="9198" y="3431"/>
                </a:lnTo>
                <a:lnTo>
                  <a:pt x="9173" y="3334"/>
                </a:lnTo>
                <a:lnTo>
                  <a:pt x="9125" y="3237"/>
                </a:lnTo>
                <a:lnTo>
                  <a:pt x="9052" y="3188"/>
                </a:lnTo>
                <a:lnTo>
                  <a:pt x="8979" y="3139"/>
                </a:lnTo>
                <a:lnTo>
                  <a:pt x="8881" y="3139"/>
                </a:lnTo>
                <a:lnTo>
                  <a:pt x="8881" y="2726"/>
                </a:lnTo>
                <a:lnTo>
                  <a:pt x="8833" y="2288"/>
                </a:lnTo>
                <a:lnTo>
                  <a:pt x="8906" y="2312"/>
                </a:lnTo>
                <a:lnTo>
                  <a:pt x="8979" y="2312"/>
                </a:lnTo>
                <a:lnTo>
                  <a:pt x="9027" y="2288"/>
                </a:lnTo>
                <a:lnTo>
                  <a:pt x="9100" y="2263"/>
                </a:lnTo>
                <a:lnTo>
                  <a:pt x="9125" y="2190"/>
                </a:lnTo>
                <a:lnTo>
                  <a:pt x="9149" y="2117"/>
                </a:lnTo>
                <a:lnTo>
                  <a:pt x="9149" y="2044"/>
                </a:lnTo>
                <a:lnTo>
                  <a:pt x="9125" y="1971"/>
                </a:lnTo>
                <a:lnTo>
                  <a:pt x="9076" y="1923"/>
                </a:lnTo>
                <a:lnTo>
                  <a:pt x="9027" y="1874"/>
                </a:lnTo>
                <a:lnTo>
                  <a:pt x="8979" y="1850"/>
                </a:lnTo>
                <a:lnTo>
                  <a:pt x="8833" y="1850"/>
                </a:lnTo>
                <a:lnTo>
                  <a:pt x="8784" y="1874"/>
                </a:lnTo>
                <a:lnTo>
                  <a:pt x="8760" y="1655"/>
                </a:lnTo>
                <a:lnTo>
                  <a:pt x="8735" y="1314"/>
                </a:lnTo>
                <a:lnTo>
                  <a:pt x="8735" y="998"/>
                </a:lnTo>
                <a:lnTo>
                  <a:pt x="8784" y="341"/>
                </a:lnTo>
                <a:close/>
                <a:moveTo>
                  <a:pt x="8638" y="0"/>
                </a:moveTo>
                <a:lnTo>
                  <a:pt x="8565" y="25"/>
                </a:lnTo>
                <a:lnTo>
                  <a:pt x="8516" y="73"/>
                </a:lnTo>
                <a:lnTo>
                  <a:pt x="8443" y="219"/>
                </a:lnTo>
                <a:lnTo>
                  <a:pt x="8395" y="365"/>
                </a:lnTo>
                <a:lnTo>
                  <a:pt x="8346" y="511"/>
                </a:lnTo>
                <a:lnTo>
                  <a:pt x="8346" y="682"/>
                </a:lnTo>
                <a:lnTo>
                  <a:pt x="8322" y="1022"/>
                </a:lnTo>
                <a:lnTo>
                  <a:pt x="8346" y="1339"/>
                </a:lnTo>
                <a:lnTo>
                  <a:pt x="8395" y="2117"/>
                </a:lnTo>
                <a:lnTo>
                  <a:pt x="8443" y="2896"/>
                </a:lnTo>
                <a:lnTo>
                  <a:pt x="8443" y="3334"/>
                </a:lnTo>
                <a:lnTo>
                  <a:pt x="8443" y="3772"/>
                </a:lnTo>
                <a:lnTo>
                  <a:pt x="8395" y="4648"/>
                </a:lnTo>
                <a:lnTo>
                  <a:pt x="8419" y="5475"/>
                </a:lnTo>
                <a:lnTo>
                  <a:pt x="8443" y="5889"/>
                </a:lnTo>
                <a:lnTo>
                  <a:pt x="8419" y="6302"/>
                </a:lnTo>
                <a:lnTo>
                  <a:pt x="8370" y="6400"/>
                </a:lnTo>
                <a:lnTo>
                  <a:pt x="8395" y="6473"/>
                </a:lnTo>
                <a:lnTo>
                  <a:pt x="8443" y="6546"/>
                </a:lnTo>
                <a:lnTo>
                  <a:pt x="8468" y="6570"/>
                </a:lnTo>
                <a:lnTo>
                  <a:pt x="8541" y="6570"/>
                </a:lnTo>
                <a:lnTo>
                  <a:pt x="8589" y="6594"/>
                </a:lnTo>
                <a:lnTo>
                  <a:pt x="8662" y="6594"/>
                </a:lnTo>
                <a:lnTo>
                  <a:pt x="8735" y="6570"/>
                </a:lnTo>
                <a:lnTo>
                  <a:pt x="8784" y="6521"/>
                </a:lnTo>
                <a:lnTo>
                  <a:pt x="8979" y="6473"/>
                </a:lnTo>
                <a:lnTo>
                  <a:pt x="9149" y="6424"/>
                </a:lnTo>
                <a:lnTo>
                  <a:pt x="9490" y="6254"/>
                </a:lnTo>
                <a:lnTo>
                  <a:pt x="9806" y="6059"/>
                </a:lnTo>
                <a:lnTo>
                  <a:pt x="10122" y="5840"/>
                </a:lnTo>
                <a:lnTo>
                  <a:pt x="10731" y="5378"/>
                </a:lnTo>
                <a:lnTo>
                  <a:pt x="11023" y="5159"/>
                </a:lnTo>
                <a:lnTo>
                  <a:pt x="11339" y="4964"/>
                </a:lnTo>
                <a:lnTo>
                  <a:pt x="11996" y="4599"/>
                </a:lnTo>
                <a:lnTo>
                  <a:pt x="12702" y="4234"/>
                </a:lnTo>
                <a:lnTo>
                  <a:pt x="13018" y="4040"/>
                </a:lnTo>
                <a:lnTo>
                  <a:pt x="13358" y="3821"/>
                </a:lnTo>
                <a:lnTo>
                  <a:pt x="13650" y="3577"/>
                </a:lnTo>
                <a:lnTo>
                  <a:pt x="13942" y="3310"/>
                </a:lnTo>
                <a:lnTo>
                  <a:pt x="13967" y="3261"/>
                </a:lnTo>
                <a:lnTo>
                  <a:pt x="13991" y="3188"/>
                </a:lnTo>
                <a:lnTo>
                  <a:pt x="13991" y="3139"/>
                </a:lnTo>
                <a:lnTo>
                  <a:pt x="13967" y="3091"/>
                </a:lnTo>
                <a:lnTo>
                  <a:pt x="13894" y="2993"/>
                </a:lnTo>
                <a:lnTo>
                  <a:pt x="13845" y="2969"/>
                </a:lnTo>
                <a:lnTo>
                  <a:pt x="13796" y="2945"/>
                </a:lnTo>
                <a:lnTo>
                  <a:pt x="13602" y="2604"/>
                </a:lnTo>
                <a:lnTo>
                  <a:pt x="13358" y="2288"/>
                </a:lnTo>
                <a:lnTo>
                  <a:pt x="13115" y="1996"/>
                </a:lnTo>
                <a:lnTo>
                  <a:pt x="12823" y="1704"/>
                </a:lnTo>
                <a:lnTo>
                  <a:pt x="12507" y="1436"/>
                </a:lnTo>
                <a:lnTo>
                  <a:pt x="12191" y="1168"/>
                </a:lnTo>
                <a:lnTo>
                  <a:pt x="11874" y="949"/>
                </a:lnTo>
                <a:lnTo>
                  <a:pt x="11558" y="755"/>
                </a:lnTo>
                <a:lnTo>
                  <a:pt x="11193" y="560"/>
                </a:lnTo>
                <a:lnTo>
                  <a:pt x="10804" y="390"/>
                </a:lnTo>
                <a:lnTo>
                  <a:pt x="10439" y="268"/>
                </a:lnTo>
                <a:lnTo>
                  <a:pt x="10025" y="146"/>
                </a:lnTo>
                <a:lnTo>
                  <a:pt x="9733" y="73"/>
                </a:lnTo>
                <a:lnTo>
                  <a:pt x="9392" y="25"/>
                </a:lnTo>
                <a:lnTo>
                  <a:pt x="9222" y="0"/>
                </a:lnTo>
                <a:lnTo>
                  <a:pt x="9052" y="0"/>
                </a:lnTo>
                <a:lnTo>
                  <a:pt x="8906" y="49"/>
                </a:lnTo>
                <a:lnTo>
                  <a:pt x="8760" y="98"/>
                </a:lnTo>
                <a:lnTo>
                  <a:pt x="8711" y="25"/>
                </a:lnTo>
                <a:lnTo>
                  <a:pt x="8638" y="0"/>
                </a:lnTo>
                <a:close/>
                <a:moveTo>
                  <a:pt x="11169" y="6278"/>
                </a:moveTo>
                <a:lnTo>
                  <a:pt x="11144" y="6521"/>
                </a:lnTo>
                <a:lnTo>
                  <a:pt x="11144" y="6765"/>
                </a:lnTo>
                <a:lnTo>
                  <a:pt x="11144" y="7300"/>
                </a:lnTo>
                <a:lnTo>
                  <a:pt x="10147" y="7276"/>
                </a:lnTo>
                <a:lnTo>
                  <a:pt x="9855" y="7251"/>
                </a:lnTo>
                <a:lnTo>
                  <a:pt x="10195" y="7032"/>
                </a:lnTo>
                <a:lnTo>
                  <a:pt x="10536" y="6789"/>
                </a:lnTo>
                <a:lnTo>
                  <a:pt x="11169" y="6278"/>
                </a:lnTo>
                <a:close/>
                <a:moveTo>
                  <a:pt x="11826" y="5767"/>
                </a:moveTo>
                <a:lnTo>
                  <a:pt x="11801" y="6010"/>
                </a:lnTo>
                <a:lnTo>
                  <a:pt x="11801" y="6229"/>
                </a:lnTo>
                <a:lnTo>
                  <a:pt x="11753" y="6765"/>
                </a:lnTo>
                <a:lnTo>
                  <a:pt x="11753" y="7057"/>
                </a:lnTo>
                <a:lnTo>
                  <a:pt x="11753" y="7324"/>
                </a:lnTo>
                <a:lnTo>
                  <a:pt x="11436" y="7324"/>
                </a:lnTo>
                <a:lnTo>
                  <a:pt x="11436" y="7081"/>
                </a:lnTo>
                <a:lnTo>
                  <a:pt x="11388" y="6838"/>
                </a:lnTo>
                <a:lnTo>
                  <a:pt x="11363" y="6497"/>
                </a:lnTo>
                <a:lnTo>
                  <a:pt x="11315" y="6327"/>
                </a:lnTo>
                <a:lnTo>
                  <a:pt x="11266" y="6181"/>
                </a:lnTo>
                <a:lnTo>
                  <a:pt x="11461" y="6035"/>
                </a:lnTo>
                <a:lnTo>
                  <a:pt x="11826" y="5767"/>
                </a:lnTo>
                <a:close/>
                <a:moveTo>
                  <a:pt x="12507" y="5329"/>
                </a:moveTo>
                <a:lnTo>
                  <a:pt x="12507" y="5743"/>
                </a:lnTo>
                <a:lnTo>
                  <a:pt x="12507" y="6132"/>
                </a:lnTo>
                <a:lnTo>
                  <a:pt x="12458" y="6716"/>
                </a:lnTo>
                <a:lnTo>
                  <a:pt x="12434" y="7324"/>
                </a:lnTo>
                <a:lnTo>
                  <a:pt x="12166" y="7324"/>
                </a:lnTo>
                <a:lnTo>
                  <a:pt x="12166" y="7008"/>
                </a:lnTo>
                <a:lnTo>
                  <a:pt x="12166" y="6716"/>
                </a:lnTo>
                <a:lnTo>
                  <a:pt x="12166" y="6108"/>
                </a:lnTo>
                <a:lnTo>
                  <a:pt x="12166" y="5840"/>
                </a:lnTo>
                <a:lnTo>
                  <a:pt x="12142" y="5718"/>
                </a:lnTo>
                <a:lnTo>
                  <a:pt x="12118" y="5572"/>
                </a:lnTo>
                <a:lnTo>
                  <a:pt x="12507" y="5329"/>
                </a:lnTo>
                <a:close/>
                <a:moveTo>
                  <a:pt x="13261" y="4915"/>
                </a:moveTo>
                <a:lnTo>
                  <a:pt x="13285" y="5159"/>
                </a:lnTo>
                <a:lnTo>
                  <a:pt x="13310" y="5426"/>
                </a:lnTo>
                <a:lnTo>
                  <a:pt x="13358" y="5937"/>
                </a:lnTo>
                <a:lnTo>
                  <a:pt x="13383" y="6643"/>
                </a:lnTo>
                <a:lnTo>
                  <a:pt x="13407" y="6984"/>
                </a:lnTo>
                <a:lnTo>
                  <a:pt x="13456" y="7324"/>
                </a:lnTo>
                <a:lnTo>
                  <a:pt x="12945" y="7324"/>
                </a:lnTo>
                <a:lnTo>
                  <a:pt x="12921" y="7251"/>
                </a:lnTo>
                <a:lnTo>
                  <a:pt x="12872" y="7203"/>
                </a:lnTo>
                <a:lnTo>
                  <a:pt x="12872" y="6667"/>
                </a:lnTo>
                <a:lnTo>
                  <a:pt x="12896" y="6132"/>
                </a:lnTo>
                <a:lnTo>
                  <a:pt x="12921" y="5913"/>
                </a:lnTo>
                <a:lnTo>
                  <a:pt x="12896" y="5645"/>
                </a:lnTo>
                <a:lnTo>
                  <a:pt x="12872" y="5402"/>
                </a:lnTo>
                <a:lnTo>
                  <a:pt x="12823" y="5280"/>
                </a:lnTo>
                <a:lnTo>
                  <a:pt x="12775" y="5183"/>
                </a:lnTo>
                <a:lnTo>
                  <a:pt x="13261" y="4915"/>
                </a:lnTo>
                <a:close/>
                <a:moveTo>
                  <a:pt x="14088" y="4502"/>
                </a:moveTo>
                <a:lnTo>
                  <a:pt x="14040" y="4672"/>
                </a:lnTo>
                <a:lnTo>
                  <a:pt x="14015" y="4842"/>
                </a:lnTo>
                <a:lnTo>
                  <a:pt x="14015" y="5037"/>
                </a:lnTo>
                <a:lnTo>
                  <a:pt x="14040" y="5232"/>
                </a:lnTo>
                <a:lnTo>
                  <a:pt x="14064" y="5597"/>
                </a:lnTo>
                <a:lnTo>
                  <a:pt x="14088" y="5937"/>
                </a:lnTo>
                <a:lnTo>
                  <a:pt x="14088" y="6278"/>
                </a:lnTo>
                <a:lnTo>
                  <a:pt x="14064" y="6643"/>
                </a:lnTo>
                <a:lnTo>
                  <a:pt x="14064" y="6984"/>
                </a:lnTo>
                <a:lnTo>
                  <a:pt x="14088" y="7154"/>
                </a:lnTo>
                <a:lnTo>
                  <a:pt x="14113" y="7324"/>
                </a:lnTo>
                <a:lnTo>
                  <a:pt x="13748" y="7324"/>
                </a:lnTo>
                <a:lnTo>
                  <a:pt x="13796" y="6984"/>
                </a:lnTo>
                <a:lnTo>
                  <a:pt x="13796" y="6619"/>
                </a:lnTo>
                <a:lnTo>
                  <a:pt x="13748" y="5937"/>
                </a:lnTo>
                <a:lnTo>
                  <a:pt x="13723" y="5645"/>
                </a:lnTo>
                <a:lnTo>
                  <a:pt x="13699" y="5353"/>
                </a:lnTo>
                <a:lnTo>
                  <a:pt x="13650" y="5037"/>
                </a:lnTo>
                <a:lnTo>
                  <a:pt x="13553" y="4769"/>
                </a:lnTo>
                <a:lnTo>
                  <a:pt x="14088" y="4502"/>
                </a:lnTo>
                <a:close/>
                <a:moveTo>
                  <a:pt x="14964" y="4113"/>
                </a:moveTo>
                <a:lnTo>
                  <a:pt x="14940" y="4137"/>
                </a:lnTo>
                <a:lnTo>
                  <a:pt x="14891" y="4526"/>
                </a:lnTo>
                <a:lnTo>
                  <a:pt x="14891" y="4915"/>
                </a:lnTo>
                <a:lnTo>
                  <a:pt x="14891" y="5694"/>
                </a:lnTo>
                <a:lnTo>
                  <a:pt x="14867" y="6083"/>
                </a:lnTo>
                <a:lnTo>
                  <a:pt x="14843" y="6497"/>
                </a:lnTo>
                <a:lnTo>
                  <a:pt x="14818" y="6911"/>
                </a:lnTo>
                <a:lnTo>
                  <a:pt x="14818" y="7324"/>
                </a:lnTo>
                <a:lnTo>
                  <a:pt x="14551" y="7324"/>
                </a:lnTo>
                <a:lnTo>
                  <a:pt x="14551" y="7300"/>
                </a:lnTo>
                <a:lnTo>
                  <a:pt x="14502" y="7130"/>
                </a:lnTo>
                <a:lnTo>
                  <a:pt x="14502" y="6959"/>
                </a:lnTo>
                <a:lnTo>
                  <a:pt x="14502" y="6619"/>
                </a:lnTo>
                <a:lnTo>
                  <a:pt x="14526" y="5937"/>
                </a:lnTo>
                <a:lnTo>
                  <a:pt x="14526" y="5718"/>
                </a:lnTo>
                <a:lnTo>
                  <a:pt x="14502" y="5524"/>
                </a:lnTo>
                <a:lnTo>
                  <a:pt x="14453" y="5086"/>
                </a:lnTo>
                <a:lnTo>
                  <a:pt x="14429" y="4721"/>
                </a:lnTo>
                <a:lnTo>
                  <a:pt x="14429" y="4550"/>
                </a:lnTo>
                <a:lnTo>
                  <a:pt x="14356" y="4380"/>
                </a:lnTo>
                <a:lnTo>
                  <a:pt x="14964" y="4113"/>
                </a:lnTo>
                <a:close/>
                <a:moveTo>
                  <a:pt x="15329" y="5013"/>
                </a:moveTo>
                <a:lnTo>
                  <a:pt x="15354" y="5134"/>
                </a:lnTo>
                <a:lnTo>
                  <a:pt x="15500" y="5670"/>
                </a:lnTo>
                <a:lnTo>
                  <a:pt x="15597" y="6229"/>
                </a:lnTo>
                <a:lnTo>
                  <a:pt x="15621" y="6497"/>
                </a:lnTo>
                <a:lnTo>
                  <a:pt x="15621" y="6765"/>
                </a:lnTo>
                <a:lnTo>
                  <a:pt x="15597" y="7057"/>
                </a:lnTo>
                <a:lnTo>
                  <a:pt x="15573" y="7324"/>
                </a:lnTo>
                <a:lnTo>
                  <a:pt x="15402" y="7300"/>
                </a:lnTo>
                <a:lnTo>
                  <a:pt x="15208" y="7300"/>
                </a:lnTo>
                <a:lnTo>
                  <a:pt x="15256" y="7130"/>
                </a:lnTo>
                <a:lnTo>
                  <a:pt x="15281" y="6959"/>
                </a:lnTo>
                <a:lnTo>
                  <a:pt x="15305" y="6594"/>
                </a:lnTo>
                <a:lnTo>
                  <a:pt x="15329" y="5864"/>
                </a:lnTo>
                <a:lnTo>
                  <a:pt x="15329" y="5013"/>
                </a:lnTo>
                <a:close/>
                <a:moveTo>
                  <a:pt x="14940" y="3529"/>
                </a:moveTo>
                <a:lnTo>
                  <a:pt x="14891" y="3553"/>
                </a:lnTo>
                <a:lnTo>
                  <a:pt x="14843" y="3553"/>
                </a:lnTo>
                <a:lnTo>
                  <a:pt x="14843" y="3602"/>
                </a:lnTo>
                <a:lnTo>
                  <a:pt x="14794" y="3626"/>
                </a:lnTo>
                <a:lnTo>
                  <a:pt x="13918" y="4015"/>
                </a:lnTo>
                <a:lnTo>
                  <a:pt x="13067" y="4453"/>
                </a:lnTo>
                <a:lnTo>
                  <a:pt x="12239" y="4915"/>
                </a:lnTo>
                <a:lnTo>
                  <a:pt x="11826" y="5159"/>
                </a:lnTo>
                <a:lnTo>
                  <a:pt x="11436" y="5426"/>
                </a:lnTo>
                <a:lnTo>
                  <a:pt x="11071" y="5694"/>
                </a:lnTo>
                <a:lnTo>
                  <a:pt x="10706" y="5962"/>
                </a:lnTo>
                <a:lnTo>
                  <a:pt x="10001" y="6521"/>
                </a:lnTo>
                <a:lnTo>
                  <a:pt x="9636" y="6765"/>
                </a:lnTo>
                <a:lnTo>
                  <a:pt x="9246" y="7008"/>
                </a:lnTo>
                <a:lnTo>
                  <a:pt x="8833" y="7178"/>
                </a:lnTo>
                <a:lnTo>
                  <a:pt x="8638" y="7276"/>
                </a:lnTo>
                <a:lnTo>
                  <a:pt x="8419" y="7324"/>
                </a:lnTo>
                <a:lnTo>
                  <a:pt x="8346" y="7349"/>
                </a:lnTo>
                <a:lnTo>
                  <a:pt x="8297" y="7397"/>
                </a:lnTo>
                <a:lnTo>
                  <a:pt x="8273" y="7446"/>
                </a:lnTo>
                <a:lnTo>
                  <a:pt x="8249" y="7519"/>
                </a:lnTo>
                <a:lnTo>
                  <a:pt x="8249" y="7568"/>
                </a:lnTo>
                <a:lnTo>
                  <a:pt x="8273" y="7641"/>
                </a:lnTo>
                <a:lnTo>
                  <a:pt x="8297" y="7689"/>
                </a:lnTo>
                <a:lnTo>
                  <a:pt x="8346" y="7738"/>
                </a:lnTo>
                <a:lnTo>
                  <a:pt x="8468" y="7787"/>
                </a:lnTo>
                <a:lnTo>
                  <a:pt x="8614" y="7762"/>
                </a:lnTo>
                <a:lnTo>
                  <a:pt x="8687" y="7738"/>
                </a:lnTo>
                <a:lnTo>
                  <a:pt x="8833" y="7714"/>
                </a:lnTo>
                <a:lnTo>
                  <a:pt x="8979" y="7738"/>
                </a:lnTo>
                <a:lnTo>
                  <a:pt x="9149" y="7714"/>
                </a:lnTo>
                <a:lnTo>
                  <a:pt x="9660" y="7738"/>
                </a:lnTo>
                <a:lnTo>
                  <a:pt x="10147" y="7762"/>
                </a:lnTo>
                <a:lnTo>
                  <a:pt x="11169" y="7811"/>
                </a:lnTo>
                <a:lnTo>
                  <a:pt x="12166" y="7835"/>
                </a:lnTo>
                <a:lnTo>
                  <a:pt x="13164" y="7811"/>
                </a:lnTo>
                <a:lnTo>
                  <a:pt x="14186" y="7835"/>
                </a:lnTo>
                <a:lnTo>
                  <a:pt x="14599" y="7860"/>
                </a:lnTo>
                <a:lnTo>
                  <a:pt x="15086" y="7908"/>
                </a:lnTo>
                <a:lnTo>
                  <a:pt x="15329" y="7908"/>
                </a:lnTo>
                <a:lnTo>
                  <a:pt x="15548" y="7884"/>
                </a:lnTo>
                <a:lnTo>
                  <a:pt x="15767" y="7860"/>
                </a:lnTo>
                <a:lnTo>
                  <a:pt x="15962" y="7787"/>
                </a:lnTo>
                <a:lnTo>
                  <a:pt x="16011" y="7738"/>
                </a:lnTo>
                <a:lnTo>
                  <a:pt x="16059" y="7665"/>
                </a:lnTo>
                <a:lnTo>
                  <a:pt x="16059" y="7592"/>
                </a:lnTo>
                <a:lnTo>
                  <a:pt x="16035" y="7519"/>
                </a:lnTo>
                <a:lnTo>
                  <a:pt x="16084" y="6959"/>
                </a:lnTo>
                <a:lnTo>
                  <a:pt x="16084" y="6424"/>
                </a:lnTo>
                <a:lnTo>
                  <a:pt x="16011" y="5864"/>
                </a:lnTo>
                <a:lnTo>
                  <a:pt x="15913" y="5329"/>
                </a:lnTo>
                <a:lnTo>
                  <a:pt x="15792" y="4867"/>
                </a:lnTo>
                <a:lnTo>
                  <a:pt x="15694" y="4575"/>
                </a:lnTo>
                <a:lnTo>
                  <a:pt x="15597" y="4307"/>
                </a:lnTo>
                <a:lnTo>
                  <a:pt x="15451" y="4040"/>
                </a:lnTo>
                <a:lnTo>
                  <a:pt x="15305" y="3821"/>
                </a:lnTo>
                <a:lnTo>
                  <a:pt x="15232" y="3723"/>
                </a:lnTo>
                <a:lnTo>
                  <a:pt x="15135" y="3650"/>
                </a:lnTo>
                <a:lnTo>
                  <a:pt x="15037" y="3577"/>
                </a:lnTo>
                <a:lnTo>
                  <a:pt x="14940" y="3529"/>
                </a:lnTo>
                <a:close/>
                <a:moveTo>
                  <a:pt x="7324" y="1168"/>
                </a:moveTo>
                <a:lnTo>
                  <a:pt x="7300" y="1363"/>
                </a:lnTo>
                <a:lnTo>
                  <a:pt x="7275" y="1582"/>
                </a:lnTo>
                <a:lnTo>
                  <a:pt x="7300" y="1971"/>
                </a:lnTo>
                <a:lnTo>
                  <a:pt x="7348" y="2653"/>
                </a:lnTo>
                <a:lnTo>
                  <a:pt x="7373" y="2993"/>
                </a:lnTo>
                <a:lnTo>
                  <a:pt x="7397" y="3334"/>
                </a:lnTo>
                <a:lnTo>
                  <a:pt x="7397" y="4794"/>
                </a:lnTo>
                <a:lnTo>
                  <a:pt x="7397" y="6254"/>
                </a:lnTo>
                <a:lnTo>
                  <a:pt x="7397" y="6789"/>
                </a:lnTo>
                <a:lnTo>
                  <a:pt x="7373" y="7324"/>
                </a:lnTo>
                <a:lnTo>
                  <a:pt x="7397" y="7884"/>
                </a:lnTo>
                <a:lnTo>
                  <a:pt x="7446" y="8127"/>
                </a:lnTo>
                <a:lnTo>
                  <a:pt x="7494" y="8395"/>
                </a:lnTo>
                <a:lnTo>
                  <a:pt x="7470" y="8444"/>
                </a:lnTo>
                <a:lnTo>
                  <a:pt x="7519" y="8492"/>
                </a:lnTo>
                <a:lnTo>
                  <a:pt x="7567" y="8565"/>
                </a:lnTo>
                <a:lnTo>
                  <a:pt x="7640" y="8614"/>
                </a:lnTo>
                <a:lnTo>
                  <a:pt x="7786" y="8614"/>
                </a:lnTo>
                <a:lnTo>
                  <a:pt x="8078" y="8663"/>
                </a:lnTo>
                <a:lnTo>
                  <a:pt x="9003" y="8663"/>
                </a:lnTo>
                <a:lnTo>
                  <a:pt x="9952" y="8736"/>
                </a:lnTo>
                <a:lnTo>
                  <a:pt x="10414" y="8760"/>
                </a:lnTo>
                <a:lnTo>
                  <a:pt x="10901" y="8784"/>
                </a:lnTo>
                <a:lnTo>
                  <a:pt x="11899" y="8760"/>
                </a:lnTo>
                <a:lnTo>
                  <a:pt x="12872" y="8736"/>
                </a:lnTo>
                <a:lnTo>
                  <a:pt x="13869" y="8711"/>
                </a:lnTo>
                <a:lnTo>
                  <a:pt x="14867" y="8736"/>
                </a:lnTo>
                <a:lnTo>
                  <a:pt x="14794" y="9052"/>
                </a:lnTo>
                <a:lnTo>
                  <a:pt x="14721" y="9368"/>
                </a:lnTo>
                <a:lnTo>
                  <a:pt x="14697" y="9685"/>
                </a:lnTo>
                <a:lnTo>
                  <a:pt x="14672" y="10025"/>
                </a:lnTo>
                <a:lnTo>
                  <a:pt x="14648" y="10293"/>
                </a:lnTo>
                <a:lnTo>
                  <a:pt x="14599" y="10536"/>
                </a:lnTo>
                <a:lnTo>
                  <a:pt x="14526" y="10780"/>
                </a:lnTo>
                <a:lnTo>
                  <a:pt x="14453" y="11023"/>
                </a:lnTo>
                <a:lnTo>
                  <a:pt x="14356" y="11266"/>
                </a:lnTo>
                <a:lnTo>
                  <a:pt x="14234" y="11485"/>
                </a:lnTo>
                <a:lnTo>
                  <a:pt x="13967" y="11923"/>
                </a:lnTo>
                <a:lnTo>
                  <a:pt x="13699" y="12337"/>
                </a:lnTo>
                <a:lnTo>
                  <a:pt x="13383" y="12750"/>
                </a:lnTo>
                <a:lnTo>
                  <a:pt x="12775" y="13529"/>
                </a:lnTo>
                <a:lnTo>
                  <a:pt x="12580" y="13748"/>
                </a:lnTo>
                <a:lnTo>
                  <a:pt x="12385" y="13943"/>
                </a:lnTo>
                <a:lnTo>
                  <a:pt x="12166" y="14113"/>
                </a:lnTo>
                <a:lnTo>
                  <a:pt x="11947" y="14283"/>
                </a:lnTo>
                <a:lnTo>
                  <a:pt x="11485" y="14575"/>
                </a:lnTo>
                <a:lnTo>
                  <a:pt x="10998" y="14819"/>
                </a:lnTo>
                <a:lnTo>
                  <a:pt x="10536" y="15062"/>
                </a:lnTo>
                <a:lnTo>
                  <a:pt x="10074" y="15257"/>
                </a:lnTo>
                <a:lnTo>
                  <a:pt x="9587" y="15403"/>
                </a:lnTo>
                <a:lnTo>
                  <a:pt x="9100" y="15549"/>
                </a:lnTo>
                <a:lnTo>
                  <a:pt x="8614" y="15646"/>
                </a:lnTo>
                <a:lnTo>
                  <a:pt x="8127" y="15695"/>
                </a:lnTo>
                <a:lnTo>
                  <a:pt x="7616" y="15719"/>
                </a:lnTo>
                <a:lnTo>
                  <a:pt x="7105" y="15695"/>
                </a:lnTo>
                <a:lnTo>
                  <a:pt x="6618" y="15622"/>
                </a:lnTo>
                <a:lnTo>
                  <a:pt x="6132" y="15524"/>
                </a:lnTo>
                <a:lnTo>
                  <a:pt x="5669" y="15378"/>
                </a:lnTo>
                <a:lnTo>
                  <a:pt x="5207" y="15184"/>
                </a:lnTo>
                <a:lnTo>
                  <a:pt x="4745" y="14989"/>
                </a:lnTo>
                <a:lnTo>
                  <a:pt x="4331" y="14746"/>
                </a:lnTo>
                <a:lnTo>
                  <a:pt x="3893" y="14502"/>
                </a:lnTo>
                <a:lnTo>
                  <a:pt x="3504" y="14235"/>
                </a:lnTo>
                <a:lnTo>
                  <a:pt x="3090" y="13943"/>
                </a:lnTo>
                <a:lnTo>
                  <a:pt x="2725" y="13626"/>
                </a:lnTo>
                <a:lnTo>
                  <a:pt x="2360" y="13310"/>
                </a:lnTo>
                <a:lnTo>
                  <a:pt x="2020" y="12945"/>
                </a:lnTo>
                <a:lnTo>
                  <a:pt x="1728" y="12580"/>
                </a:lnTo>
                <a:lnTo>
                  <a:pt x="1436" y="12191"/>
                </a:lnTo>
                <a:lnTo>
                  <a:pt x="1192" y="11777"/>
                </a:lnTo>
                <a:lnTo>
                  <a:pt x="973" y="11339"/>
                </a:lnTo>
                <a:lnTo>
                  <a:pt x="803" y="10901"/>
                </a:lnTo>
                <a:lnTo>
                  <a:pt x="657" y="10463"/>
                </a:lnTo>
                <a:lnTo>
                  <a:pt x="560" y="10001"/>
                </a:lnTo>
                <a:lnTo>
                  <a:pt x="487" y="9539"/>
                </a:lnTo>
                <a:lnTo>
                  <a:pt x="462" y="9076"/>
                </a:lnTo>
                <a:lnTo>
                  <a:pt x="438" y="8614"/>
                </a:lnTo>
                <a:lnTo>
                  <a:pt x="462" y="8152"/>
                </a:lnTo>
                <a:lnTo>
                  <a:pt x="511" y="7689"/>
                </a:lnTo>
                <a:lnTo>
                  <a:pt x="560" y="7251"/>
                </a:lnTo>
                <a:lnTo>
                  <a:pt x="633" y="6789"/>
                </a:lnTo>
                <a:lnTo>
                  <a:pt x="754" y="6327"/>
                </a:lnTo>
                <a:lnTo>
                  <a:pt x="876" y="5864"/>
                </a:lnTo>
                <a:lnTo>
                  <a:pt x="1022" y="5426"/>
                </a:lnTo>
                <a:lnTo>
                  <a:pt x="1192" y="4988"/>
                </a:lnTo>
                <a:lnTo>
                  <a:pt x="1411" y="4575"/>
                </a:lnTo>
                <a:lnTo>
                  <a:pt x="1655" y="4210"/>
                </a:lnTo>
                <a:lnTo>
                  <a:pt x="1947" y="3821"/>
                </a:lnTo>
                <a:lnTo>
                  <a:pt x="2263" y="3456"/>
                </a:lnTo>
                <a:lnTo>
                  <a:pt x="2604" y="3139"/>
                </a:lnTo>
                <a:lnTo>
                  <a:pt x="2969" y="2823"/>
                </a:lnTo>
                <a:lnTo>
                  <a:pt x="3358" y="2531"/>
                </a:lnTo>
                <a:lnTo>
                  <a:pt x="3772" y="2263"/>
                </a:lnTo>
                <a:lnTo>
                  <a:pt x="4185" y="1996"/>
                </a:lnTo>
                <a:lnTo>
                  <a:pt x="4575" y="1752"/>
                </a:lnTo>
                <a:lnTo>
                  <a:pt x="4891" y="1582"/>
                </a:lnTo>
                <a:lnTo>
                  <a:pt x="5231" y="1460"/>
                </a:lnTo>
                <a:lnTo>
                  <a:pt x="5572" y="1387"/>
                </a:lnTo>
                <a:lnTo>
                  <a:pt x="5913" y="1314"/>
                </a:lnTo>
                <a:lnTo>
                  <a:pt x="6253" y="1266"/>
                </a:lnTo>
                <a:lnTo>
                  <a:pt x="6618" y="1217"/>
                </a:lnTo>
                <a:lnTo>
                  <a:pt x="7324" y="1168"/>
                </a:lnTo>
                <a:close/>
                <a:moveTo>
                  <a:pt x="7592" y="755"/>
                </a:moveTo>
                <a:lnTo>
                  <a:pt x="7519" y="779"/>
                </a:lnTo>
                <a:lnTo>
                  <a:pt x="7470" y="828"/>
                </a:lnTo>
                <a:lnTo>
                  <a:pt x="7008" y="803"/>
                </a:lnTo>
                <a:lnTo>
                  <a:pt x="6545" y="828"/>
                </a:lnTo>
                <a:lnTo>
                  <a:pt x="6107" y="876"/>
                </a:lnTo>
                <a:lnTo>
                  <a:pt x="5669" y="974"/>
                </a:lnTo>
                <a:lnTo>
                  <a:pt x="5231" y="1095"/>
                </a:lnTo>
                <a:lnTo>
                  <a:pt x="4818" y="1241"/>
                </a:lnTo>
                <a:lnTo>
                  <a:pt x="4404" y="1412"/>
                </a:lnTo>
                <a:lnTo>
                  <a:pt x="3991" y="1606"/>
                </a:lnTo>
                <a:lnTo>
                  <a:pt x="3601" y="1850"/>
                </a:lnTo>
                <a:lnTo>
                  <a:pt x="3212" y="2093"/>
                </a:lnTo>
                <a:lnTo>
                  <a:pt x="2847" y="2361"/>
                </a:lnTo>
                <a:lnTo>
                  <a:pt x="2506" y="2653"/>
                </a:lnTo>
                <a:lnTo>
                  <a:pt x="2166" y="2969"/>
                </a:lnTo>
                <a:lnTo>
                  <a:pt x="1849" y="3285"/>
                </a:lnTo>
                <a:lnTo>
                  <a:pt x="1557" y="3626"/>
                </a:lnTo>
                <a:lnTo>
                  <a:pt x="1265" y="3991"/>
                </a:lnTo>
                <a:lnTo>
                  <a:pt x="1046" y="4332"/>
                </a:lnTo>
                <a:lnTo>
                  <a:pt x="852" y="4721"/>
                </a:lnTo>
                <a:lnTo>
                  <a:pt x="681" y="5110"/>
                </a:lnTo>
                <a:lnTo>
                  <a:pt x="535" y="5524"/>
                </a:lnTo>
                <a:lnTo>
                  <a:pt x="414" y="5962"/>
                </a:lnTo>
                <a:lnTo>
                  <a:pt x="292" y="6375"/>
                </a:lnTo>
                <a:lnTo>
                  <a:pt x="146" y="7203"/>
                </a:lnTo>
                <a:lnTo>
                  <a:pt x="73" y="7641"/>
                </a:lnTo>
                <a:lnTo>
                  <a:pt x="24" y="8054"/>
                </a:lnTo>
                <a:lnTo>
                  <a:pt x="0" y="8468"/>
                </a:lnTo>
                <a:lnTo>
                  <a:pt x="0" y="8906"/>
                </a:lnTo>
                <a:lnTo>
                  <a:pt x="24" y="9320"/>
                </a:lnTo>
                <a:lnTo>
                  <a:pt x="73" y="9733"/>
                </a:lnTo>
                <a:lnTo>
                  <a:pt x="122" y="10171"/>
                </a:lnTo>
                <a:lnTo>
                  <a:pt x="219" y="10585"/>
                </a:lnTo>
                <a:lnTo>
                  <a:pt x="341" y="11023"/>
                </a:lnTo>
                <a:lnTo>
                  <a:pt x="487" y="11437"/>
                </a:lnTo>
                <a:lnTo>
                  <a:pt x="681" y="11826"/>
                </a:lnTo>
                <a:lnTo>
                  <a:pt x="900" y="12215"/>
                </a:lnTo>
                <a:lnTo>
                  <a:pt x="1119" y="12604"/>
                </a:lnTo>
                <a:lnTo>
                  <a:pt x="1387" y="12969"/>
                </a:lnTo>
                <a:lnTo>
                  <a:pt x="1679" y="13310"/>
                </a:lnTo>
                <a:lnTo>
                  <a:pt x="1995" y="13626"/>
                </a:lnTo>
                <a:lnTo>
                  <a:pt x="2312" y="13943"/>
                </a:lnTo>
                <a:lnTo>
                  <a:pt x="2652" y="14235"/>
                </a:lnTo>
                <a:lnTo>
                  <a:pt x="3017" y="14527"/>
                </a:lnTo>
                <a:lnTo>
                  <a:pt x="3382" y="14770"/>
                </a:lnTo>
                <a:lnTo>
                  <a:pt x="3772" y="15013"/>
                </a:lnTo>
                <a:lnTo>
                  <a:pt x="4161" y="15232"/>
                </a:lnTo>
                <a:lnTo>
                  <a:pt x="4550" y="15451"/>
                </a:lnTo>
                <a:lnTo>
                  <a:pt x="4964" y="15622"/>
                </a:lnTo>
                <a:lnTo>
                  <a:pt x="5377" y="15792"/>
                </a:lnTo>
                <a:lnTo>
                  <a:pt x="5791" y="15938"/>
                </a:lnTo>
                <a:lnTo>
                  <a:pt x="6229" y="16060"/>
                </a:lnTo>
                <a:lnTo>
                  <a:pt x="6667" y="16133"/>
                </a:lnTo>
                <a:lnTo>
                  <a:pt x="7105" y="16206"/>
                </a:lnTo>
                <a:lnTo>
                  <a:pt x="7543" y="16230"/>
                </a:lnTo>
                <a:lnTo>
                  <a:pt x="8005" y="16230"/>
                </a:lnTo>
                <a:lnTo>
                  <a:pt x="8443" y="16206"/>
                </a:lnTo>
                <a:lnTo>
                  <a:pt x="8906" y="16157"/>
                </a:lnTo>
                <a:lnTo>
                  <a:pt x="9368" y="16035"/>
                </a:lnTo>
                <a:lnTo>
                  <a:pt x="9830" y="15914"/>
                </a:lnTo>
                <a:lnTo>
                  <a:pt x="10293" y="15743"/>
                </a:lnTo>
                <a:lnTo>
                  <a:pt x="10731" y="15573"/>
                </a:lnTo>
                <a:lnTo>
                  <a:pt x="11169" y="15354"/>
                </a:lnTo>
                <a:lnTo>
                  <a:pt x="11582" y="15135"/>
                </a:lnTo>
                <a:lnTo>
                  <a:pt x="11996" y="14892"/>
                </a:lnTo>
                <a:lnTo>
                  <a:pt x="12385" y="14624"/>
                </a:lnTo>
                <a:lnTo>
                  <a:pt x="12750" y="14332"/>
                </a:lnTo>
                <a:lnTo>
                  <a:pt x="13091" y="13991"/>
                </a:lnTo>
                <a:lnTo>
                  <a:pt x="13407" y="13626"/>
                </a:lnTo>
                <a:lnTo>
                  <a:pt x="13699" y="13237"/>
                </a:lnTo>
                <a:lnTo>
                  <a:pt x="13991" y="12848"/>
                </a:lnTo>
                <a:lnTo>
                  <a:pt x="14502" y="12069"/>
                </a:lnTo>
                <a:lnTo>
                  <a:pt x="14721" y="11680"/>
                </a:lnTo>
                <a:lnTo>
                  <a:pt x="14916" y="11291"/>
                </a:lnTo>
                <a:lnTo>
                  <a:pt x="15037" y="10877"/>
                </a:lnTo>
                <a:lnTo>
                  <a:pt x="15086" y="10658"/>
                </a:lnTo>
                <a:lnTo>
                  <a:pt x="15135" y="10439"/>
                </a:lnTo>
                <a:lnTo>
                  <a:pt x="15208" y="9563"/>
                </a:lnTo>
                <a:lnTo>
                  <a:pt x="15281" y="9149"/>
                </a:lnTo>
                <a:lnTo>
                  <a:pt x="15329" y="8930"/>
                </a:lnTo>
                <a:lnTo>
                  <a:pt x="15378" y="8711"/>
                </a:lnTo>
                <a:lnTo>
                  <a:pt x="15402" y="8687"/>
                </a:lnTo>
                <a:lnTo>
                  <a:pt x="15427" y="8638"/>
                </a:lnTo>
                <a:lnTo>
                  <a:pt x="15451" y="8565"/>
                </a:lnTo>
                <a:lnTo>
                  <a:pt x="15451" y="8492"/>
                </a:lnTo>
                <a:lnTo>
                  <a:pt x="15451" y="8419"/>
                </a:lnTo>
                <a:lnTo>
                  <a:pt x="15402" y="8371"/>
                </a:lnTo>
                <a:lnTo>
                  <a:pt x="15378" y="8322"/>
                </a:lnTo>
                <a:lnTo>
                  <a:pt x="15305" y="8273"/>
                </a:lnTo>
                <a:lnTo>
                  <a:pt x="15232" y="8249"/>
                </a:lnTo>
                <a:lnTo>
                  <a:pt x="14672" y="8225"/>
                </a:lnTo>
                <a:lnTo>
                  <a:pt x="14137" y="8225"/>
                </a:lnTo>
                <a:lnTo>
                  <a:pt x="13067" y="8249"/>
                </a:lnTo>
                <a:lnTo>
                  <a:pt x="11972" y="8273"/>
                </a:lnTo>
                <a:lnTo>
                  <a:pt x="10901" y="8298"/>
                </a:lnTo>
                <a:lnTo>
                  <a:pt x="10414" y="8273"/>
                </a:lnTo>
                <a:lnTo>
                  <a:pt x="9952" y="8249"/>
                </a:lnTo>
                <a:lnTo>
                  <a:pt x="9003" y="8200"/>
                </a:lnTo>
                <a:lnTo>
                  <a:pt x="8492" y="8152"/>
                </a:lnTo>
                <a:lnTo>
                  <a:pt x="8224" y="8127"/>
                </a:lnTo>
                <a:lnTo>
                  <a:pt x="7957" y="8152"/>
                </a:lnTo>
                <a:lnTo>
                  <a:pt x="7957" y="7738"/>
                </a:lnTo>
                <a:lnTo>
                  <a:pt x="7932" y="7300"/>
                </a:lnTo>
                <a:lnTo>
                  <a:pt x="7884" y="6448"/>
                </a:lnTo>
                <a:lnTo>
                  <a:pt x="7859" y="5086"/>
                </a:lnTo>
                <a:lnTo>
                  <a:pt x="7835" y="3699"/>
                </a:lnTo>
                <a:lnTo>
                  <a:pt x="7835" y="3042"/>
                </a:lnTo>
                <a:lnTo>
                  <a:pt x="7786" y="2385"/>
                </a:lnTo>
                <a:lnTo>
                  <a:pt x="7738" y="2093"/>
                </a:lnTo>
                <a:lnTo>
                  <a:pt x="7713" y="1728"/>
                </a:lnTo>
                <a:lnTo>
                  <a:pt x="7713" y="1533"/>
                </a:lnTo>
                <a:lnTo>
                  <a:pt x="7713" y="1363"/>
                </a:lnTo>
                <a:lnTo>
                  <a:pt x="7738" y="1193"/>
                </a:lnTo>
                <a:lnTo>
                  <a:pt x="7786" y="1071"/>
                </a:lnTo>
                <a:lnTo>
                  <a:pt x="7811" y="998"/>
                </a:lnTo>
                <a:lnTo>
                  <a:pt x="7811" y="925"/>
                </a:lnTo>
                <a:lnTo>
                  <a:pt x="7786" y="852"/>
                </a:lnTo>
                <a:lnTo>
                  <a:pt x="7738" y="803"/>
                </a:lnTo>
                <a:lnTo>
                  <a:pt x="7665" y="779"/>
                </a:lnTo>
                <a:lnTo>
                  <a:pt x="7592" y="755"/>
                </a:lnTo>
                <a:close/>
              </a:path>
            </a:pathLst>
          </a:cu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96" name="Google Shape;325;p37"/>
          <p:cNvSpPr/>
          <p:nvPr/>
        </p:nvSpPr>
        <p:spPr>
          <a:xfrm>
            <a:off x="2286000" y="3105150"/>
            <a:ext cx="914400" cy="838200"/>
          </a:xfrm>
          <a:custGeom>
            <a:avLst/>
            <a:ahLst/>
            <a:rect l="l" t="t" r="r" b="b"/>
            <a:pathLst>
              <a:path w="18956" h="16571" extrusionOk="0">
                <a:moveTo>
                  <a:pt x="9222" y="2604"/>
                </a:moveTo>
                <a:lnTo>
                  <a:pt x="9149" y="2628"/>
                </a:lnTo>
                <a:lnTo>
                  <a:pt x="9028" y="2701"/>
                </a:lnTo>
                <a:lnTo>
                  <a:pt x="8809" y="2896"/>
                </a:lnTo>
                <a:lnTo>
                  <a:pt x="8517" y="3139"/>
                </a:lnTo>
                <a:lnTo>
                  <a:pt x="8249" y="3358"/>
                </a:lnTo>
                <a:lnTo>
                  <a:pt x="7957" y="3577"/>
                </a:lnTo>
                <a:lnTo>
                  <a:pt x="7665" y="3821"/>
                </a:lnTo>
                <a:lnTo>
                  <a:pt x="6619" y="4818"/>
                </a:lnTo>
                <a:lnTo>
                  <a:pt x="5573" y="5816"/>
                </a:lnTo>
                <a:lnTo>
                  <a:pt x="5256" y="6181"/>
                </a:lnTo>
                <a:lnTo>
                  <a:pt x="4964" y="6546"/>
                </a:lnTo>
                <a:lnTo>
                  <a:pt x="4380" y="7325"/>
                </a:lnTo>
                <a:lnTo>
                  <a:pt x="4210" y="7495"/>
                </a:lnTo>
                <a:lnTo>
                  <a:pt x="3942" y="7763"/>
                </a:lnTo>
                <a:lnTo>
                  <a:pt x="3821" y="7909"/>
                </a:lnTo>
                <a:lnTo>
                  <a:pt x="3723" y="8055"/>
                </a:lnTo>
                <a:lnTo>
                  <a:pt x="3675" y="8176"/>
                </a:lnTo>
                <a:lnTo>
                  <a:pt x="3675" y="8225"/>
                </a:lnTo>
                <a:lnTo>
                  <a:pt x="3699" y="8274"/>
                </a:lnTo>
                <a:lnTo>
                  <a:pt x="3796" y="8347"/>
                </a:lnTo>
                <a:lnTo>
                  <a:pt x="3918" y="8347"/>
                </a:lnTo>
                <a:lnTo>
                  <a:pt x="4040" y="8322"/>
                </a:lnTo>
                <a:lnTo>
                  <a:pt x="4186" y="8249"/>
                </a:lnTo>
                <a:lnTo>
                  <a:pt x="4332" y="8128"/>
                </a:lnTo>
                <a:lnTo>
                  <a:pt x="4478" y="8006"/>
                </a:lnTo>
                <a:lnTo>
                  <a:pt x="4794" y="7665"/>
                </a:lnTo>
                <a:lnTo>
                  <a:pt x="5086" y="7300"/>
                </a:lnTo>
                <a:lnTo>
                  <a:pt x="5354" y="6935"/>
                </a:lnTo>
                <a:lnTo>
                  <a:pt x="5694" y="6473"/>
                </a:lnTo>
                <a:lnTo>
                  <a:pt x="6108" y="6035"/>
                </a:lnTo>
                <a:lnTo>
                  <a:pt x="6521" y="5621"/>
                </a:lnTo>
                <a:lnTo>
                  <a:pt x="7422" y="4818"/>
                </a:lnTo>
                <a:lnTo>
                  <a:pt x="7860" y="4380"/>
                </a:lnTo>
                <a:lnTo>
                  <a:pt x="8322" y="3967"/>
                </a:lnTo>
                <a:lnTo>
                  <a:pt x="8663" y="3699"/>
                </a:lnTo>
                <a:lnTo>
                  <a:pt x="9003" y="3456"/>
                </a:lnTo>
                <a:lnTo>
                  <a:pt x="9174" y="3285"/>
                </a:lnTo>
                <a:lnTo>
                  <a:pt x="9295" y="3139"/>
                </a:lnTo>
                <a:lnTo>
                  <a:pt x="9320" y="3139"/>
                </a:lnTo>
                <a:lnTo>
                  <a:pt x="9466" y="3285"/>
                </a:lnTo>
                <a:lnTo>
                  <a:pt x="10366" y="4113"/>
                </a:lnTo>
                <a:lnTo>
                  <a:pt x="11169" y="4916"/>
                </a:lnTo>
                <a:lnTo>
                  <a:pt x="11558" y="5329"/>
                </a:lnTo>
                <a:lnTo>
                  <a:pt x="11923" y="5767"/>
                </a:lnTo>
                <a:lnTo>
                  <a:pt x="12264" y="6181"/>
                </a:lnTo>
                <a:lnTo>
                  <a:pt x="12605" y="6643"/>
                </a:lnTo>
                <a:lnTo>
                  <a:pt x="12945" y="7057"/>
                </a:lnTo>
                <a:lnTo>
                  <a:pt x="13116" y="7276"/>
                </a:lnTo>
                <a:lnTo>
                  <a:pt x="13310" y="7471"/>
                </a:lnTo>
                <a:lnTo>
                  <a:pt x="13675" y="7787"/>
                </a:lnTo>
                <a:lnTo>
                  <a:pt x="14040" y="8079"/>
                </a:lnTo>
                <a:lnTo>
                  <a:pt x="14308" y="8322"/>
                </a:lnTo>
                <a:lnTo>
                  <a:pt x="14429" y="8420"/>
                </a:lnTo>
                <a:lnTo>
                  <a:pt x="14502" y="8444"/>
                </a:lnTo>
                <a:lnTo>
                  <a:pt x="14600" y="8493"/>
                </a:lnTo>
                <a:lnTo>
                  <a:pt x="14697" y="8493"/>
                </a:lnTo>
                <a:lnTo>
                  <a:pt x="14770" y="8444"/>
                </a:lnTo>
                <a:lnTo>
                  <a:pt x="14843" y="8371"/>
                </a:lnTo>
                <a:lnTo>
                  <a:pt x="14867" y="8274"/>
                </a:lnTo>
                <a:lnTo>
                  <a:pt x="14867" y="8201"/>
                </a:lnTo>
                <a:lnTo>
                  <a:pt x="14843" y="8103"/>
                </a:lnTo>
                <a:lnTo>
                  <a:pt x="14746" y="7957"/>
                </a:lnTo>
                <a:lnTo>
                  <a:pt x="14648" y="7811"/>
                </a:lnTo>
                <a:lnTo>
                  <a:pt x="14502" y="7690"/>
                </a:lnTo>
                <a:lnTo>
                  <a:pt x="14186" y="7446"/>
                </a:lnTo>
                <a:lnTo>
                  <a:pt x="13894" y="7252"/>
                </a:lnTo>
                <a:lnTo>
                  <a:pt x="13675" y="7057"/>
                </a:lnTo>
                <a:lnTo>
                  <a:pt x="13481" y="6862"/>
                </a:lnTo>
                <a:lnTo>
                  <a:pt x="13116" y="6424"/>
                </a:lnTo>
                <a:lnTo>
                  <a:pt x="12434" y="5500"/>
                </a:lnTo>
                <a:lnTo>
                  <a:pt x="12045" y="5037"/>
                </a:lnTo>
                <a:lnTo>
                  <a:pt x="11607" y="4599"/>
                </a:lnTo>
                <a:lnTo>
                  <a:pt x="11169" y="4161"/>
                </a:lnTo>
                <a:lnTo>
                  <a:pt x="10731" y="3723"/>
                </a:lnTo>
                <a:lnTo>
                  <a:pt x="10293" y="3334"/>
                </a:lnTo>
                <a:lnTo>
                  <a:pt x="9806" y="2920"/>
                </a:lnTo>
                <a:lnTo>
                  <a:pt x="9660" y="2799"/>
                </a:lnTo>
                <a:lnTo>
                  <a:pt x="9514" y="2726"/>
                </a:lnTo>
                <a:lnTo>
                  <a:pt x="9417" y="2628"/>
                </a:lnTo>
                <a:lnTo>
                  <a:pt x="9368" y="2604"/>
                </a:lnTo>
                <a:close/>
                <a:moveTo>
                  <a:pt x="9271" y="8979"/>
                </a:moveTo>
                <a:lnTo>
                  <a:pt x="9247" y="9125"/>
                </a:lnTo>
                <a:lnTo>
                  <a:pt x="9271" y="9271"/>
                </a:lnTo>
                <a:lnTo>
                  <a:pt x="9295" y="9563"/>
                </a:lnTo>
                <a:lnTo>
                  <a:pt x="8517" y="9563"/>
                </a:lnTo>
                <a:lnTo>
                  <a:pt x="8298" y="9587"/>
                </a:lnTo>
                <a:lnTo>
                  <a:pt x="8176" y="9612"/>
                </a:lnTo>
                <a:lnTo>
                  <a:pt x="8054" y="9636"/>
                </a:lnTo>
                <a:lnTo>
                  <a:pt x="8054" y="9466"/>
                </a:lnTo>
                <a:lnTo>
                  <a:pt x="8054" y="9320"/>
                </a:lnTo>
                <a:lnTo>
                  <a:pt x="8006" y="9174"/>
                </a:lnTo>
                <a:lnTo>
                  <a:pt x="7957" y="9028"/>
                </a:lnTo>
                <a:lnTo>
                  <a:pt x="8614" y="9028"/>
                </a:lnTo>
                <a:lnTo>
                  <a:pt x="9271" y="8979"/>
                </a:lnTo>
                <a:close/>
                <a:moveTo>
                  <a:pt x="10317" y="8979"/>
                </a:moveTo>
                <a:lnTo>
                  <a:pt x="10682" y="9028"/>
                </a:lnTo>
                <a:lnTo>
                  <a:pt x="11047" y="9052"/>
                </a:lnTo>
                <a:lnTo>
                  <a:pt x="11047" y="9344"/>
                </a:lnTo>
                <a:lnTo>
                  <a:pt x="11047" y="9636"/>
                </a:lnTo>
                <a:lnTo>
                  <a:pt x="10731" y="9612"/>
                </a:lnTo>
                <a:lnTo>
                  <a:pt x="9685" y="9587"/>
                </a:lnTo>
                <a:lnTo>
                  <a:pt x="9636" y="9271"/>
                </a:lnTo>
                <a:lnTo>
                  <a:pt x="9612" y="9125"/>
                </a:lnTo>
                <a:lnTo>
                  <a:pt x="9563" y="8979"/>
                </a:lnTo>
                <a:close/>
                <a:moveTo>
                  <a:pt x="8054" y="10001"/>
                </a:moveTo>
                <a:lnTo>
                  <a:pt x="8176" y="10025"/>
                </a:lnTo>
                <a:lnTo>
                  <a:pt x="8930" y="10025"/>
                </a:lnTo>
                <a:lnTo>
                  <a:pt x="9320" y="10050"/>
                </a:lnTo>
                <a:lnTo>
                  <a:pt x="9295" y="10707"/>
                </a:lnTo>
                <a:lnTo>
                  <a:pt x="8638" y="10634"/>
                </a:lnTo>
                <a:lnTo>
                  <a:pt x="8298" y="10634"/>
                </a:lnTo>
                <a:lnTo>
                  <a:pt x="8006" y="10658"/>
                </a:lnTo>
                <a:lnTo>
                  <a:pt x="8030" y="10342"/>
                </a:lnTo>
                <a:lnTo>
                  <a:pt x="8054" y="10001"/>
                </a:lnTo>
                <a:close/>
                <a:moveTo>
                  <a:pt x="9709" y="10074"/>
                </a:moveTo>
                <a:lnTo>
                  <a:pt x="10366" y="10147"/>
                </a:lnTo>
                <a:lnTo>
                  <a:pt x="10901" y="10147"/>
                </a:lnTo>
                <a:lnTo>
                  <a:pt x="11047" y="10123"/>
                </a:lnTo>
                <a:lnTo>
                  <a:pt x="11047" y="10123"/>
                </a:lnTo>
                <a:lnTo>
                  <a:pt x="11023" y="10390"/>
                </a:lnTo>
                <a:lnTo>
                  <a:pt x="10974" y="10634"/>
                </a:lnTo>
                <a:lnTo>
                  <a:pt x="10755" y="10707"/>
                </a:lnTo>
                <a:lnTo>
                  <a:pt x="10536" y="10731"/>
                </a:lnTo>
                <a:lnTo>
                  <a:pt x="10123" y="10755"/>
                </a:lnTo>
                <a:lnTo>
                  <a:pt x="9685" y="10755"/>
                </a:lnTo>
                <a:lnTo>
                  <a:pt x="9685" y="10707"/>
                </a:lnTo>
                <a:lnTo>
                  <a:pt x="9709" y="10390"/>
                </a:lnTo>
                <a:lnTo>
                  <a:pt x="9709" y="10074"/>
                </a:lnTo>
                <a:close/>
                <a:moveTo>
                  <a:pt x="8955" y="8468"/>
                </a:moveTo>
                <a:lnTo>
                  <a:pt x="8541" y="8493"/>
                </a:lnTo>
                <a:lnTo>
                  <a:pt x="8346" y="8517"/>
                </a:lnTo>
                <a:lnTo>
                  <a:pt x="8152" y="8566"/>
                </a:lnTo>
                <a:lnTo>
                  <a:pt x="7957" y="8614"/>
                </a:lnTo>
                <a:lnTo>
                  <a:pt x="7762" y="8687"/>
                </a:lnTo>
                <a:lnTo>
                  <a:pt x="7738" y="8736"/>
                </a:lnTo>
                <a:lnTo>
                  <a:pt x="7714" y="8760"/>
                </a:lnTo>
                <a:lnTo>
                  <a:pt x="7689" y="8833"/>
                </a:lnTo>
                <a:lnTo>
                  <a:pt x="7641" y="8882"/>
                </a:lnTo>
                <a:lnTo>
                  <a:pt x="7592" y="8906"/>
                </a:lnTo>
                <a:lnTo>
                  <a:pt x="7568" y="8979"/>
                </a:lnTo>
                <a:lnTo>
                  <a:pt x="7568" y="9028"/>
                </a:lnTo>
                <a:lnTo>
                  <a:pt x="7616" y="9247"/>
                </a:lnTo>
                <a:lnTo>
                  <a:pt x="7616" y="9490"/>
                </a:lnTo>
                <a:lnTo>
                  <a:pt x="7592" y="9709"/>
                </a:lnTo>
                <a:lnTo>
                  <a:pt x="7568" y="9952"/>
                </a:lnTo>
                <a:lnTo>
                  <a:pt x="7495" y="10415"/>
                </a:lnTo>
                <a:lnTo>
                  <a:pt x="7495" y="10634"/>
                </a:lnTo>
                <a:lnTo>
                  <a:pt x="7519" y="10877"/>
                </a:lnTo>
                <a:lnTo>
                  <a:pt x="7519" y="10926"/>
                </a:lnTo>
                <a:lnTo>
                  <a:pt x="7568" y="10974"/>
                </a:lnTo>
                <a:lnTo>
                  <a:pt x="7641" y="11023"/>
                </a:lnTo>
                <a:lnTo>
                  <a:pt x="7762" y="11047"/>
                </a:lnTo>
                <a:lnTo>
                  <a:pt x="7860" y="10999"/>
                </a:lnTo>
                <a:lnTo>
                  <a:pt x="8079" y="11072"/>
                </a:lnTo>
                <a:lnTo>
                  <a:pt x="8298" y="11120"/>
                </a:lnTo>
                <a:lnTo>
                  <a:pt x="8784" y="11169"/>
                </a:lnTo>
                <a:lnTo>
                  <a:pt x="9733" y="11218"/>
                </a:lnTo>
                <a:lnTo>
                  <a:pt x="10123" y="11242"/>
                </a:lnTo>
                <a:lnTo>
                  <a:pt x="10561" y="11218"/>
                </a:lnTo>
                <a:lnTo>
                  <a:pt x="10780" y="11193"/>
                </a:lnTo>
                <a:lnTo>
                  <a:pt x="10999" y="11145"/>
                </a:lnTo>
                <a:lnTo>
                  <a:pt x="11169" y="11072"/>
                </a:lnTo>
                <a:lnTo>
                  <a:pt x="11339" y="10950"/>
                </a:lnTo>
                <a:lnTo>
                  <a:pt x="11388" y="10877"/>
                </a:lnTo>
                <a:lnTo>
                  <a:pt x="11388" y="10828"/>
                </a:lnTo>
                <a:lnTo>
                  <a:pt x="11412" y="10804"/>
                </a:lnTo>
                <a:lnTo>
                  <a:pt x="11461" y="10561"/>
                </a:lnTo>
                <a:lnTo>
                  <a:pt x="11510" y="10293"/>
                </a:lnTo>
                <a:lnTo>
                  <a:pt x="11510" y="10025"/>
                </a:lnTo>
                <a:lnTo>
                  <a:pt x="11510" y="9782"/>
                </a:lnTo>
                <a:lnTo>
                  <a:pt x="11510" y="9223"/>
                </a:lnTo>
                <a:lnTo>
                  <a:pt x="11485" y="8931"/>
                </a:lnTo>
                <a:lnTo>
                  <a:pt x="11437" y="8663"/>
                </a:lnTo>
                <a:lnTo>
                  <a:pt x="11412" y="8614"/>
                </a:lnTo>
                <a:lnTo>
                  <a:pt x="11364" y="8590"/>
                </a:lnTo>
                <a:lnTo>
                  <a:pt x="11315" y="8566"/>
                </a:lnTo>
                <a:lnTo>
                  <a:pt x="11218" y="8566"/>
                </a:lnTo>
                <a:lnTo>
                  <a:pt x="10755" y="8493"/>
                </a:lnTo>
                <a:lnTo>
                  <a:pt x="10293" y="8468"/>
                </a:lnTo>
                <a:close/>
                <a:moveTo>
                  <a:pt x="10244" y="12556"/>
                </a:moveTo>
                <a:lnTo>
                  <a:pt x="10390" y="12678"/>
                </a:lnTo>
                <a:lnTo>
                  <a:pt x="10536" y="12799"/>
                </a:lnTo>
                <a:lnTo>
                  <a:pt x="10634" y="12970"/>
                </a:lnTo>
                <a:lnTo>
                  <a:pt x="10415" y="13018"/>
                </a:lnTo>
                <a:lnTo>
                  <a:pt x="10342" y="12775"/>
                </a:lnTo>
                <a:lnTo>
                  <a:pt x="10244" y="12556"/>
                </a:lnTo>
                <a:close/>
                <a:moveTo>
                  <a:pt x="10828" y="13359"/>
                </a:moveTo>
                <a:lnTo>
                  <a:pt x="10901" y="13578"/>
                </a:lnTo>
                <a:lnTo>
                  <a:pt x="10707" y="13675"/>
                </a:lnTo>
                <a:lnTo>
                  <a:pt x="10536" y="13797"/>
                </a:lnTo>
                <a:lnTo>
                  <a:pt x="10536" y="13773"/>
                </a:lnTo>
                <a:lnTo>
                  <a:pt x="10488" y="13383"/>
                </a:lnTo>
                <a:lnTo>
                  <a:pt x="10512" y="13359"/>
                </a:lnTo>
                <a:close/>
                <a:moveTo>
                  <a:pt x="10974" y="13919"/>
                </a:moveTo>
                <a:lnTo>
                  <a:pt x="11023" y="14332"/>
                </a:lnTo>
                <a:lnTo>
                  <a:pt x="10853" y="14381"/>
                </a:lnTo>
                <a:lnTo>
                  <a:pt x="10707" y="14430"/>
                </a:lnTo>
                <a:lnTo>
                  <a:pt x="10536" y="14478"/>
                </a:lnTo>
                <a:lnTo>
                  <a:pt x="10536" y="14113"/>
                </a:lnTo>
                <a:lnTo>
                  <a:pt x="10658" y="14065"/>
                </a:lnTo>
                <a:lnTo>
                  <a:pt x="10780" y="13992"/>
                </a:lnTo>
                <a:lnTo>
                  <a:pt x="10974" y="13919"/>
                </a:lnTo>
                <a:close/>
                <a:moveTo>
                  <a:pt x="11047" y="14722"/>
                </a:moveTo>
                <a:lnTo>
                  <a:pt x="11047" y="14941"/>
                </a:lnTo>
                <a:lnTo>
                  <a:pt x="10755" y="15038"/>
                </a:lnTo>
                <a:lnTo>
                  <a:pt x="10609" y="15087"/>
                </a:lnTo>
                <a:lnTo>
                  <a:pt x="10463" y="15160"/>
                </a:lnTo>
                <a:lnTo>
                  <a:pt x="10512" y="14819"/>
                </a:lnTo>
                <a:lnTo>
                  <a:pt x="10804" y="14746"/>
                </a:lnTo>
                <a:lnTo>
                  <a:pt x="11047" y="14722"/>
                </a:lnTo>
                <a:close/>
                <a:moveTo>
                  <a:pt x="11047" y="15306"/>
                </a:moveTo>
                <a:lnTo>
                  <a:pt x="11023" y="15573"/>
                </a:lnTo>
                <a:lnTo>
                  <a:pt x="11023" y="15671"/>
                </a:lnTo>
                <a:lnTo>
                  <a:pt x="10999" y="15671"/>
                </a:lnTo>
                <a:lnTo>
                  <a:pt x="10804" y="15719"/>
                </a:lnTo>
                <a:lnTo>
                  <a:pt x="10585" y="15792"/>
                </a:lnTo>
                <a:lnTo>
                  <a:pt x="10488" y="15841"/>
                </a:lnTo>
                <a:lnTo>
                  <a:pt x="10390" y="15890"/>
                </a:lnTo>
                <a:lnTo>
                  <a:pt x="10390" y="15890"/>
                </a:lnTo>
                <a:lnTo>
                  <a:pt x="10439" y="15427"/>
                </a:lnTo>
                <a:lnTo>
                  <a:pt x="10585" y="15427"/>
                </a:lnTo>
                <a:lnTo>
                  <a:pt x="10731" y="15403"/>
                </a:lnTo>
                <a:lnTo>
                  <a:pt x="11047" y="15306"/>
                </a:lnTo>
                <a:close/>
                <a:moveTo>
                  <a:pt x="9441" y="536"/>
                </a:moveTo>
                <a:lnTo>
                  <a:pt x="9612" y="804"/>
                </a:lnTo>
                <a:lnTo>
                  <a:pt x="9831" y="1023"/>
                </a:lnTo>
                <a:lnTo>
                  <a:pt x="10050" y="1242"/>
                </a:lnTo>
                <a:lnTo>
                  <a:pt x="10293" y="1460"/>
                </a:lnTo>
                <a:lnTo>
                  <a:pt x="10780" y="1825"/>
                </a:lnTo>
                <a:lnTo>
                  <a:pt x="11266" y="2215"/>
                </a:lnTo>
                <a:lnTo>
                  <a:pt x="11899" y="2750"/>
                </a:lnTo>
                <a:lnTo>
                  <a:pt x="12507" y="3334"/>
                </a:lnTo>
                <a:lnTo>
                  <a:pt x="13091" y="3942"/>
                </a:lnTo>
                <a:lnTo>
                  <a:pt x="13651" y="4575"/>
                </a:lnTo>
                <a:lnTo>
                  <a:pt x="14746" y="5792"/>
                </a:lnTo>
                <a:lnTo>
                  <a:pt x="15305" y="6376"/>
                </a:lnTo>
                <a:lnTo>
                  <a:pt x="15622" y="6668"/>
                </a:lnTo>
                <a:lnTo>
                  <a:pt x="15914" y="6935"/>
                </a:lnTo>
                <a:lnTo>
                  <a:pt x="16206" y="7179"/>
                </a:lnTo>
                <a:lnTo>
                  <a:pt x="16522" y="7398"/>
                </a:lnTo>
                <a:lnTo>
                  <a:pt x="17155" y="7884"/>
                </a:lnTo>
                <a:lnTo>
                  <a:pt x="17471" y="8128"/>
                </a:lnTo>
                <a:lnTo>
                  <a:pt x="17763" y="8371"/>
                </a:lnTo>
                <a:lnTo>
                  <a:pt x="18031" y="8639"/>
                </a:lnTo>
                <a:lnTo>
                  <a:pt x="18274" y="8931"/>
                </a:lnTo>
                <a:lnTo>
                  <a:pt x="17885" y="8955"/>
                </a:lnTo>
                <a:lnTo>
                  <a:pt x="16741" y="8955"/>
                </a:lnTo>
                <a:lnTo>
                  <a:pt x="16425" y="8931"/>
                </a:lnTo>
                <a:lnTo>
                  <a:pt x="16060" y="8931"/>
                </a:lnTo>
                <a:lnTo>
                  <a:pt x="15889" y="8955"/>
                </a:lnTo>
                <a:lnTo>
                  <a:pt x="15719" y="8979"/>
                </a:lnTo>
                <a:lnTo>
                  <a:pt x="15597" y="9052"/>
                </a:lnTo>
                <a:lnTo>
                  <a:pt x="15524" y="9125"/>
                </a:lnTo>
                <a:lnTo>
                  <a:pt x="15500" y="9174"/>
                </a:lnTo>
                <a:lnTo>
                  <a:pt x="15500" y="9223"/>
                </a:lnTo>
                <a:lnTo>
                  <a:pt x="15573" y="9296"/>
                </a:lnTo>
                <a:lnTo>
                  <a:pt x="15549" y="9369"/>
                </a:lnTo>
                <a:lnTo>
                  <a:pt x="15549" y="10317"/>
                </a:lnTo>
                <a:lnTo>
                  <a:pt x="15549" y="11266"/>
                </a:lnTo>
                <a:lnTo>
                  <a:pt x="15524" y="12215"/>
                </a:lnTo>
                <a:lnTo>
                  <a:pt x="15476" y="13164"/>
                </a:lnTo>
                <a:lnTo>
                  <a:pt x="15451" y="14065"/>
                </a:lnTo>
                <a:lnTo>
                  <a:pt x="15427" y="14989"/>
                </a:lnTo>
                <a:lnTo>
                  <a:pt x="15427" y="15427"/>
                </a:lnTo>
                <a:lnTo>
                  <a:pt x="15451" y="15646"/>
                </a:lnTo>
                <a:lnTo>
                  <a:pt x="15500" y="15890"/>
                </a:lnTo>
                <a:lnTo>
                  <a:pt x="15208" y="15938"/>
                </a:lnTo>
                <a:lnTo>
                  <a:pt x="14965" y="15987"/>
                </a:lnTo>
                <a:lnTo>
                  <a:pt x="14210" y="16060"/>
                </a:lnTo>
                <a:lnTo>
                  <a:pt x="12069" y="16060"/>
                </a:lnTo>
                <a:lnTo>
                  <a:pt x="11826" y="16036"/>
                </a:lnTo>
                <a:lnTo>
                  <a:pt x="11680" y="16011"/>
                </a:lnTo>
                <a:lnTo>
                  <a:pt x="11510" y="16011"/>
                </a:lnTo>
                <a:lnTo>
                  <a:pt x="11534" y="15744"/>
                </a:lnTo>
                <a:lnTo>
                  <a:pt x="11558" y="15500"/>
                </a:lnTo>
                <a:lnTo>
                  <a:pt x="11558" y="15135"/>
                </a:lnTo>
                <a:lnTo>
                  <a:pt x="11558" y="14795"/>
                </a:lnTo>
                <a:lnTo>
                  <a:pt x="11534" y="14454"/>
                </a:lnTo>
                <a:lnTo>
                  <a:pt x="11510" y="14113"/>
                </a:lnTo>
                <a:lnTo>
                  <a:pt x="11461" y="13821"/>
                </a:lnTo>
                <a:lnTo>
                  <a:pt x="11388" y="13505"/>
                </a:lnTo>
                <a:lnTo>
                  <a:pt x="11291" y="13213"/>
                </a:lnTo>
                <a:lnTo>
                  <a:pt x="11169" y="12921"/>
                </a:lnTo>
                <a:lnTo>
                  <a:pt x="11023" y="12629"/>
                </a:lnTo>
                <a:lnTo>
                  <a:pt x="10828" y="12410"/>
                </a:lnTo>
                <a:lnTo>
                  <a:pt x="10731" y="12288"/>
                </a:lnTo>
                <a:lnTo>
                  <a:pt x="10609" y="12191"/>
                </a:lnTo>
                <a:lnTo>
                  <a:pt x="10463" y="12118"/>
                </a:lnTo>
                <a:lnTo>
                  <a:pt x="10342" y="12045"/>
                </a:lnTo>
                <a:lnTo>
                  <a:pt x="10147" y="11972"/>
                </a:lnTo>
                <a:lnTo>
                  <a:pt x="9977" y="11948"/>
                </a:lnTo>
                <a:lnTo>
                  <a:pt x="9782" y="11923"/>
                </a:lnTo>
                <a:lnTo>
                  <a:pt x="9587" y="11923"/>
                </a:lnTo>
                <a:lnTo>
                  <a:pt x="9417" y="11948"/>
                </a:lnTo>
                <a:lnTo>
                  <a:pt x="9222" y="11996"/>
                </a:lnTo>
                <a:lnTo>
                  <a:pt x="9052" y="12045"/>
                </a:lnTo>
                <a:lnTo>
                  <a:pt x="8857" y="12118"/>
                </a:lnTo>
                <a:lnTo>
                  <a:pt x="8687" y="12215"/>
                </a:lnTo>
                <a:lnTo>
                  <a:pt x="8541" y="12313"/>
                </a:lnTo>
                <a:lnTo>
                  <a:pt x="8371" y="12434"/>
                </a:lnTo>
                <a:lnTo>
                  <a:pt x="8249" y="12580"/>
                </a:lnTo>
                <a:lnTo>
                  <a:pt x="8103" y="12702"/>
                </a:lnTo>
                <a:lnTo>
                  <a:pt x="7981" y="12848"/>
                </a:lnTo>
                <a:lnTo>
                  <a:pt x="7884" y="13018"/>
                </a:lnTo>
                <a:lnTo>
                  <a:pt x="7811" y="13164"/>
                </a:lnTo>
                <a:lnTo>
                  <a:pt x="7714" y="13383"/>
                </a:lnTo>
                <a:lnTo>
                  <a:pt x="7665" y="13578"/>
                </a:lnTo>
                <a:lnTo>
                  <a:pt x="7568" y="14016"/>
                </a:lnTo>
                <a:lnTo>
                  <a:pt x="7495" y="14454"/>
                </a:lnTo>
                <a:lnTo>
                  <a:pt x="7446" y="14892"/>
                </a:lnTo>
                <a:lnTo>
                  <a:pt x="7397" y="15281"/>
                </a:lnTo>
                <a:lnTo>
                  <a:pt x="7373" y="15525"/>
                </a:lnTo>
                <a:lnTo>
                  <a:pt x="7373" y="15768"/>
                </a:lnTo>
                <a:lnTo>
                  <a:pt x="6181" y="15768"/>
                </a:lnTo>
                <a:lnTo>
                  <a:pt x="5013" y="15817"/>
                </a:lnTo>
                <a:lnTo>
                  <a:pt x="4234" y="15817"/>
                </a:lnTo>
                <a:lnTo>
                  <a:pt x="3796" y="15841"/>
                </a:lnTo>
                <a:lnTo>
                  <a:pt x="3602" y="15865"/>
                </a:lnTo>
                <a:lnTo>
                  <a:pt x="3407" y="15914"/>
                </a:lnTo>
                <a:lnTo>
                  <a:pt x="3431" y="15598"/>
                </a:lnTo>
                <a:lnTo>
                  <a:pt x="3456" y="15281"/>
                </a:lnTo>
                <a:lnTo>
                  <a:pt x="3431" y="14965"/>
                </a:lnTo>
                <a:lnTo>
                  <a:pt x="3456" y="14673"/>
                </a:lnTo>
                <a:lnTo>
                  <a:pt x="3504" y="13651"/>
                </a:lnTo>
                <a:lnTo>
                  <a:pt x="3553" y="12605"/>
                </a:lnTo>
                <a:lnTo>
                  <a:pt x="3529" y="12191"/>
                </a:lnTo>
                <a:lnTo>
                  <a:pt x="3504" y="11777"/>
                </a:lnTo>
                <a:lnTo>
                  <a:pt x="3383" y="10950"/>
                </a:lnTo>
                <a:lnTo>
                  <a:pt x="3334" y="10512"/>
                </a:lnTo>
                <a:lnTo>
                  <a:pt x="3285" y="10098"/>
                </a:lnTo>
                <a:lnTo>
                  <a:pt x="3261" y="9685"/>
                </a:lnTo>
                <a:lnTo>
                  <a:pt x="3261" y="9271"/>
                </a:lnTo>
                <a:lnTo>
                  <a:pt x="3261" y="9247"/>
                </a:lnTo>
                <a:lnTo>
                  <a:pt x="3334" y="9198"/>
                </a:lnTo>
                <a:lnTo>
                  <a:pt x="3383" y="9125"/>
                </a:lnTo>
                <a:lnTo>
                  <a:pt x="3407" y="9028"/>
                </a:lnTo>
                <a:lnTo>
                  <a:pt x="3383" y="8931"/>
                </a:lnTo>
                <a:lnTo>
                  <a:pt x="3334" y="8833"/>
                </a:lnTo>
                <a:lnTo>
                  <a:pt x="3261" y="8760"/>
                </a:lnTo>
                <a:lnTo>
                  <a:pt x="3164" y="8736"/>
                </a:lnTo>
                <a:lnTo>
                  <a:pt x="3042" y="8736"/>
                </a:lnTo>
                <a:lnTo>
                  <a:pt x="2774" y="8760"/>
                </a:lnTo>
                <a:lnTo>
                  <a:pt x="2507" y="8785"/>
                </a:lnTo>
                <a:lnTo>
                  <a:pt x="1947" y="8809"/>
                </a:lnTo>
                <a:lnTo>
                  <a:pt x="1412" y="8785"/>
                </a:lnTo>
                <a:lnTo>
                  <a:pt x="876" y="8785"/>
                </a:lnTo>
                <a:lnTo>
                  <a:pt x="1850" y="7982"/>
                </a:lnTo>
                <a:lnTo>
                  <a:pt x="2336" y="7544"/>
                </a:lnTo>
                <a:lnTo>
                  <a:pt x="2799" y="7106"/>
                </a:lnTo>
                <a:lnTo>
                  <a:pt x="4040" y="5792"/>
                </a:lnTo>
                <a:lnTo>
                  <a:pt x="4648" y="5135"/>
                </a:lnTo>
                <a:lnTo>
                  <a:pt x="5256" y="4502"/>
                </a:lnTo>
                <a:lnTo>
                  <a:pt x="6546" y="3237"/>
                </a:lnTo>
                <a:lnTo>
                  <a:pt x="7835" y="1971"/>
                </a:lnTo>
                <a:lnTo>
                  <a:pt x="8371" y="1485"/>
                </a:lnTo>
                <a:lnTo>
                  <a:pt x="8906" y="998"/>
                </a:lnTo>
                <a:lnTo>
                  <a:pt x="9247" y="706"/>
                </a:lnTo>
                <a:lnTo>
                  <a:pt x="9368" y="609"/>
                </a:lnTo>
                <a:lnTo>
                  <a:pt x="9417" y="560"/>
                </a:lnTo>
                <a:lnTo>
                  <a:pt x="9441" y="560"/>
                </a:lnTo>
                <a:lnTo>
                  <a:pt x="9441" y="536"/>
                </a:lnTo>
                <a:close/>
                <a:moveTo>
                  <a:pt x="9198" y="1"/>
                </a:moveTo>
                <a:lnTo>
                  <a:pt x="9125" y="25"/>
                </a:lnTo>
                <a:lnTo>
                  <a:pt x="8979" y="122"/>
                </a:lnTo>
                <a:lnTo>
                  <a:pt x="8736" y="341"/>
                </a:lnTo>
                <a:lnTo>
                  <a:pt x="7884" y="1120"/>
                </a:lnTo>
                <a:lnTo>
                  <a:pt x="7227" y="1752"/>
                </a:lnTo>
                <a:lnTo>
                  <a:pt x="6546" y="2385"/>
                </a:lnTo>
                <a:lnTo>
                  <a:pt x="5232" y="3675"/>
                </a:lnTo>
                <a:lnTo>
                  <a:pt x="4551" y="4356"/>
                </a:lnTo>
                <a:lnTo>
                  <a:pt x="3918" y="5037"/>
                </a:lnTo>
                <a:lnTo>
                  <a:pt x="2628" y="6424"/>
                </a:lnTo>
                <a:lnTo>
                  <a:pt x="2020" y="7033"/>
                </a:lnTo>
                <a:lnTo>
                  <a:pt x="1704" y="7325"/>
                </a:lnTo>
                <a:lnTo>
                  <a:pt x="1387" y="7617"/>
                </a:lnTo>
                <a:lnTo>
                  <a:pt x="706" y="8176"/>
                </a:lnTo>
                <a:lnTo>
                  <a:pt x="365" y="8493"/>
                </a:lnTo>
                <a:lnTo>
                  <a:pt x="73" y="8833"/>
                </a:lnTo>
                <a:lnTo>
                  <a:pt x="25" y="8931"/>
                </a:lnTo>
                <a:lnTo>
                  <a:pt x="0" y="9028"/>
                </a:lnTo>
                <a:lnTo>
                  <a:pt x="25" y="9101"/>
                </a:lnTo>
                <a:lnTo>
                  <a:pt x="73" y="9174"/>
                </a:lnTo>
                <a:lnTo>
                  <a:pt x="146" y="9223"/>
                </a:lnTo>
                <a:lnTo>
                  <a:pt x="244" y="9247"/>
                </a:lnTo>
                <a:lnTo>
                  <a:pt x="317" y="9223"/>
                </a:lnTo>
                <a:lnTo>
                  <a:pt x="414" y="9174"/>
                </a:lnTo>
                <a:lnTo>
                  <a:pt x="560" y="9247"/>
                </a:lnTo>
                <a:lnTo>
                  <a:pt x="706" y="9296"/>
                </a:lnTo>
                <a:lnTo>
                  <a:pt x="876" y="9320"/>
                </a:lnTo>
                <a:lnTo>
                  <a:pt x="1047" y="9344"/>
                </a:lnTo>
                <a:lnTo>
                  <a:pt x="2555" y="9344"/>
                </a:lnTo>
                <a:lnTo>
                  <a:pt x="2847" y="9320"/>
                </a:lnTo>
                <a:lnTo>
                  <a:pt x="2823" y="9490"/>
                </a:lnTo>
                <a:lnTo>
                  <a:pt x="2799" y="9636"/>
                </a:lnTo>
                <a:lnTo>
                  <a:pt x="2774" y="9952"/>
                </a:lnTo>
                <a:lnTo>
                  <a:pt x="2774" y="10269"/>
                </a:lnTo>
                <a:lnTo>
                  <a:pt x="2823" y="10585"/>
                </a:lnTo>
                <a:lnTo>
                  <a:pt x="2969" y="11510"/>
                </a:lnTo>
                <a:lnTo>
                  <a:pt x="2993" y="11972"/>
                </a:lnTo>
                <a:lnTo>
                  <a:pt x="3018" y="12434"/>
                </a:lnTo>
                <a:lnTo>
                  <a:pt x="3018" y="12970"/>
                </a:lnTo>
                <a:lnTo>
                  <a:pt x="2993" y="13481"/>
                </a:lnTo>
                <a:lnTo>
                  <a:pt x="2920" y="14503"/>
                </a:lnTo>
                <a:lnTo>
                  <a:pt x="2872" y="14892"/>
                </a:lnTo>
                <a:lnTo>
                  <a:pt x="2823" y="15330"/>
                </a:lnTo>
                <a:lnTo>
                  <a:pt x="2823" y="15549"/>
                </a:lnTo>
                <a:lnTo>
                  <a:pt x="2823" y="15768"/>
                </a:lnTo>
                <a:lnTo>
                  <a:pt x="2847" y="15963"/>
                </a:lnTo>
                <a:lnTo>
                  <a:pt x="2920" y="16133"/>
                </a:lnTo>
                <a:lnTo>
                  <a:pt x="2896" y="16157"/>
                </a:lnTo>
                <a:lnTo>
                  <a:pt x="2872" y="16230"/>
                </a:lnTo>
                <a:lnTo>
                  <a:pt x="2872" y="16303"/>
                </a:lnTo>
                <a:lnTo>
                  <a:pt x="2920" y="16352"/>
                </a:lnTo>
                <a:lnTo>
                  <a:pt x="2969" y="16401"/>
                </a:lnTo>
                <a:lnTo>
                  <a:pt x="3091" y="16449"/>
                </a:lnTo>
                <a:lnTo>
                  <a:pt x="3212" y="16474"/>
                </a:lnTo>
                <a:lnTo>
                  <a:pt x="3480" y="16474"/>
                </a:lnTo>
                <a:lnTo>
                  <a:pt x="3991" y="16425"/>
                </a:lnTo>
                <a:lnTo>
                  <a:pt x="4599" y="16401"/>
                </a:lnTo>
                <a:lnTo>
                  <a:pt x="5183" y="16401"/>
                </a:lnTo>
                <a:lnTo>
                  <a:pt x="6375" y="16425"/>
                </a:lnTo>
                <a:lnTo>
                  <a:pt x="6984" y="16401"/>
                </a:lnTo>
                <a:lnTo>
                  <a:pt x="7276" y="16376"/>
                </a:lnTo>
                <a:lnTo>
                  <a:pt x="7568" y="16328"/>
                </a:lnTo>
                <a:lnTo>
                  <a:pt x="7641" y="16303"/>
                </a:lnTo>
                <a:lnTo>
                  <a:pt x="7714" y="16255"/>
                </a:lnTo>
                <a:lnTo>
                  <a:pt x="7738" y="16206"/>
                </a:lnTo>
                <a:lnTo>
                  <a:pt x="7762" y="16157"/>
                </a:lnTo>
                <a:lnTo>
                  <a:pt x="7835" y="16084"/>
                </a:lnTo>
                <a:lnTo>
                  <a:pt x="7860" y="16011"/>
                </a:lnTo>
                <a:lnTo>
                  <a:pt x="7860" y="15354"/>
                </a:lnTo>
                <a:lnTo>
                  <a:pt x="7884" y="14989"/>
                </a:lnTo>
                <a:lnTo>
                  <a:pt x="7908" y="14649"/>
                </a:lnTo>
                <a:lnTo>
                  <a:pt x="7981" y="14284"/>
                </a:lnTo>
                <a:lnTo>
                  <a:pt x="8054" y="13943"/>
                </a:lnTo>
                <a:lnTo>
                  <a:pt x="8152" y="13627"/>
                </a:lnTo>
                <a:lnTo>
                  <a:pt x="8273" y="13310"/>
                </a:lnTo>
                <a:lnTo>
                  <a:pt x="8371" y="13164"/>
                </a:lnTo>
                <a:lnTo>
                  <a:pt x="8492" y="12994"/>
                </a:lnTo>
                <a:lnTo>
                  <a:pt x="8638" y="12848"/>
                </a:lnTo>
                <a:lnTo>
                  <a:pt x="8784" y="12726"/>
                </a:lnTo>
                <a:lnTo>
                  <a:pt x="8979" y="12629"/>
                </a:lnTo>
                <a:lnTo>
                  <a:pt x="9149" y="12532"/>
                </a:lnTo>
                <a:lnTo>
                  <a:pt x="9344" y="12483"/>
                </a:lnTo>
                <a:lnTo>
                  <a:pt x="9539" y="12434"/>
                </a:lnTo>
                <a:lnTo>
                  <a:pt x="9660" y="12580"/>
                </a:lnTo>
                <a:lnTo>
                  <a:pt x="9758" y="12726"/>
                </a:lnTo>
                <a:lnTo>
                  <a:pt x="9855" y="12872"/>
                </a:lnTo>
                <a:lnTo>
                  <a:pt x="9952" y="13043"/>
                </a:lnTo>
                <a:lnTo>
                  <a:pt x="10025" y="13335"/>
                </a:lnTo>
                <a:lnTo>
                  <a:pt x="10050" y="13627"/>
                </a:lnTo>
                <a:lnTo>
                  <a:pt x="10050" y="13919"/>
                </a:lnTo>
                <a:lnTo>
                  <a:pt x="10050" y="14211"/>
                </a:lnTo>
                <a:lnTo>
                  <a:pt x="10025" y="14697"/>
                </a:lnTo>
                <a:lnTo>
                  <a:pt x="9977" y="15208"/>
                </a:lnTo>
                <a:lnTo>
                  <a:pt x="9928" y="15695"/>
                </a:lnTo>
                <a:lnTo>
                  <a:pt x="9879" y="16206"/>
                </a:lnTo>
                <a:lnTo>
                  <a:pt x="9904" y="16303"/>
                </a:lnTo>
                <a:lnTo>
                  <a:pt x="9952" y="16376"/>
                </a:lnTo>
                <a:lnTo>
                  <a:pt x="10025" y="16425"/>
                </a:lnTo>
                <a:lnTo>
                  <a:pt x="10123" y="16449"/>
                </a:lnTo>
                <a:lnTo>
                  <a:pt x="10488" y="16498"/>
                </a:lnTo>
                <a:lnTo>
                  <a:pt x="10853" y="16522"/>
                </a:lnTo>
                <a:lnTo>
                  <a:pt x="11218" y="16522"/>
                </a:lnTo>
                <a:lnTo>
                  <a:pt x="11583" y="16498"/>
                </a:lnTo>
                <a:lnTo>
                  <a:pt x="11753" y="16522"/>
                </a:lnTo>
                <a:lnTo>
                  <a:pt x="11948" y="16547"/>
                </a:lnTo>
                <a:lnTo>
                  <a:pt x="12313" y="16547"/>
                </a:lnTo>
                <a:lnTo>
                  <a:pt x="13091" y="16571"/>
                </a:lnTo>
                <a:lnTo>
                  <a:pt x="14892" y="16571"/>
                </a:lnTo>
                <a:lnTo>
                  <a:pt x="15208" y="16547"/>
                </a:lnTo>
                <a:lnTo>
                  <a:pt x="15476" y="16474"/>
                </a:lnTo>
                <a:lnTo>
                  <a:pt x="15597" y="16425"/>
                </a:lnTo>
                <a:lnTo>
                  <a:pt x="15719" y="16376"/>
                </a:lnTo>
                <a:lnTo>
                  <a:pt x="15792" y="16303"/>
                </a:lnTo>
                <a:lnTo>
                  <a:pt x="15865" y="16230"/>
                </a:lnTo>
                <a:lnTo>
                  <a:pt x="15962" y="16206"/>
                </a:lnTo>
                <a:lnTo>
                  <a:pt x="16035" y="16157"/>
                </a:lnTo>
                <a:lnTo>
                  <a:pt x="16084" y="16060"/>
                </a:lnTo>
                <a:lnTo>
                  <a:pt x="16108" y="15963"/>
                </a:lnTo>
                <a:lnTo>
                  <a:pt x="16108" y="15841"/>
                </a:lnTo>
                <a:lnTo>
                  <a:pt x="16084" y="15719"/>
                </a:lnTo>
                <a:lnTo>
                  <a:pt x="16035" y="15476"/>
                </a:lnTo>
                <a:lnTo>
                  <a:pt x="16011" y="15111"/>
                </a:lnTo>
                <a:lnTo>
                  <a:pt x="16011" y="14746"/>
                </a:lnTo>
                <a:lnTo>
                  <a:pt x="16035" y="13846"/>
                </a:lnTo>
                <a:lnTo>
                  <a:pt x="16084" y="12945"/>
                </a:lnTo>
                <a:lnTo>
                  <a:pt x="16108" y="12069"/>
                </a:lnTo>
                <a:lnTo>
                  <a:pt x="16133" y="11193"/>
                </a:lnTo>
                <a:lnTo>
                  <a:pt x="16133" y="10755"/>
                </a:lnTo>
                <a:lnTo>
                  <a:pt x="16108" y="10317"/>
                </a:lnTo>
                <a:lnTo>
                  <a:pt x="16084" y="9879"/>
                </a:lnTo>
                <a:lnTo>
                  <a:pt x="16035" y="9466"/>
                </a:lnTo>
                <a:lnTo>
                  <a:pt x="16741" y="9466"/>
                </a:lnTo>
                <a:lnTo>
                  <a:pt x="17252" y="9490"/>
                </a:lnTo>
                <a:lnTo>
                  <a:pt x="17763" y="9490"/>
                </a:lnTo>
                <a:lnTo>
                  <a:pt x="18250" y="9466"/>
                </a:lnTo>
                <a:lnTo>
                  <a:pt x="18761" y="9417"/>
                </a:lnTo>
                <a:lnTo>
                  <a:pt x="18834" y="9393"/>
                </a:lnTo>
                <a:lnTo>
                  <a:pt x="18907" y="9344"/>
                </a:lnTo>
                <a:lnTo>
                  <a:pt x="18931" y="9296"/>
                </a:lnTo>
                <a:lnTo>
                  <a:pt x="18955" y="9223"/>
                </a:lnTo>
                <a:lnTo>
                  <a:pt x="18955" y="9150"/>
                </a:lnTo>
                <a:lnTo>
                  <a:pt x="18931" y="9077"/>
                </a:lnTo>
                <a:lnTo>
                  <a:pt x="18907" y="9028"/>
                </a:lnTo>
                <a:lnTo>
                  <a:pt x="18858" y="8955"/>
                </a:lnTo>
                <a:lnTo>
                  <a:pt x="18882" y="8858"/>
                </a:lnTo>
                <a:lnTo>
                  <a:pt x="18834" y="8760"/>
                </a:lnTo>
                <a:lnTo>
                  <a:pt x="18761" y="8639"/>
                </a:lnTo>
                <a:lnTo>
                  <a:pt x="18688" y="8517"/>
                </a:lnTo>
                <a:lnTo>
                  <a:pt x="18469" y="8298"/>
                </a:lnTo>
                <a:lnTo>
                  <a:pt x="18031" y="7909"/>
                </a:lnTo>
                <a:lnTo>
                  <a:pt x="17374" y="7373"/>
                </a:lnTo>
                <a:lnTo>
                  <a:pt x="16717" y="6862"/>
                </a:lnTo>
                <a:lnTo>
                  <a:pt x="16084" y="6327"/>
                </a:lnTo>
                <a:lnTo>
                  <a:pt x="15476" y="5767"/>
                </a:lnTo>
                <a:lnTo>
                  <a:pt x="14916" y="5159"/>
                </a:lnTo>
                <a:lnTo>
                  <a:pt x="14356" y="4551"/>
                </a:lnTo>
                <a:lnTo>
                  <a:pt x="13797" y="3918"/>
                </a:lnTo>
                <a:lnTo>
                  <a:pt x="13237" y="3334"/>
                </a:lnTo>
                <a:lnTo>
                  <a:pt x="12653" y="2726"/>
                </a:lnTo>
                <a:lnTo>
                  <a:pt x="12045" y="2166"/>
                </a:lnTo>
                <a:lnTo>
                  <a:pt x="11753" y="1923"/>
                </a:lnTo>
                <a:lnTo>
                  <a:pt x="11437" y="1679"/>
                </a:lnTo>
                <a:lnTo>
                  <a:pt x="10804" y="1193"/>
                </a:lnTo>
                <a:lnTo>
                  <a:pt x="10488" y="950"/>
                </a:lnTo>
                <a:lnTo>
                  <a:pt x="10196" y="682"/>
                </a:lnTo>
                <a:lnTo>
                  <a:pt x="9904" y="414"/>
                </a:lnTo>
                <a:lnTo>
                  <a:pt x="9660" y="98"/>
                </a:lnTo>
                <a:lnTo>
                  <a:pt x="9612" y="25"/>
                </a:lnTo>
                <a:lnTo>
                  <a:pt x="9539" y="1"/>
                </a:lnTo>
                <a:lnTo>
                  <a:pt x="9466" y="1"/>
                </a:lnTo>
                <a:lnTo>
                  <a:pt x="9393" y="25"/>
                </a:lnTo>
                <a:lnTo>
                  <a:pt x="9344" y="1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97" name="Google Shape;374;p37"/>
          <p:cNvSpPr/>
          <p:nvPr/>
        </p:nvSpPr>
        <p:spPr>
          <a:xfrm>
            <a:off x="4648200" y="1733550"/>
            <a:ext cx="683537" cy="685800"/>
          </a:xfrm>
          <a:custGeom>
            <a:avLst/>
            <a:ahLst/>
            <a:rect l="l" t="t" r="r" b="b"/>
            <a:pathLst>
              <a:path w="18153" h="13384" extrusionOk="0">
                <a:moveTo>
                  <a:pt x="15865" y="1752"/>
                </a:moveTo>
                <a:lnTo>
                  <a:pt x="15962" y="1801"/>
                </a:lnTo>
                <a:lnTo>
                  <a:pt x="16230" y="1801"/>
                </a:lnTo>
                <a:lnTo>
                  <a:pt x="16279" y="1825"/>
                </a:lnTo>
                <a:lnTo>
                  <a:pt x="16303" y="1850"/>
                </a:lnTo>
                <a:lnTo>
                  <a:pt x="16327" y="1923"/>
                </a:lnTo>
                <a:lnTo>
                  <a:pt x="16303" y="1971"/>
                </a:lnTo>
                <a:lnTo>
                  <a:pt x="16279" y="2117"/>
                </a:lnTo>
                <a:lnTo>
                  <a:pt x="16230" y="2190"/>
                </a:lnTo>
                <a:lnTo>
                  <a:pt x="16157" y="2288"/>
                </a:lnTo>
                <a:lnTo>
                  <a:pt x="16084" y="2336"/>
                </a:lnTo>
                <a:lnTo>
                  <a:pt x="16011" y="2361"/>
                </a:lnTo>
                <a:lnTo>
                  <a:pt x="15938" y="2336"/>
                </a:lnTo>
                <a:lnTo>
                  <a:pt x="15865" y="2239"/>
                </a:lnTo>
                <a:lnTo>
                  <a:pt x="15792" y="2142"/>
                </a:lnTo>
                <a:lnTo>
                  <a:pt x="15768" y="2020"/>
                </a:lnTo>
                <a:lnTo>
                  <a:pt x="15768" y="1923"/>
                </a:lnTo>
                <a:lnTo>
                  <a:pt x="15841" y="1801"/>
                </a:lnTo>
                <a:lnTo>
                  <a:pt x="15865" y="1752"/>
                </a:lnTo>
                <a:close/>
                <a:moveTo>
                  <a:pt x="10925" y="4015"/>
                </a:moveTo>
                <a:lnTo>
                  <a:pt x="11023" y="4039"/>
                </a:lnTo>
                <a:lnTo>
                  <a:pt x="11071" y="4064"/>
                </a:lnTo>
                <a:lnTo>
                  <a:pt x="11096" y="4064"/>
                </a:lnTo>
                <a:lnTo>
                  <a:pt x="11096" y="4088"/>
                </a:lnTo>
                <a:lnTo>
                  <a:pt x="11120" y="4112"/>
                </a:lnTo>
                <a:lnTo>
                  <a:pt x="11120" y="4137"/>
                </a:lnTo>
                <a:lnTo>
                  <a:pt x="11120" y="4185"/>
                </a:lnTo>
                <a:lnTo>
                  <a:pt x="11120" y="4210"/>
                </a:lnTo>
                <a:lnTo>
                  <a:pt x="11096" y="4283"/>
                </a:lnTo>
                <a:lnTo>
                  <a:pt x="11023" y="4380"/>
                </a:lnTo>
                <a:lnTo>
                  <a:pt x="10998" y="4429"/>
                </a:lnTo>
                <a:lnTo>
                  <a:pt x="10950" y="4477"/>
                </a:lnTo>
                <a:lnTo>
                  <a:pt x="10901" y="4477"/>
                </a:lnTo>
                <a:lnTo>
                  <a:pt x="10901" y="4453"/>
                </a:lnTo>
                <a:lnTo>
                  <a:pt x="10877" y="4453"/>
                </a:lnTo>
                <a:lnTo>
                  <a:pt x="10828" y="4380"/>
                </a:lnTo>
                <a:lnTo>
                  <a:pt x="10779" y="4307"/>
                </a:lnTo>
                <a:lnTo>
                  <a:pt x="10779" y="4234"/>
                </a:lnTo>
                <a:lnTo>
                  <a:pt x="10779" y="4137"/>
                </a:lnTo>
                <a:lnTo>
                  <a:pt x="10828" y="4064"/>
                </a:lnTo>
                <a:lnTo>
                  <a:pt x="10901" y="4015"/>
                </a:lnTo>
                <a:close/>
                <a:moveTo>
                  <a:pt x="12507" y="5159"/>
                </a:moveTo>
                <a:lnTo>
                  <a:pt x="12580" y="5183"/>
                </a:lnTo>
                <a:lnTo>
                  <a:pt x="12629" y="5256"/>
                </a:lnTo>
                <a:lnTo>
                  <a:pt x="12677" y="5329"/>
                </a:lnTo>
                <a:lnTo>
                  <a:pt x="12677" y="5451"/>
                </a:lnTo>
                <a:lnTo>
                  <a:pt x="12653" y="5548"/>
                </a:lnTo>
                <a:lnTo>
                  <a:pt x="12604" y="5645"/>
                </a:lnTo>
                <a:lnTo>
                  <a:pt x="12556" y="5743"/>
                </a:lnTo>
                <a:lnTo>
                  <a:pt x="12507" y="5767"/>
                </a:lnTo>
                <a:lnTo>
                  <a:pt x="12458" y="5791"/>
                </a:lnTo>
                <a:lnTo>
                  <a:pt x="12337" y="5767"/>
                </a:lnTo>
                <a:lnTo>
                  <a:pt x="12239" y="5718"/>
                </a:lnTo>
                <a:lnTo>
                  <a:pt x="12166" y="5645"/>
                </a:lnTo>
                <a:lnTo>
                  <a:pt x="12142" y="5572"/>
                </a:lnTo>
                <a:lnTo>
                  <a:pt x="12142" y="5499"/>
                </a:lnTo>
                <a:lnTo>
                  <a:pt x="12166" y="5426"/>
                </a:lnTo>
                <a:lnTo>
                  <a:pt x="12191" y="5353"/>
                </a:lnTo>
                <a:lnTo>
                  <a:pt x="12264" y="5329"/>
                </a:lnTo>
                <a:lnTo>
                  <a:pt x="12312" y="5305"/>
                </a:lnTo>
                <a:lnTo>
                  <a:pt x="12337" y="5256"/>
                </a:lnTo>
                <a:lnTo>
                  <a:pt x="12361" y="5183"/>
                </a:lnTo>
                <a:lnTo>
                  <a:pt x="12410" y="5159"/>
                </a:lnTo>
                <a:close/>
                <a:moveTo>
                  <a:pt x="5499" y="6229"/>
                </a:moveTo>
                <a:lnTo>
                  <a:pt x="5597" y="6302"/>
                </a:lnTo>
                <a:lnTo>
                  <a:pt x="5694" y="6351"/>
                </a:lnTo>
                <a:lnTo>
                  <a:pt x="5743" y="6424"/>
                </a:lnTo>
                <a:lnTo>
                  <a:pt x="5767" y="6546"/>
                </a:lnTo>
                <a:lnTo>
                  <a:pt x="5743" y="6643"/>
                </a:lnTo>
                <a:lnTo>
                  <a:pt x="5670" y="6740"/>
                </a:lnTo>
                <a:lnTo>
                  <a:pt x="5621" y="6813"/>
                </a:lnTo>
                <a:lnTo>
                  <a:pt x="5524" y="6838"/>
                </a:lnTo>
                <a:lnTo>
                  <a:pt x="5475" y="6862"/>
                </a:lnTo>
                <a:lnTo>
                  <a:pt x="5426" y="6862"/>
                </a:lnTo>
                <a:lnTo>
                  <a:pt x="5329" y="6789"/>
                </a:lnTo>
                <a:lnTo>
                  <a:pt x="5280" y="6716"/>
                </a:lnTo>
                <a:lnTo>
                  <a:pt x="5280" y="6643"/>
                </a:lnTo>
                <a:lnTo>
                  <a:pt x="5280" y="6594"/>
                </a:lnTo>
                <a:lnTo>
                  <a:pt x="5305" y="6497"/>
                </a:lnTo>
                <a:lnTo>
                  <a:pt x="5353" y="6400"/>
                </a:lnTo>
                <a:lnTo>
                  <a:pt x="5475" y="6254"/>
                </a:lnTo>
                <a:lnTo>
                  <a:pt x="5499" y="6229"/>
                </a:lnTo>
                <a:close/>
                <a:moveTo>
                  <a:pt x="7568" y="7470"/>
                </a:moveTo>
                <a:lnTo>
                  <a:pt x="7616" y="7519"/>
                </a:lnTo>
                <a:lnTo>
                  <a:pt x="7689" y="7519"/>
                </a:lnTo>
                <a:lnTo>
                  <a:pt x="7835" y="7543"/>
                </a:lnTo>
                <a:lnTo>
                  <a:pt x="7908" y="7568"/>
                </a:lnTo>
                <a:lnTo>
                  <a:pt x="7957" y="7592"/>
                </a:lnTo>
                <a:lnTo>
                  <a:pt x="7957" y="7616"/>
                </a:lnTo>
                <a:lnTo>
                  <a:pt x="7957" y="7641"/>
                </a:lnTo>
                <a:lnTo>
                  <a:pt x="7957" y="7665"/>
                </a:lnTo>
                <a:lnTo>
                  <a:pt x="7908" y="7714"/>
                </a:lnTo>
                <a:lnTo>
                  <a:pt x="7908" y="7738"/>
                </a:lnTo>
                <a:lnTo>
                  <a:pt x="7811" y="7811"/>
                </a:lnTo>
                <a:lnTo>
                  <a:pt x="7787" y="7835"/>
                </a:lnTo>
                <a:lnTo>
                  <a:pt x="7714" y="7884"/>
                </a:lnTo>
                <a:lnTo>
                  <a:pt x="7641" y="7884"/>
                </a:lnTo>
                <a:lnTo>
                  <a:pt x="7641" y="7908"/>
                </a:lnTo>
                <a:lnTo>
                  <a:pt x="7592" y="7908"/>
                </a:lnTo>
                <a:lnTo>
                  <a:pt x="7543" y="7884"/>
                </a:lnTo>
                <a:lnTo>
                  <a:pt x="7519" y="7884"/>
                </a:lnTo>
                <a:lnTo>
                  <a:pt x="7495" y="7860"/>
                </a:lnTo>
                <a:lnTo>
                  <a:pt x="7495" y="7835"/>
                </a:lnTo>
                <a:lnTo>
                  <a:pt x="7470" y="7811"/>
                </a:lnTo>
                <a:lnTo>
                  <a:pt x="7422" y="7689"/>
                </a:lnTo>
                <a:lnTo>
                  <a:pt x="7397" y="7616"/>
                </a:lnTo>
                <a:lnTo>
                  <a:pt x="7422" y="7543"/>
                </a:lnTo>
                <a:lnTo>
                  <a:pt x="7495" y="7519"/>
                </a:lnTo>
                <a:lnTo>
                  <a:pt x="7568" y="7470"/>
                </a:lnTo>
                <a:close/>
                <a:moveTo>
                  <a:pt x="16011" y="1363"/>
                </a:moveTo>
                <a:lnTo>
                  <a:pt x="15889" y="1387"/>
                </a:lnTo>
                <a:lnTo>
                  <a:pt x="15768" y="1436"/>
                </a:lnTo>
                <a:lnTo>
                  <a:pt x="15646" y="1509"/>
                </a:lnTo>
                <a:lnTo>
                  <a:pt x="15573" y="1582"/>
                </a:lnTo>
                <a:lnTo>
                  <a:pt x="15500" y="1655"/>
                </a:lnTo>
                <a:lnTo>
                  <a:pt x="15476" y="1752"/>
                </a:lnTo>
                <a:lnTo>
                  <a:pt x="15427" y="1825"/>
                </a:lnTo>
                <a:lnTo>
                  <a:pt x="15403" y="2020"/>
                </a:lnTo>
                <a:lnTo>
                  <a:pt x="15451" y="2215"/>
                </a:lnTo>
                <a:lnTo>
                  <a:pt x="15500" y="2361"/>
                </a:lnTo>
                <a:lnTo>
                  <a:pt x="15330" y="2458"/>
                </a:lnTo>
                <a:lnTo>
                  <a:pt x="15159" y="2579"/>
                </a:lnTo>
                <a:lnTo>
                  <a:pt x="14989" y="2725"/>
                </a:lnTo>
                <a:lnTo>
                  <a:pt x="14843" y="2896"/>
                </a:lnTo>
                <a:lnTo>
                  <a:pt x="14283" y="3528"/>
                </a:lnTo>
                <a:lnTo>
                  <a:pt x="13918" y="3893"/>
                </a:lnTo>
                <a:lnTo>
                  <a:pt x="13529" y="4234"/>
                </a:lnTo>
                <a:lnTo>
                  <a:pt x="13140" y="4599"/>
                </a:lnTo>
                <a:lnTo>
                  <a:pt x="12775" y="4964"/>
                </a:lnTo>
                <a:lnTo>
                  <a:pt x="12677" y="4891"/>
                </a:lnTo>
                <a:lnTo>
                  <a:pt x="12556" y="4842"/>
                </a:lnTo>
                <a:lnTo>
                  <a:pt x="12507" y="4842"/>
                </a:lnTo>
                <a:lnTo>
                  <a:pt x="12434" y="4818"/>
                </a:lnTo>
                <a:lnTo>
                  <a:pt x="12264" y="4818"/>
                </a:lnTo>
                <a:lnTo>
                  <a:pt x="12191" y="4867"/>
                </a:lnTo>
                <a:lnTo>
                  <a:pt x="12020" y="4696"/>
                </a:lnTo>
                <a:lnTo>
                  <a:pt x="11826" y="4502"/>
                </a:lnTo>
                <a:lnTo>
                  <a:pt x="11655" y="4331"/>
                </a:lnTo>
                <a:lnTo>
                  <a:pt x="11582" y="4307"/>
                </a:lnTo>
                <a:lnTo>
                  <a:pt x="11582" y="4161"/>
                </a:lnTo>
                <a:lnTo>
                  <a:pt x="11582" y="4039"/>
                </a:lnTo>
                <a:lnTo>
                  <a:pt x="11534" y="3918"/>
                </a:lnTo>
                <a:lnTo>
                  <a:pt x="11485" y="3820"/>
                </a:lnTo>
                <a:lnTo>
                  <a:pt x="11388" y="3723"/>
                </a:lnTo>
                <a:lnTo>
                  <a:pt x="11242" y="3626"/>
                </a:lnTo>
                <a:lnTo>
                  <a:pt x="11169" y="3577"/>
                </a:lnTo>
                <a:lnTo>
                  <a:pt x="11120" y="3528"/>
                </a:lnTo>
                <a:lnTo>
                  <a:pt x="11047" y="3504"/>
                </a:lnTo>
                <a:lnTo>
                  <a:pt x="10974" y="3504"/>
                </a:lnTo>
                <a:lnTo>
                  <a:pt x="10828" y="3528"/>
                </a:lnTo>
                <a:lnTo>
                  <a:pt x="10682" y="3601"/>
                </a:lnTo>
                <a:lnTo>
                  <a:pt x="10536" y="3723"/>
                </a:lnTo>
                <a:lnTo>
                  <a:pt x="10439" y="3869"/>
                </a:lnTo>
                <a:lnTo>
                  <a:pt x="10341" y="4039"/>
                </a:lnTo>
                <a:lnTo>
                  <a:pt x="10317" y="4234"/>
                </a:lnTo>
                <a:lnTo>
                  <a:pt x="10317" y="4380"/>
                </a:lnTo>
                <a:lnTo>
                  <a:pt x="10171" y="4477"/>
                </a:lnTo>
                <a:lnTo>
                  <a:pt x="10025" y="4575"/>
                </a:lnTo>
                <a:lnTo>
                  <a:pt x="9879" y="4721"/>
                </a:lnTo>
                <a:lnTo>
                  <a:pt x="9733" y="4867"/>
                </a:lnTo>
                <a:lnTo>
                  <a:pt x="9490" y="5159"/>
                </a:lnTo>
                <a:lnTo>
                  <a:pt x="9319" y="5402"/>
                </a:lnTo>
                <a:lnTo>
                  <a:pt x="8954" y="5864"/>
                </a:lnTo>
                <a:lnTo>
                  <a:pt x="8614" y="6375"/>
                </a:lnTo>
                <a:lnTo>
                  <a:pt x="8298" y="6789"/>
                </a:lnTo>
                <a:lnTo>
                  <a:pt x="8152" y="7008"/>
                </a:lnTo>
                <a:lnTo>
                  <a:pt x="8030" y="7227"/>
                </a:lnTo>
                <a:lnTo>
                  <a:pt x="7908" y="7203"/>
                </a:lnTo>
                <a:lnTo>
                  <a:pt x="7787" y="7178"/>
                </a:lnTo>
                <a:lnTo>
                  <a:pt x="7738" y="7154"/>
                </a:lnTo>
                <a:lnTo>
                  <a:pt x="7616" y="7130"/>
                </a:lnTo>
                <a:lnTo>
                  <a:pt x="7470" y="7130"/>
                </a:lnTo>
                <a:lnTo>
                  <a:pt x="7349" y="7178"/>
                </a:lnTo>
                <a:lnTo>
                  <a:pt x="7227" y="7251"/>
                </a:lnTo>
                <a:lnTo>
                  <a:pt x="7178" y="7203"/>
                </a:lnTo>
                <a:lnTo>
                  <a:pt x="6935" y="7081"/>
                </a:lnTo>
                <a:lnTo>
                  <a:pt x="6692" y="6935"/>
                </a:lnTo>
                <a:lnTo>
                  <a:pt x="6448" y="6765"/>
                </a:lnTo>
                <a:lnTo>
                  <a:pt x="6327" y="6716"/>
                </a:lnTo>
                <a:lnTo>
                  <a:pt x="6205" y="6667"/>
                </a:lnTo>
                <a:lnTo>
                  <a:pt x="6229" y="6546"/>
                </a:lnTo>
                <a:lnTo>
                  <a:pt x="6205" y="6424"/>
                </a:lnTo>
                <a:lnTo>
                  <a:pt x="6181" y="6278"/>
                </a:lnTo>
                <a:lnTo>
                  <a:pt x="6132" y="6181"/>
                </a:lnTo>
                <a:lnTo>
                  <a:pt x="6059" y="6059"/>
                </a:lnTo>
                <a:lnTo>
                  <a:pt x="5986" y="5962"/>
                </a:lnTo>
                <a:lnTo>
                  <a:pt x="5889" y="5889"/>
                </a:lnTo>
                <a:lnTo>
                  <a:pt x="5767" y="5840"/>
                </a:lnTo>
                <a:lnTo>
                  <a:pt x="5694" y="5816"/>
                </a:lnTo>
                <a:lnTo>
                  <a:pt x="5621" y="5791"/>
                </a:lnTo>
                <a:lnTo>
                  <a:pt x="5475" y="5791"/>
                </a:lnTo>
                <a:lnTo>
                  <a:pt x="5329" y="5840"/>
                </a:lnTo>
                <a:lnTo>
                  <a:pt x="5207" y="5913"/>
                </a:lnTo>
                <a:lnTo>
                  <a:pt x="5086" y="6010"/>
                </a:lnTo>
                <a:lnTo>
                  <a:pt x="4964" y="6156"/>
                </a:lnTo>
                <a:lnTo>
                  <a:pt x="4891" y="6302"/>
                </a:lnTo>
                <a:lnTo>
                  <a:pt x="4818" y="6473"/>
                </a:lnTo>
                <a:lnTo>
                  <a:pt x="4818" y="6570"/>
                </a:lnTo>
                <a:lnTo>
                  <a:pt x="4818" y="6692"/>
                </a:lnTo>
                <a:lnTo>
                  <a:pt x="4769" y="6716"/>
                </a:lnTo>
                <a:lnTo>
                  <a:pt x="3918" y="7714"/>
                </a:lnTo>
                <a:lnTo>
                  <a:pt x="3504" y="8225"/>
                </a:lnTo>
                <a:lnTo>
                  <a:pt x="3090" y="8760"/>
                </a:lnTo>
                <a:lnTo>
                  <a:pt x="2677" y="9271"/>
                </a:lnTo>
                <a:lnTo>
                  <a:pt x="2214" y="9782"/>
                </a:lnTo>
                <a:lnTo>
                  <a:pt x="2044" y="9952"/>
                </a:lnTo>
                <a:lnTo>
                  <a:pt x="1874" y="10147"/>
                </a:lnTo>
                <a:lnTo>
                  <a:pt x="1801" y="10244"/>
                </a:lnTo>
                <a:lnTo>
                  <a:pt x="1752" y="10366"/>
                </a:lnTo>
                <a:lnTo>
                  <a:pt x="1703" y="10488"/>
                </a:lnTo>
                <a:lnTo>
                  <a:pt x="1703" y="10609"/>
                </a:lnTo>
                <a:lnTo>
                  <a:pt x="1728" y="10682"/>
                </a:lnTo>
                <a:lnTo>
                  <a:pt x="1776" y="10731"/>
                </a:lnTo>
                <a:lnTo>
                  <a:pt x="1849" y="10755"/>
                </a:lnTo>
                <a:lnTo>
                  <a:pt x="1922" y="10731"/>
                </a:lnTo>
                <a:lnTo>
                  <a:pt x="2020" y="10682"/>
                </a:lnTo>
                <a:lnTo>
                  <a:pt x="2117" y="10633"/>
                </a:lnTo>
                <a:lnTo>
                  <a:pt x="2263" y="10463"/>
                </a:lnTo>
                <a:lnTo>
                  <a:pt x="2579" y="10123"/>
                </a:lnTo>
                <a:lnTo>
                  <a:pt x="2969" y="9733"/>
                </a:lnTo>
                <a:lnTo>
                  <a:pt x="3163" y="9514"/>
                </a:lnTo>
                <a:lnTo>
                  <a:pt x="3334" y="9295"/>
                </a:lnTo>
                <a:lnTo>
                  <a:pt x="3747" y="8760"/>
                </a:lnTo>
                <a:lnTo>
                  <a:pt x="4185" y="8225"/>
                </a:lnTo>
                <a:lnTo>
                  <a:pt x="4648" y="7714"/>
                </a:lnTo>
                <a:lnTo>
                  <a:pt x="5086" y="7203"/>
                </a:lnTo>
                <a:lnTo>
                  <a:pt x="5159" y="7251"/>
                </a:lnTo>
                <a:lnTo>
                  <a:pt x="5280" y="7300"/>
                </a:lnTo>
                <a:lnTo>
                  <a:pt x="5378" y="7324"/>
                </a:lnTo>
                <a:lnTo>
                  <a:pt x="5499" y="7324"/>
                </a:lnTo>
                <a:lnTo>
                  <a:pt x="5645" y="7300"/>
                </a:lnTo>
                <a:lnTo>
                  <a:pt x="5791" y="7251"/>
                </a:lnTo>
                <a:lnTo>
                  <a:pt x="5913" y="7154"/>
                </a:lnTo>
                <a:lnTo>
                  <a:pt x="6010" y="7057"/>
                </a:lnTo>
                <a:lnTo>
                  <a:pt x="6205" y="7178"/>
                </a:lnTo>
                <a:lnTo>
                  <a:pt x="6400" y="7300"/>
                </a:lnTo>
                <a:lnTo>
                  <a:pt x="6716" y="7519"/>
                </a:lnTo>
                <a:lnTo>
                  <a:pt x="6862" y="7616"/>
                </a:lnTo>
                <a:lnTo>
                  <a:pt x="7032" y="7689"/>
                </a:lnTo>
                <a:lnTo>
                  <a:pt x="7057" y="7811"/>
                </a:lnTo>
                <a:lnTo>
                  <a:pt x="7105" y="7933"/>
                </a:lnTo>
                <a:lnTo>
                  <a:pt x="7154" y="8030"/>
                </a:lnTo>
                <a:lnTo>
                  <a:pt x="7227" y="8127"/>
                </a:lnTo>
                <a:lnTo>
                  <a:pt x="7324" y="8176"/>
                </a:lnTo>
                <a:lnTo>
                  <a:pt x="7397" y="8225"/>
                </a:lnTo>
                <a:lnTo>
                  <a:pt x="7495" y="8273"/>
                </a:lnTo>
                <a:lnTo>
                  <a:pt x="7714" y="8273"/>
                </a:lnTo>
                <a:lnTo>
                  <a:pt x="7835" y="8225"/>
                </a:lnTo>
                <a:lnTo>
                  <a:pt x="8006" y="8127"/>
                </a:lnTo>
                <a:lnTo>
                  <a:pt x="8152" y="8006"/>
                </a:lnTo>
                <a:lnTo>
                  <a:pt x="8225" y="7908"/>
                </a:lnTo>
                <a:lnTo>
                  <a:pt x="8273" y="7835"/>
                </a:lnTo>
                <a:lnTo>
                  <a:pt x="8298" y="7738"/>
                </a:lnTo>
                <a:lnTo>
                  <a:pt x="8322" y="7641"/>
                </a:lnTo>
                <a:lnTo>
                  <a:pt x="8322" y="7543"/>
                </a:lnTo>
                <a:lnTo>
                  <a:pt x="8298" y="7470"/>
                </a:lnTo>
                <a:lnTo>
                  <a:pt x="8468" y="7300"/>
                </a:lnTo>
                <a:lnTo>
                  <a:pt x="8614" y="7130"/>
                </a:lnTo>
                <a:lnTo>
                  <a:pt x="8906" y="6740"/>
                </a:lnTo>
                <a:lnTo>
                  <a:pt x="9173" y="6327"/>
                </a:lnTo>
                <a:lnTo>
                  <a:pt x="9417" y="5962"/>
                </a:lnTo>
                <a:lnTo>
                  <a:pt x="9782" y="5499"/>
                </a:lnTo>
                <a:lnTo>
                  <a:pt x="10195" y="5086"/>
                </a:lnTo>
                <a:lnTo>
                  <a:pt x="10268" y="5013"/>
                </a:lnTo>
                <a:lnTo>
                  <a:pt x="10366" y="4940"/>
                </a:lnTo>
                <a:lnTo>
                  <a:pt x="10585" y="4818"/>
                </a:lnTo>
                <a:lnTo>
                  <a:pt x="10706" y="4891"/>
                </a:lnTo>
                <a:lnTo>
                  <a:pt x="10828" y="4915"/>
                </a:lnTo>
                <a:lnTo>
                  <a:pt x="10950" y="4940"/>
                </a:lnTo>
                <a:lnTo>
                  <a:pt x="11096" y="4915"/>
                </a:lnTo>
                <a:lnTo>
                  <a:pt x="11193" y="4867"/>
                </a:lnTo>
                <a:lnTo>
                  <a:pt x="11266" y="4794"/>
                </a:lnTo>
                <a:lnTo>
                  <a:pt x="11363" y="4721"/>
                </a:lnTo>
                <a:lnTo>
                  <a:pt x="11436" y="4648"/>
                </a:lnTo>
                <a:lnTo>
                  <a:pt x="11704" y="4964"/>
                </a:lnTo>
                <a:lnTo>
                  <a:pt x="11874" y="5183"/>
                </a:lnTo>
                <a:lnTo>
                  <a:pt x="11801" y="5305"/>
                </a:lnTo>
                <a:lnTo>
                  <a:pt x="11777" y="5426"/>
                </a:lnTo>
                <a:lnTo>
                  <a:pt x="11753" y="5548"/>
                </a:lnTo>
                <a:lnTo>
                  <a:pt x="11777" y="5694"/>
                </a:lnTo>
                <a:lnTo>
                  <a:pt x="11826" y="5816"/>
                </a:lnTo>
                <a:lnTo>
                  <a:pt x="11899" y="5913"/>
                </a:lnTo>
                <a:lnTo>
                  <a:pt x="12020" y="6010"/>
                </a:lnTo>
                <a:lnTo>
                  <a:pt x="12142" y="6059"/>
                </a:lnTo>
                <a:lnTo>
                  <a:pt x="12264" y="6108"/>
                </a:lnTo>
                <a:lnTo>
                  <a:pt x="12410" y="6108"/>
                </a:lnTo>
                <a:lnTo>
                  <a:pt x="12531" y="6083"/>
                </a:lnTo>
                <a:lnTo>
                  <a:pt x="12653" y="6035"/>
                </a:lnTo>
                <a:lnTo>
                  <a:pt x="12726" y="5986"/>
                </a:lnTo>
                <a:lnTo>
                  <a:pt x="12799" y="5913"/>
                </a:lnTo>
                <a:lnTo>
                  <a:pt x="12872" y="5840"/>
                </a:lnTo>
                <a:lnTo>
                  <a:pt x="12921" y="5743"/>
                </a:lnTo>
                <a:lnTo>
                  <a:pt x="12969" y="5548"/>
                </a:lnTo>
                <a:lnTo>
                  <a:pt x="12969" y="5329"/>
                </a:lnTo>
                <a:lnTo>
                  <a:pt x="12969" y="5280"/>
                </a:lnTo>
                <a:lnTo>
                  <a:pt x="13042" y="5256"/>
                </a:lnTo>
                <a:lnTo>
                  <a:pt x="13383" y="4915"/>
                </a:lnTo>
                <a:lnTo>
                  <a:pt x="13748" y="4575"/>
                </a:lnTo>
                <a:lnTo>
                  <a:pt x="14454" y="3942"/>
                </a:lnTo>
                <a:lnTo>
                  <a:pt x="15111" y="3309"/>
                </a:lnTo>
                <a:lnTo>
                  <a:pt x="15768" y="2677"/>
                </a:lnTo>
                <a:lnTo>
                  <a:pt x="15792" y="2652"/>
                </a:lnTo>
                <a:lnTo>
                  <a:pt x="15914" y="2701"/>
                </a:lnTo>
                <a:lnTo>
                  <a:pt x="16157" y="2701"/>
                </a:lnTo>
                <a:lnTo>
                  <a:pt x="16279" y="2652"/>
                </a:lnTo>
                <a:lnTo>
                  <a:pt x="16376" y="2579"/>
                </a:lnTo>
                <a:lnTo>
                  <a:pt x="16449" y="2506"/>
                </a:lnTo>
                <a:lnTo>
                  <a:pt x="16522" y="2409"/>
                </a:lnTo>
                <a:lnTo>
                  <a:pt x="16595" y="2312"/>
                </a:lnTo>
                <a:lnTo>
                  <a:pt x="16643" y="2215"/>
                </a:lnTo>
                <a:lnTo>
                  <a:pt x="16668" y="2093"/>
                </a:lnTo>
                <a:lnTo>
                  <a:pt x="16692" y="1996"/>
                </a:lnTo>
                <a:lnTo>
                  <a:pt x="16692" y="1874"/>
                </a:lnTo>
                <a:lnTo>
                  <a:pt x="16668" y="1777"/>
                </a:lnTo>
                <a:lnTo>
                  <a:pt x="16643" y="1679"/>
                </a:lnTo>
                <a:lnTo>
                  <a:pt x="16570" y="1606"/>
                </a:lnTo>
                <a:lnTo>
                  <a:pt x="16522" y="1533"/>
                </a:lnTo>
                <a:lnTo>
                  <a:pt x="16424" y="1460"/>
                </a:lnTo>
                <a:lnTo>
                  <a:pt x="16352" y="1436"/>
                </a:lnTo>
                <a:lnTo>
                  <a:pt x="16254" y="1412"/>
                </a:lnTo>
                <a:lnTo>
                  <a:pt x="16157" y="1387"/>
                </a:lnTo>
                <a:lnTo>
                  <a:pt x="16011" y="1363"/>
                </a:lnTo>
                <a:close/>
                <a:moveTo>
                  <a:pt x="195" y="0"/>
                </a:moveTo>
                <a:lnTo>
                  <a:pt x="146" y="49"/>
                </a:lnTo>
                <a:lnTo>
                  <a:pt x="98" y="73"/>
                </a:lnTo>
                <a:lnTo>
                  <a:pt x="49" y="195"/>
                </a:lnTo>
                <a:lnTo>
                  <a:pt x="0" y="317"/>
                </a:lnTo>
                <a:lnTo>
                  <a:pt x="0" y="438"/>
                </a:lnTo>
                <a:lnTo>
                  <a:pt x="0" y="584"/>
                </a:lnTo>
                <a:lnTo>
                  <a:pt x="25" y="876"/>
                </a:lnTo>
                <a:lnTo>
                  <a:pt x="49" y="1120"/>
                </a:lnTo>
                <a:lnTo>
                  <a:pt x="49" y="1947"/>
                </a:lnTo>
                <a:lnTo>
                  <a:pt x="25" y="2774"/>
                </a:lnTo>
                <a:lnTo>
                  <a:pt x="49" y="3601"/>
                </a:lnTo>
                <a:lnTo>
                  <a:pt x="25" y="4429"/>
                </a:lnTo>
                <a:lnTo>
                  <a:pt x="0" y="6108"/>
                </a:lnTo>
                <a:lnTo>
                  <a:pt x="0" y="6984"/>
                </a:lnTo>
                <a:lnTo>
                  <a:pt x="0" y="7860"/>
                </a:lnTo>
                <a:lnTo>
                  <a:pt x="73" y="9587"/>
                </a:lnTo>
                <a:lnTo>
                  <a:pt x="146" y="11315"/>
                </a:lnTo>
                <a:lnTo>
                  <a:pt x="171" y="12191"/>
                </a:lnTo>
                <a:lnTo>
                  <a:pt x="171" y="13067"/>
                </a:lnTo>
                <a:lnTo>
                  <a:pt x="195" y="13188"/>
                </a:lnTo>
                <a:lnTo>
                  <a:pt x="268" y="13261"/>
                </a:lnTo>
                <a:lnTo>
                  <a:pt x="317" y="13310"/>
                </a:lnTo>
                <a:lnTo>
                  <a:pt x="390" y="13310"/>
                </a:lnTo>
                <a:lnTo>
                  <a:pt x="900" y="13383"/>
                </a:lnTo>
                <a:lnTo>
                  <a:pt x="1898" y="13383"/>
                </a:lnTo>
                <a:lnTo>
                  <a:pt x="2409" y="13334"/>
                </a:lnTo>
                <a:lnTo>
                  <a:pt x="3431" y="13261"/>
                </a:lnTo>
                <a:lnTo>
                  <a:pt x="3942" y="13213"/>
                </a:lnTo>
                <a:lnTo>
                  <a:pt x="4453" y="13188"/>
                </a:lnTo>
                <a:lnTo>
                  <a:pt x="10025" y="13188"/>
                </a:lnTo>
                <a:lnTo>
                  <a:pt x="11169" y="13164"/>
                </a:lnTo>
                <a:lnTo>
                  <a:pt x="13432" y="13091"/>
                </a:lnTo>
                <a:lnTo>
                  <a:pt x="14575" y="13067"/>
                </a:lnTo>
                <a:lnTo>
                  <a:pt x="16741" y="13067"/>
                </a:lnTo>
                <a:lnTo>
                  <a:pt x="17276" y="13091"/>
                </a:lnTo>
                <a:lnTo>
                  <a:pt x="17544" y="13140"/>
                </a:lnTo>
                <a:lnTo>
                  <a:pt x="17811" y="13164"/>
                </a:lnTo>
                <a:lnTo>
                  <a:pt x="17933" y="13164"/>
                </a:lnTo>
                <a:lnTo>
                  <a:pt x="18030" y="13115"/>
                </a:lnTo>
                <a:lnTo>
                  <a:pt x="18103" y="13042"/>
                </a:lnTo>
                <a:lnTo>
                  <a:pt x="18152" y="12945"/>
                </a:lnTo>
                <a:lnTo>
                  <a:pt x="18152" y="12848"/>
                </a:lnTo>
                <a:lnTo>
                  <a:pt x="18128" y="12750"/>
                </a:lnTo>
                <a:lnTo>
                  <a:pt x="18055" y="12677"/>
                </a:lnTo>
                <a:lnTo>
                  <a:pt x="17957" y="12629"/>
                </a:lnTo>
                <a:lnTo>
                  <a:pt x="17495" y="12556"/>
                </a:lnTo>
                <a:lnTo>
                  <a:pt x="17008" y="12531"/>
                </a:lnTo>
                <a:lnTo>
                  <a:pt x="16084" y="12507"/>
                </a:lnTo>
                <a:lnTo>
                  <a:pt x="14940" y="12483"/>
                </a:lnTo>
                <a:lnTo>
                  <a:pt x="13821" y="12507"/>
                </a:lnTo>
                <a:lnTo>
                  <a:pt x="11534" y="12580"/>
                </a:lnTo>
                <a:lnTo>
                  <a:pt x="10414" y="12604"/>
                </a:lnTo>
                <a:lnTo>
                  <a:pt x="9271" y="12629"/>
                </a:lnTo>
                <a:lnTo>
                  <a:pt x="7032" y="12604"/>
                </a:lnTo>
                <a:lnTo>
                  <a:pt x="5913" y="12604"/>
                </a:lnTo>
                <a:lnTo>
                  <a:pt x="4818" y="12629"/>
                </a:lnTo>
                <a:lnTo>
                  <a:pt x="3796" y="12677"/>
                </a:lnTo>
                <a:lnTo>
                  <a:pt x="2774" y="12726"/>
                </a:lnTo>
                <a:lnTo>
                  <a:pt x="1752" y="12799"/>
                </a:lnTo>
                <a:lnTo>
                  <a:pt x="730" y="12848"/>
                </a:lnTo>
                <a:lnTo>
                  <a:pt x="681" y="11169"/>
                </a:lnTo>
                <a:lnTo>
                  <a:pt x="608" y="9490"/>
                </a:lnTo>
                <a:lnTo>
                  <a:pt x="535" y="7787"/>
                </a:lnTo>
                <a:lnTo>
                  <a:pt x="535" y="6959"/>
                </a:lnTo>
                <a:lnTo>
                  <a:pt x="535" y="6108"/>
                </a:lnTo>
                <a:lnTo>
                  <a:pt x="560" y="4356"/>
                </a:lnTo>
                <a:lnTo>
                  <a:pt x="560" y="2579"/>
                </a:lnTo>
                <a:lnTo>
                  <a:pt x="560" y="1752"/>
                </a:lnTo>
                <a:lnTo>
                  <a:pt x="584" y="1363"/>
                </a:lnTo>
                <a:lnTo>
                  <a:pt x="584" y="949"/>
                </a:lnTo>
                <a:lnTo>
                  <a:pt x="560" y="706"/>
                </a:lnTo>
                <a:lnTo>
                  <a:pt x="535" y="438"/>
                </a:lnTo>
                <a:lnTo>
                  <a:pt x="511" y="317"/>
                </a:lnTo>
                <a:lnTo>
                  <a:pt x="463" y="219"/>
                </a:lnTo>
                <a:lnTo>
                  <a:pt x="390" y="98"/>
                </a:lnTo>
                <a:lnTo>
                  <a:pt x="317" y="25"/>
                </a:lnTo>
                <a:lnTo>
                  <a:pt x="244" y="0"/>
                </a:lnTo>
                <a:close/>
              </a:path>
            </a:pathLst>
          </a:cu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98" name="Google Shape;346;p37"/>
          <p:cNvSpPr/>
          <p:nvPr/>
        </p:nvSpPr>
        <p:spPr>
          <a:xfrm>
            <a:off x="6019800" y="3181350"/>
            <a:ext cx="838200" cy="685800"/>
          </a:xfrm>
          <a:custGeom>
            <a:avLst/>
            <a:ahLst/>
            <a:rect l="l" t="t" r="r" b="b"/>
            <a:pathLst>
              <a:path w="17715" h="18420" extrusionOk="0">
                <a:moveTo>
                  <a:pt x="14673" y="803"/>
                </a:moveTo>
                <a:lnTo>
                  <a:pt x="14746" y="1022"/>
                </a:lnTo>
                <a:lnTo>
                  <a:pt x="14794" y="1217"/>
                </a:lnTo>
                <a:lnTo>
                  <a:pt x="14843" y="1655"/>
                </a:lnTo>
                <a:lnTo>
                  <a:pt x="14892" y="2141"/>
                </a:lnTo>
                <a:lnTo>
                  <a:pt x="14916" y="2385"/>
                </a:lnTo>
                <a:lnTo>
                  <a:pt x="14940" y="2482"/>
                </a:lnTo>
                <a:lnTo>
                  <a:pt x="15013" y="2604"/>
                </a:lnTo>
                <a:lnTo>
                  <a:pt x="14770" y="2847"/>
                </a:lnTo>
                <a:lnTo>
                  <a:pt x="14697" y="2920"/>
                </a:lnTo>
                <a:lnTo>
                  <a:pt x="14648" y="2628"/>
                </a:lnTo>
                <a:lnTo>
                  <a:pt x="14600" y="2360"/>
                </a:lnTo>
                <a:lnTo>
                  <a:pt x="14527" y="2044"/>
                </a:lnTo>
                <a:lnTo>
                  <a:pt x="14405" y="1776"/>
                </a:lnTo>
                <a:lnTo>
                  <a:pt x="14308" y="1484"/>
                </a:lnTo>
                <a:lnTo>
                  <a:pt x="14210" y="1192"/>
                </a:lnTo>
                <a:lnTo>
                  <a:pt x="14673" y="803"/>
                </a:lnTo>
                <a:close/>
                <a:moveTo>
                  <a:pt x="15695" y="2847"/>
                </a:moveTo>
                <a:lnTo>
                  <a:pt x="16400" y="2871"/>
                </a:lnTo>
                <a:lnTo>
                  <a:pt x="17106" y="2969"/>
                </a:lnTo>
                <a:lnTo>
                  <a:pt x="16984" y="3115"/>
                </a:lnTo>
                <a:lnTo>
                  <a:pt x="16960" y="3090"/>
                </a:lnTo>
                <a:lnTo>
                  <a:pt x="16887" y="3042"/>
                </a:lnTo>
                <a:lnTo>
                  <a:pt x="16790" y="2993"/>
                </a:lnTo>
                <a:lnTo>
                  <a:pt x="16595" y="2969"/>
                </a:lnTo>
                <a:lnTo>
                  <a:pt x="16400" y="2944"/>
                </a:lnTo>
                <a:lnTo>
                  <a:pt x="15914" y="2944"/>
                </a:lnTo>
                <a:lnTo>
                  <a:pt x="15622" y="2920"/>
                </a:lnTo>
                <a:lnTo>
                  <a:pt x="15695" y="2847"/>
                </a:lnTo>
                <a:close/>
                <a:moveTo>
                  <a:pt x="14040" y="1314"/>
                </a:moveTo>
                <a:lnTo>
                  <a:pt x="14040" y="1484"/>
                </a:lnTo>
                <a:lnTo>
                  <a:pt x="14064" y="1655"/>
                </a:lnTo>
                <a:lnTo>
                  <a:pt x="14137" y="2020"/>
                </a:lnTo>
                <a:lnTo>
                  <a:pt x="14283" y="2871"/>
                </a:lnTo>
                <a:lnTo>
                  <a:pt x="14308" y="3066"/>
                </a:lnTo>
                <a:lnTo>
                  <a:pt x="14332" y="3236"/>
                </a:lnTo>
                <a:lnTo>
                  <a:pt x="14162" y="3382"/>
                </a:lnTo>
                <a:lnTo>
                  <a:pt x="14137" y="3139"/>
                </a:lnTo>
                <a:lnTo>
                  <a:pt x="14040" y="2871"/>
                </a:lnTo>
                <a:lnTo>
                  <a:pt x="13870" y="2433"/>
                </a:lnTo>
                <a:lnTo>
                  <a:pt x="13748" y="2068"/>
                </a:lnTo>
                <a:lnTo>
                  <a:pt x="13675" y="1703"/>
                </a:lnTo>
                <a:lnTo>
                  <a:pt x="13651" y="1630"/>
                </a:lnTo>
                <a:lnTo>
                  <a:pt x="13699" y="1582"/>
                </a:lnTo>
                <a:lnTo>
                  <a:pt x="14040" y="1314"/>
                </a:lnTo>
                <a:close/>
                <a:moveTo>
                  <a:pt x="13359" y="1898"/>
                </a:moveTo>
                <a:lnTo>
                  <a:pt x="13432" y="2239"/>
                </a:lnTo>
                <a:lnTo>
                  <a:pt x="13553" y="2677"/>
                </a:lnTo>
                <a:lnTo>
                  <a:pt x="13699" y="3090"/>
                </a:lnTo>
                <a:lnTo>
                  <a:pt x="13772" y="3358"/>
                </a:lnTo>
                <a:lnTo>
                  <a:pt x="13821" y="3480"/>
                </a:lnTo>
                <a:lnTo>
                  <a:pt x="13894" y="3601"/>
                </a:lnTo>
                <a:lnTo>
                  <a:pt x="13724" y="3723"/>
                </a:lnTo>
                <a:lnTo>
                  <a:pt x="13699" y="3577"/>
                </a:lnTo>
                <a:lnTo>
                  <a:pt x="13675" y="3407"/>
                </a:lnTo>
                <a:lnTo>
                  <a:pt x="13578" y="3090"/>
                </a:lnTo>
                <a:lnTo>
                  <a:pt x="13529" y="2798"/>
                </a:lnTo>
                <a:lnTo>
                  <a:pt x="13456" y="2531"/>
                </a:lnTo>
                <a:lnTo>
                  <a:pt x="13383" y="2239"/>
                </a:lnTo>
                <a:lnTo>
                  <a:pt x="13237" y="1995"/>
                </a:lnTo>
                <a:lnTo>
                  <a:pt x="13359" y="1898"/>
                </a:lnTo>
                <a:close/>
                <a:moveTo>
                  <a:pt x="15378" y="3188"/>
                </a:moveTo>
                <a:lnTo>
                  <a:pt x="15500" y="3236"/>
                </a:lnTo>
                <a:lnTo>
                  <a:pt x="15646" y="3261"/>
                </a:lnTo>
                <a:lnTo>
                  <a:pt x="15914" y="3285"/>
                </a:lnTo>
                <a:lnTo>
                  <a:pt x="16790" y="3358"/>
                </a:lnTo>
                <a:lnTo>
                  <a:pt x="16473" y="3723"/>
                </a:lnTo>
                <a:lnTo>
                  <a:pt x="16449" y="3650"/>
                </a:lnTo>
                <a:lnTo>
                  <a:pt x="16425" y="3601"/>
                </a:lnTo>
                <a:lnTo>
                  <a:pt x="16376" y="3553"/>
                </a:lnTo>
                <a:lnTo>
                  <a:pt x="16303" y="3528"/>
                </a:lnTo>
                <a:lnTo>
                  <a:pt x="16084" y="3455"/>
                </a:lnTo>
                <a:lnTo>
                  <a:pt x="15816" y="3431"/>
                </a:lnTo>
                <a:lnTo>
                  <a:pt x="15573" y="3431"/>
                </a:lnTo>
                <a:lnTo>
                  <a:pt x="15330" y="3455"/>
                </a:lnTo>
                <a:lnTo>
                  <a:pt x="15086" y="3455"/>
                </a:lnTo>
                <a:lnTo>
                  <a:pt x="15135" y="3431"/>
                </a:lnTo>
                <a:lnTo>
                  <a:pt x="15378" y="3188"/>
                </a:lnTo>
                <a:close/>
                <a:moveTo>
                  <a:pt x="13067" y="2166"/>
                </a:moveTo>
                <a:lnTo>
                  <a:pt x="13115" y="2628"/>
                </a:lnTo>
                <a:lnTo>
                  <a:pt x="13164" y="3042"/>
                </a:lnTo>
                <a:lnTo>
                  <a:pt x="13188" y="3285"/>
                </a:lnTo>
                <a:lnTo>
                  <a:pt x="13213" y="3553"/>
                </a:lnTo>
                <a:lnTo>
                  <a:pt x="13261" y="3699"/>
                </a:lnTo>
                <a:lnTo>
                  <a:pt x="13286" y="3820"/>
                </a:lnTo>
                <a:lnTo>
                  <a:pt x="13359" y="3942"/>
                </a:lnTo>
                <a:lnTo>
                  <a:pt x="13432" y="4015"/>
                </a:lnTo>
                <a:lnTo>
                  <a:pt x="13213" y="4234"/>
                </a:lnTo>
                <a:lnTo>
                  <a:pt x="13140" y="3845"/>
                </a:lnTo>
                <a:lnTo>
                  <a:pt x="13042" y="3480"/>
                </a:lnTo>
                <a:lnTo>
                  <a:pt x="12994" y="3236"/>
                </a:lnTo>
                <a:lnTo>
                  <a:pt x="12921" y="2969"/>
                </a:lnTo>
                <a:lnTo>
                  <a:pt x="12823" y="2701"/>
                </a:lnTo>
                <a:lnTo>
                  <a:pt x="12702" y="2482"/>
                </a:lnTo>
                <a:lnTo>
                  <a:pt x="12872" y="2336"/>
                </a:lnTo>
                <a:lnTo>
                  <a:pt x="13067" y="2166"/>
                </a:lnTo>
                <a:close/>
                <a:moveTo>
                  <a:pt x="14648" y="3796"/>
                </a:moveTo>
                <a:lnTo>
                  <a:pt x="14819" y="3869"/>
                </a:lnTo>
                <a:lnTo>
                  <a:pt x="15013" y="3893"/>
                </a:lnTo>
                <a:lnTo>
                  <a:pt x="15232" y="3918"/>
                </a:lnTo>
                <a:lnTo>
                  <a:pt x="16035" y="3918"/>
                </a:lnTo>
                <a:lnTo>
                  <a:pt x="16181" y="3966"/>
                </a:lnTo>
                <a:lnTo>
                  <a:pt x="16230" y="3966"/>
                </a:lnTo>
                <a:lnTo>
                  <a:pt x="16011" y="4185"/>
                </a:lnTo>
                <a:lnTo>
                  <a:pt x="15938" y="4258"/>
                </a:lnTo>
                <a:lnTo>
                  <a:pt x="15816" y="4210"/>
                </a:lnTo>
                <a:lnTo>
                  <a:pt x="15695" y="4161"/>
                </a:lnTo>
                <a:lnTo>
                  <a:pt x="15403" y="4137"/>
                </a:lnTo>
                <a:lnTo>
                  <a:pt x="14916" y="4137"/>
                </a:lnTo>
                <a:lnTo>
                  <a:pt x="14600" y="4112"/>
                </a:lnTo>
                <a:lnTo>
                  <a:pt x="14259" y="4112"/>
                </a:lnTo>
                <a:lnTo>
                  <a:pt x="14648" y="3796"/>
                </a:lnTo>
                <a:close/>
                <a:moveTo>
                  <a:pt x="13943" y="4404"/>
                </a:moveTo>
                <a:lnTo>
                  <a:pt x="14283" y="4453"/>
                </a:lnTo>
                <a:lnTo>
                  <a:pt x="14648" y="4502"/>
                </a:lnTo>
                <a:lnTo>
                  <a:pt x="15354" y="4550"/>
                </a:lnTo>
                <a:lnTo>
                  <a:pt x="15524" y="4575"/>
                </a:lnTo>
                <a:lnTo>
                  <a:pt x="15330" y="4745"/>
                </a:lnTo>
                <a:lnTo>
                  <a:pt x="15184" y="4915"/>
                </a:lnTo>
                <a:lnTo>
                  <a:pt x="14697" y="4818"/>
                </a:lnTo>
                <a:lnTo>
                  <a:pt x="14186" y="4745"/>
                </a:lnTo>
                <a:lnTo>
                  <a:pt x="13699" y="4672"/>
                </a:lnTo>
                <a:lnTo>
                  <a:pt x="13797" y="4550"/>
                </a:lnTo>
                <a:lnTo>
                  <a:pt x="13943" y="4404"/>
                </a:lnTo>
                <a:close/>
                <a:moveTo>
                  <a:pt x="14721" y="0"/>
                </a:moveTo>
                <a:lnTo>
                  <a:pt x="14673" y="24"/>
                </a:lnTo>
                <a:lnTo>
                  <a:pt x="14600" y="49"/>
                </a:lnTo>
                <a:lnTo>
                  <a:pt x="14551" y="97"/>
                </a:lnTo>
                <a:lnTo>
                  <a:pt x="14235" y="389"/>
                </a:lnTo>
                <a:lnTo>
                  <a:pt x="13894" y="681"/>
                </a:lnTo>
                <a:lnTo>
                  <a:pt x="13213" y="1217"/>
                </a:lnTo>
                <a:lnTo>
                  <a:pt x="12921" y="1460"/>
                </a:lnTo>
                <a:lnTo>
                  <a:pt x="12775" y="1606"/>
                </a:lnTo>
                <a:lnTo>
                  <a:pt x="12629" y="1752"/>
                </a:lnTo>
                <a:lnTo>
                  <a:pt x="12507" y="1922"/>
                </a:lnTo>
                <a:lnTo>
                  <a:pt x="12385" y="2093"/>
                </a:lnTo>
                <a:lnTo>
                  <a:pt x="12337" y="2263"/>
                </a:lnTo>
                <a:lnTo>
                  <a:pt x="12312" y="2458"/>
                </a:lnTo>
                <a:lnTo>
                  <a:pt x="12337" y="2506"/>
                </a:lnTo>
                <a:lnTo>
                  <a:pt x="12312" y="2531"/>
                </a:lnTo>
                <a:lnTo>
                  <a:pt x="12337" y="2774"/>
                </a:lnTo>
                <a:lnTo>
                  <a:pt x="12385" y="3017"/>
                </a:lnTo>
                <a:lnTo>
                  <a:pt x="12507" y="3504"/>
                </a:lnTo>
                <a:lnTo>
                  <a:pt x="12531" y="3796"/>
                </a:lnTo>
                <a:lnTo>
                  <a:pt x="12580" y="4137"/>
                </a:lnTo>
                <a:lnTo>
                  <a:pt x="12629" y="4453"/>
                </a:lnTo>
                <a:lnTo>
                  <a:pt x="12677" y="4599"/>
                </a:lnTo>
                <a:lnTo>
                  <a:pt x="12750" y="4745"/>
                </a:lnTo>
                <a:lnTo>
                  <a:pt x="12288" y="5256"/>
                </a:lnTo>
                <a:lnTo>
                  <a:pt x="11972" y="5621"/>
                </a:lnTo>
                <a:lnTo>
                  <a:pt x="11631" y="5961"/>
                </a:lnTo>
                <a:lnTo>
                  <a:pt x="10925" y="6643"/>
                </a:lnTo>
                <a:lnTo>
                  <a:pt x="10220" y="7300"/>
                </a:lnTo>
                <a:lnTo>
                  <a:pt x="9490" y="7981"/>
                </a:lnTo>
                <a:lnTo>
                  <a:pt x="9125" y="8370"/>
                </a:lnTo>
                <a:lnTo>
                  <a:pt x="8760" y="8760"/>
                </a:lnTo>
                <a:lnTo>
                  <a:pt x="8371" y="9149"/>
                </a:lnTo>
                <a:lnTo>
                  <a:pt x="8006" y="9538"/>
                </a:lnTo>
                <a:lnTo>
                  <a:pt x="7884" y="9490"/>
                </a:lnTo>
                <a:lnTo>
                  <a:pt x="7665" y="9490"/>
                </a:lnTo>
                <a:lnTo>
                  <a:pt x="7568" y="9514"/>
                </a:lnTo>
                <a:lnTo>
                  <a:pt x="7422" y="9538"/>
                </a:lnTo>
                <a:lnTo>
                  <a:pt x="7276" y="9587"/>
                </a:lnTo>
                <a:lnTo>
                  <a:pt x="7154" y="9684"/>
                </a:lnTo>
                <a:lnTo>
                  <a:pt x="7057" y="9830"/>
                </a:lnTo>
                <a:lnTo>
                  <a:pt x="6984" y="9976"/>
                </a:lnTo>
                <a:lnTo>
                  <a:pt x="6935" y="10147"/>
                </a:lnTo>
                <a:lnTo>
                  <a:pt x="6959" y="10317"/>
                </a:lnTo>
                <a:lnTo>
                  <a:pt x="7008" y="10487"/>
                </a:lnTo>
                <a:lnTo>
                  <a:pt x="7105" y="10633"/>
                </a:lnTo>
                <a:lnTo>
                  <a:pt x="7251" y="10755"/>
                </a:lnTo>
                <a:lnTo>
                  <a:pt x="7397" y="10828"/>
                </a:lnTo>
                <a:lnTo>
                  <a:pt x="7568" y="10877"/>
                </a:lnTo>
                <a:lnTo>
                  <a:pt x="7738" y="10901"/>
                </a:lnTo>
                <a:lnTo>
                  <a:pt x="7884" y="10877"/>
                </a:lnTo>
                <a:lnTo>
                  <a:pt x="8006" y="10804"/>
                </a:lnTo>
                <a:lnTo>
                  <a:pt x="8127" y="10731"/>
                </a:lnTo>
                <a:lnTo>
                  <a:pt x="8225" y="10633"/>
                </a:lnTo>
                <a:lnTo>
                  <a:pt x="8298" y="10512"/>
                </a:lnTo>
                <a:lnTo>
                  <a:pt x="8346" y="10390"/>
                </a:lnTo>
                <a:lnTo>
                  <a:pt x="8371" y="10244"/>
                </a:lnTo>
                <a:lnTo>
                  <a:pt x="8371" y="10098"/>
                </a:lnTo>
                <a:lnTo>
                  <a:pt x="8371" y="10049"/>
                </a:lnTo>
                <a:lnTo>
                  <a:pt x="8711" y="9733"/>
                </a:lnTo>
                <a:lnTo>
                  <a:pt x="9003" y="9392"/>
                </a:lnTo>
                <a:lnTo>
                  <a:pt x="9295" y="9052"/>
                </a:lnTo>
                <a:lnTo>
                  <a:pt x="9587" y="8760"/>
                </a:lnTo>
                <a:lnTo>
                  <a:pt x="10317" y="8054"/>
                </a:lnTo>
                <a:lnTo>
                  <a:pt x="11047" y="7373"/>
                </a:lnTo>
                <a:lnTo>
                  <a:pt x="11777" y="6691"/>
                </a:lnTo>
                <a:lnTo>
                  <a:pt x="12507" y="5986"/>
                </a:lnTo>
                <a:lnTo>
                  <a:pt x="12896" y="5548"/>
                </a:lnTo>
                <a:lnTo>
                  <a:pt x="13310" y="5086"/>
                </a:lnTo>
                <a:lnTo>
                  <a:pt x="13529" y="5159"/>
                </a:lnTo>
                <a:lnTo>
                  <a:pt x="13748" y="5207"/>
                </a:lnTo>
                <a:lnTo>
                  <a:pt x="14186" y="5280"/>
                </a:lnTo>
                <a:lnTo>
                  <a:pt x="14648" y="5353"/>
                </a:lnTo>
                <a:lnTo>
                  <a:pt x="15086" y="5426"/>
                </a:lnTo>
                <a:lnTo>
                  <a:pt x="15184" y="5426"/>
                </a:lnTo>
                <a:lnTo>
                  <a:pt x="15281" y="5402"/>
                </a:lnTo>
                <a:lnTo>
                  <a:pt x="15354" y="5353"/>
                </a:lnTo>
                <a:lnTo>
                  <a:pt x="15403" y="5280"/>
                </a:lnTo>
                <a:lnTo>
                  <a:pt x="15524" y="5207"/>
                </a:lnTo>
                <a:lnTo>
                  <a:pt x="15670" y="5134"/>
                </a:lnTo>
                <a:lnTo>
                  <a:pt x="15938" y="4940"/>
                </a:lnTo>
                <a:lnTo>
                  <a:pt x="16352" y="4526"/>
                </a:lnTo>
                <a:lnTo>
                  <a:pt x="16692" y="4210"/>
                </a:lnTo>
                <a:lnTo>
                  <a:pt x="17009" y="3869"/>
                </a:lnTo>
                <a:lnTo>
                  <a:pt x="17325" y="3504"/>
                </a:lnTo>
                <a:lnTo>
                  <a:pt x="17617" y="3115"/>
                </a:lnTo>
                <a:lnTo>
                  <a:pt x="17641" y="3066"/>
                </a:lnTo>
                <a:lnTo>
                  <a:pt x="17666" y="3017"/>
                </a:lnTo>
                <a:lnTo>
                  <a:pt x="17641" y="2896"/>
                </a:lnTo>
                <a:lnTo>
                  <a:pt x="17690" y="2774"/>
                </a:lnTo>
                <a:lnTo>
                  <a:pt x="17714" y="2701"/>
                </a:lnTo>
                <a:lnTo>
                  <a:pt x="17690" y="2652"/>
                </a:lnTo>
                <a:lnTo>
                  <a:pt x="17690" y="2579"/>
                </a:lnTo>
                <a:lnTo>
                  <a:pt x="17641" y="2531"/>
                </a:lnTo>
                <a:lnTo>
                  <a:pt x="17593" y="2506"/>
                </a:lnTo>
                <a:lnTo>
                  <a:pt x="17495" y="2482"/>
                </a:lnTo>
                <a:lnTo>
                  <a:pt x="16838" y="2360"/>
                </a:lnTo>
                <a:lnTo>
                  <a:pt x="16473" y="2312"/>
                </a:lnTo>
                <a:lnTo>
                  <a:pt x="16108" y="2287"/>
                </a:lnTo>
                <a:lnTo>
                  <a:pt x="16303" y="2068"/>
                </a:lnTo>
                <a:lnTo>
                  <a:pt x="16522" y="1801"/>
                </a:lnTo>
                <a:lnTo>
                  <a:pt x="16790" y="1582"/>
                </a:lnTo>
                <a:lnTo>
                  <a:pt x="17033" y="1338"/>
                </a:lnTo>
                <a:lnTo>
                  <a:pt x="17276" y="1095"/>
                </a:lnTo>
                <a:lnTo>
                  <a:pt x="17325" y="1022"/>
                </a:lnTo>
                <a:lnTo>
                  <a:pt x="17374" y="949"/>
                </a:lnTo>
                <a:lnTo>
                  <a:pt x="17374" y="876"/>
                </a:lnTo>
                <a:lnTo>
                  <a:pt x="17374" y="803"/>
                </a:lnTo>
                <a:lnTo>
                  <a:pt x="17325" y="681"/>
                </a:lnTo>
                <a:lnTo>
                  <a:pt x="17252" y="560"/>
                </a:lnTo>
                <a:lnTo>
                  <a:pt x="17155" y="487"/>
                </a:lnTo>
                <a:lnTo>
                  <a:pt x="17009" y="438"/>
                </a:lnTo>
                <a:lnTo>
                  <a:pt x="16960" y="462"/>
                </a:lnTo>
                <a:lnTo>
                  <a:pt x="16887" y="462"/>
                </a:lnTo>
                <a:lnTo>
                  <a:pt x="16838" y="511"/>
                </a:lnTo>
                <a:lnTo>
                  <a:pt x="16765" y="560"/>
                </a:lnTo>
                <a:lnTo>
                  <a:pt x="16571" y="803"/>
                </a:lnTo>
                <a:lnTo>
                  <a:pt x="16352" y="1022"/>
                </a:lnTo>
                <a:lnTo>
                  <a:pt x="16133" y="1241"/>
                </a:lnTo>
                <a:lnTo>
                  <a:pt x="15914" y="1460"/>
                </a:lnTo>
                <a:lnTo>
                  <a:pt x="15500" y="1971"/>
                </a:lnTo>
                <a:lnTo>
                  <a:pt x="15427" y="1436"/>
                </a:lnTo>
                <a:lnTo>
                  <a:pt x="15354" y="1095"/>
                </a:lnTo>
                <a:lnTo>
                  <a:pt x="15281" y="779"/>
                </a:lnTo>
                <a:lnTo>
                  <a:pt x="15184" y="462"/>
                </a:lnTo>
                <a:lnTo>
                  <a:pt x="15111" y="292"/>
                </a:lnTo>
                <a:lnTo>
                  <a:pt x="15013" y="146"/>
                </a:lnTo>
                <a:lnTo>
                  <a:pt x="14965" y="97"/>
                </a:lnTo>
                <a:lnTo>
                  <a:pt x="14916" y="49"/>
                </a:lnTo>
                <a:lnTo>
                  <a:pt x="14794" y="24"/>
                </a:lnTo>
                <a:lnTo>
                  <a:pt x="14721" y="0"/>
                </a:lnTo>
                <a:close/>
                <a:moveTo>
                  <a:pt x="7543" y="6691"/>
                </a:moveTo>
                <a:lnTo>
                  <a:pt x="7203" y="6716"/>
                </a:lnTo>
                <a:lnTo>
                  <a:pt x="6886" y="6789"/>
                </a:lnTo>
                <a:lnTo>
                  <a:pt x="6570" y="6862"/>
                </a:lnTo>
                <a:lnTo>
                  <a:pt x="6254" y="6983"/>
                </a:lnTo>
                <a:lnTo>
                  <a:pt x="5962" y="7105"/>
                </a:lnTo>
                <a:lnTo>
                  <a:pt x="5670" y="7275"/>
                </a:lnTo>
                <a:lnTo>
                  <a:pt x="5402" y="7470"/>
                </a:lnTo>
                <a:lnTo>
                  <a:pt x="5159" y="7713"/>
                </a:lnTo>
                <a:lnTo>
                  <a:pt x="4940" y="7957"/>
                </a:lnTo>
                <a:lnTo>
                  <a:pt x="4745" y="8249"/>
                </a:lnTo>
                <a:lnTo>
                  <a:pt x="4599" y="8565"/>
                </a:lnTo>
                <a:lnTo>
                  <a:pt x="4477" y="8857"/>
                </a:lnTo>
                <a:lnTo>
                  <a:pt x="4380" y="9149"/>
                </a:lnTo>
                <a:lnTo>
                  <a:pt x="4307" y="9441"/>
                </a:lnTo>
                <a:lnTo>
                  <a:pt x="4258" y="9733"/>
                </a:lnTo>
                <a:lnTo>
                  <a:pt x="4234" y="10025"/>
                </a:lnTo>
                <a:lnTo>
                  <a:pt x="4234" y="10317"/>
                </a:lnTo>
                <a:lnTo>
                  <a:pt x="4258" y="10609"/>
                </a:lnTo>
                <a:lnTo>
                  <a:pt x="4307" y="10901"/>
                </a:lnTo>
                <a:lnTo>
                  <a:pt x="4356" y="11193"/>
                </a:lnTo>
                <a:lnTo>
                  <a:pt x="4453" y="11461"/>
                </a:lnTo>
                <a:lnTo>
                  <a:pt x="4550" y="11728"/>
                </a:lnTo>
                <a:lnTo>
                  <a:pt x="4696" y="11996"/>
                </a:lnTo>
                <a:lnTo>
                  <a:pt x="4842" y="12239"/>
                </a:lnTo>
                <a:lnTo>
                  <a:pt x="5013" y="12458"/>
                </a:lnTo>
                <a:lnTo>
                  <a:pt x="5207" y="12677"/>
                </a:lnTo>
                <a:lnTo>
                  <a:pt x="5426" y="12872"/>
                </a:lnTo>
                <a:lnTo>
                  <a:pt x="5670" y="13067"/>
                </a:lnTo>
                <a:lnTo>
                  <a:pt x="5913" y="13213"/>
                </a:lnTo>
                <a:lnTo>
                  <a:pt x="6181" y="13334"/>
                </a:lnTo>
                <a:lnTo>
                  <a:pt x="6473" y="13456"/>
                </a:lnTo>
                <a:lnTo>
                  <a:pt x="6740" y="13529"/>
                </a:lnTo>
                <a:lnTo>
                  <a:pt x="7032" y="13602"/>
                </a:lnTo>
                <a:lnTo>
                  <a:pt x="7324" y="13650"/>
                </a:lnTo>
                <a:lnTo>
                  <a:pt x="7933" y="13650"/>
                </a:lnTo>
                <a:lnTo>
                  <a:pt x="8225" y="13626"/>
                </a:lnTo>
                <a:lnTo>
                  <a:pt x="8541" y="13577"/>
                </a:lnTo>
                <a:lnTo>
                  <a:pt x="8833" y="13505"/>
                </a:lnTo>
                <a:lnTo>
                  <a:pt x="9125" y="13407"/>
                </a:lnTo>
                <a:lnTo>
                  <a:pt x="9393" y="13310"/>
                </a:lnTo>
                <a:lnTo>
                  <a:pt x="9660" y="13164"/>
                </a:lnTo>
                <a:lnTo>
                  <a:pt x="9903" y="12994"/>
                </a:lnTo>
                <a:lnTo>
                  <a:pt x="10147" y="12823"/>
                </a:lnTo>
                <a:lnTo>
                  <a:pt x="10390" y="12604"/>
                </a:lnTo>
                <a:lnTo>
                  <a:pt x="10585" y="12361"/>
                </a:lnTo>
                <a:lnTo>
                  <a:pt x="10779" y="12118"/>
                </a:lnTo>
                <a:lnTo>
                  <a:pt x="10925" y="11826"/>
                </a:lnTo>
                <a:lnTo>
                  <a:pt x="11071" y="11558"/>
                </a:lnTo>
                <a:lnTo>
                  <a:pt x="11193" y="11242"/>
                </a:lnTo>
                <a:lnTo>
                  <a:pt x="11266" y="10950"/>
                </a:lnTo>
                <a:lnTo>
                  <a:pt x="11339" y="10633"/>
                </a:lnTo>
                <a:lnTo>
                  <a:pt x="11388" y="10317"/>
                </a:lnTo>
                <a:lnTo>
                  <a:pt x="11388" y="9976"/>
                </a:lnTo>
                <a:lnTo>
                  <a:pt x="11363" y="9660"/>
                </a:lnTo>
                <a:lnTo>
                  <a:pt x="11315" y="9368"/>
                </a:lnTo>
                <a:lnTo>
                  <a:pt x="11242" y="9052"/>
                </a:lnTo>
                <a:lnTo>
                  <a:pt x="11120" y="8760"/>
                </a:lnTo>
                <a:lnTo>
                  <a:pt x="10974" y="8492"/>
                </a:lnTo>
                <a:lnTo>
                  <a:pt x="10147" y="9295"/>
                </a:lnTo>
                <a:lnTo>
                  <a:pt x="9733" y="9733"/>
                </a:lnTo>
                <a:lnTo>
                  <a:pt x="9636" y="9855"/>
                </a:lnTo>
                <a:lnTo>
                  <a:pt x="9636" y="9879"/>
                </a:lnTo>
                <a:lnTo>
                  <a:pt x="9636" y="10244"/>
                </a:lnTo>
                <a:lnTo>
                  <a:pt x="9587" y="10609"/>
                </a:lnTo>
                <a:lnTo>
                  <a:pt x="9539" y="10779"/>
                </a:lnTo>
                <a:lnTo>
                  <a:pt x="9466" y="10950"/>
                </a:lnTo>
                <a:lnTo>
                  <a:pt x="9393" y="11096"/>
                </a:lnTo>
                <a:lnTo>
                  <a:pt x="9295" y="11242"/>
                </a:lnTo>
                <a:lnTo>
                  <a:pt x="9149" y="11363"/>
                </a:lnTo>
                <a:lnTo>
                  <a:pt x="9003" y="11485"/>
                </a:lnTo>
                <a:lnTo>
                  <a:pt x="8882" y="11582"/>
                </a:lnTo>
                <a:lnTo>
                  <a:pt x="8736" y="11655"/>
                </a:lnTo>
                <a:lnTo>
                  <a:pt x="8590" y="11704"/>
                </a:lnTo>
                <a:lnTo>
                  <a:pt x="8444" y="11728"/>
                </a:lnTo>
                <a:lnTo>
                  <a:pt x="8127" y="11777"/>
                </a:lnTo>
                <a:lnTo>
                  <a:pt x="7811" y="11777"/>
                </a:lnTo>
                <a:lnTo>
                  <a:pt x="7470" y="11728"/>
                </a:lnTo>
                <a:lnTo>
                  <a:pt x="7178" y="11631"/>
                </a:lnTo>
                <a:lnTo>
                  <a:pt x="6886" y="11509"/>
                </a:lnTo>
                <a:lnTo>
                  <a:pt x="6643" y="11339"/>
                </a:lnTo>
                <a:lnTo>
                  <a:pt x="6521" y="11217"/>
                </a:lnTo>
                <a:lnTo>
                  <a:pt x="6400" y="11096"/>
                </a:lnTo>
                <a:lnTo>
                  <a:pt x="6327" y="10974"/>
                </a:lnTo>
                <a:lnTo>
                  <a:pt x="6254" y="10852"/>
                </a:lnTo>
                <a:lnTo>
                  <a:pt x="6132" y="10560"/>
                </a:lnTo>
                <a:lnTo>
                  <a:pt x="6059" y="10244"/>
                </a:lnTo>
                <a:lnTo>
                  <a:pt x="6059" y="9928"/>
                </a:lnTo>
                <a:lnTo>
                  <a:pt x="6083" y="9636"/>
                </a:lnTo>
                <a:lnTo>
                  <a:pt x="6181" y="9319"/>
                </a:lnTo>
                <a:lnTo>
                  <a:pt x="6302" y="9052"/>
                </a:lnTo>
                <a:lnTo>
                  <a:pt x="6400" y="8906"/>
                </a:lnTo>
                <a:lnTo>
                  <a:pt x="6497" y="8808"/>
                </a:lnTo>
                <a:lnTo>
                  <a:pt x="6594" y="8687"/>
                </a:lnTo>
                <a:lnTo>
                  <a:pt x="6716" y="8614"/>
                </a:lnTo>
                <a:lnTo>
                  <a:pt x="6984" y="8468"/>
                </a:lnTo>
                <a:lnTo>
                  <a:pt x="7276" y="8370"/>
                </a:lnTo>
                <a:lnTo>
                  <a:pt x="7495" y="8322"/>
                </a:lnTo>
                <a:lnTo>
                  <a:pt x="7689" y="8322"/>
                </a:lnTo>
                <a:lnTo>
                  <a:pt x="8054" y="8370"/>
                </a:lnTo>
                <a:lnTo>
                  <a:pt x="8200" y="8200"/>
                </a:lnTo>
                <a:lnTo>
                  <a:pt x="8565" y="7811"/>
                </a:lnTo>
                <a:lnTo>
                  <a:pt x="8955" y="7421"/>
                </a:lnTo>
                <a:lnTo>
                  <a:pt x="9344" y="7032"/>
                </a:lnTo>
                <a:lnTo>
                  <a:pt x="9295" y="6983"/>
                </a:lnTo>
                <a:lnTo>
                  <a:pt x="9247" y="6959"/>
                </a:lnTo>
                <a:lnTo>
                  <a:pt x="8906" y="6862"/>
                </a:lnTo>
                <a:lnTo>
                  <a:pt x="8565" y="6764"/>
                </a:lnTo>
                <a:lnTo>
                  <a:pt x="8225" y="6716"/>
                </a:lnTo>
                <a:lnTo>
                  <a:pt x="7884" y="6691"/>
                </a:lnTo>
                <a:close/>
                <a:moveTo>
                  <a:pt x="13407" y="15621"/>
                </a:moveTo>
                <a:lnTo>
                  <a:pt x="13505" y="15694"/>
                </a:lnTo>
                <a:lnTo>
                  <a:pt x="13310" y="15865"/>
                </a:lnTo>
                <a:lnTo>
                  <a:pt x="13213" y="15962"/>
                </a:lnTo>
                <a:lnTo>
                  <a:pt x="13115" y="16059"/>
                </a:lnTo>
                <a:lnTo>
                  <a:pt x="12969" y="16278"/>
                </a:lnTo>
                <a:lnTo>
                  <a:pt x="12969" y="16303"/>
                </a:lnTo>
                <a:lnTo>
                  <a:pt x="12969" y="16351"/>
                </a:lnTo>
                <a:lnTo>
                  <a:pt x="12994" y="16400"/>
                </a:lnTo>
                <a:lnTo>
                  <a:pt x="13067" y="16424"/>
                </a:lnTo>
                <a:lnTo>
                  <a:pt x="13115" y="16424"/>
                </a:lnTo>
                <a:lnTo>
                  <a:pt x="13140" y="16400"/>
                </a:lnTo>
                <a:lnTo>
                  <a:pt x="13237" y="16327"/>
                </a:lnTo>
                <a:lnTo>
                  <a:pt x="13334" y="16254"/>
                </a:lnTo>
                <a:lnTo>
                  <a:pt x="13553" y="16132"/>
                </a:lnTo>
                <a:lnTo>
                  <a:pt x="13699" y="16035"/>
                </a:lnTo>
                <a:lnTo>
                  <a:pt x="13845" y="15938"/>
                </a:lnTo>
                <a:lnTo>
                  <a:pt x="13918" y="15986"/>
                </a:lnTo>
                <a:lnTo>
                  <a:pt x="13772" y="16132"/>
                </a:lnTo>
                <a:lnTo>
                  <a:pt x="13651" y="16254"/>
                </a:lnTo>
                <a:lnTo>
                  <a:pt x="13553" y="16351"/>
                </a:lnTo>
                <a:lnTo>
                  <a:pt x="13456" y="16497"/>
                </a:lnTo>
                <a:lnTo>
                  <a:pt x="13407" y="16570"/>
                </a:lnTo>
                <a:lnTo>
                  <a:pt x="13383" y="16643"/>
                </a:lnTo>
                <a:lnTo>
                  <a:pt x="13383" y="16692"/>
                </a:lnTo>
                <a:lnTo>
                  <a:pt x="13432" y="16741"/>
                </a:lnTo>
                <a:lnTo>
                  <a:pt x="13553" y="16741"/>
                </a:lnTo>
                <a:lnTo>
                  <a:pt x="13675" y="16668"/>
                </a:lnTo>
                <a:lnTo>
                  <a:pt x="13870" y="16497"/>
                </a:lnTo>
                <a:lnTo>
                  <a:pt x="14137" y="16278"/>
                </a:lnTo>
                <a:lnTo>
                  <a:pt x="14186" y="16230"/>
                </a:lnTo>
                <a:lnTo>
                  <a:pt x="14283" y="16351"/>
                </a:lnTo>
                <a:lnTo>
                  <a:pt x="13967" y="16643"/>
                </a:lnTo>
                <a:lnTo>
                  <a:pt x="13821" y="16862"/>
                </a:lnTo>
                <a:lnTo>
                  <a:pt x="13675" y="17057"/>
                </a:lnTo>
                <a:lnTo>
                  <a:pt x="13675" y="17106"/>
                </a:lnTo>
                <a:lnTo>
                  <a:pt x="13724" y="17106"/>
                </a:lnTo>
                <a:lnTo>
                  <a:pt x="13967" y="16984"/>
                </a:lnTo>
                <a:lnTo>
                  <a:pt x="14210" y="16887"/>
                </a:lnTo>
                <a:lnTo>
                  <a:pt x="14381" y="16789"/>
                </a:lnTo>
                <a:lnTo>
                  <a:pt x="14527" y="16668"/>
                </a:lnTo>
                <a:lnTo>
                  <a:pt x="14600" y="16765"/>
                </a:lnTo>
                <a:lnTo>
                  <a:pt x="14575" y="16789"/>
                </a:lnTo>
                <a:lnTo>
                  <a:pt x="14259" y="17033"/>
                </a:lnTo>
                <a:lnTo>
                  <a:pt x="14113" y="17154"/>
                </a:lnTo>
                <a:lnTo>
                  <a:pt x="13991" y="17300"/>
                </a:lnTo>
                <a:lnTo>
                  <a:pt x="13991" y="17349"/>
                </a:lnTo>
                <a:lnTo>
                  <a:pt x="14016" y="17349"/>
                </a:lnTo>
                <a:lnTo>
                  <a:pt x="14210" y="17300"/>
                </a:lnTo>
                <a:lnTo>
                  <a:pt x="14356" y="17252"/>
                </a:lnTo>
                <a:lnTo>
                  <a:pt x="14551" y="17154"/>
                </a:lnTo>
                <a:lnTo>
                  <a:pt x="14721" y="17057"/>
                </a:lnTo>
                <a:lnTo>
                  <a:pt x="14746" y="17203"/>
                </a:lnTo>
                <a:lnTo>
                  <a:pt x="14624" y="17252"/>
                </a:lnTo>
                <a:lnTo>
                  <a:pt x="14478" y="17300"/>
                </a:lnTo>
                <a:lnTo>
                  <a:pt x="14332" y="17373"/>
                </a:lnTo>
                <a:lnTo>
                  <a:pt x="14259" y="17422"/>
                </a:lnTo>
                <a:lnTo>
                  <a:pt x="14186" y="17471"/>
                </a:lnTo>
                <a:lnTo>
                  <a:pt x="14137" y="17544"/>
                </a:lnTo>
                <a:lnTo>
                  <a:pt x="14162" y="17641"/>
                </a:lnTo>
                <a:lnTo>
                  <a:pt x="14210" y="17690"/>
                </a:lnTo>
                <a:lnTo>
                  <a:pt x="14283" y="17714"/>
                </a:lnTo>
                <a:lnTo>
                  <a:pt x="14429" y="17714"/>
                </a:lnTo>
                <a:lnTo>
                  <a:pt x="14575" y="17665"/>
                </a:lnTo>
                <a:lnTo>
                  <a:pt x="14697" y="17617"/>
                </a:lnTo>
                <a:lnTo>
                  <a:pt x="14697" y="17641"/>
                </a:lnTo>
                <a:lnTo>
                  <a:pt x="14600" y="17738"/>
                </a:lnTo>
                <a:lnTo>
                  <a:pt x="14502" y="17811"/>
                </a:lnTo>
                <a:lnTo>
                  <a:pt x="14405" y="17860"/>
                </a:lnTo>
                <a:lnTo>
                  <a:pt x="14283" y="17884"/>
                </a:lnTo>
                <a:lnTo>
                  <a:pt x="14162" y="17909"/>
                </a:lnTo>
                <a:lnTo>
                  <a:pt x="14040" y="17884"/>
                </a:lnTo>
                <a:lnTo>
                  <a:pt x="13772" y="17836"/>
                </a:lnTo>
                <a:lnTo>
                  <a:pt x="13529" y="17738"/>
                </a:lnTo>
                <a:lnTo>
                  <a:pt x="13261" y="17592"/>
                </a:lnTo>
                <a:lnTo>
                  <a:pt x="13067" y="17471"/>
                </a:lnTo>
                <a:lnTo>
                  <a:pt x="12896" y="17349"/>
                </a:lnTo>
                <a:lnTo>
                  <a:pt x="12726" y="17179"/>
                </a:lnTo>
                <a:lnTo>
                  <a:pt x="12556" y="16984"/>
                </a:lnTo>
                <a:lnTo>
                  <a:pt x="12337" y="16765"/>
                </a:lnTo>
                <a:lnTo>
                  <a:pt x="12239" y="16692"/>
                </a:lnTo>
                <a:lnTo>
                  <a:pt x="12118" y="16668"/>
                </a:lnTo>
                <a:lnTo>
                  <a:pt x="12458" y="16424"/>
                </a:lnTo>
                <a:lnTo>
                  <a:pt x="12799" y="16181"/>
                </a:lnTo>
                <a:lnTo>
                  <a:pt x="13115" y="15913"/>
                </a:lnTo>
                <a:lnTo>
                  <a:pt x="13407" y="15621"/>
                </a:lnTo>
                <a:close/>
                <a:moveTo>
                  <a:pt x="2287" y="15548"/>
                </a:moveTo>
                <a:lnTo>
                  <a:pt x="2579" y="15840"/>
                </a:lnTo>
                <a:lnTo>
                  <a:pt x="2871" y="16084"/>
                </a:lnTo>
                <a:lnTo>
                  <a:pt x="3188" y="16351"/>
                </a:lnTo>
                <a:lnTo>
                  <a:pt x="3504" y="16570"/>
                </a:lnTo>
                <a:lnTo>
                  <a:pt x="3382" y="16765"/>
                </a:lnTo>
                <a:lnTo>
                  <a:pt x="3358" y="16741"/>
                </a:lnTo>
                <a:lnTo>
                  <a:pt x="3309" y="16668"/>
                </a:lnTo>
                <a:lnTo>
                  <a:pt x="3261" y="16619"/>
                </a:lnTo>
                <a:lnTo>
                  <a:pt x="3115" y="16522"/>
                </a:lnTo>
                <a:lnTo>
                  <a:pt x="2944" y="16449"/>
                </a:lnTo>
                <a:lnTo>
                  <a:pt x="2823" y="16351"/>
                </a:lnTo>
                <a:lnTo>
                  <a:pt x="2774" y="16351"/>
                </a:lnTo>
                <a:lnTo>
                  <a:pt x="2774" y="16376"/>
                </a:lnTo>
                <a:lnTo>
                  <a:pt x="2823" y="16522"/>
                </a:lnTo>
                <a:lnTo>
                  <a:pt x="2944" y="16668"/>
                </a:lnTo>
                <a:lnTo>
                  <a:pt x="2969" y="16692"/>
                </a:lnTo>
                <a:lnTo>
                  <a:pt x="2725" y="16546"/>
                </a:lnTo>
                <a:lnTo>
                  <a:pt x="2604" y="16497"/>
                </a:lnTo>
                <a:lnTo>
                  <a:pt x="2458" y="16473"/>
                </a:lnTo>
                <a:lnTo>
                  <a:pt x="2433" y="16473"/>
                </a:lnTo>
                <a:lnTo>
                  <a:pt x="2433" y="16522"/>
                </a:lnTo>
                <a:lnTo>
                  <a:pt x="2482" y="16619"/>
                </a:lnTo>
                <a:lnTo>
                  <a:pt x="2555" y="16692"/>
                </a:lnTo>
                <a:lnTo>
                  <a:pt x="2725" y="16862"/>
                </a:lnTo>
                <a:lnTo>
                  <a:pt x="2896" y="17008"/>
                </a:lnTo>
                <a:lnTo>
                  <a:pt x="3090" y="17130"/>
                </a:lnTo>
                <a:lnTo>
                  <a:pt x="2920" y="17300"/>
                </a:lnTo>
                <a:lnTo>
                  <a:pt x="2871" y="17276"/>
                </a:lnTo>
                <a:lnTo>
                  <a:pt x="2774" y="17203"/>
                </a:lnTo>
                <a:lnTo>
                  <a:pt x="2701" y="17106"/>
                </a:lnTo>
                <a:lnTo>
                  <a:pt x="2604" y="17008"/>
                </a:lnTo>
                <a:lnTo>
                  <a:pt x="2506" y="16935"/>
                </a:lnTo>
                <a:lnTo>
                  <a:pt x="2385" y="16887"/>
                </a:lnTo>
                <a:lnTo>
                  <a:pt x="2336" y="16862"/>
                </a:lnTo>
                <a:lnTo>
                  <a:pt x="2263" y="16887"/>
                </a:lnTo>
                <a:lnTo>
                  <a:pt x="2239" y="16911"/>
                </a:lnTo>
                <a:lnTo>
                  <a:pt x="2239" y="16960"/>
                </a:lnTo>
                <a:lnTo>
                  <a:pt x="2287" y="17057"/>
                </a:lnTo>
                <a:lnTo>
                  <a:pt x="2336" y="17179"/>
                </a:lnTo>
                <a:lnTo>
                  <a:pt x="2433" y="17300"/>
                </a:lnTo>
                <a:lnTo>
                  <a:pt x="2506" y="17422"/>
                </a:lnTo>
                <a:lnTo>
                  <a:pt x="2652" y="17544"/>
                </a:lnTo>
                <a:lnTo>
                  <a:pt x="2531" y="17617"/>
                </a:lnTo>
                <a:lnTo>
                  <a:pt x="2336" y="17519"/>
                </a:lnTo>
                <a:lnTo>
                  <a:pt x="2166" y="17398"/>
                </a:lnTo>
                <a:lnTo>
                  <a:pt x="2068" y="17325"/>
                </a:lnTo>
                <a:lnTo>
                  <a:pt x="1995" y="17300"/>
                </a:lnTo>
                <a:lnTo>
                  <a:pt x="1898" y="17252"/>
                </a:lnTo>
                <a:lnTo>
                  <a:pt x="1777" y="17227"/>
                </a:lnTo>
                <a:lnTo>
                  <a:pt x="1752" y="17252"/>
                </a:lnTo>
                <a:lnTo>
                  <a:pt x="1728" y="17276"/>
                </a:lnTo>
                <a:lnTo>
                  <a:pt x="1777" y="17398"/>
                </a:lnTo>
                <a:lnTo>
                  <a:pt x="1825" y="17519"/>
                </a:lnTo>
                <a:lnTo>
                  <a:pt x="1898" y="17641"/>
                </a:lnTo>
                <a:lnTo>
                  <a:pt x="1995" y="17738"/>
                </a:lnTo>
                <a:lnTo>
                  <a:pt x="2117" y="17860"/>
                </a:lnTo>
                <a:lnTo>
                  <a:pt x="1874" y="17763"/>
                </a:lnTo>
                <a:lnTo>
                  <a:pt x="1679" y="17665"/>
                </a:lnTo>
                <a:lnTo>
                  <a:pt x="1582" y="17617"/>
                </a:lnTo>
                <a:lnTo>
                  <a:pt x="1485" y="17592"/>
                </a:lnTo>
                <a:lnTo>
                  <a:pt x="1436" y="17592"/>
                </a:lnTo>
                <a:lnTo>
                  <a:pt x="1363" y="17641"/>
                </a:lnTo>
                <a:lnTo>
                  <a:pt x="1339" y="17690"/>
                </a:lnTo>
                <a:lnTo>
                  <a:pt x="1339" y="17738"/>
                </a:lnTo>
                <a:lnTo>
                  <a:pt x="1412" y="17860"/>
                </a:lnTo>
                <a:lnTo>
                  <a:pt x="1509" y="17957"/>
                </a:lnTo>
                <a:lnTo>
                  <a:pt x="1363" y="17909"/>
                </a:lnTo>
                <a:lnTo>
                  <a:pt x="1266" y="17836"/>
                </a:lnTo>
                <a:lnTo>
                  <a:pt x="1168" y="17738"/>
                </a:lnTo>
                <a:lnTo>
                  <a:pt x="1095" y="17592"/>
                </a:lnTo>
                <a:lnTo>
                  <a:pt x="1071" y="17422"/>
                </a:lnTo>
                <a:lnTo>
                  <a:pt x="1095" y="17227"/>
                </a:lnTo>
                <a:lnTo>
                  <a:pt x="1144" y="17057"/>
                </a:lnTo>
                <a:lnTo>
                  <a:pt x="1217" y="16887"/>
                </a:lnTo>
                <a:lnTo>
                  <a:pt x="1436" y="16522"/>
                </a:lnTo>
                <a:lnTo>
                  <a:pt x="1631" y="16254"/>
                </a:lnTo>
                <a:lnTo>
                  <a:pt x="1777" y="16059"/>
                </a:lnTo>
                <a:lnTo>
                  <a:pt x="1947" y="15889"/>
                </a:lnTo>
                <a:lnTo>
                  <a:pt x="2117" y="15719"/>
                </a:lnTo>
                <a:lnTo>
                  <a:pt x="2287" y="15548"/>
                </a:lnTo>
                <a:close/>
                <a:moveTo>
                  <a:pt x="7689" y="2336"/>
                </a:moveTo>
                <a:lnTo>
                  <a:pt x="7203" y="2360"/>
                </a:lnTo>
                <a:lnTo>
                  <a:pt x="6716" y="2409"/>
                </a:lnTo>
                <a:lnTo>
                  <a:pt x="6205" y="2482"/>
                </a:lnTo>
                <a:lnTo>
                  <a:pt x="5718" y="2604"/>
                </a:lnTo>
                <a:lnTo>
                  <a:pt x="5256" y="2725"/>
                </a:lnTo>
                <a:lnTo>
                  <a:pt x="4794" y="2896"/>
                </a:lnTo>
                <a:lnTo>
                  <a:pt x="4404" y="3066"/>
                </a:lnTo>
                <a:lnTo>
                  <a:pt x="4015" y="3261"/>
                </a:lnTo>
                <a:lnTo>
                  <a:pt x="3626" y="3480"/>
                </a:lnTo>
                <a:lnTo>
                  <a:pt x="3261" y="3723"/>
                </a:lnTo>
                <a:lnTo>
                  <a:pt x="2896" y="3966"/>
                </a:lnTo>
                <a:lnTo>
                  <a:pt x="2555" y="4258"/>
                </a:lnTo>
                <a:lnTo>
                  <a:pt x="2214" y="4526"/>
                </a:lnTo>
                <a:lnTo>
                  <a:pt x="1923" y="4842"/>
                </a:lnTo>
                <a:lnTo>
                  <a:pt x="1655" y="5134"/>
                </a:lnTo>
                <a:lnTo>
                  <a:pt x="1412" y="5451"/>
                </a:lnTo>
                <a:lnTo>
                  <a:pt x="1217" y="5791"/>
                </a:lnTo>
                <a:lnTo>
                  <a:pt x="1071" y="6156"/>
                </a:lnTo>
                <a:lnTo>
                  <a:pt x="657" y="7105"/>
                </a:lnTo>
                <a:lnTo>
                  <a:pt x="463" y="7592"/>
                </a:lnTo>
                <a:lnTo>
                  <a:pt x="292" y="8078"/>
                </a:lnTo>
                <a:lnTo>
                  <a:pt x="171" y="8565"/>
                </a:lnTo>
                <a:lnTo>
                  <a:pt x="73" y="9052"/>
                </a:lnTo>
                <a:lnTo>
                  <a:pt x="25" y="9563"/>
                </a:lnTo>
                <a:lnTo>
                  <a:pt x="0" y="10074"/>
                </a:lnTo>
                <a:lnTo>
                  <a:pt x="25" y="10585"/>
                </a:lnTo>
                <a:lnTo>
                  <a:pt x="49" y="11096"/>
                </a:lnTo>
                <a:lnTo>
                  <a:pt x="122" y="11607"/>
                </a:lnTo>
                <a:lnTo>
                  <a:pt x="195" y="12093"/>
                </a:lnTo>
                <a:lnTo>
                  <a:pt x="268" y="12531"/>
                </a:lnTo>
                <a:lnTo>
                  <a:pt x="414" y="12945"/>
                </a:lnTo>
                <a:lnTo>
                  <a:pt x="584" y="13359"/>
                </a:lnTo>
                <a:lnTo>
                  <a:pt x="779" y="13723"/>
                </a:lnTo>
                <a:lnTo>
                  <a:pt x="1022" y="14088"/>
                </a:lnTo>
                <a:lnTo>
                  <a:pt x="1290" y="14453"/>
                </a:lnTo>
                <a:lnTo>
                  <a:pt x="1558" y="14794"/>
                </a:lnTo>
                <a:lnTo>
                  <a:pt x="1850" y="15135"/>
                </a:lnTo>
                <a:lnTo>
                  <a:pt x="1995" y="15281"/>
                </a:lnTo>
                <a:lnTo>
                  <a:pt x="1850" y="15378"/>
                </a:lnTo>
                <a:lnTo>
                  <a:pt x="1704" y="15500"/>
                </a:lnTo>
                <a:lnTo>
                  <a:pt x="1582" y="15621"/>
                </a:lnTo>
                <a:lnTo>
                  <a:pt x="1460" y="15767"/>
                </a:lnTo>
                <a:lnTo>
                  <a:pt x="1217" y="16084"/>
                </a:lnTo>
                <a:lnTo>
                  <a:pt x="1047" y="16351"/>
                </a:lnTo>
                <a:lnTo>
                  <a:pt x="925" y="16546"/>
                </a:lnTo>
                <a:lnTo>
                  <a:pt x="828" y="16741"/>
                </a:lnTo>
                <a:lnTo>
                  <a:pt x="730" y="16960"/>
                </a:lnTo>
                <a:lnTo>
                  <a:pt x="682" y="17179"/>
                </a:lnTo>
                <a:lnTo>
                  <a:pt x="633" y="17398"/>
                </a:lnTo>
                <a:lnTo>
                  <a:pt x="657" y="17617"/>
                </a:lnTo>
                <a:lnTo>
                  <a:pt x="706" y="17836"/>
                </a:lnTo>
                <a:lnTo>
                  <a:pt x="828" y="18055"/>
                </a:lnTo>
                <a:lnTo>
                  <a:pt x="901" y="18152"/>
                </a:lnTo>
                <a:lnTo>
                  <a:pt x="974" y="18225"/>
                </a:lnTo>
                <a:lnTo>
                  <a:pt x="1144" y="18322"/>
                </a:lnTo>
                <a:lnTo>
                  <a:pt x="1339" y="18395"/>
                </a:lnTo>
                <a:lnTo>
                  <a:pt x="1558" y="18420"/>
                </a:lnTo>
                <a:lnTo>
                  <a:pt x="1777" y="18420"/>
                </a:lnTo>
                <a:lnTo>
                  <a:pt x="1995" y="18371"/>
                </a:lnTo>
                <a:lnTo>
                  <a:pt x="2190" y="18322"/>
                </a:lnTo>
                <a:lnTo>
                  <a:pt x="2385" y="18249"/>
                </a:lnTo>
                <a:lnTo>
                  <a:pt x="2604" y="18128"/>
                </a:lnTo>
                <a:lnTo>
                  <a:pt x="2823" y="18006"/>
                </a:lnTo>
                <a:lnTo>
                  <a:pt x="3042" y="17836"/>
                </a:lnTo>
                <a:lnTo>
                  <a:pt x="3236" y="17665"/>
                </a:lnTo>
                <a:lnTo>
                  <a:pt x="3431" y="17471"/>
                </a:lnTo>
                <a:lnTo>
                  <a:pt x="3601" y="17276"/>
                </a:lnTo>
                <a:lnTo>
                  <a:pt x="3893" y="16838"/>
                </a:lnTo>
                <a:lnTo>
                  <a:pt x="4258" y="17081"/>
                </a:lnTo>
                <a:lnTo>
                  <a:pt x="4648" y="17276"/>
                </a:lnTo>
                <a:lnTo>
                  <a:pt x="4867" y="17398"/>
                </a:lnTo>
                <a:lnTo>
                  <a:pt x="5110" y="17495"/>
                </a:lnTo>
                <a:lnTo>
                  <a:pt x="5353" y="17568"/>
                </a:lnTo>
                <a:lnTo>
                  <a:pt x="5597" y="17641"/>
                </a:lnTo>
                <a:lnTo>
                  <a:pt x="6083" y="17738"/>
                </a:lnTo>
                <a:lnTo>
                  <a:pt x="6594" y="17811"/>
                </a:lnTo>
                <a:lnTo>
                  <a:pt x="7057" y="17884"/>
                </a:lnTo>
                <a:lnTo>
                  <a:pt x="7519" y="17909"/>
                </a:lnTo>
                <a:lnTo>
                  <a:pt x="8006" y="17909"/>
                </a:lnTo>
                <a:lnTo>
                  <a:pt x="8492" y="17860"/>
                </a:lnTo>
                <a:lnTo>
                  <a:pt x="8541" y="17884"/>
                </a:lnTo>
                <a:lnTo>
                  <a:pt x="8590" y="17860"/>
                </a:lnTo>
                <a:lnTo>
                  <a:pt x="8736" y="17811"/>
                </a:lnTo>
                <a:lnTo>
                  <a:pt x="8906" y="17787"/>
                </a:lnTo>
                <a:lnTo>
                  <a:pt x="9222" y="17738"/>
                </a:lnTo>
                <a:lnTo>
                  <a:pt x="9514" y="17690"/>
                </a:lnTo>
                <a:lnTo>
                  <a:pt x="9782" y="17592"/>
                </a:lnTo>
                <a:lnTo>
                  <a:pt x="10317" y="17398"/>
                </a:lnTo>
                <a:lnTo>
                  <a:pt x="11120" y="17130"/>
                </a:lnTo>
                <a:lnTo>
                  <a:pt x="11509" y="16984"/>
                </a:lnTo>
                <a:lnTo>
                  <a:pt x="11899" y="16789"/>
                </a:lnTo>
                <a:lnTo>
                  <a:pt x="11899" y="16814"/>
                </a:lnTo>
                <a:lnTo>
                  <a:pt x="11996" y="17033"/>
                </a:lnTo>
                <a:lnTo>
                  <a:pt x="12118" y="17227"/>
                </a:lnTo>
                <a:lnTo>
                  <a:pt x="12288" y="17446"/>
                </a:lnTo>
                <a:lnTo>
                  <a:pt x="12483" y="17641"/>
                </a:lnTo>
                <a:lnTo>
                  <a:pt x="12702" y="17811"/>
                </a:lnTo>
                <a:lnTo>
                  <a:pt x="12921" y="17957"/>
                </a:lnTo>
                <a:lnTo>
                  <a:pt x="13115" y="18079"/>
                </a:lnTo>
                <a:lnTo>
                  <a:pt x="13334" y="18176"/>
                </a:lnTo>
                <a:lnTo>
                  <a:pt x="13529" y="18249"/>
                </a:lnTo>
                <a:lnTo>
                  <a:pt x="13748" y="18298"/>
                </a:lnTo>
                <a:lnTo>
                  <a:pt x="13991" y="18347"/>
                </a:lnTo>
                <a:lnTo>
                  <a:pt x="14259" y="18347"/>
                </a:lnTo>
                <a:lnTo>
                  <a:pt x="14478" y="18322"/>
                </a:lnTo>
                <a:lnTo>
                  <a:pt x="14721" y="18249"/>
                </a:lnTo>
                <a:lnTo>
                  <a:pt x="14819" y="18176"/>
                </a:lnTo>
                <a:lnTo>
                  <a:pt x="14892" y="18103"/>
                </a:lnTo>
                <a:lnTo>
                  <a:pt x="14989" y="18030"/>
                </a:lnTo>
                <a:lnTo>
                  <a:pt x="15038" y="17933"/>
                </a:lnTo>
                <a:lnTo>
                  <a:pt x="15135" y="17763"/>
                </a:lnTo>
                <a:lnTo>
                  <a:pt x="15159" y="17568"/>
                </a:lnTo>
                <a:lnTo>
                  <a:pt x="15184" y="17373"/>
                </a:lnTo>
                <a:lnTo>
                  <a:pt x="15159" y="17203"/>
                </a:lnTo>
                <a:lnTo>
                  <a:pt x="15111" y="17008"/>
                </a:lnTo>
                <a:lnTo>
                  <a:pt x="15062" y="16838"/>
                </a:lnTo>
                <a:lnTo>
                  <a:pt x="14965" y="16643"/>
                </a:lnTo>
                <a:lnTo>
                  <a:pt x="14867" y="16473"/>
                </a:lnTo>
                <a:lnTo>
                  <a:pt x="14600" y="16132"/>
                </a:lnTo>
                <a:lnTo>
                  <a:pt x="14308" y="15792"/>
                </a:lnTo>
                <a:lnTo>
                  <a:pt x="13991" y="15524"/>
                </a:lnTo>
                <a:lnTo>
                  <a:pt x="13675" y="15281"/>
                </a:lnTo>
                <a:lnTo>
                  <a:pt x="13967" y="14916"/>
                </a:lnTo>
                <a:lnTo>
                  <a:pt x="14235" y="14551"/>
                </a:lnTo>
                <a:lnTo>
                  <a:pt x="14478" y="14137"/>
                </a:lnTo>
                <a:lnTo>
                  <a:pt x="14673" y="13748"/>
                </a:lnTo>
                <a:lnTo>
                  <a:pt x="14916" y="13237"/>
                </a:lnTo>
                <a:lnTo>
                  <a:pt x="15111" y="12677"/>
                </a:lnTo>
                <a:lnTo>
                  <a:pt x="15257" y="12118"/>
                </a:lnTo>
                <a:lnTo>
                  <a:pt x="15378" y="11534"/>
                </a:lnTo>
                <a:lnTo>
                  <a:pt x="15476" y="10950"/>
                </a:lnTo>
                <a:lnTo>
                  <a:pt x="15524" y="10366"/>
                </a:lnTo>
                <a:lnTo>
                  <a:pt x="15549" y="9782"/>
                </a:lnTo>
                <a:lnTo>
                  <a:pt x="15549" y="9222"/>
                </a:lnTo>
                <a:lnTo>
                  <a:pt x="15524" y="8979"/>
                </a:lnTo>
                <a:lnTo>
                  <a:pt x="15476" y="8735"/>
                </a:lnTo>
                <a:lnTo>
                  <a:pt x="15354" y="8249"/>
                </a:lnTo>
                <a:lnTo>
                  <a:pt x="15208" y="7786"/>
                </a:lnTo>
                <a:lnTo>
                  <a:pt x="15038" y="7348"/>
                </a:lnTo>
                <a:lnTo>
                  <a:pt x="14867" y="6910"/>
                </a:lnTo>
                <a:lnTo>
                  <a:pt x="14794" y="6691"/>
                </a:lnTo>
                <a:lnTo>
                  <a:pt x="14697" y="6472"/>
                </a:lnTo>
                <a:lnTo>
                  <a:pt x="14575" y="6278"/>
                </a:lnTo>
                <a:lnTo>
                  <a:pt x="14429" y="6107"/>
                </a:lnTo>
                <a:lnTo>
                  <a:pt x="14381" y="6107"/>
                </a:lnTo>
                <a:lnTo>
                  <a:pt x="13991" y="6034"/>
                </a:lnTo>
                <a:lnTo>
                  <a:pt x="13578" y="5961"/>
                </a:lnTo>
                <a:lnTo>
                  <a:pt x="13042" y="6521"/>
                </a:lnTo>
                <a:lnTo>
                  <a:pt x="12458" y="7105"/>
                </a:lnTo>
                <a:lnTo>
                  <a:pt x="12580" y="7202"/>
                </a:lnTo>
                <a:lnTo>
                  <a:pt x="12702" y="7324"/>
                </a:lnTo>
                <a:lnTo>
                  <a:pt x="12799" y="7470"/>
                </a:lnTo>
                <a:lnTo>
                  <a:pt x="12872" y="7616"/>
                </a:lnTo>
                <a:lnTo>
                  <a:pt x="13018" y="7957"/>
                </a:lnTo>
                <a:lnTo>
                  <a:pt x="13140" y="8249"/>
                </a:lnTo>
                <a:lnTo>
                  <a:pt x="13213" y="8468"/>
                </a:lnTo>
                <a:lnTo>
                  <a:pt x="13286" y="8687"/>
                </a:lnTo>
                <a:lnTo>
                  <a:pt x="13383" y="9173"/>
                </a:lnTo>
                <a:lnTo>
                  <a:pt x="13407" y="9684"/>
                </a:lnTo>
                <a:lnTo>
                  <a:pt x="13407" y="10147"/>
                </a:lnTo>
                <a:lnTo>
                  <a:pt x="13383" y="10585"/>
                </a:lnTo>
                <a:lnTo>
                  <a:pt x="13310" y="11023"/>
                </a:lnTo>
                <a:lnTo>
                  <a:pt x="13188" y="11436"/>
                </a:lnTo>
                <a:lnTo>
                  <a:pt x="13042" y="11850"/>
                </a:lnTo>
                <a:lnTo>
                  <a:pt x="12872" y="12264"/>
                </a:lnTo>
                <a:lnTo>
                  <a:pt x="12677" y="12653"/>
                </a:lnTo>
                <a:lnTo>
                  <a:pt x="12458" y="13018"/>
                </a:lnTo>
                <a:lnTo>
                  <a:pt x="12239" y="13383"/>
                </a:lnTo>
                <a:lnTo>
                  <a:pt x="11923" y="13748"/>
                </a:lnTo>
                <a:lnTo>
                  <a:pt x="11582" y="14088"/>
                </a:lnTo>
                <a:lnTo>
                  <a:pt x="11217" y="14380"/>
                </a:lnTo>
                <a:lnTo>
                  <a:pt x="10828" y="14648"/>
                </a:lnTo>
                <a:lnTo>
                  <a:pt x="10414" y="14867"/>
                </a:lnTo>
                <a:lnTo>
                  <a:pt x="9976" y="15062"/>
                </a:lnTo>
                <a:lnTo>
                  <a:pt x="9539" y="15256"/>
                </a:lnTo>
                <a:lnTo>
                  <a:pt x="9101" y="15427"/>
                </a:lnTo>
                <a:lnTo>
                  <a:pt x="8809" y="15524"/>
                </a:lnTo>
                <a:lnTo>
                  <a:pt x="8517" y="15597"/>
                </a:lnTo>
                <a:lnTo>
                  <a:pt x="8225" y="15646"/>
                </a:lnTo>
                <a:lnTo>
                  <a:pt x="7957" y="15670"/>
                </a:lnTo>
                <a:lnTo>
                  <a:pt x="7397" y="15670"/>
                </a:lnTo>
                <a:lnTo>
                  <a:pt x="7130" y="15646"/>
                </a:lnTo>
                <a:lnTo>
                  <a:pt x="6862" y="15597"/>
                </a:lnTo>
                <a:lnTo>
                  <a:pt x="6594" y="15548"/>
                </a:lnTo>
                <a:lnTo>
                  <a:pt x="6327" y="15475"/>
                </a:lnTo>
                <a:lnTo>
                  <a:pt x="5816" y="15281"/>
                </a:lnTo>
                <a:lnTo>
                  <a:pt x="5280" y="15062"/>
                </a:lnTo>
                <a:lnTo>
                  <a:pt x="4769" y="14770"/>
                </a:lnTo>
                <a:lnTo>
                  <a:pt x="4015" y="14307"/>
                </a:lnTo>
                <a:lnTo>
                  <a:pt x="3918" y="14259"/>
                </a:lnTo>
                <a:lnTo>
                  <a:pt x="3820" y="14161"/>
                </a:lnTo>
                <a:lnTo>
                  <a:pt x="3674" y="13991"/>
                </a:lnTo>
                <a:lnTo>
                  <a:pt x="3382" y="13602"/>
                </a:lnTo>
                <a:lnTo>
                  <a:pt x="3066" y="13164"/>
                </a:lnTo>
                <a:lnTo>
                  <a:pt x="2774" y="12726"/>
                </a:lnTo>
                <a:lnTo>
                  <a:pt x="2652" y="12483"/>
                </a:lnTo>
                <a:lnTo>
                  <a:pt x="2555" y="12239"/>
                </a:lnTo>
                <a:lnTo>
                  <a:pt x="2458" y="11972"/>
                </a:lnTo>
                <a:lnTo>
                  <a:pt x="2360" y="11728"/>
                </a:lnTo>
                <a:lnTo>
                  <a:pt x="2263" y="11242"/>
                </a:lnTo>
                <a:lnTo>
                  <a:pt x="2214" y="10731"/>
                </a:lnTo>
                <a:lnTo>
                  <a:pt x="2214" y="10220"/>
                </a:lnTo>
                <a:lnTo>
                  <a:pt x="2239" y="9684"/>
                </a:lnTo>
                <a:lnTo>
                  <a:pt x="2336" y="9149"/>
                </a:lnTo>
                <a:lnTo>
                  <a:pt x="2433" y="8662"/>
                </a:lnTo>
                <a:lnTo>
                  <a:pt x="2604" y="8151"/>
                </a:lnTo>
                <a:lnTo>
                  <a:pt x="2774" y="7713"/>
                </a:lnTo>
                <a:lnTo>
                  <a:pt x="2969" y="7324"/>
                </a:lnTo>
                <a:lnTo>
                  <a:pt x="3188" y="6959"/>
                </a:lnTo>
                <a:lnTo>
                  <a:pt x="3431" y="6618"/>
                </a:lnTo>
                <a:lnTo>
                  <a:pt x="3699" y="6302"/>
                </a:lnTo>
                <a:lnTo>
                  <a:pt x="4015" y="6010"/>
                </a:lnTo>
                <a:lnTo>
                  <a:pt x="4331" y="5742"/>
                </a:lnTo>
                <a:lnTo>
                  <a:pt x="4648" y="5499"/>
                </a:lnTo>
                <a:lnTo>
                  <a:pt x="5013" y="5280"/>
                </a:lnTo>
                <a:lnTo>
                  <a:pt x="5378" y="5086"/>
                </a:lnTo>
                <a:lnTo>
                  <a:pt x="5767" y="4915"/>
                </a:lnTo>
                <a:lnTo>
                  <a:pt x="6156" y="4794"/>
                </a:lnTo>
                <a:lnTo>
                  <a:pt x="6570" y="4672"/>
                </a:lnTo>
                <a:lnTo>
                  <a:pt x="6984" y="4599"/>
                </a:lnTo>
                <a:lnTo>
                  <a:pt x="7397" y="4550"/>
                </a:lnTo>
                <a:lnTo>
                  <a:pt x="7811" y="4526"/>
                </a:lnTo>
                <a:lnTo>
                  <a:pt x="8225" y="4526"/>
                </a:lnTo>
                <a:lnTo>
                  <a:pt x="8614" y="4575"/>
                </a:lnTo>
                <a:lnTo>
                  <a:pt x="8979" y="4623"/>
                </a:lnTo>
                <a:lnTo>
                  <a:pt x="9344" y="4696"/>
                </a:lnTo>
                <a:lnTo>
                  <a:pt x="9685" y="4794"/>
                </a:lnTo>
                <a:lnTo>
                  <a:pt x="10049" y="4940"/>
                </a:lnTo>
                <a:lnTo>
                  <a:pt x="10390" y="5086"/>
                </a:lnTo>
                <a:lnTo>
                  <a:pt x="10706" y="5280"/>
                </a:lnTo>
                <a:lnTo>
                  <a:pt x="10998" y="5499"/>
                </a:lnTo>
                <a:lnTo>
                  <a:pt x="11363" y="5134"/>
                </a:lnTo>
                <a:lnTo>
                  <a:pt x="11704" y="4745"/>
                </a:lnTo>
                <a:lnTo>
                  <a:pt x="11874" y="4575"/>
                </a:lnTo>
                <a:lnTo>
                  <a:pt x="11801" y="4258"/>
                </a:lnTo>
                <a:lnTo>
                  <a:pt x="11777" y="3942"/>
                </a:lnTo>
                <a:lnTo>
                  <a:pt x="11728" y="3650"/>
                </a:lnTo>
                <a:lnTo>
                  <a:pt x="11680" y="3382"/>
                </a:lnTo>
                <a:lnTo>
                  <a:pt x="11169" y="3042"/>
                </a:lnTo>
                <a:lnTo>
                  <a:pt x="10925" y="2871"/>
                </a:lnTo>
                <a:lnTo>
                  <a:pt x="10633" y="2750"/>
                </a:lnTo>
                <a:lnTo>
                  <a:pt x="10147" y="2579"/>
                </a:lnTo>
                <a:lnTo>
                  <a:pt x="9685" y="2458"/>
                </a:lnTo>
                <a:lnTo>
                  <a:pt x="9174" y="2385"/>
                </a:lnTo>
                <a:lnTo>
                  <a:pt x="8687" y="2336"/>
                </a:lnTo>
                <a:close/>
              </a:path>
            </a:pathLst>
          </a:cu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48599" name="Rounded Rectangle 7"/>
          <p:cNvSpPr/>
          <p:nvPr/>
        </p:nvSpPr>
        <p:spPr>
          <a:xfrm>
            <a:off x="1905000" y="1809750"/>
            <a:ext cx="1676400" cy="609600"/>
          </a:xfrm>
          <a:prstGeom prst="roundRect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 rtlCol="0"/>
          <a:p>
            <a:pPr algn="ctr"/>
            <a:r>
              <a:rPr dirty="0" lang="en-US" err="1" smtClean="0"/>
              <a:t>Fungsi</a:t>
            </a:r>
            <a:r>
              <a:rPr dirty="0" lang="en-US" smtClean="0"/>
              <a:t> </a:t>
            </a:r>
            <a:r>
              <a:rPr dirty="0" lang="en-US" err="1" smtClean="0"/>
              <a:t>Perencanaan</a:t>
            </a:r>
            <a:endParaRPr dirty="0" lang="en-US"/>
          </a:p>
        </p:txBody>
      </p:sp>
      <p:sp>
        <p:nvSpPr>
          <p:cNvPr id="1048600" name="Rounded Rectangle 8"/>
          <p:cNvSpPr/>
          <p:nvPr/>
        </p:nvSpPr>
        <p:spPr>
          <a:xfrm>
            <a:off x="7162800" y="3333750"/>
            <a:ext cx="1676400" cy="609600"/>
          </a:xfrm>
          <a:prstGeom prst="roundRect"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dirty="0" lang="en-US" err="1" smtClean="0">
                <a:solidFill>
                  <a:schemeClr val="tx1"/>
                </a:solidFill>
              </a:rPr>
              <a:t>Fungsi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pengawasan</a:t>
            </a:r>
            <a:endParaRPr dirty="0" lang="en-US">
              <a:solidFill>
                <a:schemeClr val="tx1"/>
              </a:solidFill>
            </a:endParaRPr>
          </a:p>
        </p:txBody>
      </p:sp>
      <p:sp>
        <p:nvSpPr>
          <p:cNvPr id="1048601" name="Rounded Rectangle 9"/>
          <p:cNvSpPr/>
          <p:nvPr/>
        </p:nvSpPr>
        <p:spPr>
          <a:xfrm>
            <a:off x="3429000" y="3333750"/>
            <a:ext cx="1676400" cy="609600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dirty="0" lang="en-US" err="1" smtClean="0"/>
              <a:t>Fungsi</a:t>
            </a:r>
            <a:r>
              <a:rPr dirty="0" lang="en-US" smtClean="0"/>
              <a:t> </a:t>
            </a:r>
            <a:r>
              <a:rPr dirty="0" lang="en-US" err="1" smtClean="0"/>
              <a:t>Pengorganisasian</a:t>
            </a:r>
            <a:endParaRPr dirty="0" lang="en-US"/>
          </a:p>
        </p:txBody>
      </p:sp>
      <p:sp>
        <p:nvSpPr>
          <p:cNvPr id="1048602" name="Rounded Rectangle 10"/>
          <p:cNvSpPr/>
          <p:nvPr/>
        </p:nvSpPr>
        <p:spPr>
          <a:xfrm>
            <a:off x="5715000" y="1733550"/>
            <a:ext cx="1676400" cy="609600"/>
          </a:xfrm>
          <a:prstGeom prst="roundRect"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dirty="0" lang="en-US" err="1" smtClean="0">
                <a:solidFill>
                  <a:schemeClr val="tx1"/>
                </a:solidFill>
              </a:rPr>
              <a:t>Fungsi</a:t>
            </a:r>
            <a:r>
              <a:rPr dirty="0" lang="en-US" smtClean="0">
                <a:solidFill>
                  <a:schemeClr val="tx1"/>
                </a:solidFill>
              </a:rPr>
              <a:t> </a:t>
            </a:r>
            <a:r>
              <a:rPr dirty="0" lang="en-US" err="1" smtClean="0">
                <a:solidFill>
                  <a:schemeClr val="tx1"/>
                </a:solidFill>
              </a:rPr>
              <a:t>Penggerakan</a:t>
            </a:r>
            <a:endParaRPr dirty="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ctrTitle"/>
          </p:nvPr>
        </p:nvSpPr>
        <p:spPr>
          <a:xfrm>
            <a:off x="152400" y="209550"/>
            <a:ext cx="8229600" cy="609601"/>
          </a:xfrm>
        </p:spPr>
        <p:txBody>
          <a:bodyPr/>
          <a:p>
            <a:r>
              <a:rPr dirty="0" sz="2800" lang="id-ID" smtClean="0"/>
              <a:t>C. Ruang Lingkup Manajemen Pendidikan</a:t>
            </a:r>
            <a:endParaRPr dirty="0" sz="2800" lang="en-US"/>
          </a:p>
        </p:txBody>
      </p:sp>
      <p:sp>
        <p:nvSpPr>
          <p:cNvPr id="1048593" name="Subtitle 4"/>
          <p:cNvSpPr txBox="1"/>
          <p:nvPr/>
        </p:nvSpPr>
        <p:spPr>
          <a:xfrm>
            <a:off x="304800" y="971550"/>
            <a:ext cx="8534400" cy="3886200"/>
          </a:xfrm>
          <a:prstGeom prst="rect"/>
          <a:noFill/>
          <a:ln>
            <a:noFill/>
          </a:ln>
        </p:spPr>
        <p:txBody>
          <a:bodyPr anchor="t" anchorCtr="0" bIns="0" lIns="0" rIns="0" spcFirstLastPara="1" tIns="0" wrap="square">
            <a:noAutofit/>
          </a:bodyPr>
          <a:p>
            <a:r>
              <a:rPr dirty="0" sz="1800" lang="en-US" err="1" smtClean="0"/>
              <a:t>Menurut</a:t>
            </a:r>
            <a:r>
              <a:rPr dirty="0" sz="1800" lang="en-US" smtClean="0"/>
              <a:t> </a:t>
            </a:r>
            <a:r>
              <a:rPr dirty="0" sz="1800" lang="en-US" err="1" smtClean="0"/>
              <a:t>Baharuddin</a:t>
            </a:r>
            <a:r>
              <a:rPr dirty="0" sz="1800" lang="en-US" smtClean="0"/>
              <a:t> (2010: 55) </a:t>
            </a:r>
            <a:r>
              <a:rPr dirty="0" sz="1800" lang="en-US" err="1" smtClean="0"/>
              <a:t>ruang</a:t>
            </a:r>
            <a:r>
              <a:rPr dirty="0" sz="1800" lang="en-US" smtClean="0"/>
              <a:t> </a:t>
            </a:r>
            <a:r>
              <a:rPr dirty="0" sz="1800" lang="en-US" err="1" smtClean="0"/>
              <a:t>lingkup</a:t>
            </a:r>
            <a:r>
              <a:rPr dirty="0" sz="1800" lang="en-US" smtClean="0"/>
              <a:t> </a:t>
            </a:r>
            <a:r>
              <a:rPr dirty="0" sz="1800" lang="en-US" err="1" smtClean="0"/>
              <a:t>manajemen</a:t>
            </a:r>
            <a:r>
              <a:rPr dirty="0" sz="1800" lang="en-US" smtClean="0"/>
              <a:t> </a:t>
            </a:r>
            <a:r>
              <a:rPr dirty="0" sz="1800" lang="en-US" err="1" smtClean="0"/>
              <a:t>pendidikan</a:t>
            </a:r>
            <a:r>
              <a:rPr dirty="0" sz="1800" lang="en-US" smtClean="0"/>
              <a:t> </a:t>
            </a:r>
            <a:r>
              <a:rPr dirty="0" sz="1800" lang="en-US" err="1" smtClean="0"/>
              <a:t>antara</a:t>
            </a:r>
            <a:r>
              <a:rPr dirty="0" sz="1800" lang="en-US" smtClean="0"/>
              <a:t> lain </a:t>
            </a:r>
            <a:r>
              <a:rPr dirty="0" sz="1800" lang="en-US" err="1" smtClean="0"/>
              <a:t>sebagai</a:t>
            </a:r>
            <a:r>
              <a:rPr dirty="0" sz="1800" lang="en-US" smtClean="0"/>
              <a:t> </a:t>
            </a:r>
            <a:r>
              <a:rPr dirty="0" sz="1800" lang="en-US" err="1" smtClean="0"/>
              <a:t>berikut</a:t>
            </a:r>
            <a:r>
              <a:rPr dirty="0" sz="1800" lang="en-US" smtClean="0"/>
              <a:t>.</a:t>
            </a:r>
          </a:p>
          <a:p>
            <a:r>
              <a:rPr dirty="0" sz="1800" lang="en-US" smtClean="0"/>
              <a:t> </a:t>
            </a:r>
          </a:p>
          <a:p>
            <a:pPr lvl="0"/>
            <a:r>
              <a:rPr dirty="0" sz="1800" lang="id-ID" smtClean="0"/>
              <a:t>1. </a:t>
            </a:r>
            <a:r>
              <a:rPr dirty="0" sz="1800" lang="en-US" err="1" smtClean="0"/>
              <a:t>Manajemen</a:t>
            </a:r>
            <a:r>
              <a:rPr dirty="0" sz="1800" lang="en-US" smtClean="0"/>
              <a:t> </a:t>
            </a:r>
            <a:r>
              <a:rPr dirty="0" sz="1800" lang="en-US" err="1" smtClean="0"/>
              <a:t>Kurikulum</a:t>
            </a:r>
            <a:r>
              <a:rPr dirty="0" sz="1800" lang="en-US" smtClean="0"/>
              <a:t> </a:t>
            </a:r>
            <a:endParaRPr dirty="0" sz="1800" lang="en-US" smtClean="0"/>
          </a:p>
          <a:p>
            <a:endParaRPr dirty="0" sz="1800" lang="id-ID" smtClean="0"/>
          </a:p>
          <a:p>
            <a:pPr lvl="0"/>
            <a:r>
              <a:rPr dirty="0" sz="1800" lang="id-ID" smtClean="0">
                <a:solidFill>
                  <a:schemeClr val="tx1"/>
                </a:solidFill>
              </a:rPr>
              <a:t>2. </a:t>
            </a:r>
            <a:r>
              <a:rPr dirty="0" sz="1800" lang="en-US" err="1" smtClean="0"/>
              <a:t>Manajemen</a:t>
            </a:r>
            <a:r>
              <a:rPr dirty="0" sz="1800" lang="en-US" smtClean="0"/>
              <a:t> </a:t>
            </a:r>
            <a:r>
              <a:rPr dirty="0" sz="1800" lang="en-US" err="1" smtClean="0"/>
              <a:t>Personalia</a:t>
            </a:r>
            <a:endParaRPr dirty="0" sz="1800" lang="en-US" smtClean="0"/>
          </a:p>
          <a:p/>
          <a:p>
            <a:r>
              <a:rPr altLang="en-US" dirty="0" sz="1800" lang="en-US" err="1" smtClean="0"/>
              <a:t>3</a:t>
            </a:r>
            <a:r>
              <a:rPr altLang="en-US" dirty="0" sz="1800" lang="en-US" err="1" smtClean="0"/>
              <a:t>.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Manajemen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Peserta</a:t>
            </a:r>
            <a:r>
              <a:rPr altLang="en-US" dirty="0" sz="1800" lang="en-US" err="1" smtClean="0"/>
              <a:t> didik</a:t>
            </a:r>
            <a:endParaRPr altLang="en-US" lang="zh-CN"/>
          </a:p>
          <a:p>
            <a:endParaRPr altLang="en-US" lang="zh-CN"/>
          </a:p>
          <a:p>
            <a:r>
              <a:rPr altLang="en-US" dirty="0" sz="1800" lang="en-US" err="1" smtClean="0"/>
              <a:t>4</a:t>
            </a:r>
            <a:r>
              <a:rPr altLang="en-US" dirty="0" sz="1800" lang="en-US" err="1" smtClean="0"/>
              <a:t>.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M</a:t>
            </a:r>
            <a:r>
              <a:rPr altLang="en-US" dirty="0" sz="1800" lang="en-US" err="1" smtClean="0"/>
              <a:t>a</a:t>
            </a:r>
            <a:r>
              <a:rPr altLang="en-US" dirty="0" sz="1800" lang="en-US" err="1" smtClean="0"/>
              <a:t>n</a:t>
            </a:r>
            <a:r>
              <a:rPr altLang="en-US" dirty="0" sz="1800" lang="en-US" err="1" smtClean="0"/>
              <a:t>ajemen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S</a:t>
            </a:r>
            <a:r>
              <a:rPr altLang="en-US" dirty="0" sz="1800" lang="en-US" err="1" smtClean="0"/>
              <a:t>a</a:t>
            </a:r>
            <a:r>
              <a:rPr altLang="en-US" dirty="0" sz="1800" lang="en-US" err="1" smtClean="0"/>
              <a:t>r</a:t>
            </a:r>
            <a:r>
              <a:rPr altLang="en-US" dirty="0" sz="1800" lang="en-US" err="1" smtClean="0"/>
              <a:t>a</a:t>
            </a:r>
            <a:r>
              <a:rPr altLang="en-US" dirty="0" sz="1800" lang="en-US" err="1" smtClean="0"/>
              <a:t>na</a:t>
            </a:r>
            <a:r>
              <a:rPr altLang="en-US" dirty="0" sz="1800" lang="en-US" err="1" smtClean="0"/>
              <a:t> dan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P</a:t>
            </a:r>
            <a:r>
              <a:rPr altLang="en-US" dirty="0" sz="1800" lang="en-US" err="1" smtClean="0"/>
              <a:t>r</a:t>
            </a:r>
            <a:r>
              <a:rPr altLang="en-US" dirty="0" sz="1800" lang="en-US" err="1" smtClean="0"/>
              <a:t>a</a:t>
            </a:r>
            <a:r>
              <a:rPr altLang="en-US" dirty="0" sz="1800" lang="en-US" err="1" smtClean="0"/>
              <a:t>sarana</a:t>
            </a:r>
            <a:endParaRPr altLang="en-US" lang="zh-CN"/>
          </a:p>
          <a:p>
            <a:endParaRPr altLang="en-US" lang="zh-CN"/>
          </a:p>
          <a:p>
            <a:r>
              <a:rPr altLang="en-US" dirty="0" sz="1800" lang="en-US" err="1" smtClean="0"/>
              <a:t>5</a:t>
            </a:r>
            <a:r>
              <a:rPr altLang="en-US" dirty="0" sz="1800" lang="en-US" err="1" smtClean="0"/>
              <a:t>.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M</a:t>
            </a:r>
            <a:r>
              <a:rPr altLang="en-US" dirty="0" sz="1800" lang="en-US" err="1" smtClean="0"/>
              <a:t>a</a:t>
            </a:r>
            <a:r>
              <a:rPr altLang="en-US" dirty="0" sz="1800" lang="en-US" err="1" smtClean="0"/>
              <a:t>n</a:t>
            </a:r>
            <a:r>
              <a:rPr altLang="en-US" dirty="0" sz="1800" lang="en-US" err="1" smtClean="0"/>
              <a:t>ajemen</a:t>
            </a:r>
            <a:r>
              <a:rPr altLang="en-US" dirty="0" sz="1800" lang="en-US" err="1" smtClean="0"/>
              <a:t> keuangan</a:t>
            </a:r>
            <a:r>
              <a:rPr altLang="en-US" dirty="0" sz="1800" lang="en-US" err="1" smtClean="0"/>
              <a:t> dan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P</a:t>
            </a:r>
            <a:r>
              <a:rPr altLang="en-US" dirty="0" sz="1800" lang="en-US" err="1" smtClean="0"/>
              <a:t>e</a:t>
            </a:r>
            <a:r>
              <a:rPr altLang="en-US" dirty="0" sz="1800" lang="en-US" err="1" smtClean="0"/>
              <a:t>m</a:t>
            </a:r>
            <a:r>
              <a:rPr altLang="en-US" dirty="0" sz="1800" lang="en-US" err="1" smtClean="0"/>
              <a:t>b</a:t>
            </a:r>
            <a:r>
              <a:rPr altLang="en-US" dirty="0" sz="1800" lang="en-US" err="1" smtClean="0"/>
              <a:t>i</a:t>
            </a:r>
            <a:r>
              <a:rPr altLang="en-US" dirty="0" sz="1800" lang="en-US" err="1" smtClean="0"/>
              <a:t>ayaan</a:t>
            </a:r>
            <a:endParaRPr altLang="en-US" lang="zh-CN"/>
          </a:p>
          <a:p>
            <a:endParaRPr altLang="en-US" lang="zh-CN"/>
          </a:p>
          <a:p>
            <a:r>
              <a:rPr altLang="en-US" dirty="0" sz="1800" lang="en-US" err="1" smtClean="0"/>
              <a:t>6</a:t>
            </a:r>
            <a:r>
              <a:rPr altLang="en-US" dirty="0" sz="1800" lang="en-US" err="1" smtClean="0"/>
              <a:t>.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M</a:t>
            </a:r>
            <a:r>
              <a:rPr altLang="en-US" dirty="0" sz="1800" lang="en-US" err="1" smtClean="0"/>
              <a:t>a</a:t>
            </a:r>
            <a:r>
              <a:rPr altLang="en-US" dirty="0" sz="1800" lang="en-US" err="1" smtClean="0"/>
              <a:t>n</a:t>
            </a:r>
            <a:r>
              <a:rPr altLang="en-US" dirty="0" sz="1800" lang="en-US" err="1" smtClean="0"/>
              <a:t>ajemen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A</a:t>
            </a:r>
            <a:r>
              <a:rPr altLang="en-US" dirty="0" sz="1800" lang="en-US" err="1" smtClean="0"/>
              <a:t>d</a:t>
            </a:r>
            <a:r>
              <a:rPr altLang="en-US" dirty="0" sz="1800" lang="en-US" err="1" smtClean="0"/>
              <a:t>m</a:t>
            </a:r>
            <a:r>
              <a:rPr altLang="en-US" dirty="0" sz="1800" lang="en-US" err="1" smtClean="0"/>
              <a:t>i</a:t>
            </a:r>
            <a:r>
              <a:rPr altLang="en-US" dirty="0" sz="1800" lang="en-US" err="1" smtClean="0"/>
              <a:t>nistrasi</a:t>
            </a:r>
            <a:r>
              <a:rPr altLang="en-US" dirty="0" sz="1800" lang="en-US" err="1" smtClean="0"/>
              <a:t> </a:t>
            </a:r>
            <a:r>
              <a:rPr altLang="en-US" dirty="0" sz="1800" lang="en-US" err="1" smtClean="0"/>
              <a:t> </a:t>
            </a:r>
            <a:endParaRPr altLang="en-US" 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olsce template">
  <a:themeElements>
    <a:clrScheme name="Custom 347">
      <a:dk1>
        <a:srgbClr val="252831"/>
      </a:dk1>
      <a:lt1>
        <a:srgbClr val="FFFFFF"/>
      </a:lt1>
      <a:dk2>
        <a:srgbClr val="68728D"/>
      </a:dk2>
      <a:lt2>
        <a:srgbClr val="E9EDF3"/>
      </a:lt2>
      <a:accent1>
        <a:srgbClr val="7D89AC"/>
      </a:accent1>
      <a:accent2>
        <a:srgbClr val="728CD8"/>
      </a:accent2>
      <a:accent3>
        <a:srgbClr val="72D8D8"/>
      </a:accent3>
      <a:accent4>
        <a:srgbClr val="B1D872"/>
      </a:accent4>
      <a:accent5>
        <a:srgbClr val="F8D067"/>
      </a:accent5>
      <a:accent6>
        <a:srgbClr val="BDC3D3"/>
      </a:accent6>
      <a:hlink>
        <a:srgbClr val="7D89A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DINAMIKA PERSATUAN DAN KESATUAN DALAM KONTEKS NKRI</dc:title>
  <dc:creator>Owner</dc:creator>
  <cp:lastModifiedBy>Windows User</cp:lastModifiedBy>
  <dcterms:created xsi:type="dcterms:W3CDTF">2021-09-05T09:31:36Z</dcterms:created>
  <dcterms:modified xsi:type="dcterms:W3CDTF">2021-09-05T23:35:32Z</dcterms:modified>
</cp:coreProperties>
</file>